
<file path=[Content_Types].xml><?xml version="1.0" encoding="utf-8"?>
<Types xmlns="http://schemas.openxmlformats.org/package/2006/content-types">
  <Default Extension="png" ContentType="image/png"/>
  <Default Extension="bin" ContentType="application/vnd.openxmlformats-officedocument.oleObject"/>
  <Default Extension="mp3" ContentType="audio/unknown"/>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wav"/>
  <Default Extension="wdp" ContentType="image/vnd.ms-photo"/>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32"/>
  </p:notesMasterIdLst>
  <p:sldIdLst>
    <p:sldId id="257" r:id="rId2"/>
    <p:sldId id="286" r:id="rId3"/>
    <p:sldId id="285" r:id="rId4"/>
    <p:sldId id="258" r:id="rId5"/>
    <p:sldId id="303" r:id="rId6"/>
    <p:sldId id="304" r:id="rId7"/>
    <p:sldId id="301" r:id="rId8"/>
    <p:sldId id="287" r:id="rId9"/>
    <p:sldId id="288" r:id="rId10"/>
    <p:sldId id="272" r:id="rId11"/>
    <p:sldId id="274" r:id="rId12"/>
    <p:sldId id="275" r:id="rId13"/>
    <p:sldId id="278" r:id="rId14"/>
    <p:sldId id="279" r:id="rId15"/>
    <p:sldId id="280" r:id="rId16"/>
    <p:sldId id="281" r:id="rId17"/>
    <p:sldId id="283" r:id="rId18"/>
    <p:sldId id="284" r:id="rId19"/>
    <p:sldId id="290" r:id="rId20"/>
    <p:sldId id="291" r:id="rId21"/>
    <p:sldId id="292" r:id="rId22"/>
    <p:sldId id="293" r:id="rId23"/>
    <p:sldId id="294" r:id="rId24"/>
    <p:sldId id="295" r:id="rId25"/>
    <p:sldId id="296" r:id="rId26"/>
    <p:sldId id="297" r:id="rId27"/>
    <p:sldId id="298" r:id="rId28"/>
    <p:sldId id="299" r:id="rId29"/>
    <p:sldId id="282" r:id="rId30"/>
    <p:sldId id="277"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109" y="-259"/>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40.wmf"/><Relationship Id="rId7" Type="http://schemas.openxmlformats.org/officeDocument/2006/relationships/image" Target="../media/image44.wmf"/><Relationship Id="rId2" Type="http://schemas.openxmlformats.org/officeDocument/2006/relationships/image" Target="../media/image39.wmf"/><Relationship Id="rId1" Type="http://schemas.openxmlformats.org/officeDocument/2006/relationships/image" Target="../media/image38.wmf"/><Relationship Id="rId6" Type="http://schemas.openxmlformats.org/officeDocument/2006/relationships/image" Target="../media/image43.wmf"/><Relationship Id="rId5" Type="http://schemas.openxmlformats.org/officeDocument/2006/relationships/image" Target="../media/image42.wmf"/><Relationship Id="rId10" Type="http://schemas.openxmlformats.org/officeDocument/2006/relationships/image" Target="../media/image47.wmf"/><Relationship Id="rId4" Type="http://schemas.openxmlformats.org/officeDocument/2006/relationships/image" Target="../media/image41.wmf"/><Relationship Id="rId9" Type="http://schemas.openxmlformats.org/officeDocument/2006/relationships/image" Target="../media/image46.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63.wmf"/><Relationship Id="rId3" Type="http://schemas.openxmlformats.org/officeDocument/2006/relationships/image" Target="../media/image58.wmf"/><Relationship Id="rId7" Type="http://schemas.openxmlformats.org/officeDocument/2006/relationships/image" Target="../media/image62.wmf"/><Relationship Id="rId2" Type="http://schemas.openxmlformats.org/officeDocument/2006/relationships/image" Target="../media/image57.wmf"/><Relationship Id="rId1" Type="http://schemas.openxmlformats.org/officeDocument/2006/relationships/image" Target="../media/image42.wmf"/><Relationship Id="rId6" Type="http://schemas.openxmlformats.org/officeDocument/2006/relationships/image" Target="../media/image61.wmf"/><Relationship Id="rId5" Type="http://schemas.openxmlformats.org/officeDocument/2006/relationships/image" Target="../media/image60.wmf"/><Relationship Id="rId10" Type="http://schemas.openxmlformats.org/officeDocument/2006/relationships/image" Target="../media/image65.wmf"/><Relationship Id="rId4" Type="http://schemas.openxmlformats.org/officeDocument/2006/relationships/image" Target="../media/image59.wmf"/><Relationship Id="rId9" Type="http://schemas.openxmlformats.org/officeDocument/2006/relationships/image" Target="../media/image6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B67FC8-B054-4DF2-9648-9E2A91BA93DE}" type="datetimeFigureOut">
              <a:rPr lang="en-US" smtClean="0"/>
              <a:t>9/5/2021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1E3561-F8A1-4263-BE68-DB90BD9BEE00}" type="slidenum">
              <a:rPr lang="en-US" smtClean="0"/>
              <a:t>‹#›</a:t>
            </a:fld>
            <a:endParaRPr lang="en-US"/>
          </a:p>
        </p:txBody>
      </p:sp>
    </p:spTree>
    <p:extLst>
      <p:ext uri="{BB962C8B-B14F-4D97-AF65-F5344CB8AC3E}">
        <p14:creationId xmlns:p14="http://schemas.microsoft.com/office/powerpoint/2010/main" val="1408027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50E973-9B0B-4F39-8D13-B383A8BEBCC1}" type="slidenum">
              <a:rPr lang="zh-CN" altLang="en-US" smtClean="0"/>
              <a:t>1</a:t>
            </a:fld>
            <a:endParaRPr lang="zh-CN" altLang="en-US"/>
          </a:p>
        </p:txBody>
      </p:sp>
    </p:spTree>
    <p:extLst>
      <p:ext uri="{BB962C8B-B14F-4D97-AF65-F5344CB8AC3E}">
        <p14:creationId xmlns:p14="http://schemas.microsoft.com/office/powerpoint/2010/main" val="2897014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50E973-9B0B-4F39-8D13-B383A8BEBCC1}" type="slidenum">
              <a:rPr lang="zh-CN" altLang="en-US" smtClean="0"/>
              <a:t>4</a:t>
            </a:fld>
            <a:endParaRPr lang="zh-CN" altLang="en-US"/>
          </a:p>
        </p:txBody>
      </p:sp>
    </p:spTree>
    <p:extLst>
      <p:ext uri="{BB962C8B-B14F-4D97-AF65-F5344CB8AC3E}">
        <p14:creationId xmlns:p14="http://schemas.microsoft.com/office/powerpoint/2010/main" val="3089567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3D0A73-BD1C-4216-819B-C2A516B94082}" type="slidenum">
              <a:rPr lang="zh-CN" altLang="en-US" smtClean="0"/>
              <a:t>30</a:t>
            </a:fld>
            <a:endParaRPr lang="zh-CN" altLang="en-US"/>
          </a:p>
        </p:txBody>
      </p:sp>
    </p:spTree>
    <p:extLst>
      <p:ext uri="{BB962C8B-B14F-4D97-AF65-F5344CB8AC3E}">
        <p14:creationId xmlns:p14="http://schemas.microsoft.com/office/powerpoint/2010/main" val="1236996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E5DE257-A0FB-4192-A1F6-93F18F58AEDF}" type="datetimeFigureOut">
              <a:rPr lang="en-US" smtClean="0"/>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7A7153-4F36-4F38-8635-1CA752216960}" type="slidenum">
              <a:rPr lang="en-US" smtClean="0"/>
              <a:t>‹#›</a:t>
            </a:fld>
            <a:endParaRPr lang="en-US"/>
          </a:p>
        </p:txBody>
      </p:sp>
    </p:spTree>
    <p:extLst>
      <p:ext uri="{BB962C8B-B14F-4D97-AF65-F5344CB8AC3E}">
        <p14:creationId xmlns:p14="http://schemas.microsoft.com/office/powerpoint/2010/main" val="2102858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5DE257-A0FB-4192-A1F6-93F18F58AEDF}" type="datetimeFigureOut">
              <a:rPr lang="en-US" smtClean="0"/>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7A7153-4F36-4F38-8635-1CA752216960}" type="slidenum">
              <a:rPr lang="en-US" smtClean="0"/>
              <a:t>‹#›</a:t>
            </a:fld>
            <a:endParaRPr lang="en-US"/>
          </a:p>
        </p:txBody>
      </p:sp>
    </p:spTree>
    <p:extLst>
      <p:ext uri="{BB962C8B-B14F-4D97-AF65-F5344CB8AC3E}">
        <p14:creationId xmlns:p14="http://schemas.microsoft.com/office/powerpoint/2010/main" val="3878530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5DE257-A0FB-4192-A1F6-93F18F58AEDF}" type="datetimeFigureOut">
              <a:rPr lang="en-US" smtClean="0"/>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7A7153-4F36-4F38-8635-1CA752216960}" type="slidenum">
              <a:rPr lang="en-US" smtClean="0"/>
              <a:t>‹#›</a:t>
            </a:fld>
            <a:endParaRPr lang="en-US"/>
          </a:p>
        </p:txBody>
      </p:sp>
    </p:spTree>
    <p:extLst>
      <p:ext uri="{BB962C8B-B14F-4D97-AF65-F5344CB8AC3E}">
        <p14:creationId xmlns:p14="http://schemas.microsoft.com/office/powerpoint/2010/main" val="7872229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726525"/>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0071204"/>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êu đề Bản chiếu">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Bấm &amp; sửa kiểu phụ đề của Bản chính</a:t>
            </a:r>
            <a:endParaRPr lang="en-US" dirty="0"/>
          </a:p>
        </p:txBody>
      </p:sp>
      <p:sp>
        <p:nvSpPr>
          <p:cNvPr id="4" name="Date Placeholder 3"/>
          <p:cNvSpPr>
            <a:spLocks noGrp="1"/>
          </p:cNvSpPr>
          <p:nvPr>
            <p:ph type="dt" sz="half" idx="10"/>
          </p:nvPr>
        </p:nvSpPr>
        <p:spPr>
          <a:xfrm>
            <a:off x="628650" y="6356353"/>
            <a:ext cx="2057400" cy="365125"/>
          </a:xfrm>
          <a:prstGeom prst="rect">
            <a:avLst/>
          </a:prstGeom>
        </p:spPr>
        <p:txBody>
          <a:bodyPr/>
          <a:lstStyle/>
          <a:p>
            <a:endParaRPr lang="vi-VN"/>
          </a:p>
        </p:txBody>
      </p:sp>
      <p:sp>
        <p:nvSpPr>
          <p:cNvPr id="5" name="Footer Placeholder 4"/>
          <p:cNvSpPr>
            <a:spLocks noGrp="1"/>
          </p:cNvSpPr>
          <p:nvPr>
            <p:ph type="ftr" sz="quarter" idx="11"/>
          </p:nvPr>
        </p:nvSpPr>
        <p:spPr>
          <a:xfrm>
            <a:off x="3028950" y="6356353"/>
            <a:ext cx="3086100" cy="365125"/>
          </a:xfrm>
          <a:prstGeom prst="rect">
            <a:avLst/>
          </a:prstGeom>
        </p:spPr>
        <p:txBody>
          <a:bodyPr/>
          <a:lstStyle/>
          <a:p>
            <a:endParaRPr lang="vi-VN"/>
          </a:p>
        </p:txBody>
      </p:sp>
      <p:sp>
        <p:nvSpPr>
          <p:cNvPr id="6" name="Slide Number Placeholder 5"/>
          <p:cNvSpPr>
            <a:spLocks noGrp="1"/>
          </p:cNvSpPr>
          <p:nvPr>
            <p:ph type="sldNum" sz="quarter" idx="12"/>
          </p:nvPr>
        </p:nvSpPr>
        <p:spPr>
          <a:xfrm>
            <a:off x="6457950" y="6356353"/>
            <a:ext cx="2057400" cy="365125"/>
          </a:xfrm>
          <a:prstGeom prst="rect">
            <a:avLst/>
          </a:prstGeom>
        </p:spPr>
        <p:txBody>
          <a:bodyPr/>
          <a:lstStyle/>
          <a:p>
            <a:fld id="{5E7060A3-8747-4477-88D7-F4E130D4D656}" type="slidenum">
              <a:rPr lang="vi-VN" smtClean="0"/>
              <a:pPr/>
              <a:t>‹#›</a:t>
            </a:fld>
            <a:endParaRPr lang="vi-VN"/>
          </a:p>
        </p:txBody>
      </p:sp>
    </p:spTree>
    <p:extLst>
      <p:ext uri="{BB962C8B-B14F-4D97-AF65-F5344CB8AC3E}">
        <p14:creationId xmlns:p14="http://schemas.microsoft.com/office/powerpoint/2010/main" val="11805507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71DA2564-EF52-40E5-A94F-FC549768A04A}" type="slidenum">
              <a:rPr lang="en-US"/>
              <a:pPr/>
              <a:t>‹#›</a:t>
            </a:fld>
            <a:endParaRPr lang="en-US"/>
          </a:p>
        </p:txBody>
      </p:sp>
    </p:spTree>
    <p:extLst>
      <p:ext uri="{BB962C8B-B14F-4D97-AF65-F5344CB8AC3E}">
        <p14:creationId xmlns:p14="http://schemas.microsoft.com/office/powerpoint/2010/main" val="1146154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E5DE257-A0FB-4192-A1F6-93F18F58AEDF}" type="datetimeFigureOut">
              <a:rPr lang="en-US" smtClean="0"/>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7A7153-4F36-4F38-8635-1CA752216960}" type="slidenum">
              <a:rPr lang="en-US" smtClean="0"/>
              <a:t>‹#›</a:t>
            </a:fld>
            <a:endParaRPr lang="en-US"/>
          </a:p>
        </p:txBody>
      </p:sp>
    </p:spTree>
    <p:extLst>
      <p:ext uri="{BB962C8B-B14F-4D97-AF65-F5344CB8AC3E}">
        <p14:creationId xmlns:p14="http://schemas.microsoft.com/office/powerpoint/2010/main" val="1397133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E5DE257-A0FB-4192-A1F6-93F18F58AEDF}" type="datetimeFigureOut">
              <a:rPr lang="en-US" smtClean="0"/>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7A7153-4F36-4F38-8635-1CA752216960}" type="slidenum">
              <a:rPr lang="en-US" smtClean="0"/>
              <a:t>‹#›</a:t>
            </a:fld>
            <a:endParaRPr lang="en-US"/>
          </a:p>
        </p:txBody>
      </p:sp>
    </p:spTree>
    <p:extLst>
      <p:ext uri="{BB962C8B-B14F-4D97-AF65-F5344CB8AC3E}">
        <p14:creationId xmlns:p14="http://schemas.microsoft.com/office/powerpoint/2010/main" val="3688360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E5DE257-A0FB-4192-A1F6-93F18F58AEDF}" type="datetimeFigureOut">
              <a:rPr lang="en-US" smtClean="0"/>
              <a:t>9/5/2021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7A7153-4F36-4F38-8635-1CA752216960}" type="slidenum">
              <a:rPr lang="en-US" smtClean="0"/>
              <a:t>‹#›</a:t>
            </a:fld>
            <a:endParaRPr lang="en-US"/>
          </a:p>
        </p:txBody>
      </p:sp>
    </p:spTree>
    <p:extLst>
      <p:ext uri="{BB962C8B-B14F-4D97-AF65-F5344CB8AC3E}">
        <p14:creationId xmlns:p14="http://schemas.microsoft.com/office/powerpoint/2010/main" val="495097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E5DE257-A0FB-4192-A1F6-93F18F58AEDF}" type="datetimeFigureOut">
              <a:rPr lang="en-US" smtClean="0"/>
              <a:t>9/5/2021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7A7153-4F36-4F38-8635-1CA752216960}" type="slidenum">
              <a:rPr lang="en-US" smtClean="0"/>
              <a:t>‹#›</a:t>
            </a:fld>
            <a:endParaRPr lang="en-US"/>
          </a:p>
        </p:txBody>
      </p:sp>
    </p:spTree>
    <p:extLst>
      <p:ext uri="{BB962C8B-B14F-4D97-AF65-F5344CB8AC3E}">
        <p14:creationId xmlns:p14="http://schemas.microsoft.com/office/powerpoint/2010/main" val="2173444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E5DE257-A0FB-4192-A1F6-93F18F58AEDF}" type="datetimeFigureOut">
              <a:rPr lang="en-US" smtClean="0"/>
              <a:t>9/5/2021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7A7153-4F36-4F38-8635-1CA752216960}" type="slidenum">
              <a:rPr lang="en-US" smtClean="0"/>
              <a:t>‹#›</a:t>
            </a:fld>
            <a:endParaRPr lang="en-US"/>
          </a:p>
        </p:txBody>
      </p:sp>
    </p:spTree>
    <p:extLst>
      <p:ext uri="{BB962C8B-B14F-4D97-AF65-F5344CB8AC3E}">
        <p14:creationId xmlns:p14="http://schemas.microsoft.com/office/powerpoint/2010/main" val="848448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5DE257-A0FB-4192-A1F6-93F18F58AEDF}" type="datetimeFigureOut">
              <a:rPr lang="en-US" smtClean="0"/>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7A7153-4F36-4F38-8635-1CA752216960}" type="slidenum">
              <a:rPr lang="en-US" smtClean="0"/>
              <a:t>‹#›</a:t>
            </a:fld>
            <a:endParaRPr lang="en-US"/>
          </a:p>
        </p:txBody>
      </p:sp>
    </p:spTree>
    <p:extLst>
      <p:ext uri="{BB962C8B-B14F-4D97-AF65-F5344CB8AC3E}">
        <p14:creationId xmlns:p14="http://schemas.microsoft.com/office/powerpoint/2010/main" val="344118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5DE257-A0FB-4192-A1F6-93F18F58AEDF}" type="datetimeFigureOut">
              <a:rPr lang="en-US" smtClean="0"/>
              <a:t>9/5/2021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7A7153-4F36-4F38-8635-1CA752216960}" type="slidenum">
              <a:rPr lang="en-US" smtClean="0"/>
              <a:t>‹#›</a:t>
            </a:fld>
            <a:endParaRPr lang="en-US"/>
          </a:p>
        </p:txBody>
      </p:sp>
    </p:spTree>
    <p:extLst>
      <p:ext uri="{BB962C8B-B14F-4D97-AF65-F5344CB8AC3E}">
        <p14:creationId xmlns:p14="http://schemas.microsoft.com/office/powerpoint/2010/main" val="2289564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5DE257-A0FB-4192-A1F6-93F18F58AEDF}" type="datetimeFigureOut">
              <a:rPr lang="en-US" smtClean="0"/>
              <a:t>9/5/2021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7A7153-4F36-4F38-8635-1CA752216960}" type="slidenum">
              <a:rPr lang="en-US" smtClean="0"/>
              <a:t>‹#›</a:t>
            </a:fld>
            <a:endParaRPr lang="en-US"/>
          </a:p>
        </p:txBody>
      </p:sp>
    </p:spTree>
    <p:extLst>
      <p:ext uri="{BB962C8B-B14F-4D97-AF65-F5344CB8AC3E}">
        <p14:creationId xmlns:p14="http://schemas.microsoft.com/office/powerpoint/2010/main" val="3495119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5DE257-A0FB-4192-A1F6-93F18F58AEDF}" type="datetimeFigureOut">
              <a:rPr lang="en-US" smtClean="0"/>
              <a:t>9/5/2021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7A7153-4F36-4F38-8635-1CA752216960}" type="slidenum">
              <a:rPr lang="en-US" smtClean="0"/>
              <a:t>‹#›</a:t>
            </a:fld>
            <a:endParaRPr lang="en-US"/>
          </a:p>
        </p:txBody>
      </p:sp>
    </p:spTree>
    <p:extLst>
      <p:ext uri="{BB962C8B-B14F-4D97-AF65-F5344CB8AC3E}">
        <p14:creationId xmlns:p14="http://schemas.microsoft.com/office/powerpoint/2010/main" val="76078349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2" r:id="rId13"/>
    <p:sldLayoutId id="2147483723" r:id="rId14"/>
    <p:sldLayoutId id="2147483724"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7" Type="http://schemas.openxmlformats.org/officeDocument/2006/relationships/image" Target="../media/image30.gif"/><Relationship Id="rId2" Type="http://schemas.openxmlformats.org/officeDocument/2006/relationships/audio" Target="../media/audio3.wav"/><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emf"/><Relationship Id="rId4" Type="http://schemas.openxmlformats.org/officeDocument/2006/relationships/image" Target="../media/image65.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33.wmf"/><Relationship Id="rId3" Type="http://schemas.openxmlformats.org/officeDocument/2006/relationships/image" Target="../media/image28.emf"/><Relationship Id="rId7" Type="http://schemas.openxmlformats.org/officeDocument/2006/relationships/image" Target="../media/image35.png"/><Relationship Id="rId12"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4.png"/><Relationship Id="rId11" Type="http://schemas.openxmlformats.org/officeDocument/2006/relationships/image" Target="../media/image32.wmf"/><Relationship Id="rId5" Type="http://schemas.openxmlformats.org/officeDocument/2006/relationships/image" Target="../media/image31.wmf"/><Relationship Id="rId10" Type="http://schemas.openxmlformats.org/officeDocument/2006/relationships/oleObject" Target="../embeddings/oleObject10.bin"/><Relationship Id="rId4" Type="http://schemas.openxmlformats.org/officeDocument/2006/relationships/oleObject" Target="../embeddings/oleObject9.bin"/><Relationship Id="rId9" Type="http://schemas.openxmlformats.org/officeDocument/2006/relationships/image" Target="../media/image37.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image" Target="../media/image42.wmf"/><Relationship Id="rId18" Type="http://schemas.openxmlformats.org/officeDocument/2006/relationships/oleObject" Target="../embeddings/oleObject19.bin"/><Relationship Id="rId26" Type="http://schemas.openxmlformats.org/officeDocument/2006/relationships/oleObject" Target="../embeddings/oleObject22.bin"/><Relationship Id="rId3" Type="http://schemas.openxmlformats.org/officeDocument/2006/relationships/image" Target="../media/image28.emf"/><Relationship Id="rId21" Type="http://schemas.openxmlformats.org/officeDocument/2006/relationships/image" Target="../media/image46.wmf"/><Relationship Id="rId7" Type="http://schemas.openxmlformats.org/officeDocument/2006/relationships/image" Target="../media/image39.wmf"/><Relationship Id="rId12" Type="http://schemas.openxmlformats.org/officeDocument/2006/relationships/oleObject" Target="../embeddings/oleObject16.bin"/><Relationship Id="rId17" Type="http://schemas.openxmlformats.org/officeDocument/2006/relationships/image" Target="../media/image44.wmf"/><Relationship Id="rId25" Type="http://schemas.openxmlformats.org/officeDocument/2006/relationships/image" Target="../media/image47.wmf"/><Relationship Id="rId2" Type="http://schemas.openxmlformats.org/officeDocument/2006/relationships/slideLayout" Target="../slideLayouts/slideLayout7.xml"/><Relationship Id="rId16" Type="http://schemas.openxmlformats.org/officeDocument/2006/relationships/oleObject" Target="../embeddings/oleObject18.bin"/><Relationship Id="rId20" Type="http://schemas.openxmlformats.org/officeDocument/2006/relationships/oleObject" Target="../embeddings/oleObject20.bin"/><Relationship Id="rId1" Type="http://schemas.openxmlformats.org/officeDocument/2006/relationships/vmlDrawing" Target="../drawings/vmlDrawing4.vml"/><Relationship Id="rId6" Type="http://schemas.openxmlformats.org/officeDocument/2006/relationships/oleObject" Target="../embeddings/oleObject13.bin"/><Relationship Id="rId11" Type="http://schemas.openxmlformats.org/officeDocument/2006/relationships/image" Target="../media/image41.wmf"/><Relationship Id="rId24" Type="http://schemas.openxmlformats.org/officeDocument/2006/relationships/oleObject" Target="../embeddings/oleObject21.bin"/><Relationship Id="rId5" Type="http://schemas.openxmlformats.org/officeDocument/2006/relationships/image" Target="../media/image38.wmf"/><Relationship Id="rId15" Type="http://schemas.openxmlformats.org/officeDocument/2006/relationships/image" Target="../media/image43.wmf"/><Relationship Id="rId23" Type="http://schemas.openxmlformats.org/officeDocument/2006/relationships/image" Target="../media/image49.png"/><Relationship Id="rId10" Type="http://schemas.openxmlformats.org/officeDocument/2006/relationships/oleObject" Target="../embeddings/oleObject15.bin"/><Relationship Id="rId19" Type="http://schemas.openxmlformats.org/officeDocument/2006/relationships/image" Target="../media/image45.wmf"/><Relationship Id="rId4" Type="http://schemas.openxmlformats.org/officeDocument/2006/relationships/oleObject" Target="../embeddings/oleObject12.bin"/><Relationship Id="rId9" Type="http://schemas.openxmlformats.org/officeDocument/2006/relationships/image" Target="../media/image40.wmf"/><Relationship Id="rId14" Type="http://schemas.openxmlformats.org/officeDocument/2006/relationships/oleObject" Target="../embeddings/oleObject17.bin"/><Relationship Id="rId22" Type="http://schemas.openxmlformats.org/officeDocument/2006/relationships/image" Target="../media/image48.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audio" Target="../media/audio3.wav"/><Relationship Id="rId1" Type="http://schemas.openxmlformats.org/officeDocument/2006/relationships/slideLayout" Target="../slideLayouts/slideLayout7.xml"/><Relationship Id="rId4" Type="http://schemas.openxmlformats.org/officeDocument/2006/relationships/image" Target="../media/image19.gif"/></Relationships>
</file>

<file path=ppt/slides/_rels/slide14.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56.png"/><Relationship Id="rId2"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8" Type="http://schemas.openxmlformats.org/officeDocument/2006/relationships/image" Target="../media/image58.wmf"/><Relationship Id="rId13" Type="http://schemas.openxmlformats.org/officeDocument/2006/relationships/oleObject" Target="../embeddings/oleObject28.bin"/><Relationship Id="rId18" Type="http://schemas.openxmlformats.org/officeDocument/2006/relationships/image" Target="../media/image63.wmf"/><Relationship Id="rId3" Type="http://schemas.openxmlformats.org/officeDocument/2006/relationships/oleObject" Target="../embeddings/oleObject23.bin"/><Relationship Id="rId21" Type="http://schemas.openxmlformats.org/officeDocument/2006/relationships/oleObject" Target="../embeddings/oleObject32.bin"/><Relationship Id="rId7" Type="http://schemas.openxmlformats.org/officeDocument/2006/relationships/oleObject" Target="../embeddings/oleObject25.bin"/><Relationship Id="rId12" Type="http://schemas.openxmlformats.org/officeDocument/2006/relationships/image" Target="../media/image60.wmf"/><Relationship Id="rId17" Type="http://schemas.openxmlformats.org/officeDocument/2006/relationships/oleObject" Target="../embeddings/oleObject30.bin"/><Relationship Id="rId2" Type="http://schemas.openxmlformats.org/officeDocument/2006/relationships/slideLayout" Target="../slideLayouts/slideLayout7.xml"/><Relationship Id="rId16" Type="http://schemas.openxmlformats.org/officeDocument/2006/relationships/image" Target="../media/image62.wmf"/><Relationship Id="rId20" Type="http://schemas.openxmlformats.org/officeDocument/2006/relationships/image" Target="../media/image64.wmf"/><Relationship Id="rId1" Type="http://schemas.openxmlformats.org/officeDocument/2006/relationships/vmlDrawing" Target="../drawings/vmlDrawing5.vml"/><Relationship Id="rId6" Type="http://schemas.openxmlformats.org/officeDocument/2006/relationships/image" Target="../media/image57.wmf"/><Relationship Id="rId11" Type="http://schemas.openxmlformats.org/officeDocument/2006/relationships/oleObject" Target="../embeddings/oleObject27.bin"/><Relationship Id="rId5" Type="http://schemas.openxmlformats.org/officeDocument/2006/relationships/oleObject" Target="../embeddings/oleObject24.bin"/><Relationship Id="rId15" Type="http://schemas.openxmlformats.org/officeDocument/2006/relationships/oleObject" Target="../embeddings/oleObject29.bin"/><Relationship Id="rId10" Type="http://schemas.openxmlformats.org/officeDocument/2006/relationships/image" Target="../media/image59.wmf"/><Relationship Id="rId19" Type="http://schemas.openxmlformats.org/officeDocument/2006/relationships/oleObject" Target="../embeddings/oleObject31.bin"/><Relationship Id="rId4" Type="http://schemas.openxmlformats.org/officeDocument/2006/relationships/image" Target="../media/image42.wmf"/><Relationship Id="rId9" Type="http://schemas.openxmlformats.org/officeDocument/2006/relationships/oleObject" Target="../embeddings/oleObject26.bin"/><Relationship Id="rId14" Type="http://schemas.openxmlformats.org/officeDocument/2006/relationships/image" Target="../media/image61.wmf"/><Relationship Id="rId22" Type="http://schemas.openxmlformats.org/officeDocument/2006/relationships/image" Target="../media/image65.wmf"/></Relationships>
</file>

<file path=ppt/slides/_rels/slide1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audio" Target="../media/audio3.wav"/><Relationship Id="rId1" Type="http://schemas.openxmlformats.org/officeDocument/2006/relationships/slideLayout" Target="../slideLayouts/slideLayout7.xml"/><Relationship Id="rId6" Type="http://schemas.openxmlformats.org/officeDocument/2006/relationships/image" Target="../media/image30.gif"/><Relationship Id="rId5" Type="http://schemas.openxmlformats.org/officeDocument/2006/relationships/image" Target="../media/image29.png"/><Relationship Id="rId4" Type="http://schemas.openxmlformats.org/officeDocument/2006/relationships/image" Target="../media/image68.png"/></Relationships>
</file>

<file path=ppt/slides/_rels/slide19.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2.png"/><Relationship Id="rId2" Type="http://schemas.openxmlformats.org/officeDocument/2006/relationships/slide" Target="slide16.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71.png"/><Relationship Id="rId4" Type="http://schemas.openxmlformats.org/officeDocument/2006/relationships/image" Target="../media/image70.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slideLayout" Target="../slideLayouts/slideLayout14.xml"/><Relationship Id="rId7" Type="http://schemas.microsoft.com/office/2007/relationships/hdphoto" Target="../media/hdphoto3.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4.png"/><Relationship Id="rId5" Type="http://schemas.openxmlformats.org/officeDocument/2006/relationships/slide" Target="slide7.xml"/><Relationship Id="rId4" Type="http://schemas.openxmlformats.org/officeDocument/2006/relationships/image" Target="../media/image73.jpeg"/></Relationships>
</file>

<file path=ppt/slides/_rels/slide2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3" Type="http://schemas.openxmlformats.org/officeDocument/2006/relationships/image" Target="../media/image83.png"/><Relationship Id="rId18" Type="http://schemas.openxmlformats.org/officeDocument/2006/relationships/image" Target="../media/image86.gif"/><Relationship Id="rId26" Type="http://schemas.microsoft.com/office/2007/relationships/hdphoto" Target="../media/hdphoto10.wdp"/><Relationship Id="rId39" Type="http://schemas.openxmlformats.org/officeDocument/2006/relationships/image" Target="../media/image97.png"/><Relationship Id="rId21" Type="http://schemas.openxmlformats.org/officeDocument/2006/relationships/image" Target="../media/image88.png"/><Relationship Id="rId34" Type="http://schemas.microsoft.com/office/2007/relationships/hdphoto" Target="../media/hdphoto14.wdp"/><Relationship Id="rId42" Type="http://schemas.microsoft.com/office/2007/relationships/hdphoto" Target="../media/hdphoto18.wdp"/><Relationship Id="rId47" Type="http://schemas.openxmlformats.org/officeDocument/2006/relationships/slide" Target="slide13.xml"/><Relationship Id="rId7" Type="http://schemas.microsoft.com/office/2007/relationships/hdphoto" Target="../media/hdphoto5.wdp"/><Relationship Id="rId2" Type="http://schemas.openxmlformats.org/officeDocument/2006/relationships/audio" Target="../media/audio4.wav"/><Relationship Id="rId16" Type="http://schemas.openxmlformats.org/officeDocument/2006/relationships/image" Target="../media/image85.png"/><Relationship Id="rId29" Type="http://schemas.openxmlformats.org/officeDocument/2006/relationships/image" Target="../media/image92.png"/><Relationship Id="rId1" Type="http://schemas.openxmlformats.org/officeDocument/2006/relationships/slideLayout" Target="../slideLayouts/slideLayout2.xml"/><Relationship Id="rId6" Type="http://schemas.openxmlformats.org/officeDocument/2006/relationships/image" Target="../media/image80.png"/><Relationship Id="rId11" Type="http://schemas.openxmlformats.org/officeDocument/2006/relationships/image" Target="../media/image82.png"/><Relationship Id="rId24" Type="http://schemas.microsoft.com/office/2007/relationships/hdphoto" Target="../media/hdphoto9.wdp"/><Relationship Id="rId32" Type="http://schemas.microsoft.com/office/2007/relationships/hdphoto" Target="../media/hdphoto13.wdp"/><Relationship Id="rId37" Type="http://schemas.openxmlformats.org/officeDocument/2006/relationships/image" Target="../media/image96.png"/><Relationship Id="rId40" Type="http://schemas.microsoft.com/office/2007/relationships/hdphoto" Target="../media/hdphoto17.wdp"/><Relationship Id="rId45" Type="http://schemas.openxmlformats.org/officeDocument/2006/relationships/image" Target="../media/image100.png"/><Relationship Id="rId5" Type="http://schemas.openxmlformats.org/officeDocument/2006/relationships/image" Target="../media/image79.png"/><Relationship Id="rId15" Type="http://schemas.openxmlformats.org/officeDocument/2006/relationships/image" Target="../media/image84.png"/><Relationship Id="rId23" Type="http://schemas.openxmlformats.org/officeDocument/2006/relationships/image" Target="../media/image89.png"/><Relationship Id="rId28" Type="http://schemas.microsoft.com/office/2007/relationships/hdphoto" Target="../media/hdphoto11.wdp"/><Relationship Id="rId36" Type="http://schemas.microsoft.com/office/2007/relationships/hdphoto" Target="../media/hdphoto15.wdp"/><Relationship Id="rId10" Type="http://schemas.openxmlformats.org/officeDocument/2006/relationships/slide" Target="slide9.xml"/><Relationship Id="rId19" Type="http://schemas.openxmlformats.org/officeDocument/2006/relationships/image" Target="../media/image87.png"/><Relationship Id="rId31" Type="http://schemas.openxmlformats.org/officeDocument/2006/relationships/image" Target="../media/image93.png"/><Relationship Id="rId44" Type="http://schemas.microsoft.com/office/2007/relationships/hdphoto" Target="../media/hdphoto19.wdp"/><Relationship Id="rId4" Type="http://schemas.openxmlformats.org/officeDocument/2006/relationships/image" Target="../media/image78.png"/><Relationship Id="rId9" Type="http://schemas.openxmlformats.org/officeDocument/2006/relationships/image" Target="../media/image81.png"/><Relationship Id="rId14" Type="http://schemas.openxmlformats.org/officeDocument/2006/relationships/slide" Target="slide11.xml"/><Relationship Id="rId22" Type="http://schemas.microsoft.com/office/2007/relationships/hdphoto" Target="../media/hdphoto8.wdp"/><Relationship Id="rId27" Type="http://schemas.openxmlformats.org/officeDocument/2006/relationships/image" Target="../media/image91.png"/><Relationship Id="rId30" Type="http://schemas.microsoft.com/office/2007/relationships/hdphoto" Target="../media/hdphoto12.wdp"/><Relationship Id="rId35" Type="http://schemas.openxmlformats.org/officeDocument/2006/relationships/image" Target="../media/image95.png"/><Relationship Id="rId43" Type="http://schemas.openxmlformats.org/officeDocument/2006/relationships/image" Target="../media/image99.png"/><Relationship Id="rId8" Type="http://schemas.openxmlformats.org/officeDocument/2006/relationships/slide" Target="slide12.xml"/><Relationship Id="rId3" Type="http://schemas.openxmlformats.org/officeDocument/2006/relationships/image" Target="../media/image77.jpeg"/><Relationship Id="rId12" Type="http://schemas.openxmlformats.org/officeDocument/2006/relationships/slide" Target="slide10.xml"/><Relationship Id="rId17" Type="http://schemas.microsoft.com/office/2007/relationships/hdphoto" Target="../media/hdphoto6.wdp"/><Relationship Id="rId25" Type="http://schemas.openxmlformats.org/officeDocument/2006/relationships/image" Target="../media/image90.png"/><Relationship Id="rId33" Type="http://schemas.openxmlformats.org/officeDocument/2006/relationships/image" Target="../media/image94.png"/><Relationship Id="rId38" Type="http://schemas.microsoft.com/office/2007/relationships/hdphoto" Target="../media/hdphoto16.wdp"/><Relationship Id="rId46" Type="http://schemas.microsoft.com/office/2007/relationships/hdphoto" Target="../media/hdphoto20.wdp"/><Relationship Id="rId20" Type="http://schemas.microsoft.com/office/2007/relationships/hdphoto" Target="../media/hdphoto7.wdp"/><Relationship Id="rId41" Type="http://schemas.openxmlformats.org/officeDocument/2006/relationships/image" Target="../media/image98.png"/></Relationships>
</file>

<file path=ppt/slides/_rels/slide23.xml.rels><?xml version="1.0" encoding="UTF-8" standalone="yes"?>
<Relationships xmlns="http://schemas.openxmlformats.org/package/2006/relationships"><Relationship Id="rId8" Type="http://schemas.openxmlformats.org/officeDocument/2006/relationships/image" Target="../media/image102.jpeg"/><Relationship Id="rId3" Type="http://schemas.openxmlformats.org/officeDocument/2006/relationships/audio" Target="../media/audio2.wav"/><Relationship Id="rId7" Type="http://schemas.openxmlformats.org/officeDocument/2006/relationships/image" Target="../media/image101.png"/><Relationship Id="rId2" Type="http://schemas.openxmlformats.org/officeDocument/2006/relationships/audio" Target="../media/audio5.wav"/><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audio" Target="../media/audio4.wav"/><Relationship Id="rId10" Type="http://schemas.openxmlformats.org/officeDocument/2006/relationships/image" Target="../media/image104.png"/><Relationship Id="rId4" Type="http://schemas.openxmlformats.org/officeDocument/2006/relationships/audio" Target="../media/audio6.wav"/><Relationship Id="rId9" Type="http://schemas.openxmlformats.org/officeDocument/2006/relationships/image" Target="../media/image103.png"/></Relationships>
</file>

<file path=ppt/slides/_rels/slide24.xml.rels><?xml version="1.0" encoding="UTF-8" standalone="yes"?>
<Relationships xmlns="http://schemas.openxmlformats.org/package/2006/relationships"><Relationship Id="rId18" Type="http://schemas.openxmlformats.org/officeDocument/2006/relationships/slide" Target="slide6.xml"/><Relationship Id="rId3" Type="http://schemas.openxmlformats.org/officeDocument/2006/relationships/audio" Target="../media/audio2.wav"/><Relationship Id="rId21" Type="http://schemas.openxmlformats.org/officeDocument/2006/relationships/image" Target="../media/image520.png"/><Relationship Id="rId7" Type="http://schemas.openxmlformats.org/officeDocument/2006/relationships/image" Target="../media/image102.jpeg"/><Relationship Id="rId17" Type="http://schemas.openxmlformats.org/officeDocument/2006/relationships/image" Target="../media/image61.png"/><Relationship Id="rId2" Type="http://schemas.openxmlformats.org/officeDocument/2006/relationships/audio" Target="../media/audio5.wav"/><Relationship Id="rId16" Type="http://schemas.openxmlformats.org/officeDocument/2006/relationships/image" Target="../media/image60.png"/><Relationship Id="rId20" Type="http://schemas.openxmlformats.org/officeDocument/2006/relationships/image" Target="../media/image106.jpeg"/><Relationship Id="rId1" Type="http://schemas.openxmlformats.org/officeDocument/2006/relationships/slideLayout" Target="../slideLayouts/slideLayout2.xml"/><Relationship Id="rId6" Type="http://schemas.openxmlformats.org/officeDocument/2006/relationships/image" Target="../media/image501.png"/><Relationship Id="rId5" Type="http://schemas.openxmlformats.org/officeDocument/2006/relationships/image" Target="../media/image105.png"/><Relationship Id="rId19" Type="http://schemas.openxmlformats.org/officeDocument/2006/relationships/slide" Target="slide8.xml"/><Relationship Id="rId4" Type="http://schemas.openxmlformats.org/officeDocument/2006/relationships/audio" Target="../media/audio6.wav"/><Relationship Id="rId22" Type="http://schemas.openxmlformats.org/officeDocument/2006/relationships/image" Target="../media/image530.png"/></Relationships>
</file>

<file path=ppt/slides/_rels/slide25.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audio" Target="../media/audio2.wav"/><Relationship Id="rId7" Type="http://schemas.openxmlformats.org/officeDocument/2006/relationships/image" Target="../media/image107.jpeg"/><Relationship Id="rId2" Type="http://schemas.openxmlformats.org/officeDocument/2006/relationships/audio" Target="../media/audio5.wav"/><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audio" Target="../media/audio4.wav"/><Relationship Id="rId10" Type="http://schemas.openxmlformats.org/officeDocument/2006/relationships/image" Target="../media/image102.jpeg"/><Relationship Id="rId4" Type="http://schemas.openxmlformats.org/officeDocument/2006/relationships/audio" Target="../media/audio6.wav"/><Relationship Id="rId9" Type="http://schemas.openxmlformats.org/officeDocument/2006/relationships/image" Target="../media/image500.png"/></Relationships>
</file>

<file path=ppt/slides/_rels/slide26.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audio" Target="../media/audio2.wav"/><Relationship Id="rId7" Type="http://schemas.openxmlformats.org/officeDocument/2006/relationships/image" Target="../media/image108.jpeg"/><Relationship Id="rId2" Type="http://schemas.openxmlformats.org/officeDocument/2006/relationships/audio" Target="../media/audio5.wav"/><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audio" Target="../media/audio4.wav"/><Relationship Id="rId10" Type="http://schemas.openxmlformats.org/officeDocument/2006/relationships/image" Target="../media/image109.emf"/><Relationship Id="rId4" Type="http://schemas.openxmlformats.org/officeDocument/2006/relationships/audio" Target="../media/audio6.wav"/><Relationship Id="rId9" Type="http://schemas.openxmlformats.org/officeDocument/2006/relationships/image" Target="../media/image102.jpeg"/></Relationships>
</file>

<file path=ppt/slides/_rels/slide2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2.xml"/><Relationship Id="rId4" Type="http://schemas.openxmlformats.org/officeDocument/2006/relationships/image" Target="../media/image112.gif"/></Relationships>
</file>

<file path=ppt/slides/_rels/slide2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9.gif"/><Relationship Id="rId5" Type="http://schemas.openxmlformats.org/officeDocument/2006/relationships/image" Target="../media/image18.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image" Target="../media/image25.w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oleObject" Target="../embeddings/oleObject7.bin"/><Relationship Id="rId2" Type="http://schemas.openxmlformats.org/officeDocument/2006/relationships/slideLayout" Target="../slideLayouts/slideLayout7.xml"/><Relationship Id="rId16" Type="http://schemas.openxmlformats.org/officeDocument/2006/relationships/image" Target="../media/image27.png"/><Relationship Id="rId1" Type="http://schemas.openxmlformats.org/officeDocument/2006/relationships/vmlDrawing" Target="../drawings/vmlDrawing2.vml"/><Relationship Id="rId6" Type="http://schemas.openxmlformats.org/officeDocument/2006/relationships/image" Target="../media/image22.wmf"/><Relationship Id="rId11" Type="http://schemas.openxmlformats.org/officeDocument/2006/relationships/oleObject" Target="../embeddings/oleObject6.bin"/><Relationship Id="rId5" Type="http://schemas.openxmlformats.org/officeDocument/2006/relationships/oleObject" Target="../embeddings/oleObject3.bin"/><Relationship Id="rId15" Type="http://schemas.openxmlformats.org/officeDocument/2006/relationships/image" Target="../media/image26.wmf"/><Relationship Id="rId10" Type="http://schemas.openxmlformats.org/officeDocument/2006/relationships/image" Target="../media/image24.wmf"/><Relationship Id="rId4" Type="http://schemas.openxmlformats.org/officeDocument/2006/relationships/image" Target="../media/image21.wmf"/><Relationship Id="rId9" Type="http://schemas.openxmlformats.org/officeDocument/2006/relationships/oleObject" Target="../embeddings/oleObject5.bin"/><Relationship Id="rId14" Type="http://schemas.openxmlformats.org/officeDocument/2006/relationships/oleObject" Target="../embeddings/oleObject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b="62030"/>
          <a:stretch/>
        </p:blipFill>
        <p:spPr>
          <a:xfrm>
            <a:off x="879" y="-43544"/>
            <a:ext cx="9142244" cy="6858000"/>
          </a:xfrm>
          <a:prstGeom prst="rect">
            <a:avLst/>
          </a:prstGeom>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t="12168" b="52987"/>
          <a:stretch/>
        </p:blipFill>
        <p:spPr>
          <a:xfrm>
            <a:off x="1756" y="-43544"/>
            <a:ext cx="9142244" cy="6419916"/>
          </a:xfrm>
          <a:prstGeom prst="rect">
            <a:avLst/>
          </a:prstGeom>
        </p:spPr>
      </p:pic>
      <p:pic>
        <p:nvPicPr>
          <p:cNvPr id="2" name="图片 1"/>
          <p:cNvPicPr>
            <a:picLocks noChangeAspect="1"/>
          </p:cNvPicPr>
          <p:nvPr/>
        </p:nvPicPr>
        <p:blipFill rotWithShape="1">
          <a:blip r:embed="rId5">
            <a:extLst>
              <a:ext uri="{28A0092B-C50C-407E-A947-70E740481C1C}">
                <a14:useLocalDpi xmlns:a14="http://schemas.microsoft.com/office/drawing/2010/main" val="0"/>
              </a:ext>
            </a:extLst>
          </a:blip>
          <a:srcRect t="39127" b="16381"/>
          <a:stretch/>
        </p:blipFill>
        <p:spPr>
          <a:xfrm>
            <a:off x="5634524" y="4039942"/>
            <a:ext cx="3508598" cy="2774515"/>
          </a:xfrm>
          <a:prstGeom prst="rect">
            <a:avLst/>
          </a:prstGeom>
        </p:spPr>
      </p:pic>
      <p:sp>
        <p:nvSpPr>
          <p:cNvPr id="4" name="TextBox 3"/>
          <p:cNvSpPr txBox="1"/>
          <p:nvPr/>
        </p:nvSpPr>
        <p:spPr>
          <a:xfrm>
            <a:off x="612322" y="2057400"/>
            <a:ext cx="4335236" cy="584775"/>
          </a:xfrm>
          <a:prstGeom prst="rect">
            <a:avLst/>
          </a:prstGeom>
          <a:noFill/>
        </p:spPr>
        <p:txBody>
          <a:bodyPr wrap="square" rtlCol="0">
            <a:spAutoFit/>
          </a:bodyPr>
          <a:lstStyle/>
          <a:p>
            <a:endParaRPr lang="en-US" sz="3200" dirty="0">
              <a:latin typeface="Times New Roman" pitchFamily="18" charset="0"/>
              <a:cs typeface="Times New Roman" pitchFamily="18" charset="0"/>
            </a:endParaRPr>
          </a:p>
        </p:txBody>
      </p:sp>
      <p:sp>
        <p:nvSpPr>
          <p:cNvPr id="7" name="TextBox 6"/>
          <p:cNvSpPr txBox="1"/>
          <p:nvPr/>
        </p:nvSpPr>
        <p:spPr>
          <a:xfrm>
            <a:off x="661308" y="2754082"/>
            <a:ext cx="8101692" cy="584775"/>
          </a:xfrm>
          <a:prstGeom prst="rect">
            <a:avLst/>
          </a:prstGeom>
          <a:noFill/>
        </p:spPr>
        <p:txBody>
          <a:bodyPr wrap="square" rtlCol="0">
            <a:spAutoFit/>
          </a:bodyPr>
          <a:lstStyle/>
          <a:p>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Đơn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Trường</a:t>
            </a:r>
            <a:r>
              <a:rPr lang="en-US" sz="3200" dirty="0" smtClean="0">
                <a:latin typeface="Times New Roman" pitchFamily="18" charset="0"/>
                <a:cs typeface="Times New Roman" pitchFamily="18" charset="0"/>
              </a:rPr>
              <a:t> THCS Kim </a:t>
            </a:r>
            <a:r>
              <a:rPr lang="en-US" sz="3200" dirty="0" err="1" smtClean="0">
                <a:latin typeface="Times New Roman" pitchFamily="18" charset="0"/>
                <a:cs typeface="Times New Roman" pitchFamily="18" charset="0"/>
              </a:rPr>
              <a:t>Đồng</a:t>
            </a:r>
            <a:endParaRPr lang="en-US" sz="3200" dirty="0">
              <a:latin typeface="Times New Roman" pitchFamily="18" charset="0"/>
              <a:cs typeface="Times New Roman" pitchFamily="18" charset="0"/>
            </a:endParaRPr>
          </a:p>
        </p:txBody>
      </p:sp>
      <p:sp>
        <p:nvSpPr>
          <p:cNvPr id="13" name="TextBox 12"/>
          <p:cNvSpPr txBox="1"/>
          <p:nvPr/>
        </p:nvSpPr>
        <p:spPr>
          <a:xfrm>
            <a:off x="742149" y="3970231"/>
            <a:ext cx="4808765" cy="584775"/>
          </a:xfrm>
          <a:prstGeom prst="rect">
            <a:avLst/>
          </a:prstGeom>
          <a:noFill/>
        </p:spPr>
        <p:txBody>
          <a:bodyPr wrap="square" rtlCol="0">
            <a:spAutoFit/>
          </a:bodyPr>
          <a:lstStyle/>
          <a:p>
            <a:r>
              <a:rPr lang="en-US" sz="3200" dirty="0" err="1" smtClean="0">
                <a:latin typeface="Times New Roman" pitchFamily="18" charset="0"/>
                <a:cs typeface="Times New Roman" pitchFamily="18" charset="0"/>
              </a:rPr>
              <a:t>Toán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học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Lớp</a:t>
            </a:r>
            <a:r>
              <a:rPr lang="en-US" sz="3200" dirty="0" smtClean="0">
                <a:latin typeface="Times New Roman" pitchFamily="18" charset="0"/>
                <a:cs typeface="Times New Roman" pitchFamily="18" charset="0"/>
              </a:rPr>
              <a:t> 9/…</a:t>
            </a:r>
            <a:endParaRPr lang="en-US" sz="3200" dirty="0">
              <a:latin typeface="Times New Roman" pitchFamily="18" charset="0"/>
              <a:cs typeface="Times New Roman" pitchFamily="18" charset="0"/>
            </a:endParaRPr>
          </a:p>
        </p:txBody>
      </p:sp>
      <p:sp>
        <p:nvSpPr>
          <p:cNvPr id="14" name="TextBox 13"/>
          <p:cNvSpPr txBox="1"/>
          <p:nvPr/>
        </p:nvSpPr>
        <p:spPr>
          <a:xfrm>
            <a:off x="612322" y="1009230"/>
            <a:ext cx="7260834" cy="1323439"/>
          </a:xfrm>
          <a:prstGeom prst="rect">
            <a:avLst/>
          </a:prstGeom>
          <a:noFill/>
        </p:spPr>
        <p:txBody>
          <a:bodyPr wrap="none" rtlCol="0">
            <a:spAutoFit/>
          </a:bodyPr>
          <a:lstStyle/>
          <a:p>
            <a:pPr algn="ctr"/>
            <a:r>
              <a:rPr lang="en-US"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CHÀO MỪNG QUÝ THẦY CÔ</a:t>
            </a:r>
          </a:p>
          <a:p>
            <a:pPr algn="ctr"/>
            <a:r>
              <a:rPr lang="en-US"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ĐẾN DỰ GIỜ THĂM LỚP</a:t>
            </a:r>
            <a:endParaRPr lang="en-US" sz="4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
        <p:nvSpPr>
          <p:cNvPr id="15" name="TextBox 14"/>
          <p:cNvSpPr txBox="1"/>
          <p:nvPr/>
        </p:nvSpPr>
        <p:spPr>
          <a:xfrm>
            <a:off x="753835" y="3385456"/>
            <a:ext cx="4808765" cy="584775"/>
          </a:xfrm>
          <a:prstGeom prst="rect">
            <a:avLst/>
          </a:prstGeom>
          <a:noFill/>
        </p:spPr>
        <p:txBody>
          <a:bodyPr wrap="square" rtlCol="0">
            <a:spAutoFit/>
          </a:bodyPr>
          <a:lstStyle/>
          <a:p>
            <a:r>
              <a:rPr lang="en-US" sz="3200" dirty="0" err="1" smtClean="0">
                <a:latin typeface="Times New Roman" pitchFamily="18" charset="0"/>
                <a:cs typeface="Times New Roman" pitchFamily="18" charset="0"/>
              </a:rPr>
              <a:t>Giáo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Lê</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Phượng</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217448016"/>
      </p:ext>
    </p:extLst>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1000" y="1489771"/>
            <a:ext cx="8686800" cy="3108543"/>
          </a:xfrm>
          <a:prstGeom prst="rect">
            <a:avLst/>
          </a:prstGeom>
        </p:spPr>
        <p:txBody>
          <a:bodyPr wrap="square">
            <a:spAutoFit/>
          </a:bodyPr>
          <a:lstStyle/>
          <a:p>
            <a:pPr algn="just"/>
            <a:r>
              <a:rPr lang="en-US" sz="2800" b="1" i="1" u="sng" dirty="0" err="1" smtClean="0">
                <a:solidFill>
                  <a:srgbClr val="FF0000"/>
                </a:solidFill>
                <a:latin typeface="Times New Roman (Headings)"/>
              </a:rPr>
              <a:t>Bài</a:t>
            </a:r>
            <a:r>
              <a:rPr lang="en-US" sz="2800" b="1" i="1" u="sng" dirty="0" smtClean="0">
                <a:solidFill>
                  <a:srgbClr val="FF0000"/>
                </a:solidFill>
                <a:latin typeface="Times New Roman (Headings)"/>
              </a:rPr>
              <a:t> 33/80/</a:t>
            </a:r>
            <a:r>
              <a:rPr lang="en-US" sz="2800" b="1" i="1" u="sng" dirty="0" err="1" smtClean="0">
                <a:solidFill>
                  <a:srgbClr val="FF0000"/>
                </a:solidFill>
                <a:latin typeface="Times New Roman (Headings)"/>
              </a:rPr>
              <a:t>sgk</a:t>
            </a:r>
            <a:r>
              <a:rPr lang="en-US" sz="2800" b="1" i="1" u="sng" dirty="0" smtClean="0">
                <a:solidFill>
                  <a:srgbClr val="FF0000"/>
                </a:solidFill>
                <a:latin typeface="Times New Roman (Headings)"/>
              </a:rPr>
              <a:t>: </a:t>
            </a:r>
            <a:r>
              <a:rPr lang="vi-VN" sz="2800" i="1" dirty="0" smtClean="0">
                <a:latin typeface="Times New Roman (Headings)"/>
              </a:rPr>
              <a:t>Cho A,B,C là ba điểm trên một đường tròn. At là tiếp  tuyến của đường tròn</a:t>
            </a:r>
            <a:r>
              <a:rPr lang="en-US" sz="2800" i="1" dirty="0" smtClean="0">
                <a:latin typeface="Times New Roman (Headings)"/>
              </a:rPr>
              <a:t> </a:t>
            </a:r>
            <a:r>
              <a:rPr lang="vi-VN" sz="2800" i="1" dirty="0" smtClean="0">
                <a:latin typeface="Times New Roman (Headings)"/>
              </a:rPr>
              <a:t>tại A. Đường thẳng song song với At cắt AB tại M và cắt AC tại N.</a:t>
            </a:r>
          </a:p>
          <a:p>
            <a:r>
              <a:rPr lang="vi-VN" sz="2800" i="1" dirty="0" smtClean="0">
                <a:latin typeface="Times New Roman (Headings)"/>
              </a:rPr>
              <a:t>Chứng minh: AB.AM=AC.AN</a:t>
            </a:r>
          </a:p>
          <a:p>
            <a:r>
              <a:rPr lang="vi-VN" sz="2800" dirty="0" smtClean="0">
                <a:latin typeface="Times New Roman (Headings)"/>
              </a:rPr>
              <a:t/>
            </a:r>
            <a:br>
              <a:rPr lang="vi-VN" sz="2800" dirty="0" smtClean="0">
                <a:latin typeface="Times New Roman (Headings)"/>
              </a:rPr>
            </a:br>
            <a:r>
              <a:rPr lang="vi-VN" sz="2800" dirty="0" smtClean="0">
                <a:latin typeface="Times New Roman (Headings)"/>
              </a:rPr>
              <a:t/>
            </a:r>
            <a:br>
              <a:rPr lang="vi-VN" sz="2800" dirty="0" smtClean="0">
                <a:latin typeface="Times New Roman (Headings)"/>
              </a:rPr>
            </a:br>
            <a:endParaRPr lang="en-US" sz="2800" dirty="0">
              <a:latin typeface="Times New Roman (Headings)"/>
            </a:endParaRPr>
          </a:p>
        </p:txBody>
      </p:sp>
      <p:cxnSp>
        <p:nvCxnSpPr>
          <p:cNvPr id="7" name="Straight Connector 6"/>
          <p:cNvCxnSpPr>
            <a:cxnSpLocks noChangeShapeType="1"/>
          </p:cNvCxnSpPr>
          <p:nvPr/>
        </p:nvCxnSpPr>
        <p:spPr bwMode="auto">
          <a:xfrm>
            <a:off x="3504837" y="838200"/>
            <a:ext cx="4762" cy="5943600"/>
          </a:xfrm>
          <a:prstGeom prst="line">
            <a:avLst/>
          </a:prstGeom>
          <a:noFill/>
          <a:ln w="28575" algn="ctr">
            <a:solidFill>
              <a:srgbClr val="0000CC"/>
            </a:solidFill>
            <a:round/>
            <a:headEnd/>
            <a:tailEn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10" name="TextBox 9"/>
              <p:cNvSpPr txBox="1"/>
              <p:nvPr/>
            </p:nvSpPr>
            <p:spPr>
              <a:xfrm>
                <a:off x="4495800" y="3276600"/>
                <a:ext cx="4524277" cy="523220"/>
              </a:xfrm>
              <a:prstGeom prst="rect">
                <a:avLst/>
              </a:prstGeom>
              <a:noFill/>
            </p:spPr>
            <p:txBody>
              <a:bodyPr wrap="square" rtlCol="0">
                <a:spAutoFit/>
              </a:bodyPr>
              <a:lstStyle/>
              <a:p>
                <a:r>
                  <a:rPr lang="en-US" sz="2800" dirty="0" smtClean="0">
                    <a:latin typeface="Times New Roman" pitchFamily="18" charset="0"/>
                    <a:cs typeface="Times New Roman" pitchFamily="18" charset="0"/>
                  </a:rPr>
                  <a:t>Cho </a:t>
                </a:r>
                <a:r>
                  <a:rPr lang="en-US" sz="2800" dirty="0">
                    <a:latin typeface="Times New Roman" pitchFamily="18" charset="0"/>
                    <a:cs typeface="Times New Roman" pitchFamily="18" charset="0"/>
                  </a:rPr>
                  <a:t>A,B,C </a:t>
                </a:r>
                <a14:m>
                  <m:oMath xmlns:m="http://schemas.openxmlformats.org/officeDocument/2006/math">
                    <m:r>
                      <a:rPr lang="en-US" sz="2800" i="1" smtClean="0">
                        <a:latin typeface="Cambria Math"/>
                        <a:ea typeface="Cambria Math"/>
                        <a:cs typeface="Times New Roman" pitchFamily="18" charset="0"/>
                      </a:rPr>
                      <m:t>∈</m:t>
                    </m:r>
                  </m:oMath>
                </a14:m>
                <a:r>
                  <a:rPr lang="en-US" sz="2800" dirty="0" smtClean="0">
                    <a:latin typeface="Times New Roman" pitchFamily="18" charset="0"/>
                    <a:cs typeface="Times New Roman" pitchFamily="18" charset="0"/>
                  </a:rPr>
                  <a:t>(</a:t>
                </a:r>
                <a:r>
                  <a:rPr lang="en-US" sz="2800" dirty="0">
                    <a:latin typeface="Times New Roman" pitchFamily="18" charset="0"/>
                    <a:cs typeface="Times New Roman" pitchFamily="18" charset="0"/>
                  </a:rPr>
                  <a:t>O</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mc:Choice>
        <mc:Fallback xmlns="">
          <p:sp>
            <p:nvSpPr>
              <p:cNvPr id="10" name="TextBox 9"/>
              <p:cNvSpPr txBox="1">
                <a:spLocks noRot="1" noChangeAspect="1" noMove="1" noResize="1" noEditPoints="1" noAdjustHandles="1" noChangeArrowheads="1" noChangeShapeType="1" noTextEdit="1"/>
              </p:cNvSpPr>
              <p:nvPr/>
            </p:nvSpPr>
            <p:spPr>
              <a:xfrm>
                <a:off x="4495800" y="3276600"/>
                <a:ext cx="4524277" cy="523220"/>
              </a:xfrm>
              <a:prstGeom prst="rect">
                <a:avLst/>
              </a:prstGeom>
              <a:blipFill rotWithShape="1">
                <a:blip r:embed="rId4"/>
                <a:stretch>
                  <a:fillRect l="-2830" t="-11765" b="-31765"/>
                </a:stretch>
              </a:blipFill>
            </p:spPr>
            <p:txBody>
              <a:bodyPr/>
              <a:lstStyle/>
              <a:p>
                <a:r>
                  <a:rPr lang="en-US">
                    <a:noFill/>
                  </a:rPr>
                  <a:t> </a:t>
                </a:r>
              </a:p>
            </p:txBody>
          </p:sp>
        </mc:Fallback>
      </mc:AlternateContent>
      <p:grpSp>
        <p:nvGrpSpPr>
          <p:cNvPr id="20" name="Group 19"/>
          <p:cNvGrpSpPr/>
          <p:nvPr/>
        </p:nvGrpSpPr>
        <p:grpSpPr>
          <a:xfrm>
            <a:off x="3733800" y="3276600"/>
            <a:ext cx="5105400" cy="2819400"/>
            <a:chOff x="3733800" y="3276600"/>
            <a:chExt cx="5105400" cy="2819400"/>
          </a:xfrm>
        </p:grpSpPr>
        <p:cxnSp>
          <p:nvCxnSpPr>
            <p:cNvPr id="17" name="Straight Connector 16"/>
            <p:cNvCxnSpPr/>
            <p:nvPr/>
          </p:nvCxnSpPr>
          <p:spPr>
            <a:xfrm>
              <a:off x="4343400" y="3276600"/>
              <a:ext cx="0" cy="2819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733800" y="5092482"/>
              <a:ext cx="510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3679436" y="5334000"/>
            <a:ext cx="663964" cy="523220"/>
          </a:xfrm>
          <a:prstGeom prst="rect">
            <a:avLst/>
          </a:prstGeom>
          <a:noFill/>
        </p:spPr>
        <p:txBody>
          <a:bodyPr wrap="none" rtlCol="0">
            <a:spAutoFit/>
          </a:bodyPr>
          <a:lstStyle/>
          <a:p>
            <a:r>
              <a:rPr lang="en-US" sz="2800" dirty="0" smtClean="0">
                <a:latin typeface="Times New Roman" pitchFamily="18" charset="0"/>
                <a:cs typeface="Times New Roman" pitchFamily="18" charset="0"/>
              </a:rPr>
              <a:t>KL</a:t>
            </a:r>
            <a:endParaRPr lang="en-US" sz="2800" dirty="0">
              <a:latin typeface="Times New Roman" pitchFamily="18" charset="0"/>
              <a:cs typeface="Times New Roman" pitchFamily="18" charset="0"/>
            </a:endParaRPr>
          </a:p>
        </p:txBody>
      </p:sp>
      <p:sp>
        <p:nvSpPr>
          <p:cNvPr id="22" name="TextBox 21"/>
          <p:cNvSpPr txBox="1"/>
          <p:nvPr/>
        </p:nvSpPr>
        <p:spPr>
          <a:xfrm>
            <a:off x="3831836" y="4008120"/>
            <a:ext cx="663964" cy="523220"/>
          </a:xfrm>
          <a:prstGeom prst="rect">
            <a:avLst/>
          </a:prstGeom>
          <a:noFill/>
        </p:spPr>
        <p:txBody>
          <a:bodyPr wrap="none" rtlCol="0">
            <a:spAutoFit/>
          </a:bodyPr>
          <a:lstStyle/>
          <a:p>
            <a:r>
              <a:rPr lang="en-US" sz="2800" dirty="0" smtClean="0">
                <a:latin typeface="Times New Roman" pitchFamily="18" charset="0"/>
                <a:cs typeface="Times New Roman" pitchFamily="18" charset="0"/>
              </a:rPr>
              <a:t>GT</a:t>
            </a:r>
            <a:endParaRPr lang="en-US" sz="2800" dirty="0">
              <a:latin typeface="Times New Roman" pitchFamily="18" charset="0"/>
              <a:cs typeface="Times New Roman" pitchFamily="18" charset="0"/>
            </a:endParaRPr>
          </a:p>
        </p:txBody>
      </p:sp>
      <p:sp>
        <p:nvSpPr>
          <p:cNvPr id="23" name="TextBox 22"/>
          <p:cNvSpPr txBox="1"/>
          <p:nvPr/>
        </p:nvSpPr>
        <p:spPr>
          <a:xfrm>
            <a:off x="4953000" y="5486400"/>
            <a:ext cx="2661306" cy="523220"/>
          </a:xfrm>
          <a:prstGeom prst="rect">
            <a:avLst/>
          </a:prstGeom>
          <a:noFill/>
        </p:spPr>
        <p:txBody>
          <a:bodyPr wrap="none" rtlCol="0">
            <a:spAutoFit/>
          </a:bodyPr>
          <a:lstStyle/>
          <a:p>
            <a:r>
              <a:rPr lang="en-US" sz="2800" dirty="0">
                <a:latin typeface="Times New Roman" pitchFamily="18" charset="0"/>
                <a:cs typeface="Times New Roman" pitchFamily="18" charset="0"/>
              </a:rPr>
              <a:t>AB.AM=AC.AN</a:t>
            </a:r>
          </a:p>
        </p:txBody>
      </p:sp>
      <p:pic>
        <p:nvPicPr>
          <p:cNvPr id="24" name="Picture 23"/>
          <p:cNvPicPr/>
          <p:nvPr/>
        </p:nvPicPr>
        <p:blipFill>
          <a:blip r:embed="rId5">
            <a:extLst>
              <a:ext uri="{28A0092B-C50C-407E-A947-70E740481C1C}">
                <a14:useLocalDpi xmlns:a14="http://schemas.microsoft.com/office/drawing/2010/main" val="0"/>
              </a:ext>
            </a:extLst>
          </a:blip>
          <a:srcRect/>
          <a:stretch>
            <a:fillRect/>
          </a:stretch>
        </p:blipFill>
        <p:spPr bwMode="auto">
          <a:xfrm>
            <a:off x="-152400" y="2590800"/>
            <a:ext cx="3652157" cy="3352800"/>
          </a:xfrm>
          <a:prstGeom prst="rect">
            <a:avLst/>
          </a:prstGeom>
          <a:noFill/>
          <a:ln>
            <a:noFill/>
          </a:ln>
        </p:spPr>
      </p:pic>
      <p:sp>
        <p:nvSpPr>
          <p:cNvPr id="25" name="TextBox 24"/>
          <p:cNvSpPr txBox="1"/>
          <p:nvPr/>
        </p:nvSpPr>
        <p:spPr>
          <a:xfrm>
            <a:off x="4495800" y="3743980"/>
            <a:ext cx="4448077" cy="523220"/>
          </a:xfrm>
          <a:prstGeom prst="rect">
            <a:avLst/>
          </a:prstGeom>
          <a:noFill/>
        </p:spPr>
        <p:txBody>
          <a:bodyPr wrap="none" rtlCol="0">
            <a:spAutoFit/>
          </a:bodyPr>
          <a:lstStyle/>
          <a:p>
            <a:r>
              <a:rPr lang="en-US" sz="2800" dirty="0" smtClean="0">
                <a:latin typeface="Times New Roman" pitchFamily="18" charset="0"/>
                <a:cs typeface="Times New Roman" pitchFamily="18" charset="0"/>
              </a:rPr>
              <a:t>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tuyến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(O) </a:t>
            </a:r>
            <a:r>
              <a:rPr lang="en-US" sz="2800" dirty="0" err="1">
                <a:latin typeface="Times New Roman" pitchFamily="18" charset="0"/>
                <a:cs typeface="Times New Roman" pitchFamily="18" charset="0"/>
              </a:rPr>
              <a:t>tại</a:t>
            </a:r>
            <a:r>
              <a:rPr lang="en-US" sz="2800" dirty="0">
                <a:latin typeface="Times New Roman" pitchFamily="18" charset="0"/>
                <a:cs typeface="Times New Roman" pitchFamily="18" charset="0"/>
              </a:rPr>
              <a:t> A</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26" name="TextBox 25"/>
          <p:cNvSpPr txBox="1"/>
          <p:nvPr/>
        </p:nvSpPr>
        <p:spPr>
          <a:xfrm>
            <a:off x="4464967" y="4204454"/>
            <a:ext cx="1021433" cy="523220"/>
          </a:xfrm>
          <a:prstGeom prst="rect">
            <a:avLst/>
          </a:prstGeom>
          <a:noFill/>
        </p:spPr>
        <p:txBody>
          <a:bodyPr wrap="none" rtlCol="0">
            <a:spAutoFit/>
          </a:bodyPr>
          <a:lstStyle/>
          <a:p>
            <a:r>
              <a:rPr lang="en-US" sz="2800" dirty="0">
                <a:latin typeface="Times New Roman" pitchFamily="18" charset="0"/>
                <a:cs typeface="Times New Roman" pitchFamily="18" charset="0"/>
              </a:rPr>
              <a:t>d//At;</a:t>
            </a:r>
          </a:p>
        </p:txBody>
      </p:sp>
      <p:sp>
        <p:nvSpPr>
          <p:cNvPr id="28" name="TextBox 27"/>
          <p:cNvSpPr txBox="1"/>
          <p:nvPr/>
        </p:nvSpPr>
        <p:spPr>
          <a:xfrm>
            <a:off x="4444423" y="4589147"/>
            <a:ext cx="4158959" cy="523220"/>
          </a:xfrm>
          <a:prstGeom prst="rect">
            <a:avLst/>
          </a:prstGeom>
          <a:noFill/>
        </p:spPr>
        <p:txBody>
          <a:bodyPr wrap="none" rtlCol="0">
            <a:spAutoFit/>
          </a:bodyPr>
          <a:lstStyle/>
          <a:p>
            <a:r>
              <a:rPr lang="en-US" sz="2800" dirty="0">
                <a:latin typeface="Times New Roman" pitchFamily="18" charset="0"/>
                <a:cs typeface="Times New Roman" pitchFamily="18" charset="0"/>
              </a:rPr>
              <a:t>d </a:t>
            </a:r>
            <a:r>
              <a:rPr lang="en-US" sz="2800" dirty="0" err="1" smtClean="0">
                <a:latin typeface="Times New Roman" pitchFamily="18" charset="0"/>
                <a:cs typeface="Times New Roman" pitchFamily="18" charset="0"/>
              </a:rPr>
              <a:t>cắt</a:t>
            </a:r>
            <a:r>
              <a:rPr lang="en-US" sz="2800" dirty="0" smtClean="0">
                <a:latin typeface="Times New Roman" pitchFamily="18" charset="0"/>
                <a:cs typeface="Times New Roman" pitchFamily="18" charset="0"/>
              </a:rPr>
              <a:t> AC và </a:t>
            </a:r>
            <a:r>
              <a:rPr lang="en-US" sz="2800" dirty="0">
                <a:latin typeface="Times New Roman" pitchFamily="18" charset="0"/>
                <a:cs typeface="Times New Roman" pitchFamily="18" charset="0"/>
              </a:rPr>
              <a:t>AB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N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M.</a:t>
            </a:r>
          </a:p>
        </p:txBody>
      </p:sp>
      <p:pic>
        <p:nvPicPr>
          <p:cNvPr id="1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13605" y="104504"/>
            <a:ext cx="1823987" cy="1529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10" descr="Digit 180"/>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674398" y="134984"/>
            <a:ext cx="20574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6937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1"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down)">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circle(in)">
                                      <p:cBhvr>
                                        <p:cTn id="39" dur="20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randombar(horizontal)">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randombar(horizontal)">
                                      <p:cBhvr>
                                        <p:cTn id="49" dur="500"/>
                                        <p:tgtEl>
                                          <p:spTgt spid="25"/>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randombar(horizontal)">
                                      <p:cBhvr>
                                        <p:cTn id="54" dur="500"/>
                                        <p:tgtEl>
                                          <p:spTgt spid="26"/>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randombar(horizontal)">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randombar(horizontal)">
                                      <p:cBhvr>
                                        <p:cTn id="64" dur="500"/>
                                        <p:tgtEl>
                                          <p:spTgt spid="23"/>
                                        </p:tgtEl>
                                      </p:cBhvr>
                                    </p:animEffect>
                                  </p:childTnLst>
                                </p:cTn>
                              </p:par>
                              <p:par>
                                <p:cTn id="65" presetID="31" presetClass="exit" presetSubtype="0" fill="hold" nodeType="withEffect">
                                  <p:stCondLst>
                                    <p:cond delay="183000"/>
                                  </p:stCondLst>
                                  <p:iterate type="lt">
                                    <p:tmPct val="5000"/>
                                  </p:iterate>
                                  <p:childTnLst>
                                    <p:anim calcmode="lin" valueType="num">
                                      <p:cBhvr>
                                        <p:cTn id="66" dur="1000"/>
                                        <p:tgtEl>
                                          <p:spTgt spid="27"/>
                                        </p:tgtEl>
                                        <p:attrNameLst>
                                          <p:attrName>ppt_w</p:attrName>
                                        </p:attrNameLst>
                                      </p:cBhvr>
                                      <p:tavLst>
                                        <p:tav tm="0">
                                          <p:val>
                                            <p:strVal val="ppt_w"/>
                                          </p:val>
                                        </p:tav>
                                        <p:tav tm="100000">
                                          <p:val>
                                            <p:fltVal val="0"/>
                                          </p:val>
                                        </p:tav>
                                      </p:tavLst>
                                    </p:anim>
                                    <p:anim calcmode="lin" valueType="num">
                                      <p:cBhvr>
                                        <p:cTn id="67" dur="1000"/>
                                        <p:tgtEl>
                                          <p:spTgt spid="27"/>
                                        </p:tgtEl>
                                        <p:attrNameLst>
                                          <p:attrName>ppt_h</p:attrName>
                                        </p:attrNameLst>
                                      </p:cBhvr>
                                      <p:tavLst>
                                        <p:tav tm="0">
                                          <p:val>
                                            <p:strVal val="ppt_h"/>
                                          </p:val>
                                        </p:tav>
                                        <p:tav tm="100000">
                                          <p:val>
                                            <p:fltVal val="0"/>
                                          </p:val>
                                        </p:tav>
                                      </p:tavLst>
                                    </p:anim>
                                    <p:anim calcmode="lin" valueType="num">
                                      <p:cBhvr>
                                        <p:cTn id="68" dur="1000"/>
                                        <p:tgtEl>
                                          <p:spTgt spid="27"/>
                                        </p:tgtEl>
                                        <p:attrNameLst>
                                          <p:attrName>style.rotation</p:attrName>
                                        </p:attrNameLst>
                                      </p:cBhvr>
                                      <p:tavLst>
                                        <p:tav tm="0">
                                          <p:val>
                                            <p:fltVal val="0"/>
                                          </p:val>
                                        </p:tav>
                                        <p:tav tm="100000">
                                          <p:val>
                                            <p:fltVal val="90"/>
                                          </p:val>
                                        </p:tav>
                                      </p:tavLst>
                                    </p:anim>
                                    <p:animEffect transition="out" filter="fade">
                                      <p:cBhvr>
                                        <p:cTn id="69" dur="1000"/>
                                        <p:tgtEl>
                                          <p:spTgt spid="27"/>
                                        </p:tgtEl>
                                      </p:cBhvr>
                                    </p:animEffect>
                                    <p:set>
                                      <p:cBhvr>
                                        <p:cTn id="70" dur="1" fill="hold">
                                          <p:stCondLst>
                                            <p:cond delay="999"/>
                                          </p:stCondLst>
                                        </p:cTn>
                                        <p:tgtEl>
                                          <p:spTgt spid="27"/>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2" name="RING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0" grpId="0"/>
      <p:bldP spid="21" grpId="0"/>
      <p:bldP spid="22" grpId="0"/>
      <p:bldP spid="23" grpId="0"/>
      <p:bldP spid="25" grpId="0"/>
      <p:bldP spid="26"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extLst>
              <a:ext uri="{28A0092B-C50C-407E-A947-70E740481C1C}">
                <a14:useLocalDpi xmlns:a14="http://schemas.microsoft.com/office/drawing/2010/main" val="0"/>
              </a:ext>
            </a:extLst>
          </a:blip>
          <a:srcRect/>
          <a:stretch>
            <a:fillRect/>
          </a:stretch>
        </p:blipFill>
        <p:spPr bwMode="auto">
          <a:xfrm>
            <a:off x="310243" y="1082109"/>
            <a:ext cx="3728357" cy="3555205"/>
          </a:xfrm>
          <a:prstGeom prst="rect">
            <a:avLst/>
          </a:prstGeom>
          <a:noFill/>
          <a:ln>
            <a:noFill/>
          </a:ln>
        </p:spPr>
      </p:pic>
      <p:sp>
        <p:nvSpPr>
          <p:cNvPr id="3" name="TextBox 2"/>
          <p:cNvSpPr txBox="1"/>
          <p:nvPr/>
        </p:nvSpPr>
        <p:spPr>
          <a:xfrm>
            <a:off x="1295400" y="184666"/>
            <a:ext cx="2069797" cy="584775"/>
          </a:xfrm>
          <a:prstGeom prst="rect">
            <a:avLst/>
          </a:prstGeom>
          <a:noFill/>
        </p:spPr>
        <p:txBody>
          <a:bodyPr wrap="none" rtlCol="0">
            <a:spAutoFit/>
          </a:bodyPr>
          <a:lstStyle/>
          <a:p>
            <a:r>
              <a:rPr lang="en-US" sz="3200" b="1" dirty="0" err="1" smtClean="0">
                <a:solidFill>
                  <a:schemeClr val="accent1"/>
                </a:solidFill>
                <a:latin typeface="Times New Roman (Headings)"/>
              </a:rPr>
              <a:t>Gợi</a:t>
            </a:r>
            <a:r>
              <a:rPr lang="en-US" sz="3200" b="1" dirty="0" smtClean="0">
                <a:solidFill>
                  <a:schemeClr val="accent1"/>
                </a:solidFill>
                <a:latin typeface="Times New Roman (Headings)"/>
              </a:rPr>
              <a:t> ý </a:t>
            </a:r>
            <a:r>
              <a:rPr lang="en-US" sz="3200" b="1" dirty="0" err="1" smtClean="0">
                <a:solidFill>
                  <a:schemeClr val="accent1"/>
                </a:solidFill>
                <a:latin typeface="Times New Roman (Headings)"/>
              </a:rPr>
              <a:t>giải</a:t>
            </a:r>
            <a:endParaRPr lang="en-US" sz="3200" b="1" dirty="0">
              <a:solidFill>
                <a:schemeClr val="accent1"/>
              </a:solidFill>
              <a:latin typeface="Times New Roman (Headings)"/>
            </a:endParaRPr>
          </a:p>
        </p:txBody>
      </p:sp>
      <p:sp>
        <p:nvSpPr>
          <p:cNvPr id="5"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3910202558"/>
              </p:ext>
            </p:extLst>
          </p:nvPr>
        </p:nvGraphicFramePr>
        <p:xfrm>
          <a:off x="5130800" y="1676400"/>
          <a:ext cx="1231900" cy="895350"/>
        </p:xfrm>
        <a:graphic>
          <a:graphicData uri="http://schemas.openxmlformats.org/presentationml/2006/ole">
            <mc:AlternateContent xmlns:mc="http://schemas.openxmlformats.org/markup-compatibility/2006">
              <mc:Choice xmlns:v="urn:schemas-microsoft-com:vml" Requires="v">
                <p:oleObj spid="_x0000_s1497" name="Equation" r:id="rId4" imgW="838080" imgH="457200" progId="Equation.DSMT4">
                  <p:embed/>
                </p:oleObj>
              </mc:Choice>
              <mc:Fallback>
                <p:oleObj name="Equation" r:id="rId4" imgW="838080" imgH="457200" progId="Equation.DSMT4">
                  <p:embed/>
                  <p:pic>
                    <p:nvPicPr>
                      <p:cNvPr id="0" name=""/>
                      <p:cNvPicPr>
                        <a:picLocks noChangeAspect="1" noChangeArrowheads="1"/>
                      </p:cNvPicPr>
                      <p:nvPr/>
                    </p:nvPicPr>
                    <p:blipFill>
                      <a:blip r:embed="rId5"/>
                      <a:srcRect/>
                      <a:stretch>
                        <a:fillRect/>
                      </a:stretch>
                    </p:blipFill>
                    <p:spPr bwMode="auto">
                      <a:xfrm>
                        <a:off x="5130800" y="1676400"/>
                        <a:ext cx="1231900" cy="895350"/>
                      </a:xfrm>
                      <a:prstGeom prst="rect">
                        <a:avLst/>
                      </a:prstGeom>
                      <a:noFill/>
                    </p:spPr>
                  </p:pic>
                </p:oleObj>
              </mc:Fallback>
            </mc:AlternateContent>
          </a:graphicData>
        </a:graphic>
      </p:graphicFrame>
      <p:sp>
        <p:nvSpPr>
          <p:cNvPr id="13" name="Left Brace 12"/>
          <p:cNvSpPr/>
          <p:nvPr/>
        </p:nvSpPr>
        <p:spPr>
          <a:xfrm>
            <a:off x="4724400" y="5061169"/>
            <a:ext cx="118341" cy="120035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6158"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5930" y="5750955"/>
            <a:ext cx="3579179" cy="57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https://cdn.pixabay.com/photo/2012/04/05/01/59/arrow-25867_960_72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24846" y="914400"/>
            <a:ext cx="614204" cy="71790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https://cdn.pixabay.com/photo/2012/04/05/01/59/arrow-25867_960_720.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24846" y="2630424"/>
            <a:ext cx="655340" cy="76598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1" descr="https://cdn.pixabay.com/photo/2012/04/05/01/59/arrow-25867_960_720.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40660" y="4038600"/>
            <a:ext cx="655340" cy="765982"/>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p:cNvCxnSpPr>
            <a:cxnSpLocks noChangeShapeType="1"/>
          </p:cNvCxnSpPr>
          <p:nvPr/>
        </p:nvCxnSpPr>
        <p:spPr bwMode="auto">
          <a:xfrm>
            <a:off x="3957638" y="831850"/>
            <a:ext cx="4762" cy="5943600"/>
          </a:xfrm>
          <a:prstGeom prst="line">
            <a:avLst/>
          </a:prstGeom>
          <a:noFill/>
          <a:ln w="28575" algn="ctr">
            <a:solidFill>
              <a:srgbClr val="0000CC"/>
            </a:solidFill>
            <a:round/>
            <a:headEnd/>
            <a:tailEnd/>
          </a:ln>
          <a:extLst>
            <a:ext uri="{909E8E84-426E-40DD-AFC4-6F175D3DCCD1}">
              <a14:hiddenFill xmlns:a14="http://schemas.microsoft.com/office/drawing/2010/main">
                <a:noFill/>
              </a14:hiddenFill>
            </a:ext>
          </a:extLst>
        </p:spPr>
      </p:cxnSp>
      <p:pic>
        <p:nvPicPr>
          <p:cNvPr id="1137" name="Picture 1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29200" y="4867275"/>
            <a:ext cx="15144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Object 5"/>
          <p:cNvGraphicFramePr>
            <a:graphicFrameLocks noChangeAspect="1"/>
          </p:cNvGraphicFramePr>
          <p:nvPr>
            <p:extLst>
              <p:ext uri="{D42A27DB-BD31-4B8C-83A1-F6EECF244321}">
                <p14:modId xmlns:p14="http://schemas.microsoft.com/office/powerpoint/2010/main" val="711200760"/>
              </p:ext>
            </p:extLst>
          </p:nvPr>
        </p:nvGraphicFramePr>
        <p:xfrm>
          <a:off x="4751667" y="477053"/>
          <a:ext cx="1960562" cy="373063"/>
        </p:xfrm>
        <a:graphic>
          <a:graphicData uri="http://schemas.openxmlformats.org/presentationml/2006/ole">
            <mc:AlternateContent xmlns:mc="http://schemas.openxmlformats.org/markup-compatibility/2006">
              <mc:Choice xmlns:v="urn:schemas-microsoft-com:vml" Requires="v">
                <p:oleObj spid="_x0000_s1498" name="Equation" r:id="rId10" imgW="1333440" imgH="190440" progId="Equation.DSMT4">
                  <p:embed/>
                </p:oleObj>
              </mc:Choice>
              <mc:Fallback>
                <p:oleObj name="Equation" r:id="rId10" imgW="1333440" imgH="190440" progId="Equation.DSMT4">
                  <p:embed/>
                  <p:pic>
                    <p:nvPicPr>
                      <p:cNvPr id="0" name="Object 7"/>
                      <p:cNvPicPr>
                        <a:picLocks noChangeAspect="1" noChangeArrowheads="1"/>
                      </p:cNvPicPr>
                      <p:nvPr/>
                    </p:nvPicPr>
                    <p:blipFill>
                      <a:blip r:embed="rId11"/>
                      <a:srcRect/>
                      <a:stretch>
                        <a:fillRect/>
                      </a:stretch>
                    </p:blipFill>
                    <p:spPr bwMode="auto">
                      <a:xfrm>
                        <a:off x="4751667" y="477053"/>
                        <a:ext cx="196056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530538708"/>
              </p:ext>
            </p:extLst>
          </p:nvPr>
        </p:nvGraphicFramePr>
        <p:xfrm>
          <a:off x="4979988" y="3394075"/>
          <a:ext cx="1754187" cy="447675"/>
        </p:xfrm>
        <a:graphic>
          <a:graphicData uri="http://schemas.openxmlformats.org/presentationml/2006/ole">
            <mc:AlternateContent xmlns:mc="http://schemas.openxmlformats.org/markup-compatibility/2006">
              <mc:Choice xmlns:v="urn:schemas-microsoft-com:vml" Requires="v">
                <p:oleObj spid="_x0000_s1499" name="Equation" r:id="rId12" imgW="1193760" imgH="228600" progId="Equation.DSMT4">
                  <p:embed/>
                </p:oleObj>
              </mc:Choice>
              <mc:Fallback>
                <p:oleObj name="Equation" r:id="rId12" imgW="1193760" imgH="228600" progId="Equation.DSMT4">
                  <p:embed/>
                  <p:pic>
                    <p:nvPicPr>
                      <p:cNvPr id="0" name="Object 7"/>
                      <p:cNvPicPr>
                        <a:picLocks noChangeAspect="1" noChangeArrowheads="1"/>
                      </p:cNvPicPr>
                      <p:nvPr/>
                    </p:nvPicPr>
                    <p:blipFill>
                      <a:blip r:embed="rId13"/>
                      <a:srcRect/>
                      <a:stretch>
                        <a:fillRect/>
                      </a:stretch>
                    </p:blipFill>
                    <p:spPr bwMode="auto">
                      <a:xfrm>
                        <a:off x="4979988" y="3394075"/>
                        <a:ext cx="1754187"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2312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randombar(horizont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033"/>
                                        </p:tgtEl>
                                        <p:attrNameLst>
                                          <p:attrName>style.visibility</p:attrName>
                                        </p:attrNameLst>
                                      </p:cBhvr>
                                      <p:to>
                                        <p:strVal val="visible"/>
                                      </p:to>
                                    </p:set>
                                    <p:animEffect transition="in" filter="randombar(horizontal)">
                                      <p:cBhvr>
                                        <p:cTn id="29" dur="500"/>
                                        <p:tgtEl>
                                          <p:spTgt spid="1033"/>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animEffect transition="in" filter="randombar(horizontal)">
                                      <p:cBhvr>
                                        <p:cTn id="39" dur="500"/>
                                        <p:tgtEl>
                                          <p:spTgt spid="1035"/>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randombar(horizontal)">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randombar(horizontal)">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1137"/>
                                        </p:tgtEl>
                                        <p:attrNameLst>
                                          <p:attrName>style.visibility</p:attrName>
                                        </p:attrNameLst>
                                      </p:cBhvr>
                                      <p:to>
                                        <p:strVal val="visible"/>
                                      </p:to>
                                    </p:set>
                                    <p:animEffect transition="in" filter="randombar(horizontal)">
                                      <p:cBhvr>
                                        <p:cTn id="54" dur="500"/>
                                        <p:tgtEl>
                                          <p:spTgt spid="1137"/>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nodeType="clickEffect">
                                  <p:stCondLst>
                                    <p:cond delay="0"/>
                                  </p:stCondLst>
                                  <p:childTnLst>
                                    <p:set>
                                      <p:cBhvr>
                                        <p:cTn id="64" dur="1" fill="hold">
                                          <p:stCondLst>
                                            <p:cond delay="0"/>
                                          </p:stCondLst>
                                        </p:cTn>
                                        <p:tgtEl>
                                          <p:spTgt spid="6158"/>
                                        </p:tgtEl>
                                        <p:attrNameLst>
                                          <p:attrName>style.visibility</p:attrName>
                                        </p:attrNameLst>
                                      </p:cBhvr>
                                      <p:to>
                                        <p:strVal val="visible"/>
                                      </p:to>
                                    </p:set>
                                    <p:animEffect transition="in" filter="randombar(horizontal)">
                                      <p:cBhvr>
                                        <p:cTn id="65" dur="500"/>
                                        <p:tgtEl>
                                          <p:spTgt spid="6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p:nvPr/>
        </p:nvPicPr>
        <p:blipFill>
          <a:blip r:embed="rId3">
            <a:extLst>
              <a:ext uri="{28A0092B-C50C-407E-A947-70E740481C1C}">
                <a14:useLocalDpi xmlns:a14="http://schemas.microsoft.com/office/drawing/2010/main" val="0"/>
              </a:ext>
            </a:extLst>
          </a:blip>
          <a:srcRect/>
          <a:stretch>
            <a:fillRect/>
          </a:stretch>
        </p:blipFill>
        <p:spPr bwMode="auto">
          <a:xfrm>
            <a:off x="310243" y="1082109"/>
            <a:ext cx="3804557" cy="3555205"/>
          </a:xfrm>
          <a:prstGeom prst="rect">
            <a:avLst/>
          </a:prstGeom>
          <a:noFill/>
          <a:ln>
            <a:noFill/>
          </a:ln>
        </p:spPr>
      </p:pic>
      <p:cxnSp>
        <p:nvCxnSpPr>
          <p:cNvPr id="4" name="Straight Connector 3"/>
          <p:cNvCxnSpPr>
            <a:cxnSpLocks noChangeShapeType="1"/>
          </p:cNvCxnSpPr>
          <p:nvPr/>
        </p:nvCxnSpPr>
        <p:spPr bwMode="auto">
          <a:xfrm>
            <a:off x="3977958" y="533400"/>
            <a:ext cx="4762" cy="5943600"/>
          </a:xfrm>
          <a:prstGeom prst="line">
            <a:avLst/>
          </a:prstGeom>
          <a:noFill/>
          <a:ln w="28575" algn="ctr">
            <a:solidFill>
              <a:srgbClr val="0000CC"/>
            </a:solidFill>
            <a:round/>
            <a:headEnd/>
            <a:tailEnd/>
          </a:ln>
          <a:extLst>
            <a:ext uri="{909E8E84-426E-40DD-AFC4-6F175D3DCCD1}">
              <a14:hiddenFill xmlns:a14="http://schemas.microsoft.com/office/drawing/2010/main">
                <a:noFill/>
              </a14:hiddenFill>
            </a:ext>
          </a:extLst>
        </p:spPr>
      </p:cxnSp>
      <p:sp>
        <p:nvSpPr>
          <p:cNvPr id="2" name="Rectangle 1"/>
          <p:cNvSpPr/>
          <p:nvPr/>
        </p:nvSpPr>
        <p:spPr>
          <a:xfrm>
            <a:off x="4800600" y="533400"/>
            <a:ext cx="922047" cy="523220"/>
          </a:xfrm>
          <a:prstGeom prst="rect">
            <a:avLst/>
          </a:prstGeom>
        </p:spPr>
        <p:txBody>
          <a:bodyPr wrap="none">
            <a:spAutoFit/>
          </a:bodyPr>
          <a:lstStyle/>
          <a:p>
            <a:r>
              <a:rPr lang="en-US" sz="2800" b="1" i="1" u="sng" dirty="0" err="1">
                <a:latin typeface="Times New Roman" pitchFamily="18" charset="0"/>
                <a:cs typeface="Times New Roman" pitchFamily="18" charset="0"/>
              </a:rPr>
              <a:t>Giải</a:t>
            </a:r>
            <a:r>
              <a:rPr lang="en-US" sz="2800" dirty="0">
                <a:latin typeface="Times New Roman" pitchFamily="18" charset="0"/>
                <a:cs typeface="Times New Roman" pitchFamily="18" charset="0"/>
              </a:rPr>
              <a:t>:</a:t>
            </a:r>
          </a:p>
        </p:txBody>
      </p:sp>
      <p:graphicFrame>
        <p:nvGraphicFramePr>
          <p:cNvPr id="5" name="Object 4"/>
          <p:cNvGraphicFramePr>
            <a:graphicFrameLocks noChangeAspect="1"/>
          </p:cNvGraphicFramePr>
          <p:nvPr>
            <p:extLst>
              <p:ext uri="{D42A27DB-BD31-4B8C-83A1-F6EECF244321}">
                <p14:modId xmlns:p14="http://schemas.microsoft.com/office/powerpoint/2010/main" val="4211238402"/>
              </p:ext>
            </p:extLst>
          </p:nvPr>
        </p:nvGraphicFramePr>
        <p:xfrm>
          <a:off x="4914947" y="1139269"/>
          <a:ext cx="1861285" cy="537131"/>
        </p:xfrm>
        <a:graphic>
          <a:graphicData uri="http://schemas.openxmlformats.org/presentationml/2006/ole">
            <mc:AlternateContent xmlns:mc="http://schemas.openxmlformats.org/markup-compatibility/2006">
              <mc:Choice xmlns:v="urn:schemas-microsoft-com:vml" Requires="v">
                <p:oleObj spid="_x0000_s18131" name="Equation" r:id="rId4" imgW="1028254" imgH="291973" progId="Equation.DSMT4">
                  <p:embed/>
                </p:oleObj>
              </mc:Choice>
              <mc:Fallback>
                <p:oleObj name="Equation" r:id="rId4" imgW="1028254" imgH="291973"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4947" y="1139269"/>
                        <a:ext cx="1861285" cy="537131"/>
                      </a:xfrm>
                      <a:prstGeom prst="rect">
                        <a:avLst/>
                      </a:prstGeom>
                      <a:noFill/>
                    </p:spPr>
                  </p:pic>
                </p:oleObj>
              </mc:Fallback>
            </mc:AlternateContent>
          </a:graphicData>
        </a:graphic>
      </p:graphicFrame>
      <p:sp>
        <p:nvSpPr>
          <p:cNvPr id="7" name="Rectangle 6"/>
          <p:cNvSpPr/>
          <p:nvPr/>
        </p:nvSpPr>
        <p:spPr>
          <a:xfrm>
            <a:off x="6741160" y="1174522"/>
            <a:ext cx="1760418" cy="523220"/>
          </a:xfrm>
          <a:prstGeom prst="rect">
            <a:avLst/>
          </a:prstGeom>
        </p:spPr>
        <p:txBody>
          <a:bodyPr wrap="none">
            <a:spAutoFit/>
          </a:bodyPr>
          <a:lstStyle/>
          <a:p>
            <a:r>
              <a:rPr lang="en-US" sz="2800" dirty="0">
                <a:latin typeface="Times New Roman" pitchFamily="18" charset="0"/>
                <a:ea typeface="Times New Roman" pitchFamily="18" charset="0"/>
                <a:cs typeface="Times New Roman" pitchFamily="18" charset="0"/>
              </a:rPr>
              <a:t>( </a:t>
            </a:r>
            <a:r>
              <a:rPr lang="en-US" sz="2800" dirty="0" err="1">
                <a:latin typeface="Times New Roman" pitchFamily="18" charset="0"/>
                <a:ea typeface="Times New Roman" pitchFamily="18" charset="0"/>
                <a:cs typeface="Times New Roman" pitchFamily="18" charset="0"/>
              </a:rPr>
              <a:t>vì</a:t>
            </a:r>
            <a:r>
              <a:rPr lang="en-US" sz="2800" dirty="0">
                <a:latin typeface="Times New Roman" pitchFamily="18" charset="0"/>
                <a:ea typeface="Times New Roman" pitchFamily="18" charset="0"/>
                <a:cs typeface="Times New Roman" pitchFamily="18" charset="0"/>
              </a:rPr>
              <a:t> d//</a:t>
            </a:r>
            <a:r>
              <a:rPr lang="en-US" sz="2800" dirty="0" smtClean="0">
                <a:latin typeface="Times New Roman" pitchFamily="18" charset="0"/>
                <a:ea typeface="Times New Roman" pitchFamily="18" charset="0"/>
                <a:cs typeface="Times New Roman" pitchFamily="18" charset="0"/>
              </a:rPr>
              <a:t>AC)</a:t>
            </a:r>
            <a:endParaRPr lang="en-US" sz="2800" dirty="0">
              <a:latin typeface="Times New Roman" pitchFamily="18" charset="0"/>
              <a:cs typeface="Times New Roman" pitchFamily="18" charset="0"/>
            </a:endParaRPr>
          </a:p>
        </p:txBody>
      </p:sp>
      <p:sp>
        <p:nvSpPr>
          <p:cNvPr id="10" name="Rectangle 9"/>
          <p:cNvSpPr/>
          <p:nvPr/>
        </p:nvSpPr>
        <p:spPr>
          <a:xfrm>
            <a:off x="4114800" y="1143000"/>
            <a:ext cx="864917" cy="461665"/>
          </a:xfrm>
          <a:prstGeom prst="rect">
            <a:avLst/>
          </a:prstGeom>
        </p:spPr>
        <p:txBody>
          <a:bodyPr wrap="none">
            <a:spAutoFit/>
          </a:bodyPr>
          <a:lstStyle/>
          <a:p>
            <a:r>
              <a:rPr lang="en-US" sz="2400" b="1" i="1" dirty="0" smtClean="0">
                <a:latin typeface="Times New Roman" pitchFamily="18" charset="0"/>
                <a:cs typeface="Times New Roman" pitchFamily="18" charset="0"/>
              </a:rPr>
              <a:t>Ta </a:t>
            </a:r>
            <a:r>
              <a:rPr lang="en-US" sz="2400" b="1" i="1" dirty="0" err="1" smtClean="0">
                <a:latin typeface="Times New Roman" pitchFamily="18" charset="0"/>
                <a:cs typeface="Times New Roman" pitchFamily="18" charset="0"/>
              </a:rPr>
              <a:t>có</a:t>
            </a:r>
            <a:endParaRPr lang="en-US" sz="2400" dirty="0">
              <a:latin typeface="Times New Roman" pitchFamily="18" charset="0"/>
              <a:cs typeface="Times New Roman" pitchFamily="18" charset="0"/>
            </a:endParaRPr>
          </a:p>
        </p:txBody>
      </p:sp>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1690445544"/>
              </p:ext>
            </p:extLst>
          </p:nvPr>
        </p:nvGraphicFramePr>
        <p:xfrm>
          <a:off x="4876800" y="1752600"/>
          <a:ext cx="1105132" cy="457200"/>
        </p:xfrm>
        <a:graphic>
          <a:graphicData uri="http://schemas.openxmlformats.org/presentationml/2006/ole">
            <mc:AlternateContent xmlns:mc="http://schemas.openxmlformats.org/markup-compatibility/2006">
              <mc:Choice xmlns:v="urn:schemas-microsoft-com:vml" Requires="v">
                <p:oleObj spid="_x0000_s18132" name="Equation" r:id="rId6" imgW="622080" imgH="253800" progId="Equation.DSMT4">
                  <p:embed/>
                </p:oleObj>
              </mc:Choice>
              <mc:Fallback>
                <p:oleObj name="Equation" r:id="rId6" imgW="622080" imgH="253800" progId="Equation.DSMT4">
                  <p:embed/>
                  <p:pic>
                    <p:nvPicPr>
                      <p:cNvPr id="0" name="Object 5"/>
                      <p:cNvPicPr>
                        <a:picLocks noChangeAspect="1" noChangeArrowheads="1"/>
                      </p:cNvPicPr>
                      <p:nvPr/>
                    </p:nvPicPr>
                    <p:blipFill>
                      <a:blip r:embed="rId7"/>
                      <a:srcRect/>
                      <a:stretch>
                        <a:fillRect/>
                      </a:stretch>
                    </p:blipFill>
                    <p:spPr bwMode="auto">
                      <a:xfrm>
                        <a:off x="4876800" y="1752600"/>
                        <a:ext cx="1105132" cy="457200"/>
                      </a:xfrm>
                      <a:prstGeom prst="rect">
                        <a:avLst/>
                      </a:prstGeom>
                      <a:noFill/>
                    </p:spPr>
                  </p:pic>
                </p:oleObj>
              </mc:Fallback>
            </mc:AlternateContent>
          </a:graphicData>
        </a:graphic>
      </p:graphicFrame>
      <p:sp>
        <p:nvSpPr>
          <p:cNvPr id="12" name="Rectangle 11"/>
          <p:cNvSpPr/>
          <p:nvPr/>
        </p:nvSpPr>
        <p:spPr>
          <a:xfrm>
            <a:off x="5943600" y="1752600"/>
            <a:ext cx="3423758" cy="523220"/>
          </a:xfrm>
          <a:prstGeom prst="rect">
            <a:avLst/>
          </a:prstGeom>
        </p:spPr>
        <p:txBody>
          <a:bodyPr wrap="none">
            <a:spAutoFit/>
          </a:bodyPr>
          <a:lstStyle/>
          <a:p>
            <a:pPr lvl="0" fontAlgn="base">
              <a:spcBef>
                <a:spcPct val="0"/>
              </a:spcBef>
              <a:spcAft>
                <a:spcPct val="0"/>
              </a:spcAft>
            </a:pPr>
            <a:r>
              <a:rPr lang="en-US" sz="2800" dirty="0">
                <a:latin typeface="Times New Roman" pitchFamily="18" charset="0"/>
                <a:ea typeface="Times New Roman" pitchFamily="18" charset="0"/>
                <a:cs typeface="Times New Roman" pitchFamily="18" charset="0"/>
              </a:rPr>
              <a:t>( </a:t>
            </a:r>
            <a:r>
              <a:rPr lang="en-US" sz="2800" dirty="0" err="1">
                <a:latin typeface="Times New Roman" pitchFamily="18" charset="0"/>
                <a:ea typeface="Times New Roman" pitchFamily="18" charset="0"/>
                <a:cs typeface="Times New Roman" pitchFamily="18" charset="0"/>
              </a:rPr>
              <a:t>cùng</a:t>
            </a:r>
            <a:r>
              <a:rPr lang="en-US" sz="2800" dirty="0">
                <a:latin typeface="Times New Roman" pitchFamily="18" charset="0"/>
                <a:ea typeface="Times New Roman" pitchFamily="18" charset="0"/>
                <a:cs typeface="Times New Roman" pitchFamily="18" charset="0"/>
              </a:rPr>
              <a:t> </a:t>
            </a:r>
            <a:r>
              <a:rPr lang="en-US" sz="2800" dirty="0" err="1">
                <a:latin typeface="Times New Roman" pitchFamily="18" charset="0"/>
                <a:ea typeface="Times New Roman" pitchFamily="18" charset="0"/>
                <a:cs typeface="Times New Roman" pitchFamily="18" charset="0"/>
              </a:rPr>
              <a:t>chắn</a:t>
            </a:r>
            <a:r>
              <a:rPr lang="en-US" sz="2800" dirty="0">
                <a:latin typeface="Times New Roman" pitchFamily="18" charset="0"/>
                <a:ea typeface="Times New Roman" pitchFamily="18" charset="0"/>
                <a:cs typeface="Times New Roman" pitchFamily="18" charset="0"/>
              </a:rPr>
              <a:t> </a:t>
            </a:r>
            <a:r>
              <a:rPr lang="en-US" sz="2800" dirty="0" err="1">
                <a:latin typeface="Times New Roman" pitchFamily="18" charset="0"/>
                <a:ea typeface="Times New Roman" pitchFamily="18" charset="0"/>
                <a:cs typeface="Times New Roman" pitchFamily="18" charset="0"/>
              </a:rPr>
              <a:t>cung</a:t>
            </a:r>
            <a:r>
              <a:rPr lang="en-US" sz="2800" dirty="0">
                <a:latin typeface="Times New Roman" pitchFamily="18" charset="0"/>
                <a:ea typeface="Times New Roman" pitchFamily="18" charset="0"/>
                <a:cs typeface="Times New Roman" pitchFamily="18" charset="0"/>
              </a:rPr>
              <a:t> AB)</a:t>
            </a:r>
            <a:r>
              <a:rPr lang="en-US" sz="2800" dirty="0">
                <a:latin typeface="Times New Roman" pitchFamily="18" charset="0"/>
                <a:cs typeface="Times New Roman" pitchFamily="18" charset="0"/>
              </a:rPr>
              <a:t> </a:t>
            </a:r>
          </a:p>
        </p:txBody>
      </p:sp>
      <p:graphicFrame>
        <p:nvGraphicFramePr>
          <p:cNvPr id="13" name="Object 12"/>
          <p:cNvGraphicFramePr>
            <a:graphicFrameLocks noChangeAspect="1"/>
          </p:cNvGraphicFramePr>
          <p:nvPr>
            <p:extLst>
              <p:ext uri="{D42A27DB-BD31-4B8C-83A1-F6EECF244321}">
                <p14:modId xmlns:p14="http://schemas.microsoft.com/office/powerpoint/2010/main" val="3644936645"/>
              </p:ext>
            </p:extLst>
          </p:nvPr>
        </p:nvGraphicFramePr>
        <p:xfrm>
          <a:off x="4114800" y="2385485"/>
          <a:ext cx="410241" cy="312845"/>
        </p:xfrm>
        <a:graphic>
          <a:graphicData uri="http://schemas.openxmlformats.org/presentationml/2006/ole">
            <mc:AlternateContent xmlns:mc="http://schemas.openxmlformats.org/markup-compatibility/2006">
              <mc:Choice xmlns:v="urn:schemas-microsoft-com:vml" Requires="v">
                <p:oleObj spid="_x0000_s18133" name="Equation" r:id="rId8" imgW="215640" imgH="164880" progId="Equation.DSMT4">
                  <p:embed/>
                </p:oleObj>
              </mc:Choice>
              <mc:Fallback>
                <p:oleObj name="Equation" r:id="rId8" imgW="215640" imgH="164880" progId="Equation.DSMT4">
                  <p:embed/>
                  <p:pic>
                    <p:nvPicPr>
                      <p:cNvPr id="0" name="Object 9"/>
                      <p:cNvPicPr>
                        <a:picLocks noChangeAspect="1" noChangeArrowheads="1"/>
                      </p:cNvPicPr>
                      <p:nvPr/>
                    </p:nvPicPr>
                    <p:blipFill>
                      <a:blip r:embed="rId9"/>
                      <a:srcRect/>
                      <a:stretch>
                        <a:fillRect/>
                      </a:stretch>
                    </p:blipFill>
                    <p:spPr bwMode="auto">
                      <a:xfrm>
                        <a:off x="4114800" y="2385485"/>
                        <a:ext cx="410241" cy="312845"/>
                      </a:xfrm>
                      <a:prstGeom prst="rect">
                        <a:avLst/>
                      </a:prstGeom>
                      <a:noFill/>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902516716"/>
              </p:ext>
            </p:extLst>
          </p:nvPr>
        </p:nvGraphicFramePr>
        <p:xfrm>
          <a:off x="4906899" y="2201755"/>
          <a:ext cx="1341501" cy="465245"/>
        </p:xfrm>
        <a:graphic>
          <a:graphicData uri="http://schemas.openxmlformats.org/presentationml/2006/ole">
            <mc:AlternateContent xmlns:mc="http://schemas.openxmlformats.org/markup-compatibility/2006">
              <mc:Choice xmlns:v="urn:schemas-microsoft-com:vml" Requires="v">
                <p:oleObj spid="_x0000_s18134" name="Equation" r:id="rId10" imgW="748975" imgH="253890" progId="Equation.DSMT4">
                  <p:embed/>
                </p:oleObj>
              </mc:Choice>
              <mc:Fallback>
                <p:oleObj name="Equation" r:id="rId10" imgW="748975" imgH="253890" progId="Equation.DSMT4">
                  <p:embed/>
                  <p:pic>
                    <p:nvPicPr>
                      <p:cNvPr id="0"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06899" y="2201755"/>
                        <a:ext cx="1341501" cy="465245"/>
                      </a:xfrm>
                      <a:prstGeom prst="rect">
                        <a:avLst/>
                      </a:prstGeom>
                      <a:noFill/>
                    </p:spPr>
                  </p:pic>
                </p:oleObj>
              </mc:Fallback>
            </mc:AlternateContent>
          </a:graphicData>
        </a:graphic>
      </p:graphicFrame>
      <p:sp>
        <p:nvSpPr>
          <p:cNvPr id="15" name="Rectangle 10"/>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 name="Object 16"/>
          <p:cNvGraphicFramePr>
            <a:graphicFrameLocks noChangeAspect="1"/>
          </p:cNvGraphicFramePr>
          <p:nvPr/>
        </p:nvGraphicFramePr>
        <p:xfrm>
          <a:off x="0" y="457200"/>
          <a:ext cx="122238" cy="190500"/>
        </p:xfrm>
        <a:graphic>
          <a:graphicData uri="http://schemas.openxmlformats.org/presentationml/2006/ole">
            <mc:AlternateContent xmlns:mc="http://schemas.openxmlformats.org/markup-compatibility/2006">
              <mc:Choice xmlns:v="urn:schemas-microsoft-com:vml" Requires="v">
                <p:oleObj spid="_x0000_s18135" name="Equation" r:id="rId12" imgW="126890" imgH="190335" progId="Equation.DSMT4">
                  <p:embed/>
                </p:oleObj>
              </mc:Choice>
              <mc:Fallback>
                <p:oleObj name="Equation" r:id="rId12" imgW="126890" imgH="190335" progId="Equation.DSMT4">
                  <p:embed/>
                  <p:pic>
                    <p:nvPicPr>
                      <p:cNvPr id="0" name="Object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457200"/>
                        <a:ext cx="122238"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762473072"/>
              </p:ext>
            </p:extLst>
          </p:nvPr>
        </p:nvGraphicFramePr>
        <p:xfrm>
          <a:off x="4755509" y="2844284"/>
          <a:ext cx="807091" cy="279916"/>
        </p:xfrm>
        <a:graphic>
          <a:graphicData uri="http://schemas.openxmlformats.org/presentationml/2006/ole">
            <mc:AlternateContent xmlns:mc="http://schemas.openxmlformats.org/markup-compatibility/2006">
              <mc:Choice xmlns:v="urn:schemas-microsoft-com:vml" Requires="v">
                <p:oleObj spid="_x0000_s18136" name="Equation" r:id="rId14" imgW="545863" imgH="190417" progId="Equation.DSMT4">
                  <p:embed/>
                </p:oleObj>
              </mc:Choice>
              <mc:Fallback>
                <p:oleObj name="Equation" r:id="rId14" imgW="545863" imgH="190417" progId="Equation.DSMT4">
                  <p:embed/>
                  <p:pic>
                    <p:nvPicPr>
                      <p:cNvPr id="0" name="Object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755509" y="2844284"/>
                        <a:ext cx="807091" cy="279916"/>
                      </a:xfrm>
                      <a:prstGeom prst="rect">
                        <a:avLst/>
                      </a:prstGeom>
                      <a:noFill/>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128045799"/>
              </p:ext>
            </p:extLst>
          </p:nvPr>
        </p:nvGraphicFramePr>
        <p:xfrm>
          <a:off x="6096000" y="2844142"/>
          <a:ext cx="775081" cy="298108"/>
        </p:xfrm>
        <a:graphic>
          <a:graphicData uri="http://schemas.openxmlformats.org/presentationml/2006/ole">
            <mc:AlternateContent xmlns:mc="http://schemas.openxmlformats.org/markup-compatibility/2006">
              <mc:Choice xmlns:v="urn:schemas-microsoft-com:vml" Requires="v">
                <p:oleObj spid="_x0000_s18137" name="Equation" r:id="rId16" imgW="495085" imgH="190417" progId="Equation.DSMT4">
                  <p:embed/>
                </p:oleObj>
              </mc:Choice>
              <mc:Fallback>
                <p:oleObj name="Equation" r:id="rId16" imgW="495085" imgH="190417" progId="Equation.DSMT4">
                  <p:embed/>
                  <p:pic>
                    <p:nvPicPr>
                      <p:cNvPr id="0" name="Object 1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096000" y="2844142"/>
                        <a:ext cx="775081" cy="298108"/>
                      </a:xfrm>
                      <a:prstGeom prst="rect">
                        <a:avLst/>
                      </a:prstGeom>
                      <a:noFill/>
                    </p:spPr>
                  </p:pic>
                </p:oleObj>
              </mc:Fallback>
            </mc:AlternateContent>
          </a:graphicData>
        </a:graphic>
      </p:graphicFrame>
      <p:sp>
        <p:nvSpPr>
          <p:cNvPr id="21" name="Rectangle 15"/>
          <p:cNvSpPr>
            <a:spLocks noChangeArrowheads="1"/>
          </p:cNvSpPr>
          <p:nvPr/>
        </p:nvSpPr>
        <p:spPr bwMode="auto">
          <a:xfrm>
            <a:off x="0" y="685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25"/>
          <p:cNvSpPr/>
          <p:nvPr/>
        </p:nvSpPr>
        <p:spPr>
          <a:xfrm>
            <a:off x="4112694" y="2738735"/>
            <a:ext cx="628698" cy="461665"/>
          </a:xfrm>
          <a:prstGeom prst="rect">
            <a:avLst/>
          </a:prstGeom>
        </p:spPr>
        <p:txBody>
          <a:bodyPr wrap="none">
            <a:spAutoFit/>
          </a:bodyPr>
          <a:lstStyle/>
          <a:p>
            <a:r>
              <a:rPr lang="en-US" sz="2400" dirty="0" err="1" smtClean="0">
                <a:latin typeface="Times New Roman" pitchFamily="18" charset="0"/>
                <a:cs typeface="Times New Roman" pitchFamily="18" charset="0"/>
              </a:rPr>
              <a:t>Xét</a:t>
            </a:r>
            <a:endParaRPr lang="en-US" sz="2400" dirty="0">
              <a:latin typeface="Times New Roman" pitchFamily="18" charset="0"/>
              <a:cs typeface="Times New Roman" pitchFamily="18" charset="0"/>
            </a:endParaRPr>
          </a:p>
        </p:txBody>
      </p:sp>
      <p:sp>
        <p:nvSpPr>
          <p:cNvPr id="27" name="Rectangle 26"/>
          <p:cNvSpPr/>
          <p:nvPr/>
        </p:nvSpPr>
        <p:spPr>
          <a:xfrm>
            <a:off x="5571406" y="2698330"/>
            <a:ext cx="522900" cy="523220"/>
          </a:xfrm>
          <a:prstGeom prst="rect">
            <a:avLst/>
          </a:prstGeom>
        </p:spPr>
        <p:txBody>
          <a:bodyPr wrap="none">
            <a:spAutoFit/>
          </a:bodyPr>
          <a:lstStyle/>
          <a:p>
            <a:r>
              <a:rPr lang="en-US" sz="2800" dirty="0" err="1" smtClean="0">
                <a:latin typeface="Times New Roman" pitchFamily="18" charset="0"/>
                <a:cs typeface="Times New Roman" pitchFamily="18" charset="0"/>
              </a:rPr>
              <a:t>và</a:t>
            </a:r>
            <a:endParaRPr lang="en-US" sz="2800" dirty="0">
              <a:latin typeface="Times New Roman" pitchFamily="18" charset="0"/>
              <a:cs typeface="Times New Roman" pitchFamily="18" charset="0"/>
            </a:endParaRPr>
          </a:p>
        </p:txBody>
      </p:sp>
      <p:sp>
        <p:nvSpPr>
          <p:cNvPr id="24"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Rectangle 2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9" name="Object 28"/>
          <p:cNvGraphicFramePr>
            <a:graphicFrameLocks noChangeAspect="1"/>
          </p:cNvGraphicFramePr>
          <p:nvPr>
            <p:extLst>
              <p:ext uri="{D42A27DB-BD31-4B8C-83A1-F6EECF244321}">
                <p14:modId xmlns:p14="http://schemas.microsoft.com/office/powerpoint/2010/main" val="15569678"/>
              </p:ext>
            </p:extLst>
          </p:nvPr>
        </p:nvGraphicFramePr>
        <p:xfrm>
          <a:off x="5434741" y="3743043"/>
          <a:ext cx="659566" cy="447957"/>
        </p:xfrm>
        <a:graphic>
          <a:graphicData uri="http://schemas.openxmlformats.org/presentationml/2006/ole">
            <mc:AlternateContent xmlns:mc="http://schemas.openxmlformats.org/markup-compatibility/2006">
              <mc:Choice xmlns:v="urn:schemas-microsoft-com:vml" Requires="v">
                <p:oleObj spid="_x0000_s18138" name="Equation" r:id="rId18" imgW="380835" imgH="253890" progId="Equation.DSMT4">
                  <p:embed/>
                </p:oleObj>
              </mc:Choice>
              <mc:Fallback>
                <p:oleObj name="Equation" r:id="rId18" imgW="380835" imgH="253890" progId="Equation.DSMT4">
                  <p:embed/>
                  <p:pic>
                    <p:nvPicPr>
                      <p:cNvPr id="0" name="Object 2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434741" y="3743043"/>
                        <a:ext cx="659566" cy="447957"/>
                      </a:xfrm>
                      <a:prstGeom prst="rect">
                        <a:avLst/>
                      </a:prstGeom>
                      <a:noFill/>
                    </p:spPr>
                  </p:pic>
                </p:oleObj>
              </mc:Fallback>
            </mc:AlternateContent>
          </a:graphicData>
        </a:graphic>
      </p:graphicFrame>
      <p:sp>
        <p:nvSpPr>
          <p:cNvPr id="30" name="Rectangle 2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3" name="Rectangle 2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5"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6" name="Object 35"/>
          <p:cNvGraphicFramePr>
            <a:graphicFrameLocks noChangeAspect="1"/>
          </p:cNvGraphicFramePr>
          <p:nvPr>
            <p:extLst>
              <p:ext uri="{D42A27DB-BD31-4B8C-83A1-F6EECF244321}">
                <p14:modId xmlns:p14="http://schemas.microsoft.com/office/powerpoint/2010/main" val="1133281645"/>
              </p:ext>
            </p:extLst>
          </p:nvPr>
        </p:nvGraphicFramePr>
        <p:xfrm>
          <a:off x="4961717" y="4724399"/>
          <a:ext cx="1249114" cy="681335"/>
        </p:xfrm>
        <a:graphic>
          <a:graphicData uri="http://schemas.openxmlformats.org/presentationml/2006/ole">
            <mc:AlternateContent xmlns:mc="http://schemas.openxmlformats.org/markup-compatibility/2006">
              <mc:Choice xmlns:v="urn:schemas-microsoft-com:vml" Requires="v">
                <p:oleObj spid="_x0000_s18139" name="Equation" r:id="rId20" imgW="838200" imgH="457200" progId="Equation.DSMT4">
                  <p:embed/>
                </p:oleObj>
              </mc:Choice>
              <mc:Fallback>
                <p:oleObj name="Equation" r:id="rId20" imgW="838200" imgH="457200" progId="Equation.DSMT4">
                  <p:embed/>
                  <p:pic>
                    <p:nvPicPr>
                      <p:cNvPr id="0" name="Object 2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961717" y="4724399"/>
                        <a:ext cx="1249114" cy="681335"/>
                      </a:xfrm>
                      <a:prstGeom prst="rect">
                        <a:avLst/>
                      </a:prstGeom>
                      <a:noFill/>
                      <a:extLst/>
                    </p:spPr>
                  </p:pic>
                </p:oleObj>
              </mc:Fallback>
            </mc:AlternateContent>
          </a:graphicData>
        </a:graphic>
      </p:graphicFrame>
      <p:sp>
        <p:nvSpPr>
          <p:cNvPr id="37" name="Rectangle 2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0" name="Rectangle 39"/>
          <p:cNvSpPr/>
          <p:nvPr/>
        </p:nvSpPr>
        <p:spPr>
          <a:xfrm>
            <a:off x="4413732" y="5405735"/>
            <a:ext cx="3254417" cy="461665"/>
          </a:xfrm>
          <a:prstGeom prst="rect">
            <a:avLst/>
          </a:prstGeom>
        </p:spPr>
        <p:txBody>
          <a:bodyPr wrap="none">
            <a:spAutoFit/>
          </a:bodyPr>
          <a:lstStyle/>
          <a:p>
            <a:r>
              <a:rPr lang="nl-NL" sz="2400" i="1" dirty="0" smtClean="0">
                <a:latin typeface="Times New Roman" pitchFamily="18" charset="0"/>
                <a:ea typeface="Times New Roman" pitchFamily="18" charset="0"/>
                <a:cs typeface="Times New Roman" pitchFamily="18" charset="0"/>
              </a:rPr>
              <a:t>AM.AB=AC.AN </a:t>
            </a:r>
            <a:r>
              <a:rPr lang="nl-NL" sz="2400" i="1" dirty="0">
                <a:latin typeface="Times New Roman" pitchFamily="18" charset="0"/>
                <a:ea typeface="Times New Roman" pitchFamily="18" charset="0"/>
                <a:cs typeface="Times New Roman" pitchFamily="18" charset="0"/>
              </a:rPr>
              <a:t>(đpcm)</a:t>
            </a:r>
            <a:r>
              <a:rPr lang="en-US" sz="2400" i="1" dirty="0">
                <a:latin typeface="Times New Roman" pitchFamily="18" charset="0"/>
                <a:cs typeface="Times New Roman" pitchFamily="18" charset="0"/>
              </a:rPr>
              <a:t> </a:t>
            </a:r>
            <a:r>
              <a:rPr lang="en-US" sz="2400" i="1" dirty="0" smtClean="0">
                <a:latin typeface="Times New Roman" pitchFamily="18" charset="0"/>
                <a:cs typeface="Times New Roman" pitchFamily="18" charset="0"/>
              </a:rPr>
              <a:t>.</a:t>
            </a:r>
            <a:endParaRPr lang="en-US" sz="2400" i="1" dirty="0">
              <a:latin typeface="Times New Roman" pitchFamily="18" charset="0"/>
              <a:cs typeface="Times New Roman" pitchFamily="18" charset="0"/>
            </a:endParaRPr>
          </a:p>
        </p:txBody>
      </p:sp>
      <p:sp>
        <p:nvSpPr>
          <p:cNvPr id="43" name="Rectangle 42"/>
          <p:cNvSpPr/>
          <p:nvPr/>
        </p:nvSpPr>
        <p:spPr>
          <a:xfrm>
            <a:off x="6992671" y="2738735"/>
            <a:ext cx="857927" cy="461665"/>
          </a:xfrm>
          <a:prstGeom prst="rect">
            <a:avLst/>
          </a:prstGeom>
        </p:spPr>
        <p:txBody>
          <a:bodyPr wrap="none">
            <a:spAutoFit/>
          </a:bodyPr>
          <a:lstStyle/>
          <a:p>
            <a:r>
              <a:rPr lang="en-US" sz="2400" dirty="0">
                <a:latin typeface="Times New Roman" pitchFamily="18" charset="0"/>
                <a:cs typeface="Times New Roman" pitchFamily="18" charset="0"/>
              </a:rPr>
              <a:t>t</a:t>
            </a:r>
            <a:r>
              <a:rPr lang="en-US" sz="2400" dirty="0" smtClean="0">
                <a:latin typeface="Times New Roman" pitchFamily="18" charset="0"/>
                <a:cs typeface="Times New Roman" pitchFamily="18" charset="0"/>
              </a:rPr>
              <a:t>a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14384" name="Picture 4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982720" y="4199164"/>
            <a:ext cx="335280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Rectangle 44"/>
          <p:cNvSpPr/>
          <p:nvPr/>
        </p:nvSpPr>
        <p:spPr>
          <a:xfrm>
            <a:off x="6094306" y="3737499"/>
            <a:ext cx="936475" cy="461665"/>
          </a:xfrm>
          <a:prstGeom prst="rect">
            <a:avLst/>
          </a:prstGeom>
        </p:spPr>
        <p:txBody>
          <a:bodyPr wrap="none">
            <a:spAutoFit/>
          </a:bodyPr>
          <a:lstStyle/>
          <a:p>
            <a:r>
              <a:rPr lang="en-US" sz="2400" dirty="0" err="1" smtClean="0">
                <a:latin typeface="Times New Roman" pitchFamily="18" charset="0"/>
                <a:cs typeface="Times New Roman" pitchFamily="18" charset="0"/>
              </a:rPr>
              <a:t>chung</a:t>
            </a:r>
            <a:endParaRPr lang="en-US" sz="2400" dirty="0">
              <a:latin typeface="Times New Roman" pitchFamily="18" charset="0"/>
              <a:cs typeface="Times New Roman" pitchFamily="18" charset="0"/>
            </a:endParaRPr>
          </a:p>
        </p:txBody>
      </p:sp>
      <p:pic>
        <p:nvPicPr>
          <p:cNvPr id="14385" name="Picture 49"/>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744890" y="3235430"/>
            <a:ext cx="2505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2" name="Object 41"/>
          <p:cNvGraphicFramePr>
            <a:graphicFrameLocks noChangeAspect="1"/>
          </p:cNvGraphicFramePr>
          <p:nvPr>
            <p:extLst>
              <p:ext uri="{D42A27DB-BD31-4B8C-83A1-F6EECF244321}">
                <p14:modId xmlns:p14="http://schemas.microsoft.com/office/powerpoint/2010/main" val="2489371729"/>
              </p:ext>
            </p:extLst>
          </p:nvPr>
        </p:nvGraphicFramePr>
        <p:xfrm>
          <a:off x="4096229" y="5478463"/>
          <a:ext cx="409575" cy="312737"/>
        </p:xfrm>
        <a:graphic>
          <a:graphicData uri="http://schemas.openxmlformats.org/presentationml/2006/ole">
            <mc:AlternateContent xmlns:mc="http://schemas.openxmlformats.org/markup-compatibility/2006">
              <mc:Choice xmlns:v="urn:schemas-microsoft-com:vml" Requires="v">
                <p:oleObj spid="_x0000_s18140" name="Equation" r:id="rId24" imgW="215640" imgH="164880" progId="Equation.DSMT4">
                  <p:embed/>
                </p:oleObj>
              </mc:Choice>
              <mc:Fallback>
                <p:oleObj name="Equation" r:id="rId24" imgW="215640" imgH="164880" progId="Equation.DSMT4">
                  <p:embed/>
                  <p:pic>
                    <p:nvPicPr>
                      <p:cNvPr id="0" name="Object 1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096229" y="5478463"/>
                        <a:ext cx="4095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2941857707"/>
              </p:ext>
            </p:extLst>
          </p:nvPr>
        </p:nvGraphicFramePr>
        <p:xfrm>
          <a:off x="4109720" y="4716463"/>
          <a:ext cx="409575" cy="312737"/>
        </p:xfrm>
        <a:graphic>
          <a:graphicData uri="http://schemas.openxmlformats.org/presentationml/2006/ole">
            <mc:AlternateContent xmlns:mc="http://schemas.openxmlformats.org/markup-compatibility/2006">
              <mc:Choice xmlns:v="urn:schemas-microsoft-com:vml" Requires="v">
                <p:oleObj spid="_x0000_s18141" name="Equation" r:id="rId26" imgW="215640" imgH="164880" progId="Equation.DSMT4">
                  <p:embed/>
                </p:oleObj>
              </mc:Choice>
              <mc:Fallback>
                <p:oleObj name="Equation" r:id="rId26" imgW="215640" imgH="164880" progId="Equation.DSMT4">
                  <p:embed/>
                  <p:pic>
                    <p:nvPicPr>
                      <p:cNvPr id="0" name="Object 1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109720" y="4716463"/>
                        <a:ext cx="4095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11830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0" fill="hold"/>
                                        <p:tgtEl>
                                          <p:spTgt spid="2"/>
                                        </p:tgtEl>
                                        <p:attrNameLst>
                                          <p:attrName>ppt_x</p:attrName>
                                        </p:attrNameLst>
                                      </p:cBhvr>
                                      <p:tavLst>
                                        <p:tav tm="0">
                                          <p:val>
                                            <p:strVal val="#ppt_x"/>
                                          </p:val>
                                        </p:tav>
                                        <p:tav tm="100000">
                                          <p:val>
                                            <p:strVal val="#ppt_x"/>
                                          </p:val>
                                        </p:tav>
                                      </p:tavLst>
                                    </p:anim>
                                    <p:anim calcmode="lin" valueType="num">
                                      <p:cBhvr additive="base">
                                        <p:cTn id="13" dur="1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randombar(horizont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randombar(horizontal)">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randombar(horizontal)">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childTnLst>
                          </p:cTn>
                        </p:par>
                        <p:par>
                          <p:cTn id="54" fill="hold">
                            <p:stCondLst>
                              <p:cond delay="500"/>
                            </p:stCondLst>
                            <p:childTnLst>
                              <p:par>
                                <p:cTn id="55" presetID="14" presetClass="entr" presetSubtype="10"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randombar(horizontal)">
                                      <p:cBhvr>
                                        <p:cTn id="57" dur="500"/>
                                        <p:tgtEl>
                                          <p:spTgt spid="18"/>
                                        </p:tgtEl>
                                      </p:cBhvr>
                                    </p:animEffect>
                                  </p:childTnLst>
                                </p:cTn>
                              </p:par>
                            </p:childTnLst>
                          </p:cTn>
                        </p:par>
                        <p:par>
                          <p:cTn id="58" fill="hold">
                            <p:stCondLst>
                              <p:cond delay="1000"/>
                            </p:stCondLst>
                            <p:childTnLst>
                              <p:par>
                                <p:cTn id="59" presetID="14" presetClass="entr" presetSubtype="1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randombar(horizontal)">
                                      <p:cBhvr>
                                        <p:cTn id="61" dur="500"/>
                                        <p:tgtEl>
                                          <p:spTgt spid="27"/>
                                        </p:tgtEl>
                                      </p:cBhvr>
                                    </p:animEffect>
                                  </p:childTnLst>
                                </p:cTn>
                              </p:par>
                            </p:childTnLst>
                          </p:cTn>
                        </p:par>
                        <p:par>
                          <p:cTn id="62" fill="hold">
                            <p:stCondLst>
                              <p:cond delay="1500"/>
                            </p:stCondLst>
                            <p:childTnLst>
                              <p:par>
                                <p:cTn id="63" presetID="14" presetClass="entr" presetSubtype="10"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randombar(horizontal)">
                                      <p:cBhvr>
                                        <p:cTn id="65" dur="500"/>
                                        <p:tgtEl>
                                          <p:spTgt spid="19"/>
                                        </p:tgtEl>
                                      </p:cBhvr>
                                    </p:animEffect>
                                  </p:childTnLst>
                                </p:cTn>
                              </p:par>
                            </p:childTnLst>
                          </p:cTn>
                        </p:par>
                        <p:par>
                          <p:cTn id="66" fill="hold">
                            <p:stCondLst>
                              <p:cond delay="2000"/>
                            </p:stCondLst>
                            <p:childTnLst>
                              <p:par>
                                <p:cTn id="67" presetID="14" presetClass="entr" presetSubtype="10"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randombar(horizontal)">
                                      <p:cBhvr>
                                        <p:cTn id="69" dur="500"/>
                                        <p:tgtEl>
                                          <p:spTgt spid="43"/>
                                        </p:tgtEl>
                                      </p:cBhvr>
                                    </p:animEffect>
                                  </p:childTnLst>
                                </p:cTn>
                              </p:par>
                            </p:childTnLst>
                          </p:cTn>
                        </p:par>
                      </p:childTnLst>
                    </p:cTn>
                  </p:par>
                  <p:par>
                    <p:cTn id="70" fill="hold">
                      <p:stCondLst>
                        <p:cond delay="indefinite"/>
                      </p:stCondLst>
                      <p:childTnLst>
                        <p:par>
                          <p:cTn id="71" fill="hold">
                            <p:stCondLst>
                              <p:cond delay="0"/>
                            </p:stCondLst>
                            <p:childTnLst>
                              <p:par>
                                <p:cTn id="72" presetID="14" presetClass="entr" presetSubtype="10" fill="hold" nodeType="clickEffect">
                                  <p:stCondLst>
                                    <p:cond delay="0"/>
                                  </p:stCondLst>
                                  <p:childTnLst>
                                    <p:set>
                                      <p:cBhvr>
                                        <p:cTn id="73" dur="1" fill="hold">
                                          <p:stCondLst>
                                            <p:cond delay="0"/>
                                          </p:stCondLst>
                                        </p:cTn>
                                        <p:tgtEl>
                                          <p:spTgt spid="14385"/>
                                        </p:tgtEl>
                                        <p:attrNameLst>
                                          <p:attrName>style.visibility</p:attrName>
                                        </p:attrNameLst>
                                      </p:cBhvr>
                                      <p:to>
                                        <p:strVal val="visible"/>
                                      </p:to>
                                    </p:set>
                                    <p:animEffect transition="in" filter="randombar(horizontal)">
                                      <p:cBhvr>
                                        <p:cTn id="74" dur="500"/>
                                        <p:tgtEl>
                                          <p:spTgt spid="14385"/>
                                        </p:tgtEl>
                                      </p:cBhvr>
                                    </p:animEffect>
                                  </p:childTnLst>
                                </p:cTn>
                              </p:par>
                            </p:childTnLst>
                          </p:cTn>
                        </p:par>
                      </p:childTnLst>
                    </p:cTn>
                  </p:par>
                  <p:par>
                    <p:cTn id="75" fill="hold">
                      <p:stCondLst>
                        <p:cond delay="indefinite"/>
                      </p:stCondLst>
                      <p:childTnLst>
                        <p:par>
                          <p:cTn id="76" fill="hold">
                            <p:stCondLst>
                              <p:cond delay="0"/>
                            </p:stCondLst>
                            <p:childTnLst>
                              <p:par>
                                <p:cTn id="77" presetID="14" presetClass="entr" presetSubtype="10" fill="hold" nodeType="click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randombar(horizontal)">
                                      <p:cBhvr>
                                        <p:cTn id="79" dur="500"/>
                                        <p:tgtEl>
                                          <p:spTgt spid="29"/>
                                        </p:tgtEl>
                                      </p:cBhvr>
                                    </p:animEffect>
                                  </p:childTnLst>
                                </p:cTn>
                              </p:par>
                            </p:childTnLst>
                          </p:cTn>
                        </p:par>
                      </p:childTnLst>
                    </p:cTn>
                  </p:par>
                  <p:par>
                    <p:cTn id="80" fill="hold">
                      <p:stCondLst>
                        <p:cond delay="indefinite"/>
                      </p:stCondLst>
                      <p:childTnLst>
                        <p:par>
                          <p:cTn id="81" fill="hold">
                            <p:stCondLst>
                              <p:cond delay="0"/>
                            </p:stCondLst>
                            <p:childTnLst>
                              <p:par>
                                <p:cTn id="82" presetID="14" presetClass="entr" presetSubtype="10" fill="hold" grpId="0" nodeType="click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randombar(horizontal)">
                                      <p:cBhvr>
                                        <p:cTn id="84" dur="500"/>
                                        <p:tgtEl>
                                          <p:spTgt spid="45"/>
                                        </p:tgtEl>
                                      </p:cBhvr>
                                    </p:animEffect>
                                  </p:childTnLst>
                                </p:cTn>
                              </p:par>
                            </p:childTnLst>
                          </p:cTn>
                        </p:par>
                      </p:childTnLst>
                    </p:cTn>
                  </p:par>
                  <p:par>
                    <p:cTn id="85" fill="hold">
                      <p:stCondLst>
                        <p:cond delay="indefinite"/>
                      </p:stCondLst>
                      <p:childTnLst>
                        <p:par>
                          <p:cTn id="86" fill="hold">
                            <p:stCondLst>
                              <p:cond delay="0"/>
                            </p:stCondLst>
                            <p:childTnLst>
                              <p:par>
                                <p:cTn id="87" presetID="14" presetClass="entr" presetSubtype="10" fill="hold" nodeType="clickEffect">
                                  <p:stCondLst>
                                    <p:cond delay="0"/>
                                  </p:stCondLst>
                                  <p:childTnLst>
                                    <p:set>
                                      <p:cBhvr>
                                        <p:cTn id="88" dur="1" fill="hold">
                                          <p:stCondLst>
                                            <p:cond delay="0"/>
                                          </p:stCondLst>
                                        </p:cTn>
                                        <p:tgtEl>
                                          <p:spTgt spid="14384"/>
                                        </p:tgtEl>
                                        <p:attrNameLst>
                                          <p:attrName>style.visibility</p:attrName>
                                        </p:attrNameLst>
                                      </p:cBhvr>
                                      <p:to>
                                        <p:strVal val="visible"/>
                                      </p:to>
                                    </p:set>
                                    <p:animEffect transition="in" filter="randombar(horizontal)">
                                      <p:cBhvr>
                                        <p:cTn id="89" dur="500"/>
                                        <p:tgtEl>
                                          <p:spTgt spid="14384"/>
                                        </p:tgtEl>
                                      </p:cBhvr>
                                    </p:animEffect>
                                  </p:childTnLst>
                                </p:cTn>
                              </p:par>
                            </p:childTnLst>
                          </p:cTn>
                        </p:par>
                      </p:childTnLst>
                    </p:cTn>
                  </p:par>
                  <p:par>
                    <p:cTn id="90" fill="hold">
                      <p:stCondLst>
                        <p:cond delay="indefinite"/>
                      </p:stCondLst>
                      <p:childTnLst>
                        <p:par>
                          <p:cTn id="91" fill="hold">
                            <p:stCondLst>
                              <p:cond delay="0"/>
                            </p:stCondLst>
                            <p:childTnLst>
                              <p:par>
                                <p:cTn id="92" presetID="14" presetClass="entr" presetSubtype="10" fill="hold" nodeType="click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randombar(horizontal)">
                                      <p:cBhvr>
                                        <p:cTn id="94" dur="500"/>
                                        <p:tgtEl>
                                          <p:spTgt spid="44"/>
                                        </p:tgtEl>
                                      </p:cBhvr>
                                    </p:animEffect>
                                  </p:childTnLst>
                                </p:cTn>
                              </p:par>
                            </p:childTnLst>
                          </p:cTn>
                        </p:par>
                      </p:childTnLst>
                    </p:cTn>
                  </p:par>
                  <p:par>
                    <p:cTn id="95" fill="hold">
                      <p:stCondLst>
                        <p:cond delay="indefinite"/>
                      </p:stCondLst>
                      <p:childTnLst>
                        <p:par>
                          <p:cTn id="96" fill="hold">
                            <p:stCondLst>
                              <p:cond delay="0"/>
                            </p:stCondLst>
                            <p:childTnLst>
                              <p:par>
                                <p:cTn id="97" presetID="14" presetClass="entr" presetSubtype="10" fill="hold" nodeType="click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randombar(horizontal)">
                                      <p:cBhvr>
                                        <p:cTn id="99" dur="500"/>
                                        <p:tgtEl>
                                          <p:spTgt spid="36"/>
                                        </p:tgtEl>
                                      </p:cBhvr>
                                    </p:animEffect>
                                  </p:childTnLst>
                                </p:cTn>
                              </p:par>
                            </p:childTnLst>
                          </p:cTn>
                        </p:par>
                      </p:childTnLst>
                    </p:cTn>
                  </p:par>
                  <p:par>
                    <p:cTn id="100" fill="hold">
                      <p:stCondLst>
                        <p:cond delay="indefinite"/>
                      </p:stCondLst>
                      <p:childTnLst>
                        <p:par>
                          <p:cTn id="101" fill="hold">
                            <p:stCondLst>
                              <p:cond delay="0"/>
                            </p:stCondLst>
                            <p:childTnLst>
                              <p:par>
                                <p:cTn id="102" presetID="14" presetClass="entr" presetSubtype="10" fill="hold" nodeType="clickEffect">
                                  <p:stCondLst>
                                    <p:cond delay="0"/>
                                  </p:stCondLst>
                                  <p:childTnLst>
                                    <p:set>
                                      <p:cBhvr>
                                        <p:cTn id="103" dur="1" fill="hold">
                                          <p:stCondLst>
                                            <p:cond delay="0"/>
                                          </p:stCondLst>
                                        </p:cTn>
                                        <p:tgtEl>
                                          <p:spTgt spid="42"/>
                                        </p:tgtEl>
                                        <p:attrNameLst>
                                          <p:attrName>style.visibility</p:attrName>
                                        </p:attrNameLst>
                                      </p:cBhvr>
                                      <p:to>
                                        <p:strVal val="visible"/>
                                      </p:to>
                                    </p:set>
                                    <p:animEffect transition="in" filter="randombar(horizontal)">
                                      <p:cBhvr>
                                        <p:cTn id="104" dur="500"/>
                                        <p:tgtEl>
                                          <p:spTgt spid="42"/>
                                        </p:tgtEl>
                                      </p:cBhvr>
                                    </p:animEffect>
                                  </p:childTnLst>
                                </p:cTn>
                              </p:par>
                            </p:childTnLst>
                          </p:cTn>
                        </p:par>
                      </p:childTnLst>
                    </p:cTn>
                  </p:par>
                  <p:par>
                    <p:cTn id="105" fill="hold">
                      <p:stCondLst>
                        <p:cond delay="indefinite"/>
                      </p:stCondLst>
                      <p:childTnLst>
                        <p:par>
                          <p:cTn id="106" fill="hold">
                            <p:stCondLst>
                              <p:cond delay="0"/>
                            </p:stCondLst>
                            <p:childTnLst>
                              <p:par>
                                <p:cTn id="107" presetID="14" presetClass="entr" presetSubtype="10" fill="hold" grpId="0" nodeType="click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randombar(horizontal)">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0" grpId="0"/>
      <p:bldP spid="12" grpId="0"/>
      <p:bldP spid="26" grpId="0"/>
      <p:bldP spid="27" grpId="0"/>
      <p:bldP spid="40" grpId="0"/>
      <p:bldP spid="43"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77225"/>
            <a:ext cx="2618024" cy="523220"/>
          </a:xfrm>
          <a:prstGeom prst="rect">
            <a:avLst/>
          </a:prstGeom>
        </p:spPr>
        <p:txBody>
          <a:bodyPr wrap="none">
            <a:spAutoFit/>
          </a:bodyPr>
          <a:lstStyle/>
          <a:p>
            <a:r>
              <a:rPr lang="nl-NL" sz="2800" b="1" i="1" u="sng" dirty="0" smtClean="0">
                <a:solidFill>
                  <a:srgbClr val="FF0000"/>
                </a:solidFill>
                <a:latin typeface="Times New Roman" pitchFamily="18" charset="0"/>
                <a:cs typeface="Times New Roman" pitchFamily="18" charset="0"/>
              </a:rPr>
              <a:t>Bài 34/80/ SGK:</a:t>
            </a:r>
            <a:endParaRPr lang="en-US" sz="2800" dirty="0">
              <a:solidFill>
                <a:srgbClr val="FF0000"/>
              </a:solidFill>
              <a:latin typeface="Times New Roman" pitchFamily="18" charset="0"/>
              <a:cs typeface="Times New Roman" pitchFamily="18" charset="0"/>
            </a:endParaRPr>
          </a:p>
        </p:txBody>
      </p:sp>
      <p:sp>
        <p:nvSpPr>
          <p:cNvPr id="3" name="Rectangle 2"/>
          <p:cNvSpPr/>
          <p:nvPr/>
        </p:nvSpPr>
        <p:spPr>
          <a:xfrm>
            <a:off x="304800" y="1066800"/>
            <a:ext cx="8686800" cy="1384995"/>
          </a:xfrm>
          <a:prstGeom prst="rect">
            <a:avLst/>
          </a:prstGeom>
        </p:spPr>
        <p:txBody>
          <a:bodyPr wrap="square">
            <a:spAutoFit/>
          </a:bodyPr>
          <a:lstStyle/>
          <a:p>
            <a:pPr algn="just"/>
            <a:r>
              <a:rPr lang="vi-VN" sz="2800" dirty="0">
                <a:latin typeface="+mj-lt"/>
              </a:rPr>
              <a:t>Cho đường tròn (O</a:t>
            </a:r>
            <a:r>
              <a:rPr lang="vi-VN" sz="2800" dirty="0" smtClean="0">
                <a:latin typeface="+mj-lt"/>
              </a:rPr>
              <a:t>)</a:t>
            </a:r>
            <a:r>
              <a:rPr lang="vi-VN" sz="2800" dirty="0">
                <a:latin typeface="+mj-lt"/>
              </a:rPr>
              <a:t> và điểm </a:t>
            </a:r>
            <a:r>
              <a:rPr lang="vi-VN" sz="2800" dirty="0" smtClean="0">
                <a:latin typeface="+mj-lt"/>
              </a:rPr>
              <a:t>M</a:t>
            </a:r>
            <a:r>
              <a:rPr lang="vi-VN" sz="2800" dirty="0">
                <a:latin typeface="+mj-lt"/>
              </a:rPr>
              <a:t> nằm bên ngoài đường tròn đó. Qua điểm </a:t>
            </a:r>
            <a:r>
              <a:rPr lang="vi-VN" sz="2800" dirty="0" smtClean="0">
                <a:latin typeface="+mj-lt"/>
              </a:rPr>
              <a:t>M</a:t>
            </a:r>
            <a:r>
              <a:rPr lang="vi-VN" sz="2800" dirty="0">
                <a:latin typeface="+mj-lt"/>
              </a:rPr>
              <a:t> kẻ tiếp tuyến </a:t>
            </a:r>
            <a:r>
              <a:rPr lang="vi-VN" sz="2800" dirty="0" smtClean="0">
                <a:latin typeface="+mj-lt"/>
              </a:rPr>
              <a:t>MT</a:t>
            </a:r>
            <a:r>
              <a:rPr lang="vi-VN" sz="2800" dirty="0">
                <a:latin typeface="+mj-lt"/>
              </a:rPr>
              <a:t> và </a:t>
            </a:r>
            <a:r>
              <a:rPr lang="vi-VN" sz="2800" dirty="0" smtClean="0">
                <a:latin typeface="+mj-lt"/>
              </a:rPr>
              <a:t>cát</a:t>
            </a:r>
            <a:r>
              <a:rPr lang="en-US" sz="2800" dirty="0" smtClean="0">
                <a:latin typeface="+mj-lt"/>
              </a:rPr>
              <a:t> </a:t>
            </a:r>
            <a:r>
              <a:rPr lang="vi-VN" sz="2800" dirty="0" smtClean="0">
                <a:latin typeface="+mj-lt"/>
              </a:rPr>
              <a:t>tuyến</a:t>
            </a:r>
            <a:r>
              <a:rPr lang="vi-VN" sz="2800" dirty="0">
                <a:latin typeface="+mj-lt"/>
              </a:rPr>
              <a:t> </a:t>
            </a:r>
            <a:r>
              <a:rPr lang="vi-VN" sz="2800" dirty="0" smtClean="0">
                <a:latin typeface="+mj-lt"/>
              </a:rPr>
              <a:t>MAB</a:t>
            </a:r>
            <a:r>
              <a:rPr lang="vi-VN" sz="2800" dirty="0">
                <a:latin typeface="+mj-lt"/>
              </a:rPr>
              <a:t>. </a:t>
            </a:r>
            <a:r>
              <a:rPr lang="vi-VN" sz="2800" dirty="0" smtClean="0">
                <a:latin typeface="+mj-lt"/>
              </a:rPr>
              <a:t>Chứng</a:t>
            </a:r>
            <a:r>
              <a:rPr lang="en-US" sz="2800" dirty="0" smtClean="0">
                <a:latin typeface="+mj-lt"/>
              </a:rPr>
              <a:t> </a:t>
            </a:r>
            <a:r>
              <a:rPr lang="vi-VN" sz="2800" dirty="0" smtClean="0">
                <a:latin typeface="+mj-lt"/>
              </a:rPr>
              <a:t>minh</a:t>
            </a:r>
            <a:r>
              <a:rPr lang="vi-VN" sz="2800" i="1" dirty="0">
                <a:latin typeface="+mj-lt"/>
              </a:rPr>
              <a:t> </a:t>
            </a:r>
            <a:r>
              <a:rPr lang="vi-VN" sz="2800" i="1" dirty="0" smtClean="0">
                <a:latin typeface="+mj-lt"/>
              </a:rPr>
              <a:t>MT</a:t>
            </a:r>
            <a:r>
              <a:rPr lang="en-US" sz="2800" i="1" baseline="30000" dirty="0" smtClean="0">
                <a:latin typeface="+mj-lt"/>
              </a:rPr>
              <a:t>2</a:t>
            </a:r>
            <a:r>
              <a:rPr lang="vi-VN" sz="2800" i="1" dirty="0" smtClean="0">
                <a:latin typeface="+mj-lt"/>
              </a:rPr>
              <a:t>=MA.MB</a:t>
            </a:r>
            <a:endParaRPr lang="en-US" sz="2800" i="1" dirty="0">
              <a:latin typeface="+mj-lt"/>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6220" y="3095625"/>
            <a:ext cx="1695450" cy="223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descr="Digit 90"/>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5575300"/>
            <a:ext cx="20574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343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31" presetClass="exit" presetSubtype="0" fill="hold" nodeType="withEffect">
                                  <p:stCondLst>
                                    <p:cond delay="93000"/>
                                  </p:stCondLst>
                                  <p:iterate type="lt">
                                    <p:tmPct val="5000"/>
                                  </p:iterate>
                                  <p:childTnLst>
                                    <p:anim calcmode="lin" valueType="num">
                                      <p:cBhvr>
                                        <p:cTn id="10" dur="1000"/>
                                        <p:tgtEl>
                                          <p:spTgt spid="5"/>
                                        </p:tgtEl>
                                        <p:attrNameLst>
                                          <p:attrName>ppt_w</p:attrName>
                                        </p:attrNameLst>
                                      </p:cBhvr>
                                      <p:tavLst>
                                        <p:tav tm="0">
                                          <p:val>
                                            <p:strVal val="ppt_w"/>
                                          </p:val>
                                        </p:tav>
                                        <p:tav tm="100000">
                                          <p:val>
                                            <p:fltVal val="0"/>
                                          </p:val>
                                        </p:tav>
                                      </p:tavLst>
                                    </p:anim>
                                    <p:anim calcmode="lin" valueType="num">
                                      <p:cBhvr>
                                        <p:cTn id="11" dur="1000"/>
                                        <p:tgtEl>
                                          <p:spTgt spid="5"/>
                                        </p:tgtEl>
                                        <p:attrNameLst>
                                          <p:attrName>ppt_h</p:attrName>
                                        </p:attrNameLst>
                                      </p:cBhvr>
                                      <p:tavLst>
                                        <p:tav tm="0">
                                          <p:val>
                                            <p:strVal val="ppt_h"/>
                                          </p:val>
                                        </p:tav>
                                        <p:tav tm="100000">
                                          <p:val>
                                            <p:fltVal val="0"/>
                                          </p:val>
                                        </p:tav>
                                      </p:tavLst>
                                    </p:anim>
                                    <p:anim calcmode="lin" valueType="num">
                                      <p:cBhvr>
                                        <p:cTn id="12" dur="1000"/>
                                        <p:tgtEl>
                                          <p:spTgt spid="5"/>
                                        </p:tgtEl>
                                        <p:attrNameLst>
                                          <p:attrName>style.rotation</p:attrName>
                                        </p:attrNameLst>
                                      </p:cBhvr>
                                      <p:tavLst>
                                        <p:tav tm="0">
                                          <p:val>
                                            <p:fltVal val="0"/>
                                          </p:val>
                                        </p:tav>
                                        <p:tav tm="100000">
                                          <p:val>
                                            <p:fltVal val="90"/>
                                          </p:val>
                                        </p:tav>
                                      </p:tavLst>
                                    </p:anim>
                                    <p:animEffect transition="out" filter="fade">
                                      <p:cBhvr>
                                        <p:cTn id="13" dur="1000"/>
                                        <p:tgtEl>
                                          <p:spTgt spid="5"/>
                                        </p:tgtEl>
                                      </p:cBhvr>
                                    </p:animEffect>
                                    <p:set>
                                      <p:cBhvr>
                                        <p:cTn id="14" dur="1" fill="hold">
                                          <p:stCondLst>
                                            <p:cond delay="999"/>
                                          </p:stCondLst>
                                        </p:cTn>
                                        <p:tgtEl>
                                          <p:spTgt spid="5"/>
                                        </p:tgtEl>
                                        <p:attrNameLst>
                                          <p:attrName>style.visibility</p:attrName>
                                        </p:attrNameLst>
                                      </p:cBhvr>
                                      <p:to>
                                        <p:strVal val="hidden"/>
                                      </p:to>
                                    </p:set>
                                  </p:childTnLst>
                                  <p:subTnLst>
                                    <p:audio>
                                      <p:cMediaNode>
                                        <p:cTn display="0" masterRel="sameClick">
                                          <p:stCondLst>
                                            <p:cond evt="begin" delay="0">
                                              <p:tn val="9"/>
                                            </p:cond>
                                          </p:stCondLst>
                                          <p:endCondLst>
                                            <p:cond evt="onStopAudio" delay="0">
                                              <p:tgtEl>
                                                <p:sldTgt/>
                                              </p:tgtEl>
                                            </p:cond>
                                          </p:endCondLst>
                                        </p:cTn>
                                        <p:tgtEl>
                                          <p:sndTgt r:embed="rId2" name="RING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30480" y="533400"/>
            <a:ext cx="3733800" cy="2721292"/>
          </a:xfrm>
          <a:prstGeom prst="rect">
            <a:avLst/>
          </a:prstGeom>
          <a:noFill/>
          <a:ln>
            <a:noFill/>
          </a:ln>
        </p:spPr>
      </p:pic>
      <p:cxnSp>
        <p:nvCxnSpPr>
          <p:cNvPr id="4" name="Straight Connector 3"/>
          <p:cNvCxnSpPr>
            <a:cxnSpLocks noChangeShapeType="1"/>
          </p:cNvCxnSpPr>
          <p:nvPr/>
        </p:nvCxnSpPr>
        <p:spPr bwMode="auto">
          <a:xfrm>
            <a:off x="3977958" y="533400"/>
            <a:ext cx="4762" cy="5943600"/>
          </a:xfrm>
          <a:prstGeom prst="line">
            <a:avLst/>
          </a:prstGeom>
          <a:noFill/>
          <a:ln w="28575" algn="ctr">
            <a:solidFill>
              <a:srgbClr val="0000CC"/>
            </a:solidFill>
            <a:round/>
            <a:headEnd/>
            <a:tailEnd/>
          </a:ln>
          <a:extLst>
            <a:ext uri="{909E8E84-426E-40DD-AFC4-6F175D3DCCD1}">
              <a14:hiddenFill xmlns:a14="http://schemas.microsoft.com/office/drawing/2010/main">
                <a:noFill/>
              </a14:hiddenFill>
            </a:ext>
          </a:extLst>
        </p:spPr>
      </p:cxnSp>
      <p:sp>
        <p:nvSpPr>
          <p:cNvPr id="3" name="Rectangle 2"/>
          <p:cNvSpPr/>
          <p:nvPr/>
        </p:nvSpPr>
        <p:spPr>
          <a:xfrm>
            <a:off x="4838700" y="3429000"/>
            <a:ext cx="3848100" cy="1384995"/>
          </a:xfrm>
          <a:prstGeom prst="rect">
            <a:avLst/>
          </a:prstGeom>
        </p:spPr>
        <p:txBody>
          <a:bodyPr wrap="square">
            <a:spAutoFit/>
          </a:bodyPr>
          <a:lstStyle/>
          <a:p>
            <a:r>
              <a:rPr lang="nl-NL" sz="2800" dirty="0" smtClean="0">
                <a:latin typeface="Times New Roman" pitchFamily="18" charset="0"/>
                <a:cs typeface="Times New Roman" pitchFamily="18" charset="0"/>
              </a:rPr>
              <a:t>+MT là tiếp tuyến của (O) tại T.</a:t>
            </a:r>
            <a:endParaRPr lang="en-US" sz="2800" dirty="0" smtClean="0">
              <a:latin typeface="Times New Roman" pitchFamily="18" charset="0"/>
              <a:cs typeface="Times New Roman" pitchFamily="18" charset="0"/>
            </a:endParaRPr>
          </a:p>
          <a:p>
            <a:r>
              <a:rPr lang="nl-NL" sz="2800" dirty="0" smtClean="0">
                <a:latin typeface="Times New Roman" pitchFamily="18" charset="0"/>
                <a:cs typeface="Times New Roman" pitchFamily="18" charset="0"/>
              </a:rPr>
              <a:t>+Cát tuyến MAB.</a:t>
            </a:r>
            <a:endParaRPr lang="en-US" sz="2800" dirty="0">
              <a:latin typeface="Times New Roman" pitchFamily="18" charset="0"/>
              <a:cs typeface="Times New Roman" pitchFamily="18" charset="0"/>
            </a:endParaRPr>
          </a:p>
        </p:txBody>
      </p:sp>
      <p:sp>
        <p:nvSpPr>
          <p:cNvPr id="5" name="Rectangle 4"/>
          <p:cNvSpPr/>
          <p:nvPr/>
        </p:nvSpPr>
        <p:spPr>
          <a:xfrm>
            <a:off x="4891024" y="5344180"/>
            <a:ext cx="2271776" cy="523220"/>
          </a:xfrm>
          <a:prstGeom prst="rect">
            <a:avLst/>
          </a:prstGeom>
        </p:spPr>
        <p:txBody>
          <a:bodyPr wrap="none">
            <a:spAutoFit/>
          </a:bodyPr>
          <a:lstStyle/>
          <a:p>
            <a:r>
              <a:rPr lang="nl-NL" sz="2800" dirty="0">
                <a:latin typeface="Times New Roman" pitchFamily="18" charset="0"/>
                <a:cs typeface="Times New Roman" pitchFamily="18" charset="0"/>
              </a:rPr>
              <a:t>MT</a:t>
            </a:r>
            <a:r>
              <a:rPr lang="nl-NL" sz="2800" baseline="30000" dirty="0">
                <a:latin typeface="Times New Roman" pitchFamily="18" charset="0"/>
                <a:cs typeface="Times New Roman" pitchFamily="18" charset="0"/>
              </a:rPr>
              <a:t>2</a:t>
            </a:r>
            <a:r>
              <a:rPr lang="nl-NL" sz="2800" dirty="0">
                <a:latin typeface="Times New Roman" pitchFamily="18" charset="0"/>
                <a:cs typeface="Times New Roman" pitchFamily="18" charset="0"/>
              </a:rPr>
              <a:t>=MA.MB</a:t>
            </a:r>
            <a:endParaRPr lang="en-US" sz="2800" dirty="0">
              <a:latin typeface="Times New Roman" pitchFamily="18" charset="0"/>
              <a:cs typeface="Times New Roman" pitchFamily="18" charset="0"/>
            </a:endParaRPr>
          </a:p>
        </p:txBody>
      </p:sp>
      <p:grpSp>
        <p:nvGrpSpPr>
          <p:cNvPr id="7" name="Group 6"/>
          <p:cNvGrpSpPr/>
          <p:nvPr/>
        </p:nvGrpSpPr>
        <p:grpSpPr>
          <a:xfrm>
            <a:off x="4038600" y="3276600"/>
            <a:ext cx="5105400" cy="2819400"/>
            <a:chOff x="3733800" y="3276600"/>
            <a:chExt cx="5105400" cy="2819400"/>
          </a:xfrm>
        </p:grpSpPr>
        <p:cxnSp>
          <p:nvCxnSpPr>
            <p:cNvPr id="8" name="Straight Connector 7"/>
            <p:cNvCxnSpPr/>
            <p:nvPr/>
          </p:nvCxnSpPr>
          <p:spPr>
            <a:xfrm>
              <a:off x="4343400" y="3276600"/>
              <a:ext cx="0" cy="2819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733800" y="5092482"/>
              <a:ext cx="51054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TextBox 5"/>
          <p:cNvSpPr txBox="1"/>
          <p:nvPr/>
        </p:nvSpPr>
        <p:spPr>
          <a:xfrm>
            <a:off x="4038600" y="4419600"/>
            <a:ext cx="663964" cy="523220"/>
          </a:xfrm>
          <a:prstGeom prst="rect">
            <a:avLst/>
          </a:prstGeom>
          <a:noFill/>
        </p:spPr>
        <p:txBody>
          <a:bodyPr wrap="none" rtlCol="0">
            <a:spAutoFit/>
          </a:bodyPr>
          <a:lstStyle/>
          <a:p>
            <a:r>
              <a:rPr lang="en-US" sz="2800" dirty="0" smtClean="0">
                <a:latin typeface="Times New Roman" pitchFamily="18" charset="0"/>
                <a:cs typeface="Times New Roman" pitchFamily="18" charset="0"/>
              </a:rPr>
              <a:t>GT</a:t>
            </a:r>
            <a:endParaRPr lang="en-US" sz="2800" dirty="0">
              <a:latin typeface="Times New Roman" pitchFamily="18" charset="0"/>
              <a:cs typeface="Times New Roman" pitchFamily="18" charset="0"/>
            </a:endParaRPr>
          </a:p>
        </p:txBody>
      </p:sp>
      <p:sp>
        <p:nvSpPr>
          <p:cNvPr id="11" name="TextBox 10"/>
          <p:cNvSpPr txBox="1"/>
          <p:nvPr/>
        </p:nvSpPr>
        <p:spPr>
          <a:xfrm>
            <a:off x="4038600" y="5334000"/>
            <a:ext cx="663964" cy="523220"/>
          </a:xfrm>
          <a:prstGeom prst="rect">
            <a:avLst/>
          </a:prstGeom>
          <a:noFill/>
        </p:spPr>
        <p:txBody>
          <a:bodyPr wrap="none" rtlCol="0">
            <a:spAutoFit/>
          </a:bodyPr>
          <a:lstStyle/>
          <a:p>
            <a:r>
              <a:rPr lang="en-US" sz="2800" dirty="0" smtClean="0">
                <a:latin typeface="Times New Roman" pitchFamily="18" charset="0"/>
                <a:cs typeface="Times New Roman" pitchFamily="18" charset="0"/>
              </a:rPr>
              <a:t>KL</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539049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randombar(horizontal)">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randombar(horizont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randombar(horizont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228600"/>
            <a:ext cx="3650358" cy="584775"/>
          </a:xfrm>
          <a:prstGeom prst="rect">
            <a:avLst/>
          </a:prstGeom>
          <a:noFill/>
        </p:spPr>
        <p:txBody>
          <a:bodyPr wrap="none" rtlCol="0">
            <a:spAutoFit/>
          </a:bodyPr>
          <a:lstStyle/>
          <a:p>
            <a:r>
              <a:rPr lang="en-US" sz="3200" u="sng" dirty="0" smtClean="0">
                <a:solidFill>
                  <a:srgbClr val="0070C0"/>
                </a:solidFill>
                <a:latin typeface="Times New Roman" pitchFamily="18" charset="0"/>
                <a:cs typeface="Times New Roman" pitchFamily="18" charset="0"/>
              </a:rPr>
              <a:t>HƯỚNG DẪN GIẢI</a:t>
            </a:r>
            <a:endParaRPr lang="en-US" sz="3200" u="sng" dirty="0">
              <a:solidFill>
                <a:srgbClr val="0070C0"/>
              </a:solidFill>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5110" y="1371600"/>
            <a:ext cx="17716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11" descr="https://cdn.pixabay.com/photo/2012/04/05/01/59/arrow-25867_960_7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9730" y="3429000"/>
            <a:ext cx="655340" cy="76598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1" descr="https://cdn.pixabay.com/photo/2012/04/05/01/59/arrow-25867_960_7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3723" y="1858346"/>
            <a:ext cx="655340" cy="765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1" descr="https://cdn.pixabay.com/photo/2012/04/05/01/59/arrow-25867_960_7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3265" y="4742688"/>
            <a:ext cx="655340" cy="76598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7997" y="2697480"/>
            <a:ext cx="12858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0785" y="4188886"/>
            <a:ext cx="2400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12642" y="5508670"/>
            <a:ext cx="39719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Left Brace 2"/>
          <p:cNvSpPr/>
          <p:nvPr/>
        </p:nvSpPr>
        <p:spPr>
          <a:xfrm>
            <a:off x="2046170" y="5556504"/>
            <a:ext cx="152400" cy="9144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u="sng" dirty="0"/>
          </a:p>
        </p:txBody>
      </p:sp>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5790" y="6013704"/>
            <a:ext cx="146685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489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 calcmode="lin" valueType="num">
                                      <p:cBhvr additive="base">
                                        <p:cTn id="12" dur="500" fill="hold"/>
                                        <p:tgtEl>
                                          <p:spTgt spid="3074"/>
                                        </p:tgtEl>
                                        <p:attrNameLst>
                                          <p:attrName>ppt_x</p:attrName>
                                        </p:attrNameLst>
                                      </p:cBhvr>
                                      <p:tavLst>
                                        <p:tav tm="0">
                                          <p:val>
                                            <p:strVal val="#ppt_x"/>
                                          </p:val>
                                        </p:tav>
                                        <p:tav tm="100000">
                                          <p:val>
                                            <p:strVal val="#ppt_x"/>
                                          </p:val>
                                        </p:tav>
                                      </p:tavLst>
                                    </p:anim>
                                    <p:anim calcmode="lin" valueType="num">
                                      <p:cBhvr additive="base">
                                        <p:cTn id="13"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075"/>
                                        </p:tgtEl>
                                        <p:attrNameLst>
                                          <p:attrName>style.visibility</p:attrName>
                                        </p:attrNameLst>
                                      </p:cBhvr>
                                      <p:to>
                                        <p:strVal val="visible"/>
                                      </p:to>
                                    </p:set>
                                    <p:anim calcmode="lin" valueType="num">
                                      <p:cBhvr additive="base">
                                        <p:cTn id="24" dur="500" fill="hold"/>
                                        <p:tgtEl>
                                          <p:spTgt spid="3075"/>
                                        </p:tgtEl>
                                        <p:attrNameLst>
                                          <p:attrName>ppt_x</p:attrName>
                                        </p:attrNameLst>
                                      </p:cBhvr>
                                      <p:tavLst>
                                        <p:tav tm="0">
                                          <p:val>
                                            <p:strVal val="#ppt_x"/>
                                          </p:val>
                                        </p:tav>
                                        <p:tav tm="100000">
                                          <p:val>
                                            <p:strVal val="#ppt_x"/>
                                          </p:val>
                                        </p:tav>
                                      </p:tavLst>
                                    </p:anim>
                                    <p:anim calcmode="lin" valueType="num">
                                      <p:cBhvr additive="base">
                                        <p:cTn id="25"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076"/>
                                        </p:tgtEl>
                                        <p:attrNameLst>
                                          <p:attrName>style.visibility</p:attrName>
                                        </p:attrNameLst>
                                      </p:cBhvr>
                                      <p:to>
                                        <p:strVal val="visible"/>
                                      </p:to>
                                    </p:set>
                                    <p:anim calcmode="lin" valueType="num">
                                      <p:cBhvr additive="base">
                                        <p:cTn id="36" dur="500" fill="hold"/>
                                        <p:tgtEl>
                                          <p:spTgt spid="3076"/>
                                        </p:tgtEl>
                                        <p:attrNameLst>
                                          <p:attrName>ppt_x</p:attrName>
                                        </p:attrNameLst>
                                      </p:cBhvr>
                                      <p:tavLst>
                                        <p:tav tm="0">
                                          <p:val>
                                            <p:strVal val="#ppt_x"/>
                                          </p:val>
                                        </p:tav>
                                        <p:tav tm="100000">
                                          <p:val>
                                            <p:strVal val="#ppt_x"/>
                                          </p:val>
                                        </p:tav>
                                      </p:tavLst>
                                    </p:anim>
                                    <p:anim calcmode="lin" valueType="num">
                                      <p:cBhvr additive="base">
                                        <p:cTn id="37"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077"/>
                                        </p:tgtEl>
                                        <p:attrNameLst>
                                          <p:attrName>style.visibility</p:attrName>
                                        </p:attrNameLst>
                                      </p:cBhvr>
                                      <p:to>
                                        <p:strVal val="visible"/>
                                      </p:to>
                                    </p:set>
                                    <p:anim calcmode="lin" valueType="num">
                                      <p:cBhvr additive="base">
                                        <p:cTn id="48" dur="500" fill="hold"/>
                                        <p:tgtEl>
                                          <p:spTgt spid="3077"/>
                                        </p:tgtEl>
                                        <p:attrNameLst>
                                          <p:attrName>ppt_x</p:attrName>
                                        </p:attrNameLst>
                                      </p:cBhvr>
                                      <p:tavLst>
                                        <p:tav tm="0">
                                          <p:val>
                                            <p:strVal val="#ppt_x"/>
                                          </p:val>
                                        </p:tav>
                                        <p:tav tm="100000">
                                          <p:val>
                                            <p:strVal val="#ppt_x"/>
                                          </p:val>
                                        </p:tav>
                                      </p:tavLst>
                                    </p:anim>
                                    <p:anim calcmode="lin" valueType="num">
                                      <p:cBhvr additive="base">
                                        <p:cTn id="49"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079"/>
                                        </p:tgtEl>
                                        <p:attrNameLst>
                                          <p:attrName>style.visibility</p:attrName>
                                        </p:attrNameLst>
                                      </p:cBhvr>
                                      <p:to>
                                        <p:strVal val="visible"/>
                                      </p:to>
                                    </p:set>
                                    <p:anim calcmode="lin" valueType="num">
                                      <p:cBhvr additive="base">
                                        <p:cTn id="54" dur="500" fill="hold"/>
                                        <p:tgtEl>
                                          <p:spTgt spid="3079"/>
                                        </p:tgtEl>
                                        <p:attrNameLst>
                                          <p:attrName>ppt_x</p:attrName>
                                        </p:attrNameLst>
                                      </p:cBhvr>
                                      <p:tavLst>
                                        <p:tav tm="0">
                                          <p:val>
                                            <p:strVal val="#ppt_x"/>
                                          </p:val>
                                        </p:tav>
                                        <p:tav tm="100000">
                                          <p:val>
                                            <p:strVal val="#ppt_x"/>
                                          </p:val>
                                        </p:tav>
                                      </p:tavLst>
                                    </p:anim>
                                    <p:anim calcmode="lin" valueType="num">
                                      <p:cBhvr additive="base">
                                        <p:cTn id="55" dur="500" fill="hold"/>
                                        <p:tgtEl>
                                          <p:spTgt spid="3079"/>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1" presetClass="entr" presetSubtype="1" fill="hold" grpId="0" nodeType="click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heel(1)">
                                      <p:cBhvr>
                                        <p:cTn id="6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4600" y="573085"/>
            <a:ext cx="822661" cy="523220"/>
          </a:xfrm>
          <a:prstGeom prst="rect">
            <a:avLst/>
          </a:prstGeom>
          <a:noFill/>
        </p:spPr>
        <p:txBody>
          <a:bodyPr wrap="none" rtlCol="0">
            <a:spAutoFit/>
          </a:bodyPr>
          <a:lstStyle/>
          <a:p>
            <a:r>
              <a:rPr lang="en-US" sz="2800" i="1" u="sng" dirty="0" err="1" smtClean="0">
                <a:latin typeface="Times New Roman" pitchFamily="18" charset="0"/>
                <a:cs typeface="Times New Roman" pitchFamily="18" charset="0"/>
              </a:rPr>
              <a:t>Giải</a:t>
            </a:r>
            <a:endParaRPr lang="en-US" sz="2800" i="1" u="sng" dirty="0">
              <a:latin typeface="Times New Roman" pitchFamily="18" charset="0"/>
              <a:cs typeface="Times New Roman" pitchFamily="18" charset="0"/>
            </a:endParaRPr>
          </a:p>
        </p:txBody>
      </p:sp>
      <p:graphicFrame>
        <p:nvGraphicFramePr>
          <p:cNvPr id="4" name="Object 3"/>
          <p:cNvGraphicFramePr>
            <a:graphicFrameLocks noChangeAspect="1"/>
          </p:cNvGraphicFramePr>
          <p:nvPr/>
        </p:nvGraphicFramePr>
        <p:xfrm>
          <a:off x="0" y="0"/>
          <a:ext cx="122238" cy="190500"/>
        </p:xfrm>
        <a:graphic>
          <a:graphicData uri="http://schemas.openxmlformats.org/presentationml/2006/ole">
            <mc:AlternateContent xmlns:mc="http://schemas.openxmlformats.org/markup-compatibility/2006">
              <mc:Choice xmlns:v="urn:schemas-microsoft-com:vml" Requires="v">
                <p:oleObj spid="_x0000_s17289" name="Equation" r:id="rId3" imgW="126890" imgH="190335" progId="Equation.DSMT4">
                  <p:embed/>
                </p:oleObj>
              </mc:Choice>
              <mc:Fallback>
                <p:oleObj name="Equation" r:id="rId3" imgW="126890" imgH="190335"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2238" cy="19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759896248"/>
              </p:ext>
            </p:extLst>
          </p:nvPr>
        </p:nvGraphicFramePr>
        <p:xfrm>
          <a:off x="1464905" y="1096304"/>
          <a:ext cx="1075095" cy="373061"/>
        </p:xfrm>
        <a:graphic>
          <a:graphicData uri="http://schemas.openxmlformats.org/presentationml/2006/ole">
            <mc:AlternateContent xmlns:mc="http://schemas.openxmlformats.org/markup-compatibility/2006">
              <mc:Choice xmlns:v="urn:schemas-microsoft-com:vml" Requires="v">
                <p:oleObj spid="_x0000_s17290" name="Equation" r:id="rId5" imgW="507780" imgH="177723" progId="Equation.DSMT4">
                  <p:embed/>
                </p:oleObj>
              </mc:Choice>
              <mc:Fallback>
                <p:oleObj name="Equation" r:id="rId5" imgW="507780" imgH="177723"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4905" y="1096304"/>
                        <a:ext cx="1075095" cy="373061"/>
                      </a:xfrm>
                      <a:prstGeom prst="rect">
                        <a:avLst/>
                      </a:prstGeom>
                      <a:noFill/>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68313676"/>
              </p:ext>
            </p:extLst>
          </p:nvPr>
        </p:nvGraphicFramePr>
        <p:xfrm>
          <a:off x="2971800" y="1132566"/>
          <a:ext cx="962896" cy="315234"/>
        </p:xfrm>
        <a:graphic>
          <a:graphicData uri="http://schemas.openxmlformats.org/presentationml/2006/ole">
            <mc:AlternateContent xmlns:mc="http://schemas.openxmlformats.org/markup-compatibility/2006">
              <mc:Choice xmlns:v="urn:schemas-microsoft-com:vml" Requires="v">
                <p:oleObj spid="_x0000_s17291" name="Equation" r:id="rId7" imgW="532937" imgH="177646" progId="Equation.DSMT4">
                  <p:embed/>
                </p:oleObj>
              </mc:Choice>
              <mc:Fallback>
                <p:oleObj name="Equation" r:id="rId7" imgW="532937" imgH="177646"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71800" y="1132566"/>
                        <a:ext cx="962896" cy="315234"/>
                      </a:xfrm>
                      <a:prstGeom prst="rect">
                        <a:avLst/>
                      </a:prstGeom>
                      <a:noFill/>
                    </p:spPr>
                  </p:pic>
                </p:oleObj>
              </mc:Fallback>
            </mc:AlternateContent>
          </a:graphicData>
        </a:graphic>
      </p:graphicFrame>
      <p:sp>
        <p:nvSpPr>
          <p:cNvPr id="11"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1502434493"/>
              </p:ext>
            </p:extLst>
          </p:nvPr>
        </p:nvGraphicFramePr>
        <p:xfrm>
          <a:off x="855979" y="1530012"/>
          <a:ext cx="1335985" cy="451188"/>
        </p:xfrm>
        <a:graphic>
          <a:graphicData uri="http://schemas.openxmlformats.org/presentationml/2006/ole">
            <mc:AlternateContent xmlns:mc="http://schemas.openxmlformats.org/markup-compatibility/2006">
              <mc:Choice xmlns:v="urn:schemas-microsoft-com:vml" Requires="v">
                <p:oleObj spid="_x0000_s17292" name="Equation" r:id="rId9" imgW="723586" imgH="241195" progId="Equation.DSMT4">
                  <p:embed/>
                </p:oleObj>
              </mc:Choice>
              <mc:Fallback>
                <p:oleObj name="Equation" r:id="rId9" imgW="723586" imgH="241195"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5979" y="1530012"/>
                        <a:ext cx="1335985" cy="451188"/>
                      </a:xfrm>
                      <a:prstGeom prst="rect">
                        <a:avLst/>
                      </a:prstGeom>
                      <a:noFill/>
                    </p:spPr>
                  </p:pic>
                </p:oleObj>
              </mc:Fallback>
            </mc:AlternateContent>
          </a:graphicData>
        </a:graphic>
      </p:graphicFrame>
      <p:sp>
        <p:nvSpPr>
          <p:cNvPr id="13" name="TextBox 12"/>
          <p:cNvSpPr txBox="1"/>
          <p:nvPr/>
        </p:nvSpPr>
        <p:spPr>
          <a:xfrm>
            <a:off x="2326640" y="1518066"/>
            <a:ext cx="3252301" cy="523220"/>
          </a:xfrm>
          <a:prstGeom prst="rect">
            <a:avLst/>
          </a:prstGeom>
          <a:noFill/>
        </p:spPr>
        <p:txBody>
          <a:bodyPr wrap="none" rtlCol="0">
            <a:spAutoFit/>
          </a:bodyPr>
          <a:lstStyle/>
          <a:p>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Cùng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chắn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cung</a:t>
            </a:r>
            <a:r>
              <a:rPr lang="en-US" sz="2800" dirty="0" smtClean="0">
                <a:latin typeface="Times New Roman" pitchFamily="18" charset="0"/>
                <a:cs typeface="Times New Roman" pitchFamily="18" charset="0"/>
              </a:rPr>
              <a:t> </a:t>
            </a:r>
            <a:r>
              <a:rPr lang="en-US" sz="2800" i="1" dirty="0" smtClean="0">
                <a:latin typeface="Times New Roman" pitchFamily="18" charset="0"/>
                <a:cs typeface="Times New Roman" pitchFamily="18" charset="0"/>
              </a:rPr>
              <a:t>AT)</a:t>
            </a:r>
            <a:endParaRPr lang="en-US" sz="2800" i="1" dirty="0">
              <a:latin typeface="Times New Roman" pitchFamily="18" charset="0"/>
              <a:cs typeface="Times New Roman" pitchFamily="18" charset="0"/>
            </a:endParaRPr>
          </a:p>
        </p:txBody>
      </p:sp>
      <p:graphicFrame>
        <p:nvGraphicFramePr>
          <p:cNvPr id="14" name="Object 13"/>
          <p:cNvGraphicFramePr>
            <a:graphicFrameLocks noChangeAspect="1"/>
          </p:cNvGraphicFramePr>
          <p:nvPr>
            <p:extLst>
              <p:ext uri="{D42A27DB-BD31-4B8C-83A1-F6EECF244321}">
                <p14:modId xmlns:p14="http://schemas.microsoft.com/office/powerpoint/2010/main" val="115389521"/>
              </p:ext>
            </p:extLst>
          </p:nvPr>
        </p:nvGraphicFramePr>
        <p:xfrm>
          <a:off x="832482" y="2055749"/>
          <a:ext cx="1417960" cy="611251"/>
        </p:xfrm>
        <a:graphic>
          <a:graphicData uri="http://schemas.openxmlformats.org/presentationml/2006/ole">
            <mc:AlternateContent xmlns:mc="http://schemas.openxmlformats.org/markup-compatibility/2006">
              <mc:Choice xmlns:v="urn:schemas-microsoft-com:vml" Requires="v">
                <p:oleObj spid="_x0000_s17293" name="Equation" r:id="rId11" imgW="685800" imgH="291960" progId="Equation.DSMT4">
                  <p:embed/>
                </p:oleObj>
              </mc:Choice>
              <mc:Fallback>
                <p:oleObj name="Equation" r:id="rId11" imgW="685800" imgH="291960" progId="Equation.DSMT4">
                  <p:embed/>
                  <p:pic>
                    <p:nvPicPr>
                      <p:cNvPr id="0" name="Object 11"/>
                      <p:cNvPicPr>
                        <a:picLocks noChangeAspect="1" noChangeArrowheads="1"/>
                      </p:cNvPicPr>
                      <p:nvPr/>
                    </p:nvPicPr>
                    <p:blipFill>
                      <a:blip r:embed="rId12"/>
                      <a:srcRect/>
                      <a:stretch>
                        <a:fillRect/>
                      </a:stretch>
                    </p:blipFill>
                    <p:spPr bwMode="auto">
                      <a:xfrm>
                        <a:off x="832482" y="2055749"/>
                        <a:ext cx="1417960" cy="61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785943482"/>
              </p:ext>
            </p:extLst>
          </p:nvPr>
        </p:nvGraphicFramePr>
        <p:xfrm>
          <a:off x="1489110" y="2821235"/>
          <a:ext cx="938642" cy="325712"/>
        </p:xfrm>
        <a:graphic>
          <a:graphicData uri="http://schemas.openxmlformats.org/presentationml/2006/ole">
            <mc:AlternateContent xmlns:mc="http://schemas.openxmlformats.org/markup-compatibility/2006">
              <mc:Choice xmlns:v="urn:schemas-microsoft-com:vml" Requires="v">
                <p:oleObj spid="_x0000_s17294" name="Equation" r:id="rId13" imgW="507780" imgH="177723" progId="Equation.DSMT4">
                  <p:embed/>
                </p:oleObj>
              </mc:Choice>
              <mc:Fallback>
                <p:oleObj name="Equation" r:id="rId13" imgW="507780" imgH="177723" progId="Equation.DSMT4">
                  <p:embed/>
                  <p:pic>
                    <p:nvPicPr>
                      <p:cNvPr id="0" name="Object 2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89110" y="2821235"/>
                        <a:ext cx="938642" cy="325712"/>
                      </a:xfrm>
                      <a:prstGeom prst="rect">
                        <a:avLst/>
                      </a:prstGeom>
                      <a:noFill/>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731480340"/>
              </p:ext>
            </p:extLst>
          </p:nvPr>
        </p:nvGraphicFramePr>
        <p:xfrm>
          <a:off x="2689654" y="2834693"/>
          <a:ext cx="937860" cy="307037"/>
        </p:xfrm>
        <a:graphic>
          <a:graphicData uri="http://schemas.openxmlformats.org/presentationml/2006/ole">
            <mc:AlternateContent xmlns:mc="http://schemas.openxmlformats.org/markup-compatibility/2006">
              <mc:Choice xmlns:v="urn:schemas-microsoft-com:vml" Requires="v">
                <p:oleObj spid="_x0000_s17295" name="Equation" r:id="rId15" imgW="532937" imgH="177646" progId="Equation.DSMT4">
                  <p:embed/>
                </p:oleObj>
              </mc:Choice>
              <mc:Fallback>
                <p:oleObj name="Equation" r:id="rId15" imgW="532937" imgH="177646" progId="Equation.DSMT4">
                  <p:embed/>
                  <p:pic>
                    <p:nvPicPr>
                      <p:cNvPr id="0" name="Object 2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89654" y="2834693"/>
                        <a:ext cx="937860" cy="307037"/>
                      </a:xfrm>
                      <a:prstGeom prst="rect">
                        <a:avLst/>
                      </a:prstGeom>
                      <a:noFill/>
                    </p:spPr>
                  </p:pic>
                </p:oleObj>
              </mc:Fallback>
            </mc:AlternateContent>
          </a:graphicData>
        </a:graphic>
      </p:graphicFrame>
      <p:sp>
        <p:nvSpPr>
          <p:cNvPr id="17" name="Rectangle 2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p:cNvSpPr txBox="1"/>
          <p:nvPr/>
        </p:nvSpPr>
        <p:spPr>
          <a:xfrm>
            <a:off x="685800" y="2667000"/>
            <a:ext cx="835485" cy="523220"/>
          </a:xfrm>
          <a:prstGeom prst="rect">
            <a:avLst/>
          </a:prstGeom>
          <a:noFill/>
        </p:spPr>
        <p:txBody>
          <a:bodyPr wrap="none" rtlCol="0">
            <a:spAutoFit/>
          </a:bodyPr>
          <a:lstStyle/>
          <a:p>
            <a:r>
              <a:rPr lang="en-US" sz="2800" dirty="0" err="1" smtClean="0">
                <a:latin typeface="Times New Roman" pitchFamily="18" charset="0"/>
                <a:cs typeface="Times New Roman" pitchFamily="18" charset="0"/>
              </a:rPr>
              <a:t>Nên</a:t>
            </a:r>
            <a:r>
              <a:rPr lang="en-US" dirty="0" smtClean="0"/>
              <a:t> </a:t>
            </a:r>
            <a:endParaRPr lang="en-US" dirty="0"/>
          </a:p>
        </p:txBody>
      </p:sp>
      <p:graphicFrame>
        <p:nvGraphicFramePr>
          <p:cNvPr id="20" name="Object 19"/>
          <p:cNvGraphicFramePr>
            <a:graphicFrameLocks noChangeAspect="1"/>
          </p:cNvGraphicFramePr>
          <p:nvPr>
            <p:extLst>
              <p:ext uri="{D42A27DB-BD31-4B8C-83A1-F6EECF244321}">
                <p14:modId xmlns:p14="http://schemas.microsoft.com/office/powerpoint/2010/main" val="2519731348"/>
              </p:ext>
            </p:extLst>
          </p:nvPr>
        </p:nvGraphicFramePr>
        <p:xfrm>
          <a:off x="2438400" y="2930525"/>
          <a:ext cx="238125" cy="193675"/>
        </p:xfrm>
        <a:graphic>
          <a:graphicData uri="http://schemas.openxmlformats.org/presentationml/2006/ole">
            <mc:AlternateContent xmlns:mc="http://schemas.openxmlformats.org/markup-compatibility/2006">
              <mc:Choice xmlns:v="urn:schemas-microsoft-com:vml" Requires="v">
                <p:oleObj spid="_x0000_s17296" name="Equation" r:id="rId17" imgW="152280" imgH="126720" progId="Equation.DSMT4">
                  <p:embed/>
                </p:oleObj>
              </mc:Choice>
              <mc:Fallback>
                <p:oleObj name="Equation" r:id="rId17" imgW="152280" imgH="126720" progId="Equation.DSMT4">
                  <p:embed/>
                  <p:pic>
                    <p:nvPicPr>
                      <p:cNvPr id="0" name="Object 15"/>
                      <p:cNvPicPr>
                        <a:picLocks noChangeAspect="1" noChangeArrowheads="1"/>
                      </p:cNvPicPr>
                      <p:nvPr/>
                    </p:nvPicPr>
                    <p:blipFill>
                      <a:blip r:embed="rId18"/>
                      <a:srcRect/>
                      <a:stretch>
                        <a:fillRect/>
                      </a:stretch>
                    </p:blipFill>
                    <p:spPr bwMode="auto">
                      <a:xfrm>
                        <a:off x="2438400" y="2930525"/>
                        <a:ext cx="23812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TextBox 20"/>
          <p:cNvSpPr txBox="1"/>
          <p:nvPr/>
        </p:nvSpPr>
        <p:spPr>
          <a:xfrm>
            <a:off x="3505200" y="2667000"/>
            <a:ext cx="873957" cy="523220"/>
          </a:xfrm>
          <a:prstGeom prst="rect">
            <a:avLst/>
          </a:prstGeom>
          <a:noFill/>
        </p:spPr>
        <p:txBody>
          <a:bodyPr wrap="none" rtlCol="0">
            <a:spAutoFit/>
          </a:bodyPr>
          <a:lstStyle/>
          <a:p>
            <a:r>
              <a:rPr lang="en-US" sz="2800" i="1" dirty="0" smtClean="0">
                <a:latin typeface="Times New Roman" pitchFamily="18" charset="0"/>
                <a:cs typeface="Times New Roman" pitchFamily="18" charset="0"/>
              </a:rPr>
              <a:t>(</a:t>
            </a:r>
            <a:r>
              <a:rPr lang="en-US" sz="2800" i="1" dirty="0" err="1" smtClean="0">
                <a:latin typeface="Times New Roman" pitchFamily="18" charset="0"/>
                <a:cs typeface="Times New Roman" pitchFamily="18" charset="0"/>
              </a:rPr>
              <a:t>g.g</a:t>
            </a:r>
            <a:r>
              <a:rPr lang="en-US" sz="2800" i="1" dirty="0" smtClean="0">
                <a:latin typeface="Times New Roman" pitchFamily="18" charset="0"/>
                <a:cs typeface="Times New Roman" pitchFamily="18" charset="0"/>
              </a:rPr>
              <a:t>)</a:t>
            </a:r>
            <a:endParaRPr lang="en-US" sz="2800" i="1" dirty="0">
              <a:latin typeface="Times New Roman" pitchFamily="18" charset="0"/>
              <a:cs typeface="Times New Roman" pitchFamily="18" charset="0"/>
            </a:endParaRPr>
          </a:p>
        </p:txBody>
      </p:sp>
      <p:graphicFrame>
        <p:nvGraphicFramePr>
          <p:cNvPr id="22" name="Object 21"/>
          <p:cNvGraphicFramePr>
            <a:graphicFrameLocks noChangeAspect="1"/>
          </p:cNvGraphicFramePr>
          <p:nvPr>
            <p:extLst>
              <p:ext uri="{D42A27DB-BD31-4B8C-83A1-F6EECF244321}">
                <p14:modId xmlns:p14="http://schemas.microsoft.com/office/powerpoint/2010/main" val="4000816140"/>
              </p:ext>
            </p:extLst>
          </p:nvPr>
        </p:nvGraphicFramePr>
        <p:xfrm>
          <a:off x="1041809" y="3331988"/>
          <a:ext cx="2191747" cy="930625"/>
        </p:xfrm>
        <a:graphic>
          <a:graphicData uri="http://schemas.openxmlformats.org/presentationml/2006/ole">
            <mc:AlternateContent xmlns:mc="http://schemas.openxmlformats.org/markup-compatibility/2006">
              <mc:Choice xmlns:v="urn:schemas-microsoft-com:vml" Requires="v">
                <p:oleObj spid="_x0000_s17297" name="Equation" r:id="rId19" imgW="1028520" imgH="444240" progId="Equation.DSMT4">
                  <p:embed/>
                </p:oleObj>
              </mc:Choice>
              <mc:Fallback>
                <p:oleObj name="Equation" r:id="rId19" imgW="1028520" imgH="444240" progId="Equation.DSMT4">
                  <p:embed/>
                  <p:pic>
                    <p:nvPicPr>
                      <p:cNvPr id="0" name="Object 15"/>
                      <p:cNvPicPr>
                        <a:picLocks noChangeAspect="1" noChangeArrowheads="1"/>
                      </p:cNvPicPr>
                      <p:nvPr/>
                    </p:nvPicPr>
                    <p:blipFill>
                      <a:blip r:embed="rId20"/>
                      <a:srcRect/>
                      <a:stretch>
                        <a:fillRect/>
                      </a:stretch>
                    </p:blipFill>
                    <p:spPr bwMode="auto">
                      <a:xfrm>
                        <a:off x="1041809" y="3331988"/>
                        <a:ext cx="2191747" cy="9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3534711926"/>
              </p:ext>
            </p:extLst>
          </p:nvPr>
        </p:nvGraphicFramePr>
        <p:xfrm>
          <a:off x="954472" y="4511993"/>
          <a:ext cx="3947343" cy="566100"/>
        </p:xfrm>
        <a:graphic>
          <a:graphicData uri="http://schemas.openxmlformats.org/presentationml/2006/ole">
            <mc:AlternateContent xmlns:mc="http://schemas.openxmlformats.org/markup-compatibility/2006">
              <mc:Choice xmlns:v="urn:schemas-microsoft-com:vml" Requires="v">
                <p:oleObj spid="_x0000_s17298" name="Equation" r:id="rId21" imgW="1828800" imgH="266400" progId="Equation.DSMT4">
                  <p:embed/>
                </p:oleObj>
              </mc:Choice>
              <mc:Fallback>
                <p:oleObj name="Equation" r:id="rId21" imgW="1828800" imgH="266400" progId="Equation.DSMT4">
                  <p:embed/>
                  <p:pic>
                    <p:nvPicPr>
                      <p:cNvPr id="0" name="Object 21"/>
                      <p:cNvPicPr>
                        <a:picLocks noChangeAspect="1" noChangeArrowheads="1"/>
                      </p:cNvPicPr>
                      <p:nvPr/>
                    </p:nvPicPr>
                    <p:blipFill>
                      <a:blip r:embed="rId22"/>
                      <a:srcRect/>
                      <a:stretch>
                        <a:fillRect/>
                      </a:stretch>
                    </p:blipFill>
                    <p:spPr bwMode="auto">
                      <a:xfrm>
                        <a:off x="954472" y="4511993"/>
                        <a:ext cx="3947343" cy="56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Box 9"/>
          <p:cNvSpPr txBox="1"/>
          <p:nvPr/>
        </p:nvSpPr>
        <p:spPr>
          <a:xfrm>
            <a:off x="815340" y="1021556"/>
            <a:ext cx="5890260"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Xét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ta </a:t>
            </a:r>
            <a:r>
              <a:rPr lang="en-US" sz="2800" dirty="0" err="1" smtClean="0">
                <a:latin typeface="Times New Roman" pitchFamily="18" charset="0"/>
                <a:cs typeface="Times New Roman" pitchFamily="18" charset="0"/>
              </a:rPr>
              <a:t>có</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017123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heel(1)">
                                      <p:cBhvr>
                                        <p:cTn id="30" dur="2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circle(in)">
                                      <p:cBhvr>
                                        <p:cTn id="35" dur="20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ppt_x"/>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fill="hold"/>
                                        <p:tgtEl>
                                          <p:spTgt spid="20"/>
                                        </p:tgtEl>
                                        <p:attrNameLst>
                                          <p:attrName>ppt_x</p:attrName>
                                        </p:attrNameLst>
                                      </p:cBhvr>
                                      <p:tavLst>
                                        <p:tav tm="0">
                                          <p:val>
                                            <p:strVal val="#ppt_x"/>
                                          </p:val>
                                        </p:tav>
                                        <p:tav tm="100000">
                                          <p:val>
                                            <p:strVal val="#ppt_x"/>
                                          </p:val>
                                        </p:tav>
                                      </p:tavLst>
                                    </p:anim>
                                    <p:anim calcmode="lin" valueType="num">
                                      <p:cBhvr additive="base">
                                        <p:cTn id="57" dur="500" fill="hold"/>
                                        <p:tgtEl>
                                          <p:spTgt spid="20"/>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500" fill="hold"/>
                                        <p:tgtEl>
                                          <p:spTgt spid="16"/>
                                        </p:tgtEl>
                                        <p:attrNameLst>
                                          <p:attrName>ppt_x</p:attrName>
                                        </p:attrNameLst>
                                      </p:cBhvr>
                                      <p:tavLst>
                                        <p:tav tm="0">
                                          <p:val>
                                            <p:strVal val="#ppt_x"/>
                                          </p:val>
                                        </p:tav>
                                        <p:tav tm="100000">
                                          <p:val>
                                            <p:strVal val="#ppt_x"/>
                                          </p:val>
                                        </p:tav>
                                      </p:tavLst>
                                    </p:anim>
                                    <p:anim calcmode="lin" valueType="num">
                                      <p:cBhvr additive="base">
                                        <p:cTn id="6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ppt_x"/>
                                          </p:val>
                                        </p:tav>
                                        <p:tav tm="100000">
                                          <p:val>
                                            <p:strVal val="#ppt_x"/>
                                          </p:val>
                                        </p:tav>
                                      </p:tavLst>
                                    </p:anim>
                                    <p:anim calcmode="lin" valueType="num">
                                      <p:cBhvr additive="base">
                                        <p:cTn id="6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fill="hold"/>
                                        <p:tgtEl>
                                          <p:spTgt spid="22"/>
                                        </p:tgtEl>
                                        <p:attrNameLst>
                                          <p:attrName>ppt_x</p:attrName>
                                        </p:attrNameLst>
                                      </p:cBhvr>
                                      <p:tavLst>
                                        <p:tav tm="0">
                                          <p:val>
                                            <p:strVal val="#ppt_x"/>
                                          </p:val>
                                        </p:tav>
                                        <p:tav tm="100000">
                                          <p:val>
                                            <p:strVal val="#ppt_x"/>
                                          </p:val>
                                        </p:tav>
                                      </p:tavLst>
                                    </p:anim>
                                    <p:anim calcmode="lin" valueType="num">
                                      <p:cBhvr additive="base">
                                        <p:cTn id="7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fill="hold"/>
                                        <p:tgtEl>
                                          <p:spTgt spid="23"/>
                                        </p:tgtEl>
                                        <p:attrNameLst>
                                          <p:attrName>ppt_x</p:attrName>
                                        </p:attrNameLst>
                                      </p:cBhvr>
                                      <p:tavLst>
                                        <p:tav tm="0">
                                          <p:val>
                                            <p:strVal val="#ppt_x"/>
                                          </p:val>
                                        </p:tav>
                                        <p:tav tm="100000">
                                          <p:val>
                                            <p:strVal val="#ppt_x"/>
                                          </p:val>
                                        </p:tav>
                                      </p:tavLst>
                                    </p:anim>
                                    <p:anim calcmode="lin" valueType="num">
                                      <p:cBhvr additive="base">
                                        <p:cTn id="7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9" grpId="0"/>
      <p:bldP spid="21"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378327"/>
            <a:ext cx="5638800" cy="4401205"/>
          </a:xfrm>
          <a:prstGeom prst="rect">
            <a:avLst/>
          </a:prstGeom>
        </p:spPr>
        <p:txBody>
          <a:bodyPr wrap="square">
            <a:spAutoFit/>
          </a:bodyPr>
          <a:lstStyle/>
          <a:p>
            <a:r>
              <a:rPr lang="en-US" sz="2800" i="1" u="sng" dirty="0" err="1" smtClean="0">
                <a:solidFill>
                  <a:srgbClr val="FF0000"/>
                </a:solidFill>
                <a:latin typeface="Times New Roman" pitchFamily="18" charset="0"/>
                <a:cs typeface="Times New Roman" pitchFamily="18" charset="0"/>
              </a:rPr>
              <a:t>Bài</a:t>
            </a:r>
            <a:r>
              <a:rPr lang="en-US" sz="2800" i="1" u="sng" dirty="0" smtClean="0">
                <a:solidFill>
                  <a:srgbClr val="FF0000"/>
                </a:solidFill>
                <a:latin typeface="Times New Roman" pitchFamily="18" charset="0"/>
                <a:cs typeface="Times New Roman" pitchFamily="18" charset="0"/>
              </a:rPr>
              <a:t> 35/80/</a:t>
            </a:r>
            <a:r>
              <a:rPr lang="en-US" sz="2800" i="1" u="sng" dirty="0" err="1" smtClean="0">
                <a:solidFill>
                  <a:srgbClr val="FF0000"/>
                </a:solidFill>
                <a:latin typeface="Times New Roman" pitchFamily="18" charset="0"/>
                <a:cs typeface="Times New Roman" pitchFamily="18" charset="0"/>
              </a:rPr>
              <a:t>sgk</a:t>
            </a:r>
            <a:endParaRPr lang="en-US" sz="2800" i="1" u="sng" dirty="0" smtClean="0">
              <a:solidFill>
                <a:srgbClr val="FF0000"/>
              </a:solidFill>
              <a:latin typeface="Times New Roman" pitchFamily="18" charset="0"/>
              <a:cs typeface="Times New Roman" pitchFamily="18" charset="0"/>
            </a:endParaRPr>
          </a:p>
          <a:p>
            <a:r>
              <a:rPr lang="vi-VN" sz="2800" dirty="0" smtClean="0">
                <a:latin typeface="Times New Roman" pitchFamily="18" charset="0"/>
                <a:cs typeface="Times New Roman" pitchFamily="18" charset="0"/>
              </a:rPr>
              <a:t>Trên </a:t>
            </a:r>
            <a:r>
              <a:rPr lang="vi-VN" sz="2800" dirty="0">
                <a:latin typeface="Times New Roman" pitchFamily="18" charset="0"/>
                <a:cs typeface="Times New Roman" pitchFamily="18" charset="0"/>
              </a:rPr>
              <a:t>bờ biển có ngọn hải đăng cao </a:t>
            </a:r>
            <a:r>
              <a:rPr lang="vi-VN" sz="2800" dirty="0" smtClean="0">
                <a:latin typeface="Times New Roman" pitchFamily="18" charset="0"/>
                <a:cs typeface="Times New Roman" pitchFamily="18" charset="0"/>
              </a:rPr>
              <a:t>40m. </a:t>
            </a:r>
            <a:r>
              <a:rPr lang="vi-VN" sz="2800" dirty="0">
                <a:latin typeface="Times New Roman" pitchFamily="18" charset="0"/>
                <a:cs typeface="Times New Roman" pitchFamily="18" charset="0"/>
              </a:rPr>
              <a:t>Với khoảng cách bao nhiêu kilomet thì người quan sát trên tàu bắt đầu trông thấy ngọn đèn </a:t>
            </a:r>
            <a:r>
              <a:rPr lang="vi-VN" sz="2800" dirty="0"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a:t>
            </a: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biết rằng mắt người quan sát ở độ cao </a:t>
            </a:r>
            <a:r>
              <a:rPr lang="vi-VN" sz="2800" dirty="0" smtClean="0">
                <a:latin typeface="Times New Roman" pitchFamily="18" charset="0"/>
                <a:cs typeface="Times New Roman" pitchFamily="18" charset="0"/>
              </a:rPr>
              <a:t>10m</a:t>
            </a:r>
            <a:r>
              <a:rPr lang="vi-VN" sz="2800" dirty="0">
                <a:latin typeface="Times New Roman" pitchFamily="18" charset="0"/>
                <a:cs typeface="Times New Roman" pitchFamily="18" charset="0"/>
              </a:rPr>
              <a:t> so với mực nước biển và bán kính Trái Đất gần bằng </a:t>
            </a:r>
            <a:r>
              <a:rPr lang="vi-VN" sz="2800" dirty="0" smtClean="0">
                <a:latin typeface="Times New Roman" pitchFamily="18" charset="0"/>
                <a:cs typeface="Times New Roman" pitchFamily="18" charset="0"/>
              </a:rPr>
              <a:t>6400km</a:t>
            </a:r>
            <a:r>
              <a:rPr lang="vi-VN" sz="2800" dirty="0">
                <a:latin typeface="Times New Roman" pitchFamily="18" charset="0"/>
                <a:cs typeface="Times New Roman" pitchFamily="18" charset="0"/>
              </a:rPr>
              <a:t> (h.30)?</a:t>
            </a:r>
            <a:br>
              <a:rPr lang="vi-VN" sz="2800" dirty="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sp>
        <p:nvSpPr>
          <p:cNvPr id="4" name="Rectangle 3"/>
          <p:cNvSpPr/>
          <p:nvPr/>
        </p:nvSpPr>
        <p:spPr>
          <a:xfrm>
            <a:off x="2743200" y="381000"/>
            <a:ext cx="3376245"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Vận</a:t>
            </a: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5400" b="1" cap="all" spc="0"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dụng</a:t>
            </a:r>
            <a:endParaRPr lang="en-U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TextBox 4"/>
          <p:cNvSpPr txBox="1"/>
          <p:nvPr/>
        </p:nvSpPr>
        <p:spPr>
          <a:xfrm>
            <a:off x="7086600" y="5105400"/>
            <a:ext cx="598241" cy="369332"/>
          </a:xfrm>
          <a:prstGeom prst="rect">
            <a:avLst/>
          </a:prstGeom>
          <a:noFill/>
        </p:spPr>
        <p:txBody>
          <a:bodyPr wrap="none" rtlCol="0">
            <a:spAutoFit/>
          </a:bodyPr>
          <a:lstStyle/>
          <a:p>
            <a:r>
              <a:rPr lang="en-US" dirty="0" smtClean="0"/>
              <a:t>h.30</a:t>
            </a:r>
            <a:endParaRPr lang="en-US"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3286125"/>
            <a:ext cx="3438525"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398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0243"/>
                                        </p:tgtEl>
                                        <p:attrNameLst>
                                          <p:attrName>style.visibility</p:attrName>
                                        </p:attrNameLst>
                                      </p:cBhvr>
                                      <p:to>
                                        <p:strVal val="visible"/>
                                      </p:to>
                                    </p:set>
                                    <p:animEffect transition="in" filter="randombar(horizontal)">
                                      <p:cBhvr>
                                        <p:cTn id="18" dur="500"/>
                                        <p:tgtEl>
                                          <p:spTgt spid="1024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84734" y="533400"/>
            <a:ext cx="2682145" cy="523220"/>
          </a:xfrm>
          <a:prstGeom prst="rect">
            <a:avLst/>
          </a:prstGeom>
          <a:noFill/>
        </p:spPr>
        <p:txBody>
          <a:bodyPr wrap="none" rtlCol="0">
            <a:spAutoFit/>
          </a:bodyPr>
          <a:lstStyle/>
          <a:p>
            <a:r>
              <a:rPr lang="en-US" sz="2800" u="sng" dirty="0" err="1" smtClean="0">
                <a:solidFill>
                  <a:srgbClr val="FF0000"/>
                </a:solidFill>
                <a:latin typeface="Times New Roman (Headings)"/>
              </a:rPr>
              <a:t>Hướng</a:t>
            </a:r>
            <a:r>
              <a:rPr lang="en-US" sz="2800" u="sng" dirty="0" smtClean="0">
                <a:solidFill>
                  <a:srgbClr val="FF0000"/>
                </a:solidFill>
                <a:latin typeface="Times New Roman (Headings)"/>
              </a:rPr>
              <a:t> </a:t>
            </a:r>
            <a:r>
              <a:rPr lang="en-US" sz="2800" u="sng" dirty="0" err="1" smtClean="0">
                <a:solidFill>
                  <a:srgbClr val="FF0000"/>
                </a:solidFill>
                <a:latin typeface="Times New Roman (Headings)"/>
              </a:rPr>
              <a:t>dẫn</a:t>
            </a:r>
            <a:r>
              <a:rPr lang="en-US" sz="2800" u="sng" dirty="0" smtClean="0">
                <a:solidFill>
                  <a:srgbClr val="FF0000"/>
                </a:solidFill>
                <a:latin typeface="Times New Roman (Headings)"/>
              </a:rPr>
              <a:t> </a:t>
            </a:r>
            <a:r>
              <a:rPr lang="en-US" sz="2800" u="sng" dirty="0" err="1" smtClean="0">
                <a:solidFill>
                  <a:srgbClr val="FF0000"/>
                </a:solidFill>
                <a:latin typeface="Times New Roman (Headings)"/>
              </a:rPr>
              <a:t>giải</a:t>
            </a:r>
            <a:endParaRPr lang="en-US" sz="2800" u="sng" dirty="0">
              <a:solidFill>
                <a:srgbClr val="FF0000"/>
              </a:solidFill>
              <a:latin typeface="Times New Roman (Headings)"/>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5025" y="1095375"/>
            <a:ext cx="3228975" cy="286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9631" y="2539663"/>
            <a:ext cx="3038475" cy="61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81000" y="3048000"/>
            <a:ext cx="4772460" cy="954107"/>
          </a:xfrm>
          <a:prstGeom prst="rect">
            <a:avLst/>
          </a:prstGeom>
          <a:noFill/>
        </p:spPr>
        <p:txBody>
          <a:bodyPr wrap="none" rtlCol="0">
            <a:spAutoFit/>
          </a:bodyPr>
          <a:lstStyle/>
          <a:p>
            <a:r>
              <a:rPr lang="en-US" sz="2800" dirty="0" smtClean="0">
                <a:latin typeface="Times New Roman (Headings)"/>
              </a:rPr>
              <a:t>+ MA=0,04   </a:t>
            </a:r>
          </a:p>
          <a:p>
            <a:r>
              <a:rPr lang="en-US" sz="2800" dirty="0">
                <a:latin typeface="Times New Roman (Headings)"/>
              </a:rPr>
              <a:t>+</a:t>
            </a:r>
            <a:r>
              <a:rPr lang="en-US" sz="2800" dirty="0" smtClean="0">
                <a:latin typeface="Times New Roman (Headings)"/>
              </a:rPr>
              <a:t> MB= MA+2R=0,04+2.6400</a:t>
            </a:r>
            <a:endParaRPr lang="en-US" sz="2800" dirty="0">
              <a:latin typeface="Times New Roman (Headings)"/>
            </a:endParaRPr>
          </a:p>
        </p:txBody>
      </p:sp>
      <p:sp>
        <p:nvSpPr>
          <p:cNvPr id="6" name="Rectangle 5"/>
          <p:cNvSpPr/>
          <p:nvPr/>
        </p:nvSpPr>
        <p:spPr>
          <a:xfrm>
            <a:off x="533400" y="4114801"/>
            <a:ext cx="6324600" cy="523220"/>
          </a:xfrm>
          <a:prstGeom prst="rect">
            <a:avLst/>
          </a:prstGeom>
        </p:spPr>
        <p:txBody>
          <a:bodyPr wrap="square">
            <a:spAutoFit/>
          </a:bodyPr>
          <a:lstStyle/>
          <a:p>
            <a:r>
              <a:rPr lang="vi-VN" sz="2800" dirty="0" smtClean="0">
                <a:latin typeface="Times New Roman (Headings)"/>
              </a:rPr>
              <a:t>Tương</a:t>
            </a:r>
            <a:r>
              <a:rPr lang="en-US" sz="2800" dirty="0" smtClean="0">
                <a:latin typeface="Times New Roman (Headings)"/>
              </a:rPr>
              <a:t> </a:t>
            </a:r>
            <a:r>
              <a:rPr lang="en-US" sz="2800" dirty="0" err="1" smtClean="0">
                <a:latin typeface="Times New Roman (Headings)"/>
              </a:rPr>
              <a:t>tự</a:t>
            </a:r>
            <a:r>
              <a:rPr lang="en-US" sz="2800" dirty="0" smtClean="0">
                <a:latin typeface="Times New Roman (Headings)"/>
              </a:rPr>
              <a:t> ta </a:t>
            </a:r>
            <a:r>
              <a:rPr lang="en-US" sz="2800" dirty="0" err="1" smtClean="0">
                <a:latin typeface="Times New Roman (Headings)"/>
              </a:rPr>
              <a:t>có</a:t>
            </a:r>
            <a:r>
              <a:rPr lang="en-US" sz="2800" dirty="0" smtClean="0">
                <a:latin typeface="Times New Roman (Headings)"/>
              </a:rPr>
              <a:t>:      </a:t>
            </a:r>
            <a:r>
              <a:rPr lang="en-US" sz="2800" i="1" dirty="0" smtClean="0">
                <a:latin typeface="Times New Roman (Headings)"/>
              </a:rPr>
              <a:t>M’T</a:t>
            </a:r>
            <a:r>
              <a:rPr lang="en-US" sz="2800" i="1" baseline="30000" dirty="0" smtClean="0">
                <a:latin typeface="Times New Roman (Headings)"/>
              </a:rPr>
              <a:t>2</a:t>
            </a:r>
            <a:r>
              <a:rPr lang="en-US" sz="2800" i="1" baseline="-25000" dirty="0" smtClean="0">
                <a:latin typeface="Times New Roman (Headings)"/>
              </a:rPr>
              <a:t> </a:t>
            </a:r>
            <a:r>
              <a:rPr lang="en-US" sz="2800" i="1" dirty="0" smtClean="0">
                <a:latin typeface="Times New Roman (Headings)"/>
              </a:rPr>
              <a:t>= M’A’.M’B’</a:t>
            </a:r>
            <a:endParaRPr lang="en-US" sz="2800" i="1" dirty="0">
              <a:latin typeface="Times New Roman (Headings)"/>
            </a:endParaRPr>
          </a:p>
        </p:txBody>
      </p:sp>
      <p:sp>
        <p:nvSpPr>
          <p:cNvPr id="12" name="TextBox 11"/>
          <p:cNvSpPr txBox="1"/>
          <p:nvPr/>
        </p:nvSpPr>
        <p:spPr>
          <a:xfrm>
            <a:off x="402336" y="4654297"/>
            <a:ext cx="4932761" cy="954107"/>
          </a:xfrm>
          <a:prstGeom prst="rect">
            <a:avLst/>
          </a:prstGeom>
          <a:noFill/>
        </p:spPr>
        <p:txBody>
          <a:bodyPr wrap="none" rtlCol="0">
            <a:spAutoFit/>
          </a:bodyPr>
          <a:lstStyle/>
          <a:p>
            <a:r>
              <a:rPr lang="en-US" sz="2800" dirty="0" smtClean="0">
                <a:latin typeface="Times New Roman (Headings)"/>
              </a:rPr>
              <a:t>+ M’A=0,01   </a:t>
            </a:r>
          </a:p>
          <a:p>
            <a:r>
              <a:rPr lang="en-US" sz="2800" dirty="0">
                <a:latin typeface="Times New Roman (Headings)"/>
              </a:rPr>
              <a:t>+</a:t>
            </a:r>
            <a:r>
              <a:rPr lang="en-US" sz="2800" dirty="0" smtClean="0">
                <a:latin typeface="Times New Roman (Headings)"/>
              </a:rPr>
              <a:t> M’B= M’A+2R=0,01+2.6400</a:t>
            </a:r>
            <a:endParaRPr lang="en-US" sz="2800" dirty="0">
              <a:latin typeface="Times New Roman (Headings)"/>
            </a:endParaRPr>
          </a:p>
        </p:txBody>
      </p:sp>
      <p:sp>
        <p:nvSpPr>
          <p:cNvPr id="13" name="TextBox 12"/>
          <p:cNvSpPr txBox="1"/>
          <p:nvPr/>
        </p:nvSpPr>
        <p:spPr>
          <a:xfrm>
            <a:off x="381000" y="5867400"/>
            <a:ext cx="5117106" cy="523220"/>
          </a:xfrm>
          <a:prstGeom prst="rect">
            <a:avLst/>
          </a:prstGeom>
          <a:noFill/>
        </p:spPr>
        <p:txBody>
          <a:bodyPr wrap="none" rtlCol="0">
            <a:spAutoFit/>
          </a:bodyPr>
          <a:lstStyle/>
          <a:p>
            <a:r>
              <a:rPr lang="en-US" sz="2800" dirty="0" err="1" smtClean="0">
                <a:latin typeface="Times New Roman (Headings)"/>
              </a:rPr>
              <a:t>Từ</a:t>
            </a:r>
            <a:r>
              <a:rPr lang="en-US" sz="2800" dirty="0" smtClean="0">
                <a:latin typeface="Times New Roman (Headings)"/>
              </a:rPr>
              <a:t> </a:t>
            </a:r>
            <a:r>
              <a:rPr lang="en-US" sz="2800" dirty="0" err="1" smtClean="0">
                <a:latin typeface="Times New Roman (Headings)"/>
              </a:rPr>
              <a:t>đó</a:t>
            </a:r>
            <a:r>
              <a:rPr lang="en-US" sz="2800" dirty="0" smtClean="0">
                <a:latin typeface="Times New Roman (Headings)"/>
              </a:rPr>
              <a:t> </a:t>
            </a:r>
            <a:r>
              <a:rPr lang="en-US" sz="2800" dirty="0" err="1" smtClean="0">
                <a:latin typeface="Times New Roman (Headings)"/>
              </a:rPr>
              <a:t>tính</a:t>
            </a:r>
            <a:r>
              <a:rPr lang="en-US" sz="2800" dirty="0" smtClean="0">
                <a:latin typeface="Times New Roman (Headings)"/>
              </a:rPr>
              <a:t> </a:t>
            </a:r>
            <a:r>
              <a:rPr lang="en-US" sz="2800" dirty="0" err="1" smtClean="0">
                <a:latin typeface="Times New Roman (Headings)"/>
              </a:rPr>
              <a:t>được</a:t>
            </a:r>
            <a:r>
              <a:rPr lang="en-US" sz="2800" dirty="0" smtClean="0">
                <a:latin typeface="Times New Roman (Headings)"/>
              </a:rPr>
              <a:t> MM’=MT+M’T</a:t>
            </a:r>
          </a:p>
        </p:txBody>
      </p:sp>
      <p:pic>
        <p:nvPicPr>
          <p:cNvPr id="1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0621"/>
            <a:ext cx="2429248" cy="2036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28600" y="2031831"/>
            <a:ext cx="5486400" cy="1384995"/>
          </a:xfrm>
          <a:prstGeom prst="rect">
            <a:avLst/>
          </a:prstGeom>
        </p:spPr>
        <p:txBody>
          <a:bodyPr wrap="square">
            <a:spAutoFit/>
          </a:bodyPr>
          <a:lstStyle/>
          <a:p>
            <a:r>
              <a:rPr lang="en-US" sz="2800" dirty="0" smtClean="0">
                <a:latin typeface="Times New Roman (Headings)"/>
              </a:rPr>
              <a:t>+ </a:t>
            </a:r>
            <a:r>
              <a:rPr lang="en-US" sz="2800" dirty="0" err="1" smtClean="0">
                <a:latin typeface="Times New Roman (Headings)"/>
              </a:rPr>
              <a:t>Áp</a:t>
            </a:r>
            <a:r>
              <a:rPr lang="en-US" sz="2800" dirty="0" smtClean="0">
                <a:latin typeface="Times New Roman (Headings)"/>
              </a:rPr>
              <a:t> </a:t>
            </a:r>
            <a:r>
              <a:rPr lang="en-US" sz="2800" dirty="0" err="1" smtClean="0">
                <a:latin typeface="Times New Roman (Headings)"/>
              </a:rPr>
              <a:t>dụng</a:t>
            </a:r>
            <a:r>
              <a:rPr lang="en-US" sz="2800" dirty="0" smtClean="0">
                <a:latin typeface="Times New Roman (Headings)"/>
              </a:rPr>
              <a:t> </a:t>
            </a:r>
            <a:r>
              <a:rPr lang="en-US" sz="2800" dirty="0" err="1" smtClean="0">
                <a:latin typeface="Times New Roman (Headings)"/>
              </a:rPr>
              <a:t>kết</a:t>
            </a:r>
            <a:r>
              <a:rPr lang="en-US" sz="2800" dirty="0" smtClean="0">
                <a:latin typeface="Times New Roman (Headings)"/>
              </a:rPr>
              <a:t> </a:t>
            </a:r>
            <a:r>
              <a:rPr lang="en-US" sz="2800" dirty="0" err="1" smtClean="0">
                <a:latin typeface="Times New Roman (Headings)"/>
              </a:rPr>
              <a:t>quả</a:t>
            </a:r>
            <a:r>
              <a:rPr lang="en-US" sz="2800" dirty="0" smtClean="0">
                <a:latin typeface="Times New Roman (Headings)"/>
              </a:rPr>
              <a:t> </a:t>
            </a:r>
            <a:r>
              <a:rPr lang="en-US" sz="2800" dirty="0" err="1" smtClean="0">
                <a:latin typeface="Times New Roman (Headings)"/>
              </a:rPr>
              <a:t>bài</a:t>
            </a:r>
            <a:r>
              <a:rPr lang="en-US" sz="2800" dirty="0" smtClean="0">
                <a:latin typeface="Times New Roman (Headings)"/>
              </a:rPr>
              <a:t> </a:t>
            </a:r>
            <a:r>
              <a:rPr lang="en-US" sz="2800" dirty="0" err="1" smtClean="0">
                <a:latin typeface="Times New Roman (Headings)"/>
              </a:rPr>
              <a:t>tập</a:t>
            </a:r>
            <a:r>
              <a:rPr lang="en-US" sz="2800" dirty="0" smtClean="0">
                <a:latin typeface="Times New Roman (Headings)"/>
              </a:rPr>
              <a:t> 34 ta </a:t>
            </a:r>
            <a:r>
              <a:rPr lang="en-US" sz="2800" dirty="0" err="1" smtClean="0">
                <a:latin typeface="Times New Roman (Headings)"/>
              </a:rPr>
              <a:t>có</a:t>
            </a:r>
            <a:r>
              <a:rPr lang="en-US" sz="2800" dirty="0" smtClean="0">
                <a:latin typeface="Times New Roman (Headings)"/>
              </a:rPr>
              <a:t> </a:t>
            </a:r>
            <a:r>
              <a:rPr lang="en-US" sz="2800" dirty="0" err="1" smtClean="0">
                <a:latin typeface="Times New Roman (Headings)"/>
              </a:rPr>
              <a:t>điều</a:t>
            </a:r>
            <a:r>
              <a:rPr lang="en-US" sz="2800" dirty="0" smtClean="0">
                <a:latin typeface="Times New Roman (Headings)"/>
              </a:rPr>
              <a:t> </a:t>
            </a:r>
            <a:r>
              <a:rPr lang="en-US" sz="2800" dirty="0" err="1" smtClean="0">
                <a:latin typeface="Times New Roman (Headings)"/>
              </a:rPr>
              <a:t>gì</a:t>
            </a:r>
            <a:r>
              <a:rPr lang="en-US" sz="2800" dirty="0" smtClean="0">
                <a:latin typeface="Times New Roman (Headings)"/>
              </a:rPr>
              <a:t>?</a:t>
            </a:r>
          </a:p>
          <a:p>
            <a:endParaRPr lang="en-US" sz="2800" dirty="0">
              <a:latin typeface="Times New Roman (Headings)"/>
            </a:endParaRPr>
          </a:p>
        </p:txBody>
      </p:sp>
      <p:pic>
        <p:nvPicPr>
          <p:cNvPr id="11" name="Picture 10" descr="Digit 180"/>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5727700"/>
            <a:ext cx="20574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0175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randombar(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1267"/>
                                        </p:tgtEl>
                                        <p:attrNameLst>
                                          <p:attrName>style.visibility</p:attrName>
                                        </p:attrNameLst>
                                      </p:cBhvr>
                                      <p:to>
                                        <p:strVal val="visible"/>
                                      </p:to>
                                    </p:set>
                                    <p:animEffect transition="in" filter="randombar(horizontal)">
                                      <p:cBhvr>
                                        <p:cTn id="26" dur="500"/>
                                        <p:tgtEl>
                                          <p:spTgt spid="11267"/>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randombar(horizont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randombar(horizontal)">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randombar(horizontal)">
                                      <p:cBhvr>
                                        <p:cTn id="48" dur="500"/>
                                        <p:tgtEl>
                                          <p:spTgt spid="13"/>
                                        </p:tgtEl>
                                      </p:cBhvr>
                                    </p:animEffect>
                                  </p:childTnLst>
                                </p:cTn>
                              </p:par>
                              <p:par>
                                <p:cTn id="49" presetID="31" presetClass="exit" presetSubtype="0" fill="hold" nodeType="withEffect">
                                  <p:stCondLst>
                                    <p:cond delay="183000"/>
                                  </p:stCondLst>
                                  <p:iterate type="lt">
                                    <p:tmPct val="5000"/>
                                  </p:iterate>
                                  <p:childTnLst>
                                    <p:anim calcmode="lin" valueType="num">
                                      <p:cBhvr>
                                        <p:cTn id="50" dur="1000"/>
                                        <p:tgtEl>
                                          <p:spTgt spid="11"/>
                                        </p:tgtEl>
                                        <p:attrNameLst>
                                          <p:attrName>ppt_w</p:attrName>
                                        </p:attrNameLst>
                                      </p:cBhvr>
                                      <p:tavLst>
                                        <p:tav tm="0">
                                          <p:val>
                                            <p:strVal val="ppt_w"/>
                                          </p:val>
                                        </p:tav>
                                        <p:tav tm="100000">
                                          <p:val>
                                            <p:fltVal val="0"/>
                                          </p:val>
                                        </p:tav>
                                      </p:tavLst>
                                    </p:anim>
                                    <p:anim calcmode="lin" valueType="num">
                                      <p:cBhvr>
                                        <p:cTn id="51" dur="1000"/>
                                        <p:tgtEl>
                                          <p:spTgt spid="11"/>
                                        </p:tgtEl>
                                        <p:attrNameLst>
                                          <p:attrName>ppt_h</p:attrName>
                                        </p:attrNameLst>
                                      </p:cBhvr>
                                      <p:tavLst>
                                        <p:tav tm="0">
                                          <p:val>
                                            <p:strVal val="ppt_h"/>
                                          </p:val>
                                        </p:tav>
                                        <p:tav tm="100000">
                                          <p:val>
                                            <p:fltVal val="0"/>
                                          </p:val>
                                        </p:tav>
                                      </p:tavLst>
                                    </p:anim>
                                    <p:anim calcmode="lin" valueType="num">
                                      <p:cBhvr>
                                        <p:cTn id="52" dur="1000"/>
                                        <p:tgtEl>
                                          <p:spTgt spid="11"/>
                                        </p:tgtEl>
                                        <p:attrNameLst>
                                          <p:attrName>style.rotation</p:attrName>
                                        </p:attrNameLst>
                                      </p:cBhvr>
                                      <p:tavLst>
                                        <p:tav tm="0">
                                          <p:val>
                                            <p:fltVal val="0"/>
                                          </p:val>
                                        </p:tav>
                                        <p:tav tm="100000">
                                          <p:val>
                                            <p:fltVal val="90"/>
                                          </p:val>
                                        </p:tav>
                                      </p:tavLst>
                                    </p:anim>
                                    <p:animEffect transition="out" filter="fade">
                                      <p:cBhvr>
                                        <p:cTn id="53" dur="1000"/>
                                        <p:tgtEl>
                                          <p:spTgt spid="11"/>
                                        </p:tgtEl>
                                      </p:cBhvr>
                                    </p:animEffect>
                                    <p:set>
                                      <p:cBhvr>
                                        <p:cTn id="54" dur="1" fill="hold">
                                          <p:stCondLst>
                                            <p:cond delay="999"/>
                                          </p:stCondLst>
                                        </p:cTn>
                                        <p:tgtEl>
                                          <p:spTgt spid="11"/>
                                        </p:tgtEl>
                                        <p:attrNameLst>
                                          <p:attrName>style.visibility</p:attrName>
                                        </p:attrNameLst>
                                      </p:cBhvr>
                                      <p:to>
                                        <p:strVal val="hidden"/>
                                      </p:to>
                                    </p:set>
                                  </p:childTnLst>
                                  <p:subTnLst>
                                    <p:audio>
                                      <p:cMediaNode>
                                        <p:cTn display="0" masterRel="sameClick">
                                          <p:stCondLst>
                                            <p:cond evt="begin" delay="0">
                                              <p:tn val="49"/>
                                            </p:cond>
                                          </p:stCondLst>
                                          <p:endCondLst>
                                            <p:cond evt="onStopAudio" delay="0">
                                              <p:tgtEl>
                                                <p:sldTgt/>
                                              </p:tgtEl>
                                            </p:cond>
                                          </p:endCondLst>
                                        </p:cTn>
                                        <p:tgtEl>
                                          <p:sndTgt r:embed="rId2" name="RING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6" grpId="0"/>
      <p:bldP spid="12" grpId="0"/>
      <p:bldP spid="1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14">
            <a:hlinkClick r:id="rId2" action="ppaction://hlinksldjump"/>
          </p:cNvPr>
          <p:cNvPicPr>
            <a:picLocks noChangeAspect="1"/>
          </p:cNvPicPr>
          <p:nvPr/>
        </p:nvPicPr>
        <p:blipFill>
          <a:blip r:embed="rId3">
            <a:clrChange>
              <a:clrFrom>
                <a:srgbClr val="FFFFFF"/>
              </a:clrFrom>
              <a:clrTo>
                <a:srgbClr val="FFFFFF">
                  <a:alpha val="0"/>
                </a:srgbClr>
              </a:clrTo>
            </a:clrChange>
          </a:blip>
          <a:stretch>
            <a:fillRect/>
          </a:stretch>
        </p:blipFill>
        <p:spPr>
          <a:xfrm>
            <a:off x="525685" y="334507"/>
            <a:ext cx="3073859" cy="2771551"/>
          </a:xfrm>
          <a:prstGeom prst="rect">
            <a:avLst/>
          </a:prstGeom>
        </p:spPr>
      </p:pic>
      <p:pic>
        <p:nvPicPr>
          <p:cNvPr id="5" name="Xecuu" descr="Káº¿t quáº£ hÃ¬nh áº£nh cho xe cá»©u há»a hoáº¡t hÃ¬nh"/>
          <p:cNvPicPr>
            <a:picLocks noGrp="1" noChangeAspect="1" noChangeArrowheads="1"/>
          </p:cNvPicPr>
          <p:nvPr>
            <p:ph idx="1"/>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2032023" y="2685135"/>
            <a:ext cx="3018974" cy="2983908"/>
          </a:xfrm>
          <a:prstGeom prst="rect">
            <a:avLst/>
          </a:prstGeom>
          <a:noFill/>
          <a:extLst>
            <a:ext uri="{909E8E84-426E-40DD-AFC4-6F175D3DCCD1}">
              <a14:hiddenFill xmlns:a14="http://schemas.microsoft.com/office/drawing/2010/main">
                <a:solidFill>
                  <a:srgbClr val="FFFFFF"/>
                </a:solidFill>
              </a14:hiddenFill>
            </a:ext>
          </a:extLst>
        </p:spPr>
      </p:pic>
      <p:pic>
        <p:nvPicPr>
          <p:cNvPr id="6" name="Linhcuu\" descr="Káº¿t quáº£ hÃ¬nh áº£nh cho lÃ­nh cá»©u há»a hoáº¡t hÃ¬nh"/>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94233" l="0" r="100000"/>
                    </a14:imgEffect>
                  </a14:imgLayer>
                </a14:imgProps>
              </a:ext>
              <a:ext uri="{28A0092B-C50C-407E-A947-70E740481C1C}">
                <a14:useLocalDpi xmlns:a14="http://schemas.microsoft.com/office/drawing/2010/main" val="0"/>
              </a:ext>
            </a:extLst>
          </a:blip>
          <a:srcRect/>
          <a:stretch>
            <a:fillRect/>
          </a:stretch>
        </p:blipFill>
        <p:spPr bwMode="auto">
          <a:xfrm flipH="1">
            <a:off x="5494748" y="3164108"/>
            <a:ext cx="2241381" cy="2140151"/>
          </a:xfrm>
          <a:prstGeom prst="rect">
            <a:avLst/>
          </a:prstGeom>
          <a:noFill/>
          <a:extLst>
            <a:ext uri="{909E8E84-426E-40DD-AFC4-6F175D3DCCD1}">
              <a14:hiddenFill xmlns:a14="http://schemas.microsoft.com/office/drawing/2010/main">
                <a:solidFill>
                  <a:srgbClr val="FFFFFF"/>
                </a:solidFill>
              </a14:hiddenFill>
            </a:ext>
          </a:extLst>
        </p:spPr>
      </p:pic>
      <p:pic>
        <p:nvPicPr>
          <p:cNvPr id="7" name="trucuu"/>
          <p:cNvPicPr>
            <a:picLocks noChangeAspect="1"/>
          </p:cNvPicPr>
          <p:nvPr/>
        </p:nvPicPr>
        <p:blipFill>
          <a:blip r:embed="rId7" cstate="print">
            <a:clrChange>
              <a:clrFrom>
                <a:srgbClr val="FFFFFF"/>
              </a:clrFrom>
              <a:clrTo>
                <a:srgbClr val="FFFFFF">
                  <a:alpha val="0"/>
                </a:srgbClr>
              </a:clrTo>
            </a:clrChange>
          </a:blip>
          <a:stretch>
            <a:fillRect/>
          </a:stretch>
        </p:blipFill>
        <p:spPr>
          <a:xfrm>
            <a:off x="5265744" y="4107540"/>
            <a:ext cx="641586" cy="940067"/>
          </a:xfrm>
          <a:prstGeom prst="rect">
            <a:avLst/>
          </a:prstGeom>
        </p:spPr>
      </p:pic>
    </p:spTree>
    <p:extLst>
      <p:ext uri="{BB962C8B-B14F-4D97-AF65-F5344CB8AC3E}">
        <p14:creationId xmlns:p14="http://schemas.microsoft.com/office/powerpoint/2010/main" val="986958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par>
                                <p:cTn id="13" presetID="4" presetClass="entr" presetSubtype="16"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01112" y="228600"/>
            <a:ext cx="1970411" cy="523220"/>
          </a:xfrm>
          <a:prstGeom prst="rect">
            <a:avLst/>
          </a:prstGeom>
          <a:noFill/>
        </p:spPr>
        <p:txBody>
          <a:bodyPr wrap="none" lIns="91440" tIns="45720" rIns="91440" bIns="45720">
            <a:spAutoFit/>
          </a:bodyPr>
          <a:lstStyle/>
          <a:p>
            <a:pPr algn="ct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CHUẨN BỊ</a:t>
            </a:r>
            <a:endParaRPr 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endParaRPr>
          </a:p>
        </p:txBody>
      </p:sp>
      <p:pic>
        <p:nvPicPr>
          <p:cNvPr id="3074" name="Picture 2" descr="Tổng hợp những mẫu thiết kế khung viền đẹp nhấ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4953000" y="3726348"/>
            <a:ext cx="4187142" cy="323641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Khung viền PowerPoint đẹ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85" y="1149036"/>
            <a:ext cx="4497388" cy="433736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562600" y="4419600"/>
            <a:ext cx="3048000" cy="2246769"/>
          </a:xfrm>
          <a:prstGeom prst="rect">
            <a:avLst/>
          </a:prstGeom>
          <a:noFill/>
        </p:spPr>
        <p:txBody>
          <a:bodyPr wrap="square" rtlCol="0">
            <a:spAutoFit/>
          </a:bodyPr>
          <a:lstStyle/>
          <a:p>
            <a:pPr algn="ct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GIÁO VIÊN</a:t>
            </a:r>
          </a:p>
          <a:p>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Thước </a:t>
            </a:r>
            <a:r>
              <a:rPr lang="vi-VN" sz="2800" dirty="0">
                <a:latin typeface="Times New Roman" pitchFamily="18" charset="0"/>
                <a:cs typeface="Times New Roman" pitchFamily="18" charset="0"/>
              </a:rPr>
              <a:t>thẳng, bảng phụ, phấn màu</a:t>
            </a:r>
            <a:r>
              <a:rPr lang="vi-VN" sz="2800" b="1" dirty="0">
                <a:latin typeface="Times New Roman" pitchFamily="18" charset="0"/>
                <a:cs typeface="Times New Roman" pitchFamily="18" charset="0"/>
              </a:rPr>
              <a:t> </a:t>
            </a:r>
            <a:endParaRPr lang="en-US" sz="2800" dirty="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
        <p:nvSpPr>
          <p:cNvPr id="4" name="AutoShape 6" descr="Nữ giáo viên, học sinh giáo viên, giáo viên, hội giáo dục phúc lợi quân  đội, nghệ thuật - giáo viên png | PNGEg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TextBox 5"/>
          <p:cNvSpPr txBox="1"/>
          <p:nvPr/>
        </p:nvSpPr>
        <p:spPr>
          <a:xfrm>
            <a:off x="460375" y="1752600"/>
            <a:ext cx="2511425" cy="1384995"/>
          </a:xfrm>
          <a:prstGeom prst="rect">
            <a:avLst/>
          </a:prstGeom>
          <a:noFill/>
        </p:spPr>
        <p:txBody>
          <a:bodyPr wrap="square" rtlCol="0">
            <a:spAutoFit/>
          </a:bodyPr>
          <a:lstStyle/>
          <a:p>
            <a:pPr algn="ctr"/>
            <a:r>
              <a:rPr lang="en-US" sz="2800" dirty="0" smtClean="0">
                <a:latin typeface="Times New Roman" pitchFamily="18" charset="0"/>
                <a:cs typeface="Times New Roman" pitchFamily="18" charset="0"/>
              </a:rPr>
              <a:t>HỌC SINH</a:t>
            </a:r>
          </a:p>
          <a:p>
            <a:r>
              <a:rPr lang="en-US" sz="2800" dirty="0" smtClean="0">
                <a:latin typeface="Times New Roman" pitchFamily="18" charset="0"/>
                <a:cs typeface="Times New Roman" pitchFamily="18" charset="0"/>
              </a:rPr>
              <a:t>- SGK,  </a:t>
            </a:r>
            <a:r>
              <a:rPr lang="en-US" sz="2800" dirty="0" err="1" smtClean="0">
                <a:latin typeface="Times New Roman" pitchFamily="18" charset="0"/>
                <a:cs typeface="Times New Roman" pitchFamily="18" charset="0"/>
              </a:rPr>
              <a:t>thước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3164211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wipe(down)">
                                      <p:cBhvr>
                                        <p:cTn id="12" dur="500"/>
                                        <p:tgtEl>
                                          <p:spTgt spid="307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 calcmode="lin" valueType="num">
                                      <p:cBhvr additive="base">
                                        <p:cTn id="22" dur="500" fill="hold"/>
                                        <p:tgtEl>
                                          <p:spTgt spid="3074"/>
                                        </p:tgtEl>
                                        <p:attrNameLst>
                                          <p:attrName>ppt_x</p:attrName>
                                        </p:attrNameLst>
                                      </p:cBhvr>
                                      <p:tavLst>
                                        <p:tav tm="0">
                                          <p:val>
                                            <p:strVal val="#ppt_x"/>
                                          </p:val>
                                        </p:tav>
                                        <p:tav tm="100000">
                                          <p:val>
                                            <p:strVal val="#ppt_x"/>
                                          </p:val>
                                        </p:tav>
                                      </p:tavLst>
                                    </p:anim>
                                    <p:anim calcmode="lin" valueType="num">
                                      <p:cBhvr additive="base">
                                        <p:cTn id="23" dur="500" fill="hold"/>
                                        <p:tgtEl>
                                          <p:spTgt spid="3074"/>
                                        </p:tgtEl>
                                        <p:attrNameLst>
                                          <p:attrName>ppt_y</p:attrName>
                                        </p:attrNameLst>
                                      </p:cBhvr>
                                      <p:tavLst>
                                        <p:tav tm="0">
                                          <p:val>
                                            <p:strVal val="1+#ppt_h/2"/>
                                          </p:val>
                                        </p:tav>
                                        <p:tav tm="100000">
                                          <p:val>
                                            <p:strVal val="#ppt_y"/>
                                          </p:val>
                                        </p:tav>
                                      </p:tavLst>
                                    </p:anim>
                                  </p:childTnLst>
                                </p:cTn>
                              </p:par>
                              <p:par>
                                <p:cTn id="24" presetID="14" presetClass="entr" presetSubtype="1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nh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4890" y="232725"/>
            <a:ext cx="7143893" cy="6625277"/>
          </a:xfrm>
          <a:prstGeom prst="rect">
            <a:avLst/>
          </a:prstGeom>
        </p:spPr>
      </p:pic>
      <p:sp>
        <p:nvSpPr>
          <p:cNvPr id="5" name="Hình chữ nhật 4"/>
          <p:cNvSpPr/>
          <p:nvPr/>
        </p:nvSpPr>
        <p:spPr>
          <a:xfrm>
            <a:off x="1555837" y="232723"/>
            <a:ext cx="6782947" cy="923330"/>
          </a:xfrm>
          <a:prstGeom prst="rect">
            <a:avLst/>
          </a:prstGeom>
          <a:noFill/>
        </p:spPr>
        <p:txBody>
          <a:bodyPr wrap="none" lIns="91440" tIns="45720" rIns="91440" bIns="45720">
            <a:spAutoFit/>
          </a:bodyPr>
          <a:lstStyle/>
          <a:p>
            <a:pPr algn="ctr"/>
            <a:r>
              <a:rPr lang="vi-VN" sz="5400" b="1" cap="none" spc="0">
                <a:ln w="6600">
                  <a:solidFill>
                    <a:schemeClr val="accent2"/>
                  </a:solidFill>
                  <a:prstDash val="solid"/>
                </a:ln>
                <a:solidFill>
                  <a:srgbClr val="FF0000"/>
                </a:solidFill>
                <a:effectLst>
                  <a:outerShdw dist="38100" dir="2700000" algn="tl" rotWithShape="0">
                    <a:schemeClr val="accent2"/>
                  </a:outerShdw>
                </a:effectLst>
                <a:latin typeface="+mj-lt"/>
              </a:rPr>
              <a:t>BIỆT ĐỘI CỨU HỎA</a:t>
            </a:r>
          </a:p>
        </p:txBody>
      </p:sp>
      <p:pic>
        <p:nvPicPr>
          <p:cNvPr id="6" name="Ảnh 5">
            <a:hlinkClick r:id="rId5" action="ppaction://hlinksldjump"/>
          </p:cNvPr>
          <p:cNvPicPr>
            <a:picLocks noChangeAspect="1"/>
          </p:cNvPicPr>
          <p:nvPr/>
        </p:nvPicPr>
        <p:blipFill>
          <a:blip r:embed="rId6">
            <a:extLst>
              <a:ext uri="{BEBA8EAE-BF5A-486C-A8C5-ECC9F3942E4B}">
                <a14:imgProps xmlns:a14="http://schemas.microsoft.com/office/drawing/2010/main">
                  <a14:imgLayer r:embed="rId7">
                    <a14:imgEffect>
                      <a14:backgroundRemoval t="8046" b="97701" l="0" r="100000"/>
                    </a14:imgEffect>
                  </a14:imgLayer>
                </a14:imgProps>
              </a:ext>
            </a:extLst>
          </a:blip>
          <a:stretch>
            <a:fillRect/>
          </a:stretch>
        </p:blipFill>
        <p:spPr>
          <a:xfrm>
            <a:off x="6129690" y="1384538"/>
            <a:ext cx="2304762" cy="828571"/>
          </a:xfrm>
          <a:prstGeom prst="rect">
            <a:avLst/>
          </a:prstGeom>
        </p:spPr>
      </p:pic>
      <p:pic>
        <p:nvPicPr>
          <p:cNvPr id="2" name="TiengCo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8338782" y="84788"/>
            <a:ext cx="609600" cy="609600"/>
          </a:xfrm>
          <a:prstGeom prst="rect">
            <a:avLst/>
          </a:prstGeom>
        </p:spPr>
      </p:pic>
      <p:sp>
        <p:nvSpPr>
          <p:cNvPr id="7" name="Date Placeholder 6"/>
          <p:cNvSpPr>
            <a:spLocks noGrp="1"/>
          </p:cNvSpPr>
          <p:nvPr>
            <p:ph type="dt" sz="half" idx="10"/>
          </p:nvPr>
        </p:nvSpPr>
        <p:spPr/>
        <p:txBody>
          <a:bodyPr/>
          <a:lstStyle/>
          <a:p>
            <a:endParaRPr lang="vi-VN"/>
          </a:p>
        </p:txBody>
      </p:sp>
      <p:sp>
        <p:nvSpPr>
          <p:cNvPr id="8" name="Slide Number Placeholder 7"/>
          <p:cNvSpPr>
            <a:spLocks noGrp="1"/>
          </p:cNvSpPr>
          <p:nvPr>
            <p:ph type="sldNum" sz="quarter" idx="12"/>
          </p:nvPr>
        </p:nvSpPr>
        <p:spPr/>
        <p:txBody>
          <a:bodyPr/>
          <a:lstStyle/>
          <a:p>
            <a:fld id="{5E7060A3-8747-4477-88D7-F4E130D4D656}" type="slidenum">
              <a:rPr lang="vi-VN" smtClean="0"/>
              <a:pPr/>
              <a:t>20</a:t>
            </a:fld>
            <a:endParaRPr lang="vi-VN"/>
          </a:p>
        </p:txBody>
      </p:sp>
    </p:spTree>
    <p:extLst>
      <p:ext uri="{BB962C8B-B14F-4D97-AF65-F5344CB8AC3E}">
        <p14:creationId xmlns:p14="http://schemas.microsoft.com/office/powerpoint/2010/main" val="3960977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p:cNvSpPr>
            <a:spLocks noGrp="1"/>
          </p:cNvSpPr>
          <p:nvPr>
            <p:ph type="title"/>
          </p:nvPr>
        </p:nvSpPr>
        <p:spPr>
          <a:xfrm>
            <a:off x="628650" y="214201"/>
            <a:ext cx="7886700" cy="1325563"/>
          </a:xfrm>
        </p:spPr>
        <p:txBody>
          <a:bodyPr>
            <a:normAutofit/>
          </a:bodyPr>
          <a:lstStyle/>
          <a:p>
            <a:pPr algn="ctr"/>
            <a:r>
              <a:rPr lang="vi-VN" sz="2800" b="1" dirty="0">
                <a:solidFill>
                  <a:srgbClr val="FF0000"/>
                </a:solidFill>
              </a:rPr>
              <a:t>Luật chơi – Cách chơi</a:t>
            </a:r>
          </a:p>
        </p:txBody>
      </p:sp>
      <p:sp>
        <p:nvSpPr>
          <p:cNvPr id="3" name="Chỗ dành sẵn cho Nội dung 2"/>
          <p:cNvSpPr>
            <a:spLocks noGrp="1"/>
          </p:cNvSpPr>
          <p:nvPr>
            <p:ph idx="1"/>
          </p:nvPr>
        </p:nvSpPr>
        <p:spPr>
          <a:xfrm>
            <a:off x="628650" y="1424896"/>
            <a:ext cx="7886700" cy="4351338"/>
          </a:xfrm>
        </p:spPr>
        <p:txBody>
          <a:bodyPr>
            <a:normAutofit/>
          </a:bodyPr>
          <a:lstStyle/>
          <a:p>
            <a:pPr algn="just"/>
            <a:r>
              <a:rPr lang="vi-VN" sz="2800" dirty="0">
                <a:solidFill>
                  <a:schemeClr val="tx2"/>
                </a:solidFill>
                <a:latin typeface="+mj-lt"/>
              </a:rPr>
              <a:t>Có </a:t>
            </a:r>
            <a:r>
              <a:rPr lang="vi-VN" sz="2800" dirty="0" smtClean="0">
                <a:solidFill>
                  <a:schemeClr val="tx2"/>
                </a:solidFill>
                <a:latin typeface="+mj-lt"/>
              </a:rPr>
              <a:t>mộ</a:t>
            </a:r>
            <a:r>
              <a:rPr lang="en-US" sz="2800" dirty="0" smtClean="0">
                <a:solidFill>
                  <a:schemeClr val="tx2"/>
                </a:solidFill>
                <a:latin typeface="+mj-lt"/>
              </a:rPr>
              <a:t>t</a:t>
            </a:r>
            <a:r>
              <a:rPr lang="vi-VN" sz="2800" dirty="0" smtClean="0">
                <a:solidFill>
                  <a:schemeClr val="tx2"/>
                </a:solidFill>
                <a:latin typeface="+mj-lt"/>
              </a:rPr>
              <a:t> </a:t>
            </a:r>
            <a:r>
              <a:rPr lang="vi-VN" sz="2800" dirty="0">
                <a:solidFill>
                  <a:schemeClr val="tx2"/>
                </a:solidFill>
                <a:latin typeface="+mj-lt"/>
              </a:rPr>
              <a:t>ngôi nhà trong thành phố bị cháy. Hãy dập tắt đám cháy để cứu các thành viên trong gia đình bằng cách trả lời đúng các câu hỏi được đưa ra tương ứng.</a:t>
            </a:r>
          </a:p>
          <a:p>
            <a:r>
              <a:rPr lang="vi-VN" sz="2800" dirty="0">
                <a:solidFill>
                  <a:schemeClr val="tx2"/>
                </a:solidFill>
                <a:latin typeface="+mj-lt"/>
              </a:rPr>
              <a:t>Yêu cầu HS thảo luận nhóm </a:t>
            </a:r>
          </a:p>
          <a:p>
            <a:r>
              <a:rPr lang="vi-VN" sz="2800" dirty="0">
                <a:solidFill>
                  <a:schemeClr val="tx2"/>
                </a:solidFill>
                <a:latin typeface="+mj-lt"/>
              </a:rPr>
              <a:t>GV chia lớp thành 4 (tổ đội) để hoàn thành câu hỏi</a:t>
            </a:r>
          </a:p>
          <a:p>
            <a:r>
              <a:rPr lang="vi-VN" sz="2800" dirty="0">
                <a:solidFill>
                  <a:schemeClr val="tx2"/>
                </a:solidFill>
                <a:latin typeface="+mj-lt"/>
              </a:rPr>
              <a:t>Khi nhóm trả lời sai, nhóm khác có quyền bổ sung để cứu đủ 4 thành viên trong gia đình.</a:t>
            </a:r>
          </a:p>
          <a:p>
            <a:r>
              <a:rPr lang="vi-VN" sz="2800" dirty="0">
                <a:solidFill>
                  <a:schemeClr val="tx2"/>
                </a:solidFill>
                <a:latin typeface="+mj-lt"/>
              </a:rPr>
              <a:t>Chúc các đội thành công!</a:t>
            </a:r>
          </a:p>
        </p:txBody>
      </p:sp>
      <p:sp>
        <p:nvSpPr>
          <p:cNvPr id="5" name="Date Placeholder 4"/>
          <p:cNvSpPr>
            <a:spLocks noGrp="1"/>
          </p:cNvSpPr>
          <p:nvPr>
            <p:ph type="dt" sz="half" idx="10"/>
          </p:nvPr>
        </p:nvSpPr>
        <p:spPr/>
        <p:txBody>
          <a:bodyPr/>
          <a:lstStyle/>
          <a:p>
            <a:endParaRPr lang="vi-VN"/>
          </a:p>
        </p:txBody>
      </p:sp>
      <p:sp>
        <p:nvSpPr>
          <p:cNvPr id="6" name="Slide Number Placeholder 5"/>
          <p:cNvSpPr>
            <a:spLocks noGrp="1"/>
          </p:cNvSpPr>
          <p:nvPr>
            <p:ph type="sldNum" sz="quarter" idx="12"/>
          </p:nvPr>
        </p:nvSpPr>
        <p:spPr/>
        <p:txBody>
          <a:bodyPr/>
          <a:lstStyle/>
          <a:p>
            <a:fld id="{5E7060A3-8747-4477-88D7-F4E130D4D656}" type="slidenum">
              <a:rPr lang="vi-VN" smtClean="0"/>
              <a:pPr/>
              <a:t>21</a:t>
            </a:fld>
            <a:endParaRPr lang="vi-VN"/>
          </a:p>
        </p:txBody>
      </p:sp>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ackgroundRemoval t="0" b="97950" l="1418" r="95745">
                        <a14:foregroundMark x1="30142" y1="23235" x2="30142" y2="23235"/>
                        <a14:foregroundMark x1="48582" y1="22551" x2="48582" y2="22551"/>
                        <a14:foregroundMark x1="28014" y1="29841" x2="28014" y2="29841"/>
                        <a14:foregroundMark x1="45745" y1="23007" x2="45745" y2="23007"/>
                        <a14:foregroundMark x1="51418" y1="29613" x2="51418" y2="29613"/>
                        <a14:foregroundMark x1="51418" y1="54442" x2="51418" y2="54442"/>
                        <a14:foregroundMark x1="51418" y1="66287" x2="51418" y2="66287"/>
                        <a14:foregroundMark x1="67730" y1="74715" x2="67730" y2="74715"/>
                        <a14:foregroundMark x1="78014" y1="78360" x2="78014" y2="78360"/>
                        <a14:foregroundMark x1="72695" y1="77221" x2="72695" y2="77221"/>
                        <a14:foregroundMark x1="61348" y1="64692" x2="61348" y2="64692"/>
                        <a14:foregroundMark x1="47872" y1="29157" x2="47872" y2="29157"/>
                        <a14:foregroundMark x1="62411" y1="31891" x2="62411" y2="31891"/>
                        <a14:foregroundMark x1="71631" y1="31891" x2="71631" y2="31891"/>
                        <a14:foregroundMark x1="64894" y1="23235" x2="64894" y2="23235"/>
                        <a14:foregroundMark x1="47518" y1="31891" x2="47518" y2="31891"/>
                        <a14:foregroundMark x1="31915" y1="32574" x2="31915" y2="32574"/>
                        <a14:foregroundMark x1="48582" y1="33257" x2="48582" y2="33257"/>
                        <a14:foregroundMark x1="30851" y1="27335" x2="30851" y2="27335"/>
                        <a14:foregroundMark x1="28369" y1="32118" x2="28369" y2="32118"/>
                        <a14:foregroundMark x1="63121" y1="10706" x2="63121" y2="10706"/>
                        <a14:foregroundMark x1="65957" y1="12528" x2="65957" y2="12528"/>
                        <a14:foregroundMark x1="65957" y1="20046" x2="65957" y2="20046"/>
                        <a14:foregroundMark x1="74468" y1="34852" x2="74468" y2="34852"/>
                        <a14:foregroundMark x1="62411" y1="32118" x2="57801" y2="30979"/>
                        <a14:foregroundMark x1="46454" y1="29157" x2="46454" y2="29157"/>
                        <a14:foregroundMark x1="42199" y1="28018" x2="42199" y2="28018"/>
                        <a14:foregroundMark x1="43617" y1="25057" x2="43617" y2="25057"/>
                        <a14:foregroundMark x1="51064" y1="14123" x2="51064" y2="14123"/>
                        <a14:foregroundMark x1="73404" y1="30296" x2="73404" y2="30296"/>
                        <a14:foregroundMark x1="72695" y1="35763" x2="72695" y2="35763"/>
                        <a14:foregroundMark x1="65957" y1="33713" x2="65957" y2="33713"/>
                        <a14:foregroundMark x1="72695" y1="35763" x2="72695" y2="35763"/>
                        <a14:foregroundMark x1="29787" y1="35080" x2="29787" y2="35080"/>
                        <a14:foregroundMark x1="35461" y1="6378" x2="35461" y2="6378"/>
                        <a14:foregroundMark x1="39362" y1="9567" x2="39362" y2="9567"/>
                        <a14:foregroundMark x1="28369" y1="4784" x2="28369" y2="4784"/>
                        <a14:foregroundMark x1="24468" y1="4784" x2="24468" y2="4784"/>
                        <a14:foregroundMark x1="54965" y1="8200" x2="54965" y2="8200"/>
                        <a14:foregroundMark x1="54965" y1="10706" x2="54965" y2="10706"/>
                        <a14:foregroundMark x1="60284" y1="8884" x2="60284" y2="8884"/>
                        <a14:foregroundMark x1="48582" y1="5923" x2="48582" y2="5923"/>
                        <a14:foregroundMark x1="43617" y1="6606" x2="43617" y2="6606"/>
                        <a14:foregroundMark x1="43617" y1="7745" x2="43617" y2="7745"/>
                        <a14:foregroundMark x1="46809" y1="8428" x2="46809" y2="8428"/>
                        <a14:foregroundMark x1="47872" y1="23690" x2="47872" y2="23690"/>
                        <a14:foregroundMark x1="25532" y1="28018" x2="25532" y2="28018"/>
                        <a14:foregroundMark x1="25177" y1="8428" x2="25177" y2="8428"/>
                        <a14:foregroundMark x1="64184" y1="26196" x2="64184" y2="26196"/>
                      </a14:backgroundRemoval>
                    </a14:imgEffect>
                  </a14:imgLayer>
                </a14:imgProps>
              </a:ext>
            </a:extLst>
          </a:blip>
          <a:stretch>
            <a:fillRect/>
          </a:stretch>
        </p:blipFill>
        <p:spPr>
          <a:xfrm>
            <a:off x="8068224" y="5135677"/>
            <a:ext cx="1075776" cy="1674700"/>
          </a:xfrm>
          <a:prstGeom prst="rect">
            <a:avLst/>
          </a:prstGeom>
        </p:spPr>
      </p:pic>
    </p:spTree>
    <p:extLst>
      <p:ext uri="{BB962C8B-B14F-4D97-AF65-F5344CB8AC3E}">
        <p14:creationId xmlns:p14="http://schemas.microsoft.com/office/powerpoint/2010/main" val="2418260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43461"/>
          <a:stretch/>
        </p:blipFill>
        <p:spPr>
          <a:xfrm>
            <a:off x="0" y="-45017"/>
            <a:ext cx="9144000" cy="5407572"/>
          </a:xfrm>
          <a:prstGeom prst="rect">
            <a:avLst/>
          </a:prstGeom>
        </p:spPr>
      </p:pic>
      <p:pic>
        <p:nvPicPr>
          <p:cNvPr id="10" name="03 em be gai"/>
          <p:cNvPicPr>
            <a:picLocks noChangeAspect="1"/>
          </p:cNvPicPr>
          <p:nvPr/>
        </p:nvPicPr>
        <p:blipFill rotWithShape="1">
          <a:blip r:embed="rId4">
            <a:extLst>
              <a:ext uri="{28A0092B-C50C-407E-A947-70E740481C1C}">
                <a14:useLocalDpi xmlns:a14="http://schemas.microsoft.com/office/drawing/2010/main" val="0"/>
              </a:ext>
            </a:extLst>
          </a:blip>
          <a:srcRect l="68645" t="63410" r="19283" b="3733"/>
          <a:stretch/>
        </p:blipFill>
        <p:spPr>
          <a:xfrm>
            <a:off x="3960324" y="3011985"/>
            <a:ext cx="786317" cy="1205687"/>
          </a:xfrm>
          <a:prstGeom prst="rect">
            <a:avLst/>
          </a:prstGeom>
        </p:spPr>
      </p:pic>
      <p:pic>
        <p:nvPicPr>
          <p:cNvPr id="11" name="01 Ba Cu"/>
          <p:cNvPicPr>
            <a:picLocks noChangeAspect="1"/>
          </p:cNvPicPr>
          <p:nvPr/>
        </p:nvPicPr>
        <p:blipFill rotWithShape="1">
          <a:blip r:embed="rId5">
            <a:extLst>
              <a:ext uri="{28A0092B-C50C-407E-A947-70E740481C1C}">
                <a14:useLocalDpi xmlns:a14="http://schemas.microsoft.com/office/drawing/2010/main" val="0"/>
              </a:ext>
            </a:extLst>
          </a:blip>
          <a:srcRect l="75017" t="43000" r="6767" b="4047"/>
          <a:stretch/>
        </p:blipFill>
        <p:spPr>
          <a:xfrm>
            <a:off x="3796387" y="4299864"/>
            <a:ext cx="668936" cy="1095517"/>
          </a:xfrm>
          <a:prstGeom prst="rect">
            <a:avLst/>
          </a:prstGeom>
        </p:spPr>
      </p:pic>
      <p:pic>
        <p:nvPicPr>
          <p:cNvPr id="15" name="02 Em be hong" descr="Kết quả hình ảnh cho ảnh trẻ em hoạt hình"/>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100000" l="0" r="99889"/>
                    </a14:imgEffect>
                  </a14:imgLayer>
                </a14:imgProps>
              </a:ext>
              <a:ext uri="{28A0092B-C50C-407E-A947-70E740481C1C}">
                <a14:useLocalDpi xmlns:a14="http://schemas.microsoft.com/office/drawing/2010/main" val="0"/>
              </a:ext>
            </a:extLst>
          </a:blip>
          <a:srcRect/>
          <a:stretch>
            <a:fillRect/>
          </a:stretch>
        </p:blipFill>
        <p:spPr bwMode="auto">
          <a:xfrm>
            <a:off x="5171585" y="3180005"/>
            <a:ext cx="688672" cy="78049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a:hlinkClick r:id="rId8" action="ppaction://hlinksldjump"/>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29878" y="-14599"/>
            <a:ext cx="896190" cy="1036410"/>
          </a:xfrm>
          <a:prstGeom prst="rect">
            <a:avLst/>
          </a:prstGeom>
        </p:spPr>
      </p:pic>
      <p:pic>
        <p:nvPicPr>
          <p:cNvPr id="28" name="Picture 27">
            <a:hlinkClick r:id="rId10" action="ppaction://hlinksldjump"/>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5339" y="-30524"/>
            <a:ext cx="896190" cy="1036410"/>
          </a:xfrm>
          <a:prstGeom prst="rect">
            <a:avLst/>
          </a:prstGeom>
        </p:spPr>
      </p:pic>
      <p:pic>
        <p:nvPicPr>
          <p:cNvPr id="29" name="Picture 28">
            <a:hlinkClick r:id="rId12" action="ppaction://hlinksldjump"/>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730197" y="-42717"/>
            <a:ext cx="902286" cy="1048603"/>
          </a:xfrm>
          <a:prstGeom prst="rect">
            <a:avLst/>
          </a:prstGeom>
        </p:spPr>
      </p:pic>
      <p:pic>
        <p:nvPicPr>
          <p:cNvPr id="30" name="Picture 29">
            <a:hlinkClick r:id="rId14" action="ppaction://hlinksldjump"/>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948924" y="-24893"/>
            <a:ext cx="902286" cy="1048603"/>
          </a:xfrm>
          <a:prstGeom prst="rect">
            <a:avLst/>
          </a:prstGeom>
        </p:spPr>
      </p:pic>
      <p:pic>
        <p:nvPicPr>
          <p:cNvPr id="31" name="04 em be trai"/>
          <p:cNvPicPr>
            <a:picLocks noChangeAspect="1"/>
          </p:cNvPicPr>
          <p:nvPr/>
        </p:nvPicPr>
        <p:blipFill rotWithShape="1">
          <a:blip r:embed="rId16">
            <a:extLst>
              <a:ext uri="{BEBA8EAE-BF5A-486C-A8C5-ECC9F3942E4B}">
                <a14:imgProps xmlns:a14="http://schemas.microsoft.com/office/drawing/2010/main">
                  <a14:imgLayer r:embed="rId17">
                    <a14:imgEffect>
                      <a14:backgroundRemoval t="66250" b="98750" l="40728" r="51174">
                        <a14:foregroundMark x1="44601" y1="94792" x2="44249" y2="92917"/>
                        <a14:foregroundMark x1="46362" y1="95625" x2="46362" y2="95625"/>
                        <a14:foregroundMark x1="43545" y1="77708" x2="43545" y2="77708"/>
                        <a14:foregroundMark x1="43075" y1="78125" x2="43075" y2="78125"/>
                        <a14:backgroundMark x1="42723" y1="73750" x2="42723" y2="73750"/>
                      </a14:backgroundRemoval>
                    </a14:imgEffect>
                  </a14:imgLayer>
                </a14:imgProps>
              </a:ext>
              <a:ext uri="{28A0092B-C50C-407E-A947-70E740481C1C}">
                <a14:useLocalDpi xmlns:a14="http://schemas.microsoft.com/office/drawing/2010/main" val="0"/>
              </a:ext>
            </a:extLst>
          </a:blip>
          <a:srcRect l="41159" t="65433" r="47261" b="122"/>
          <a:stretch/>
        </p:blipFill>
        <p:spPr>
          <a:xfrm>
            <a:off x="1641799" y="2853532"/>
            <a:ext cx="939800" cy="1574800"/>
          </a:xfrm>
          <a:prstGeom prst="rect">
            <a:avLst/>
          </a:prstGeom>
        </p:spPr>
      </p:pic>
      <p:pic>
        <p:nvPicPr>
          <p:cNvPr id="41" name="lua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964550" y="815271"/>
            <a:ext cx="484637" cy="484637"/>
          </a:xfrm>
          <a:prstGeom prst="rect">
            <a:avLst/>
          </a:prstGeom>
        </p:spPr>
      </p:pic>
      <p:pic>
        <p:nvPicPr>
          <p:cNvPr id="42" name="lua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108136" y="750559"/>
            <a:ext cx="484637" cy="484637"/>
          </a:xfrm>
          <a:prstGeom prst="rect">
            <a:avLst/>
          </a:prstGeom>
        </p:spPr>
      </p:pic>
      <p:pic>
        <p:nvPicPr>
          <p:cNvPr id="43" name="lua4"/>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262280" y="789479"/>
            <a:ext cx="484637" cy="484637"/>
          </a:xfrm>
          <a:prstGeom prst="rect">
            <a:avLst/>
          </a:prstGeom>
        </p:spPr>
      </p:pic>
      <p:pic>
        <p:nvPicPr>
          <p:cNvPr id="44" name="lua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39764" y="802179"/>
            <a:ext cx="484637" cy="484637"/>
          </a:xfrm>
          <a:prstGeom prst="rect">
            <a:avLst/>
          </a:prstGeom>
        </p:spPr>
      </p:pic>
      <p:pic>
        <p:nvPicPr>
          <p:cNvPr id="48" name="Luasau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807207" y="4220770"/>
            <a:ext cx="688673" cy="688673"/>
          </a:xfrm>
          <a:prstGeom prst="rect">
            <a:avLst/>
          </a:prstGeom>
        </p:spPr>
      </p:pic>
      <p:pic>
        <p:nvPicPr>
          <p:cNvPr id="49" name="Luasau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101211" y="3011985"/>
            <a:ext cx="809699" cy="809699"/>
          </a:xfrm>
          <a:prstGeom prst="rect">
            <a:avLst/>
          </a:prstGeom>
        </p:spPr>
      </p:pic>
      <p:pic>
        <p:nvPicPr>
          <p:cNvPr id="50" name="Luasau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937928" y="2986342"/>
            <a:ext cx="890611" cy="890611"/>
          </a:xfrm>
          <a:prstGeom prst="rect">
            <a:avLst/>
          </a:prstGeom>
        </p:spPr>
      </p:pic>
      <p:pic>
        <p:nvPicPr>
          <p:cNvPr id="51" name="Luasau4"/>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582914" y="2926153"/>
            <a:ext cx="829772" cy="829772"/>
          </a:xfrm>
          <a:prstGeom prst="rect">
            <a:avLst/>
          </a:prstGeom>
        </p:spPr>
      </p:pic>
      <p:pic>
        <p:nvPicPr>
          <p:cNvPr id="53" name="Picture 52"/>
          <p:cNvPicPr>
            <a:picLocks noChangeAspect="1"/>
          </p:cNvPicPr>
          <p:nvPr/>
        </p:nvPicPr>
        <p:blipFill rotWithShape="1">
          <a:blip r:embed="rId19">
            <a:extLst>
              <a:ext uri="{BEBA8EAE-BF5A-486C-A8C5-ECC9F3942E4B}">
                <a14:imgProps xmlns:a14="http://schemas.microsoft.com/office/drawing/2010/main">
                  <a14:imgLayer r:embed="rId20">
                    <a14:imgEffect>
                      <a14:backgroundRemoval t="10000" b="99268" l="0" r="100000">
                        <a14:foregroundMark x1="6514" y1="65732" x2="6514" y2="65732"/>
                        <a14:foregroundMark x1="5282" y1="72073" x2="5282" y2="72073"/>
                        <a14:foregroundMark x1="3433" y1="75732" x2="3785" y2="74878"/>
                        <a14:foregroundMark x1="9419" y1="74878" x2="9419" y2="74878"/>
                        <a14:foregroundMark x1="6426" y1="75366" x2="6426" y2="75366"/>
                        <a14:foregroundMark x1="6778" y1="76220" x2="8363" y2="76220"/>
                        <a14:foregroundMark x1="10123" y1="76220" x2="10123" y2="76220"/>
                        <a14:foregroundMark x1="23856" y1="75366" x2="23856" y2="75366"/>
                        <a14:foregroundMark x1="30986" y1="75366" x2="30986" y2="75366"/>
                        <a14:foregroundMark x1="39877" y1="74878" x2="39877" y2="74878"/>
                        <a14:foregroundMark x1="54137" y1="74634" x2="54137" y2="74634"/>
                        <a14:foregroundMark x1="48768" y1="73659" x2="48768" y2="73659"/>
                        <a14:foregroundMark x1="47095" y1="75732" x2="47095" y2="75732"/>
                        <a14:foregroundMark x1="51496" y1="75732" x2="51496" y2="75732"/>
                        <a14:foregroundMark x1="40317" y1="75610" x2="40317" y2="75610"/>
                        <a14:foregroundMark x1="43222" y1="76585" x2="43222" y2="76585"/>
                        <a14:foregroundMark x1="38292" y1="76707" x2="38292" y2="76707"/>
                        <a14:foregroundMark x1="34331" y1="76707" x2="34331" y2="76707"/>
                        <a14:foregroundMark x1="59067" y1="76951" x2="59067" y2="76951"/>
                        <a14:foregroundMark x1="63028" y1="76951" x2="63028" y2="76951"/>
                        <a14:foregroundMark x1="57658" y1="76341" x2="57658" y2="76341"/>
                        <a14:foregroundMark x1="61092" y1="76341" x2="61092" y2="76341"/>
                        <a14:foregroundMark x1="67254" y1="76707" x2="67254" y2="76707"/>
                        <a14:foregroundMark x1="69454" y1="77317" x2="69454" y2="77317"/>
                        <a14:foregroundMark x1="74560" y1="77317" x2="74560" y2="77317"/>
                        <a14:foregroundMark x1="78873" y1="76341" x2="78873" y2="76341"/>
                        <a14:foregroundMark x1="84859" y1="75732" x2="84859" y2="75732"/>
                        <a14:foregroundMark x1="84683" y1="74878" x2="84683" y2="74878"/>
                        <a14:foregroundMark x1="79049" y1="75366" x2="79049" y2="75366"/>
                        <a14:foregroundMark x1="85651" y1="75366" x2="85651" y2="75366"/>
                        <a14:foregroundMark x1="89173" y1="75366" x2="89173" y2="75366"/>
                        <a14:foregroundMark x1="91637" y1="63902" x2="91637" y2="63902"/>
                        <a14:foregroundMark x1="95951" y1="61707" x2="95951" y2="61707"/>
                        <a14:foregroundMark x1="93222" y1="55610" x2="93222" y2="55610"/>
                        <a14:foregroundMark x1="95599" y1="63902" x2="95599" y2="63902"/>
                        <a14:foregroundMark x1="85651" y1="75732" x2="85651" y2="75732"/>
                        <a14:foregroundMark x1="81250" y1="75366" x2="81250" y2="75366"/>
                        <a14:foregroundMark x1="84155" y1="74878" x2="84155" y2="74878"/>
                        <a14:foregroundMark x1="86268" y1="74390" x2="86268" y2="74390"/>
                        <a14:foregroundMark x1="83891" y1="77927" x2="83891" y2="77927"/>
                        <a14:foregroundMark x1="86796" y1="76707" x2="86796" y2="76707"/>
                        <a14:foregroundMark x1="84331" y1="76220" x2="84331" y2="76220"/>
                        <a14:foregroundMark x1="83627" y1="75610" x2="83627" y2="75610"/>
                        <a14:foregroundMark x1="83187" y1="74268" x2="83187" y2="74268"/>
                        <a14:foregroundMark x1="85651" y1="73049" x2="85651" y2="73049"/>
                        <a14:foregroundMark x1="87324" y1="76220" x2="87324" y2="76220"/>
                        <a14:foregroundMark x1="15141" y1="77317" x2="15141" y2="77317"/>
                        <a14:foregroundMark x1="12500" y1="77317" x2="12500" y2="77317"/>
                        <a14:foregroundMark x1="2641" y1="76341" x2="2641" y2="76341"/>
                        <a14:foregroundMark x1="1496" y1="76341" x2="1496" y2="76341"/>
                        <a14:foregroundMark x1="1673" y1="75976" x2="1673" y2="75976"/>
                        <a14:foregroundMark x1="99208" y1="78902" x2="99208" y2="78902"/>
                      </a14:backgroundRemoval>
                    </a14:imgEffect>
                  </a14:imgLayer>
                </a14:imgProps>
              </a:ext>
              <a:ext uri="{28A0092B-C50C-407E-A947-70E740481C1C}">
                <a14:useLocalDpi xmlns:a14="http://schemas.microsoft.com/office/drawing/2010/main" val="0"/>
              </a:ext>
            </a:extLst>
          </a:blip>
          <a:srcRect t="17643"/>
          <a:stretch/>
        </p:blipFill>
        <p:spPr>
          <a:xfrm>
            <a:off x="31806" y="1386422"/>
            <a:ext cx="9144000" cy="5499100"/>
          </a:xfrm>
          <a:prstGeom prst="rect">
            <a:avLst/>
          </a:prstGeom>
        </p:spPr>
      </p:pic>
      <p:pic>
        <p:nvPicPr>
          <p:cNvPr id="54" name="Picture 53"/>
          <p:cNvPicPr>
            <a:picLocks noChangeAspect="1"/>
          </p:cNvPicPr>
          <p:nvPr/>
        </p:nvPicPr>
        <p:blipFill rotWithShape="1">
          <a:blip r:embed="rId5">
            <a:extLst>
              <a:ext uri="{28A0092B-C50C-407E-A947-70E740481C1C}">
                <a14:useLocalDpi xmlns:a14="http://schemas.microsoft.com/office/drawing/2010/main" val="0"/>
              </a:ext>
            </a:extLst>
          </a:blip>
          <a:srcRect l="75017" t="43000" r="6767" b="4047"/>
          <a:stretch/>
        </p:blipFill>
        <p:spPr>
          <a:xfrm>
            <a:off x="6741353" y="4535055"/>
            <a:ext cx="707181" cy="1158151"/>
          </a:xfrm>
          <a:prstGeom prst="rect">
            <a:avLst/>
          </a:prstGeom>
        </p:spPr>
      </p:pic>
      <p:pic>
        <p:nvPicPr>
          <p:cNvPr id="55" name="Picture 2" descr="Kết quả hình ảnh cho LÍNH CỨU HỎA PNG"/>
          <p:cNvPicPr>
            <a:picLocks noChangeAspect="1" noChangeArrowheads="1"/>
          </p:cNvPicPr>
          <p:nvPr/>
        </p:nvPicPr>
        <p:blipFill rotWithShape="1">
          <a:blip r:embed="rId21" cstate="print">
            <a:extLst>
              <a:ext uri="{BEBA8EAE-BF5A-486C-A8C5-ECC9F3942E4B}">
                <a14:imgProps xmlns:a14="http://schemas.microsoft.com/office/drawing/2010/main">
                  <a14:imgLayer r:embed="rId22">
                    <a14:imgEffect>
                      <a14:backgroundRemoval t="0" b="100000" l="10000" r="82889"/>
                    </a14:imgEffect>
                  </a14:imgLayer>
                </a14:imgProps>
              </a:ext>
              <a:ext uri="{28A0092B-C50C-407E-A947-70E740481C1C}">
                <a14:useLocalDpi xmlns:a14="http://schemas.microsoft.com/office/drawing/2010/main" val="0"/>
              </a:ext>
            </a:extLst>
          </a:blip>
          <a:srcRect l="10264" r="20979"/>
          <a:stretch/>
        </p:blipFill>
        <p:spPr bwMode="auto">
          <a:xfrm>
            <a:off x="3390637" y="5047969"/>
            <a:ext cx="1037540" cy="1743742"/>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descr="Kết quả hình ảnh cho LÍNH CỨU HỎA PNG"/>
          <p:cNvPicPr>
            <a:picLocks noChangeAspect="1" noChangeArrowheads="1"/>
          </p:cNvPicPr>
          <p:nvPr/>
        </p:nvPicPr>
        <p:blipFill rotWithShape="1">
          <a:blip r:embed="rId23" cstate="print">
            <a:extLst>
              <a:ext uri="{BEBA8EAE-BF5A-486C-A8C5-ECC9F3942E4B}">
                <a14:imgProps xmlns:a14="http://schemas.microsoft.com/office/drawing/2010/main">
                  <a14:imgLayer r:embed="rId24">
                    <a14:imgEffect>
                      <a14:backgroundRemoval t="0" b="100000" l="10000" r="82889"/>
                    </a14:imgEffect>
                  </a14:imgLayer>
                </a14:imgProps>
              </a:ext>
              <a:ext uri="{28A0092B-C50C-407E-A947-70E740481C1C}">
                <a14:useLocalDpi xmlns:a14="http://schemas.microsoft.com/office/drawing/2010/main" val="0"/>
              </a:ext>
            </a:extLst>
          </a:blip>
          <a:srcRect l="10264" r="20979"/>
          <a:stretch/>
        </p:blipFill>
        <p:spPr bwMode="auto">
          <a:xfrm>
            <a:off x="6238508" y="4440844"/>
            <a:ext cx="745164" cy="125236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56"/>
          <p:cNvPicPr>
            <a:picLocks noChangeAspect="1"/>
          </p:cNvPicPr>
          <p:nvPr/>
        </p:nvPicPr>
        <p:blipFill rotWithShape="1">
          <a:blip r:embed="rId5">
            <a:extLst>
              <a:ext uri="{28A0092B-C50C-407E-A947-70E740481C1C}">
                <a14:useLocalDpi xmlns:a14="http://schemas.microsoft.com/office/drawing/2010/main" val="0"/>
              </a:ext>
            </a:extLst>
          </a:blip>
          <a:srcRect l="75017" t="43000" r="6767" b="4047"/>
          <a:stretch/>
        </p:blipFill>
        <p:spPr>
          <a:xfrm>
            <a:off x="7036992" y="4690559"/>
            <a:ext cx="1127965" cy="1847269"/>
          </a:xfrm>
          <a:prstGeom prst="rect">
            <a:avLst/>
          </a:prstGeom>
        </p:spPr>
      </p:pic>
      <p:pic>
        <p:nvPicPr>
          <p:cNvPr id="58" name="Picture 6" descr="Kết quả hình ảnh cho BỐ MẸ png"/>
          <p:cNvPicPr>
            <a:picLocks noChangeAspect="1" noChangeArrowheads="1"/>
          </p:cNvPicPr>
          <p:nvPr/>
        </p:nvPicPr>
        <p:blipFill>
          <a:blip r:embed="rId25" cstate="print">
            <a:extLst>
              <a:ext uri="{BEBA8EAE-BF5A-486C-A8C5-ECC9F3942E4B}">
                <a14:imgProps xmlns:a14="http://schemas.microsoft.com/office/drawing/2010/main">
                  <a14:imgLayer r:embed="rId26">
                    <a14:imgEffect>
                      <a14:backgroundRemoval t="1780" b="95846" l="0" r="98837"/>
                    </a14:imgEffect>
                  </a14:imgLayer>
                </a14:imgProps>
              </a:ext>
              <a:ext uri="{28A0092B-C50C-407E-A947-70E740481C1C}">
                <a14:useLocalDpi xmlns:a14="http://schemas.microsoft.com/office/drawing/2010/main" val="0"/>
              </a:ext>
            </a:extLst>
          </a:blip>
          <a:srcRect/>
          <a:stretch>
            <a:fillRect/>
          </a:stretch>
        </p:blipFill>
        <p:spPr bwMode="auto">
          <a:xfrm flipH="1">
            <a:off x="7858794" y="4462812"/>
            <a:ext cx="1317013" cy="1885725"/>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10" descr="Kết quả hình ảnh cho LÍNH CỨU HỎA PNG"/>
          <p:cNvPicPr>
            <a:picLocks noChangeAspect="1" noChangeArrowheads="1"/>
          </p:cNvPicPr>
          <p:nvPr/>
        </p:nvPicPr>
        <p:blipFill>
          <a:blip r:embed="rId27" cstate="print">
            <a:extLst>
              <a:ext uri="{BEBA8EAE-BF5A-486C-A8C5-ECC9F3942E4B}">
                <a14:imgProps xmlns:a14="http://schemas.microsoft.com/office/drawing/2010/main">
                  <a14:imgLayer r:embed="rId28">
                    <a14:imgEffect>
                      <a14:backgroundRemoval t="0" b="100000" l="0" r="97667"/>
                    </a14:imgEffect>
                  </a14:imgLayer>
                </a14:imgProps>
              </a:ext>
              <a:ext uri="{28A0092B-C50C-407E-A947-70E740481C1C}">
                <a14:useLocalDpi xmlns:a14="http://schemas.microsoft.com/office/drawing/2010/main" val="0"/>
              </a:ext>
            </a:extLst>
          </a:blip>
          <a:srcRect/>
          <a:stretch>
            <a:fillRect/>
          </a:stretch>
        </p:blipFill>
        <p:spPr bwMode="auto">
          <a:xfrm>
            <a:off x="2206868" y="5062676"/>
            <a:ext cx="1252855" cy="1569753"/>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10" descr="Kết quả hình ảnh cho LÍNH CỨU HỎA PNG"/>
          <p:cNvPicPr>
            <a:picLocks noChangeAspect="1" noChangeArrowheads="1"/>
          </p:cNvPicPr>
          <p:nvPr/>
        </p:nvPicPr>
        <p:blipFill>
          <a:blip r:embed="rId29" cstate="print">
            <a:extLst>
              <a:ext uri="{BEBA8EAE-BF5A-486C-A8C5-ECC9F3942E4B}">
                <a14:imgProps xmlns:a14="http://schemas.microsoft.com/office/drawing/2010/main">
                  <a14:imgLayer r:embed="rId30">
                    <a14:imgEffect>
                      <a14:backgroundRemoval t="0" b="100000" l="0" r="97667"/>
                    </a14:imgEffect>
                  </a14:imgLayer>
                </a14:imgProps>
              </a:ext>
              <a:ext uri="{28A0092B-C50C-407E-A947-70E740481C1C}">
                <a14:useLocalDpi xmlns:a14="http://schemas.microsoft.com/office/drawing/2010/main" val="0"/>
              </a:ext>
            </a:extLst>
          </a:blip>
          <a:srcRect/>
          <a:stretch>
            <a:fillRect/>
          </a:stretch>
        </p:blipFill>
        <p:spPr bwMode="auto">
          <a:xfrm flipH="1">
            <a:off x="6274467" y="4400808"/>
            <a:ext cx="982417" cy="1026080"/>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4" descr="Kết quả hình ảnh cho ảnh trẻ em hoạt hình"/>
          <p:cNvPicPr>
            <a:picLocks noChangeAspect="1" noChangeArrowheads="1"/>
          </p:cNvPicPr>
          <p:nvPr/>
        </p:nvPicPr>
        <p:blipFill>
          <a:blip r:embed="rId31" cstate="print">
            <a:extLst>
              <a:ext uri="{BEBA8EAE-BF5A-486C-A8C5-ECC9F3942E4B}">
                <a14:imgProps xmlns:a14="http://schemas.microsoft.com/office/drawing/2010/main">
                  <a14:imgLayer r:embed="rId32">
                    <a14:imgEffect>
                      <a14:backgroundRemoval t="0" b="100000" l="0" r="99889"/>
                    </a14:imgEffect>
                  </a14:imgLayer>
                </a14:imgProps>
              </a:ext>
              <a:ext uri="{28A0092B-C50C-407E-A947-70E740481C1C}">
                <a14:useLocalDpi xmlns:a14="http://schemas.microsoft.com/office/drawing/2010/main" val="0"/>
              </a:ext>
            </a:extLst>
          </a:blip>
          <a:srcRect/>
          <a:stretch>
            <a:fillRect/>
          </a:stretch>
        </p:blipFill>
        <p:spPr bwMode="auto">
          <a:xfrm>
            <a:off x="6534381" y="4498787"/>
            <a:ext cx="887620" cy="1005969"/>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4" descr="Kết quả hình ảnh cho ảnh trẻ em hoạt hình"/>
          <p:cNvPicPr>
            <a:picLocks noChangeAspect="1" noChangeArrowheads="1"/>
          </p:cNvPicPr>
          <p:nvPr/>
        </p:nvPicPr>
        <p:blipFill>
          <a:blip r:embed="rId31" cstate="print">
            <a:extLst>
              <a:ext uri="{BEBA8EAE-BF5A-486C-A8C5-ECC9F3942E4B}">
                <a14:imgProps xmlns:a14="http://schemas.microsoft.com/office/drawing/2010/main">
                  <a14:imgLayer r:embed="rId32">
                    <a14:imgEffect>
                      <a14:backgroundRemoval t="0" b="100000" l="0" r="99889"/>
                    </a14:imgEffect>
                  </a14:imgLayer>
                </a14:imgProps>
              </a:ext>
              <a:ext uri="{28A0092B-C50C-407E-A947-70E740481C1C}">
                <a14:useLocalDpi xmlns:a14="http://schemas.microsoft.com/office/drawing/2010/main" val="0"/>
              </a:ext>
            </a:extLst>
          </a:blip>
          <a:srcRect/>
          <a:stretch>
            <a:fillRect/>
          </a:stretch>
        </p:blipFill>
        <p:spPr bwMode="auto">
          <a:xfrm>
            <a:off x="6497349" y="5375368"/>
            <a:ext cx="887620" cy="1005969"/>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10" descr="Kết quả hình ảnh cho LÍNH CỨU HỎA PNG"/>
          <p:cNvPicPr>
            <a:picLocks noChangeAspect="1" noChangeArrowheads="1"/>
          </p:cNvPicPr>
          <p:nvPr/>
        </p:nvPicPr>
        <p:blipFill>
          <a:blip r:embed="rId33" cstate="print">
            <a:extLst>
              <a:ext uri="{BEBA8EAE-BF5A-486C-A8C5-ECC9F3942E4B}">
                <a14:imgProps xmlns:a14="http://schemas.microsoft.com/office/drawing/2010/main">
                  <a14:imgLayer r:embed="rId34">
                    <a14:imgEffect>
                      <a14:backgroundRemoval t="0" b="100000" l="0" r="97667"/>
                    </a14:imgEffect>
                  </a14:imgLayer>
                </a14:imgProps>
              </a:ext>
              <a:ext uri="{28A0092B-C50C-407E-A947-70E740481C1C}">
                <a14:useLocalDpi xmlns:a14="http://schemas.microsoft.com/office/drawing/2010/main" val="0"/>
              </a:ext>
            </a:extLst>
          </a:blip>
          <a:srcRect/>
          <a:stretch>
            <a:fillRect/>
          </a:stretch>
        </p:blipFill>
        <p:spPr bwMode="auto">
          <a:xfrm flipH="1">
            <a:off x="5649517" y="4578092"/>
            <a:ext cx="1021345" cy="1066738"/>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Kết quả hình ảnh cho LÍNH CỨU HỎA PNG"/>
          <p:cNvPicPr>
            <a:picLocks noChangeAspect="1" noChangeArrowheads="1"/>
          </p:cNvPicPr>
          <p:nvPr/>
        </p:nvPicPr>
        <p:blipFill rotWithShape="1">
          <a:blip r:embed="rId35" cstate="print">
            <a:extLst>
              <a:ext uri="{BEBA8EAE-BF5A-486C-A8C5-ECC9F3942E4B}">
                <a14:imgProps xmlns:a14="http://schemas.microsoft.com/office/drawing/2010/main">
                  <a14:imgLayer r:embed="rId36">
                    <a14:imgEffect>
                      <a14:backgroundRemoval t="2653" b="98155" l="10000" r="90000"/>
                    </a14:imgEffect>
                  </a14:imgLayer>
                </a14:imgProps>
              </a:ext>
              <a:ext uri="{28A0092B-C50C-407E-A947-70E740481C1C}">
                <a14:useLocalDpi xmlns:a14="http://schemas.microsoft.com/office/drawing/2010/main" val="0"/>
              </a:ext>
            </a:extLst>
          </a:blip>
          <a:srcRect l="20954" r="21826"/>
          <a:stretch/>
        </p:blipFill>
        <p:spPr bwMode="auto">
          <a:xfrm>
            <a:off x="1386913" y="4956072"/>
            <a:ext cx="925118" cy="162994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Kết quả hình ảnh cho LÍNH CỨU HỎA PNG"/>
          <p:cNvPicPr>
            <a:picLocks noChangeAspect="1" noChangeArrowheads="1"/>
          </p:cNvPicPr>
          <p:nvPr/>
        </p:nvPicPr>
        <p:blipFill rotWithShape="1">
          <a:blip r:embed="rId37" cstate="print">
            <a:extLst>
              <a:ext uri="{BEBA8EAE-BF5A-486C-A8C5-ECC9F3942E4B}">
                <a14:imgProps xmlns:a14="http://schemas.microsoft.com/office/drawing/2010/main">
                  <a14:imgLayer r:embed="rId38">
                    <a14:imgEffect>
                      <a14:backgroundRemoval t="2653" b="98155" l="10000" r="90000"/>
                    </a14:imgEffect>
                  </a14:imgLayer>
                </a14:imgProps>
              </a:ext>
              <a:ext uri="{28A0092B-C50C-407E-A947-70E740481C1C}">
                <a14:useLocalDpi xmlns:a14="http://schemas.microsoft.com/office/drawing/2010/main" val="0"/>
              </a:ext>
            </a:extLst>
          </a:blip>
          <a:srcRect l="20954" r="21826"/>
          <a:stretch/>
        </p:blipFill>
        <p:spPr bwMode="auto">
          <a:xfrm>
            <a:off x="5680111" y="4271953"/>
            <a:ext cx="963171" cy="1696989"/>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Kết quả hình ảnh cho LÍNH CỨU HỎA PNG"/>
          <p:cNvPicPr>
            <a:picLocks noChangeAspect="1" noChangeArrowheads="1"/>
          </p:cNvPicPr>
          <p:nvPr/>
        </p:nvPicPr>
        <p:blipFill rotWithShape="1">
          <a:blip r:embed="rId39" cstate="print">
            <a:extLst>
              <a:ext uri="{BEBA8EAE-BF5A-486C-A8C5-ECC9F3942E4B}">
                <a14:imgProps xmlns:a14="http://schemas.microsoft.com/office/drawing/2010/main">
                  <a14:imgLayer r:embed="rId40">
                    <a14:imgEffect>
                      <a14:backgroundRemoval t="2653" b="98155" l="10000" r="90000"/>
                    </a14:imgEffect>
                  </a14:imgLayer>
                </a14:imgProps>
              </a:ext>
              <a:ext uri="{28A0092B-C50C-407E-A947-70E740481C1C}">
                <a14:useLocalDpi xmlns:a14="http://schemas.microsoft.com/office/drawing/2010/main" val="0"/>
              </a:ext>
            </a:extLst>
          </a:blip>
          <a:srcRect l="20954" r="21826"/>
          <a:stretch/>
        </p:blipFill>
        <p:spPr bwMode="auto">
          <a:xfrm>
            <a:off x="6568531" y="4331303"/>
            <a:ext cx="768657" cy="1354279"/>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69"/>
          <p:cNvPicPr>
            <a:picLocks noChangeAspect="1"/>
          </p:cNvPicPr>
          <p:nvPr/>
        </p:nvPicPr>
        <p:blipFill rotWithShape="1">
          <a:blip r:embed="rId4">
            <a:extLst>
              <a:ext uri="{28A0092B-C50C-407E-A947-70E740481C1C}">
                <a14:useLocalDpi xmlns:a14="http://schemas.microsoft.com/office/drawing/2010/main" val="0"/>
              </a:ext>
            </a:extLst>
          </a:blip>
          <a:srcRect l="68645" t="63410" r="19283" b="3733"/>
          <a:stretch/>
        </p:blipFill>
        <p:spPr>
          <a:xfrm>
            <a:off x="6443464" y="3942630"/>
            <a:ext cx="1090742" cy="1672472"/>
          </a:xfrm>
          <a:prstGeom prst="rect">
            <a:avLst/>
          </a:prstGeom>
        </p:spPr>
      </p:pic>
      <p:pic>
        <p:nvPicPr>
          <p:cNvPr id="71" name="Picture 70"/>
          <p:cNvPicPr>
            <a:picLocks noChangeAspect="1"/>
          </p:cNvPicPr>
          <p:nvPr/>
        </p:nvPicPr>
        <p:blipFill rotWithShape="1">
          <a:blip r:embed="rId4">
            <a:extLst>
              <a:ext uri="{28A0092B-C50C-407E-A947-70E740481C1C}">
                <a14:useLocalDpi xmlns:a14="http://schemas.microsoft.com/office/drawing/2010/main" val="0"/>
              </a:ext>
            </a:extLst>
          </a:blip>
          <a:srcRect l="68645" t="63410" r="19283" b="3733"/>
          <a:stretch/>
        </p:blipFill>
        <p:spPr>
          <a:xfrm>
            <a:off x="5458520" y="4653601"/>
            <a:ext cx="1185776" cy="1818191"/>
          </a:xfrm>
          <a:prstGeom prst="rect">
            <a:avLst/>
          </a:prstGeom>
        </p:spPr>
      </p:pic>
      <p:pic>
        <p:nvPicPr>
          <p:cNvPr id="72" name="Picture 4" descr="Kết quả hình ảnh cho LÍNH CỨU HỎA PNG"/>
          <p:cNvPicPr>
            <a:picLocks noChangeAspect="1" noChangeArrowheads="1"/>
          </p:cNvPicPr>
          <p:nvPr/>
        </p:nvPicPr>
        <p:blipFill rotWithShape="1">
          <a:blip r:embed="rId41" cstate="print">
            <a:extLst>
              <a:ext uri="{BEBA8EAE-BF5A-486C-A8C5-ECC9F3942E4B}">
                <a14:imgProps xmlns:a14="http://schemas.microsoft.com/office/drawing/2010/main">
                  <a14:imgLayer r:embed="rId42">
                    <a14:imgEffect>
                      <a14:backgroundRemoval t="3837" b="100000" l="22791" r="80814"/>
                    </a14:imgEffect>
                  </a14:imgLayer>
                </a14:imgProps>
              </a:ext>
              <a:ext uri="{28A0092B-C50C-407E-A947-70E740481C1C}">
                <a14:useLocalDpi xmlns:a14="http://schemas.microsoft.com/office/drawing/2010/main" val="0"/>
              </a:ext>
            </a:extLst>
          </a:blip>
          <a:srcRect l="28090" r="26592"/>
          <a:stretch/>
        </p:blipFill>
        <p:spPr bwMode="auto">
          <a:xfrm>
            <a:off x="714609" y="4787221"/>
            <a:ext cx="750250" cy="1655510"/>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4" descr="Kết quả hình ảnh cho LÍNH CỨU HỎA PNG"/>
          <p:cNvPicPr>
            <a:picLocks noChangeAspect="1" noChangeArrowheads="1"/>
          </p:cNvPicPr>
          <p:nvPr/>
        </p:nvPicPr>
        <p:blipFill rotWithShape="1">
          <a:blip r:embed="rId43" cstate="print">
            <a:extLst>
              <a:ext uri="{BEBA8EAE-BF5A-486C-A8C5-ECC9F3942E4B}">
                <a14:imgProps xmlns:a14="http://schemas.microsoft.com/office/drawing/2010/main">
                  <a14:imgLayer r:embed="rId44">
                    <a14:imgEffect>
                      <a14:backgroundRemoval t="3837" b="100000" l="22791" r="80814"/>
                    </a14:imgEffect>
                  </a14:imgLayer>
                </a14:imgProps>
              </a:ext>
              <a:ext uri="{28A0092B-C50C-407E-A947-70E740481C1C}">
                <a14:useLocalDpi xmlns:a14="http://schemas.microsoft.com/office/drawing/2010/main" val="0"/>
              </a:ext>
            </a:extLst>
          </a:blip>
          <a:srcRect l="28090" r="26592"/>
          <a:stretch/>
        </p:blipFill>
        <p:spPr bwMode="auto">
          <a:xfrm>
            <a:off x="5288766" y="4310513"/>
            <a:ext cx="609484" cy="1344895"/>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73"/>
          <p:cNvPicPr>
            <a:picLocks noChangeAspect="1"/>
          </p:cNvPicPr>
          <p:nvPr/>
        </p:nvPicPr>
        <p:blipFill rotWithShape="1">
          <a:blip r:embed="rId16">
            <a:extLst>
              <a:ext uri="{BEBA8EAE-BF5A-486C-A8C5-ECC9F3942E4B}">
                <a14:imgProps xmlns:a14="http://schemas.microsoft.com/office/drawing/2010/main">
                  <a14:imgLayer r:embed="rId17">
                    <a14:imgEffect>
                      <a14:backgroundRemoval t="66250" b="98750" l="40728" r="51174">
                        <a14:foregroundMark x1="44601" y1="94792" x2="44249" y2="92917"/>
                        <a14:foregroundMark x1="46362" y1="95625" x2="46362" y2="95625"/>
                        <a14:foregroundMark x1="43545" y1="77708" x2="43545" y2="77708"/>
                        <a14:foregroundMark x1="43075" y1="78125" x2="43075" y2="78125"/>
                        <a14:backgroundMark x1="42723" y1="73750" x2="42723" y2="73750"/>
                      </a14:backgroundRemoval>
                    </a14:imgEffect>
                  </a14:imgLayer>
                </a14:imgProps>
              </a:ext>
              <a:ext uri="{28A0092B-C50C-407E-A947-70E740481C1C}">
                <a14:useLocalDpi xmlns:a14="http://schemas.microsoft.com/office/drawing/2010/main" val="0"/>
              </a:ext>
            </a:extLst>
          </a:blip>
          <a:srcRect l="41159" t="65433" r="47261" b="122"/>
          <a:stretch/>
        </p:blipFill>
        <p:spPr>
          <a:xfrm>
            <a:off x="6236712" y="4286285"/>
            <a:ext cx="876706" cy="1469076"/>
          </a:xfrm>
          <a:prstGeom prst="rect">
            <a:avLst/>
          </a:prstGeom>
        </p:spPr>
      </p:pic>
      <p:pic>
        <p:nvPicPr>
          <p:cNvPr id="75" name="Picture 4" descr="Kết quả hình ảnh cho LÍNH CỨU HỎA PNG"/>
          <p:cNvPicPr>
            <a:picLocks noChangeAspect="1" noChangeArrowheads="1"/>
          </p:cNvPicPr>
          <p:nvPr/>
        </p:nvPicPr>
        <p:blipFill rotWithShape="1">
          <a:blip r:embed="rId45" cstate="print">
            <a:extLst>
              <a:ext uri="{BEBA8EAE-BF5A-486C-A8C5-ECC9F3942E4B}">
                <a14:imgProps xmlns:a14="http://schemas.microsoft.com/office/drawing/2010/main">
                  <a14:imgLayer r:embed="rId46">
                    <a14:imgEffect>
                      <a14:backgroundRemoval t="3837" b="100000" l="22791" r="80814"/>
                    </a14:imgEffect>
                  </a14:imgLayer>
                </a14:imgProps>
              </a:ext>
              <a:ext uri="{28A0092B-C50C-407E-A947-70E740481C1C}">
                <a14:useLocalDpi xmlns:a14="http://schemas.microsoft.com/office/drawing/2010/main" val="0"/>
              </a:ext>
            </a:extLst>
          </a:blip>
          <a:srcRect l="28090" r="26592"/>
          <a:stretch/>
        </p:blipFill>
        <p:spPr bwMode="auto">
          <a:xfrm>
            <a:off x="6738321" y="4228047"/>
            <a:ext cx="574666" cy="1268065"/>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75"/>
          <p:cNvPicPr>
            <a:picLocks noChangeAspect="1"/>
          </p:cNvPicPr>
          <p:nvPr/>
        </p:nvPicPr>
        <p:blipFill rotWithShape="1">
          <a:blip r:embed="rId16">
            <a:extLst>
              <a:ext uri="{BEBA8EAE-BF5A-486C-A8C5-ECC9F3942E4B}">
                <a14:imgProps xmlns:a14="http://schemas.microsoft.com/office/drawing/2010/main">
                  <a14:imgLayer r:embed="rId17">
                    <a14:imgEffect>
                      <a14:backgroundRemoval t="66250" b="98750" l="40728" r="51174">
                        <a14:foregroundMark x1="44601" y1="94792" x2="44249" y2="92917"/>
                        <a14:foregroundMark x1="46362" y1="95625" x2="46362" y2="95625"/>
                        <a14:foregroundMark x1="43545" y1="77708" x2="43545" y2="77708"/>
                        <a14:foregroundMark x1="43075" y1="78125" x2="43075" y2="78125"/>
                        <a14:backgroundMark x1="42723" y1="73750" x2="42723" y2="73750"/>
                      </a14:backgroundRemoval>
                    </a14:imgEffect>
                  </a14:imgLayer>
                </a14:imgProps>
              </a:ext>
              <a:ext uri="{28A0092B-C50C-407E-A947-70E740481C1C}">
                <a14:useLocalDpi xmlns:a14="http://schemas.microsoft.com/office/drawing/2010/main" val="0"/>
              </a:ext>
            </a:extLst>
          </a:blip>
          <a:srcRect l="41159" t="65433" r="47261" b="122"/>
          <a:stretch/>
        </p:blipFill>
        <p:spPr>
          <a:xfrm>
            <a:off x="4634160" y="4578094"/>
            <a:ext cx="1246384" cy="2088535"/>
          </a:xfrm>
          <a:prstGeom prst="rect">
            <a:avLst/>
          </a:prstGeom>
        </p:spPr>
      </p:pic>
      <p:sp>
        <p:nvSpPr>
          <p:cNvPr id="39" name="Hexagon 38">
            <a:hlinkClick r:id="rId47" action="ppaction://hlinksldjump"/>
          </p:cNvPr>
          <p:cNvSpPr/>
          <p:nvPr/>
        </p:nvSpPr>
        <p:spPr>
          <a:xfrm>
            <a:off x="7670801" y="45858"/>
            <a:ext cx="1324057" cy="354584"/>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err="1"/>
              <a:t>Kết</a:t>
            </a:r>
            <a:r>
              <a:rPr lang="en-US" dirty="0"/>
              <a:t> </a:t>
            </a:r>
            <a:r>
              <a:rPr lang="en-US" dirty="0" err="1"/>
              <a:t>thúc</a:t>
            </a:r>
            <a:endParaRPr lang="vi-VN" dirty="0"/>
          </a:p>
        </p:txBody>
      </p:sp>
      <p:sp>
        <p:nvSpPr>
          <p:cNvPr id="45" name="Date Placeholder 44"/>
          <p:cNvSpPr>
            <a:spLocks noGrp="1"/>
          </p:cNvSpPr>
          <p:nvPr>
            <p:ph type="dt" sz="half" idx="10"/>
          </p:nvPr>
        </p:nvSpPr>
        <p:spPr/>
        <p:txBody>
          <a:bodyPr/>
          <a:lstStyle/>
          <a:p>
            <a:endParaRPr lang="vi-VN"/>
          </a:p>
        </p:txBody>
      </p:sp>
      <p:sp>
        <p:nvSpPr>
          <p:cNvPr id="46" name="Slide Number Placeholder 45"/>
          <p:cNvSpPr>
            <a:spLocks noGrp="1"/>
          </p:cNvSpPr>
          <p:nvPr>
            <p:ph type="sldNum" sz="quarter" idx="12"/>
          </p:nvPr>
        </p:nvSpPr>
        <p:spPr/>
        <p:txBody>
          <a:bodyPr/>
          <a:lstStyle/>
          <a:p>
            <a:fld id="{5E7060A3-8747-4477-88D7-F4E130D4D656}" type="slidenum">
              <a:rPr lang="vi-VN" smtClean="0"/>
              <a:pPr/>
              <a:t>22</a:t>
            </a:fld>
            <a:endParaRPr lang="vi-VN"/>
          </a:p>
        </p:txBody>
      </p:sp>
    </p:spTree>
    <p:extLst>
      <p:ext uri="{BB962C8B-B14F-4D97-AF65-F5344CB8AC3E}">
        <p14:creationId xmlns:p14="http://schemas.microsoft.com/office/powerpoint/2010/main" val="2286836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11"/>
                                        </p:tgtEl>
                                        <p:attrNameLst>
                                          <p:attrName>r</p:attrName>
                                        </p:attrNameLst>
                                      </p:cBhvr>
                                    </p:animRot>
                                    <p:animRot by="-240000">
                                      <p:cBhvr>
                                        <p:cTn id="7" dur="200" fill="hold">
                                          <p:stCondLst>
                                            <p:cond delay="200"/>
                                          </p:stCondLst>
                                        </p:cTn>
                                        <p:tgtEl>
                                          <p:spTgt spid="11"/>
                                        </p:tgtEl>
                                        <p:attrNameLst>
                                          <p:attrName>r</p:attrName>
                                        </p:attrNameLst>
                                      </p:cBhvr>
                                    </p:animRot>
                                    <p:animRot by="240000">
                                      <p:cBhvr>
                                        <p:cTn id="8" dur="200" fill="hold">
                                          <p:stCondLst>
                                            <p:cond delay="400"/>
                                          </p:stCondLst>
                                        </p:cTn>
                                        <p:tgtEl>
                                          <p:spTgt spid="11"/>
                                        </p:tgtEl>
                                        <p:attrNameLst>
                                          <p:attrName>r</p:attrName>
                                        </p:attrNameLst>
                                      </p:cBhvr>
                                    </p:animRot>
                                    <p:animRot by="-240000">
                                      <p:cBhvr>
                                        <p:cTn id="9" dur="200" fill="hold">
                                          <p:stCondLst>
                                            <p:cond delay="600"/>
                                          </p:stCondLst>
                                        </p:cTn>
                                        <p:tgtEl>
                                          <p:spTgt spid="11"/>
                                        </p:tgtEl>
                                        <p:attrNameLst>
                                          <p:attrName>r</p:attrName>
                                        </p:attrNameLst>
                                      </p:cBhvr>
                                    </p:animRot>
                                    <p:animRot by="120000">
                                      <p:cBhvr>
                                        <p:cTn id="10" dur="200" fill="hold">
                                          <p:stCondLst>
                                            <p:cond delay="800"/>
                                          </p:stCondLst>
                                        </p:cTn>
                                        <p:tgtEl>
                                          <p:spTgt spid="11"/>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31"/>
                                        </p:tgtEl>
                                        <p:attrNameLst>
                                          <p:attrName>r</p:attrName>
                                        </p:attrNameLst>
                                      </p:cBhvr>
                                    </p:animRot>
                                    <p:animRot by="-240000">
                                      <p:cBhvr>
                                        <p:cTn id="13" dur="200" fill="hold">
                                          <p:stCondLst>
                                            <p:cond delay="200"/>
                                          </p:stCondLst>
                                        </p:cTn>
                                        <p:tgtEl>
                                          <p:spTgt spid="31"/>
                                        </p:tgtEl>
                                        <p:attrNameLst>
                                          <p:attrName>r</p:attrName>
                                        </p:attrNameLst>
                                      </p:cBhvr>
                                    </p:animRot>
                                    <p:animRot by="240000">
                                      <p:cBhvr>
                                        <p:cTn id="14" dur="200" fill="hold">
                                          <p:stCondLst>
                                            <p:cond delay="400"/>
                                          </p:stCondLst>
                                        </p:cTn>
                                        <p:tgtEl>
                                          <p:spTgt spid="31"/>
                                        </p:tgtEl>
                                        <p:attrNameLst>
                                          <p:attrName>r</p:attrName>
                                        </p:attrNameLst>
                                      </p:cBhvr>
                                    </p:animRot>
                                    <p:animRot by="-240000">
                                      <p:cBhvr>
                                        <p:cTn id="15" dur="200" fill="hold">
                                          <p:stCondLst>
                                            <p:cond delay="600"/>
                                          </p:stCondLst>
                                        </p:cTn>
                                        <p:tgtEl>
                                          <p:spTgt spid="31"/>
                                        </p:tgtEl>
                                        <p:attrNameLst>
                                          <p:attrName>r</p:attrName>
                                        </p:attrNameLst>
                                      </p:cBhvr>
                                    </p:animRot>
                                    <p:animRot by="120000">
                                      <p:cBhvr>
                                        <p:cTn id="16" dur="200" fill="hold">
                                          <p:stCondLst>
                                            <p:cond delay="800"/>
                                          </p:stCondLst>
                                        </p:cTn>
                                        <p:tgtEl>
                                          <p:spTgt spid="31"/>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10"/>
                                        </p:tgtEl>
                                        <p:attrNameLst>
                                          <p:attrName>r</p:attrName>
                                        </p:attrNameLst>
                                      </p:cBhvr>
                                    </p:animRot>
                                    <p:animRot by="-240000">
                                      <p:cBhvr>
                                        <p:cTn id="19" dur="200" fill="hold">
                                          <p:stCondLst>
                                            <p:cond delay="200"/>
                                          </p:stCondLst>
                                        </p:cTn>
                                        <p:tgtEl>
                                          <p:spTgt spid="10"/>
                                        </p:tgtEl>
                                        <p:attrNameLst>
                                          <p:attrName>r</p:attrName>
                                        </p:attrNameLst>
                                      </p:cBhvr>
                                    </p:animRot>
                                    <p:animRot by="240000">
                                      <p:cBhvr>
                                        <p:cTn id="20" dur="200" fill="hold">
                                          <p:stCondLst>
                                            <p:cond delay="400"/>
                                          </p:stCondLst>
                                        </p:cTn>
                                        <p:tgtEl>
                                          <p:spTgt spid="10"/>
                                        </p:tgtEl>
                                        <p:attrNameLst>
                                          <p:attrName>r</p:attrName>
                                        </p:attrNameLst>
                                      </p:cBhvr>
                                    </p:animRot>
                                    <p:animRot by="-240000">
                                      <p:cBhvr>
                                        <p:cTn id="21" dur="200" fill="hold">
                                          <p:stCondLst>
                                            <p:cond delay="600"/>
                                          </p:stCondLst>
                                        </p:cTn>
                                        <p:tgtEl>
                                          <p:spTgt spid="10"/>
                                        </p:tgtEl>
                                        <p:attrNameLst>
                                          <p:attrName>r</p:attrName>
                                        </p:attrNameLst>
                                      </p:cBhvr>
                                    </p:animRot>
                                    <p:animRot by="120000">
                                      <p:cBhvr>
                                        <p:cTn id="22" dur="200" fill="hold">
                                          <p:stCondLst>
                                            <p:cond delay="800"/>
                                          </p:stCondLst>
                                        </p:cTn>
                                        <p:tgtEl>
                                          <p:spTgt spid="10"/>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15"/>
                                        </p:tgtEl>
                                        <p:attrNameLst>
                                          <p:attrName>r</p:attrName>
                                        </p:attrNameLst>
                                      </p:cBhvr>
                                    </p:animRot>
                                    <p:animRot by="-240000">
                                      <p:cBhvr>
                                        <p:cTn id="25" dur="200" fill="hold">
                                          <p:stCondLst>
                                            <p:cond delay="200"/>
                                          </p:stCondLst>
                                        </p:cTn>
                                        <p:tgtEl>
                                          <p:spTgt spid="15"/>
                                        </p:tgtEl>
                                        <p:attrNameLst>
                                          <p:attrName>r</p:attrName>
                                        </p:attrNameLst>
                                      </p:cBhvr>
                                    </p:animRot>
                                    <p:animRot by="240000">
                                      <p:cBhvr>
                                        <p:cTn id="26" dur="200" fill="hold">
                                          <p:stCondLst>
                                            <p:cond delay="400"/>
                                          </p:stCondLst>
                                        </p:cTn>
                                        <p:tgtEl>
                                          <p:spTgt spid="15"/>
                                        </p:tgtEl>
                                        <p:attrNameLst>
                                          <p:attrName>r</p:attrName>
                                        </p:attrNameLst>
                                      </p:cBhvr>
                                    </p:animRot>
                                    <p:animRot by="-240000">
                                      <p:cBhvr>
                                        <p:cTn id="27" dur="200" fill="hold">
                                          <p:stCondLst>
                                            <p:cond delay="600"/>
                                          </p:stCondLst>
                                        </p:cTn>
                                        <p:tgtEl>
                                          <p:spTgt spid="15"/>
                                        </p:tgtEl>
                                        <p:attrNameLst>
                                          <p:attrName>r</p:attrName>
                                        </p:attrNameLst>
                                      </p:cBhvr>
                                    </p:animRot>
                                    <p:animRot by="120000">
                                      <p:cBhvr>
                                        <p:cTn id="28"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44"/>
                    </p:tgtEl>
                  </p:cond>
                </p:stCondLst>
                <p:endSync evt="end" delay="0">
                  <p:rtn val="all"/>
                </p:endSync>
                <p:childTnLst>
                  <p:par>
                    <p:cTn id="30" fill="hold">
                      <p:stCondLst>
                        <p:cond delay="0"/>
                      </p:stCondLst>
                      <p:childTnLst>
                        <p:par>
                          <p:cTn id="31" fill="hold">
                            <p:stCondLst>
                              <p:cond delay="0"/>
                            </p:stCondLst>
                            <p:childTnLst>
                              <p:par>
                                <p:cTn id="32" presetID="56" presetClass="path" presetSubtype="0" accel="50000" decel="50000" fill="hold" nodeType="clickEffect">
                                  <p:stCondLst>
                                    <p:cond delay="0"/>
                                  </p:stCondLst>
                                  <p:childTnLst>
                                    <p:animMotion origin="layout" path="M -5.55556E-7 -4.44444E-6 L 0.28333 -0.12708 " pathEditMode="relative" rAng="0" ptsTypes="AA">
                                      <p:cBhvr>
                                        <p:cTn id="33" dur="2000" fill="hold"/>
                                        <p:tgtEl>
                                          <p:spTgt spid="55"/>
                                        </p:tgtEl>
                                        <p:attrNameLst>
                                          <p:attrName>ppt_x</p:attrName>
                                          <p:attrName>ppt_y</p:attrName>
                                        </p:attrNameLst>
                                      </p:cBhvr>
                                      <p:rCtr x="14167" y="-6366"/>
                                    </p:animMotion>
                                  </p:childTnLst>
                                </p:cTn>
                              </p:par>
                            </p:childTnLst>
                          </p:cTn>
                        </p:par>
                        <p:par>
                          <p:cTn id="34" fill="hold">
                            <p:stCondLst>
                              <p:cond delay="2000"/>
                            </p:stCondLst>
                            <p:childTnLst>
                              <p:par>
                                <p:cTn id="35" presetID="53" presetClass="exit" presetSubtype="32" fill="hold" nodeType="afterEffect">
                                  <p:stCondLst>
                                    <p:cond delay="0"/>
                                  </p:stCondLst>
                                  <p:childTnLst>
                                    <p:anim calcmode="lin" valueType="num">
                                      <p:cBhvr>
                                        <p:cTn id="36" dur="500"/>
                                        <p:tgtEl>
                                          <p:spTgt spid="55"/>
                                        </p:tgtEl>
                                        <p:attrNameLst>
                                          <p:attrName>ppt_w</p:attrName>
                                        </p:attrNameLst>
                                      </p:cBhvr>
                                      <p:tavLst>
                                        <p:tav tm="0">
                                          <p:val>
                                            <p:strVal val="ppt_w"/>
                                          </p:val>
                                        </p:tav>
                                        <p:tav tm="100000">
                                          <p:val>
                                            <p:fltVal val="0"/>
                                          </p:val>
                                        </p:tav>
                                      </p:tavLst>
                                    </p:anim>
                                    <p:anim calcmode="lin" valueType="num">
                                      <p:cBhvr>
                                        <p:cTn id="37" dur="500"/>
                                        <p:tgtEl>
                                          <p:spTgt spid="55"/>
                                        </p:tgtEl>
                                        <p:attrNameLst>
                                          <p:attrName>ppt_h</p:attrName>
                                        </p:attrNameLst>
                                      </p:cBhvr>
                                      <p:tavLst>
                                        <p:tav tm="0">
                                          <p:val>
                                            <p:strVal val="ppt_h"/>
                                          </p:val>
                                        </p:tav>
                                        <p:tav tm="100000">
                                          <p:val>
                                            <p:fltVal val="0"/>
                                          </p:val>
                                        </p:tav>
                                      </p:tavLst>
                                    </p:anim>
                                    <p:animEffect transition="out" filter="fade">
                                      <p:cBhvr>
                                        <p:cTn id="38" dur="500"/>
                                        <p:tgtEl>
                                          <p:spTgt spid="55"/>
                                        </p:tgtEl>
                                      </p:cBhvr>
                                    </p:animEffect>
                                    <p:set>
                                      <p:cBhvr>
                                        <p:cTn id="39" dur="1" fill="hold">
                                          <p:stCondLst>
                                            <p:cond delay="499"/>
                                          </p:stCondLst>
                                        </p:cTn>
                                        <p:tgtEl>
                                          <p:spTgt spid="55"/>
                                        </p:tgtEl>
                                        <p:attrNameLst>
                                          <p:attrName>style.visibility</p:attrName>
                                        </p:attrNameLst>
                                      </p:cBhvr>
                                      <p:to>
                                        <p:strVal val="hidden"/>
                                      </p:to>
                                    </p:set>
                                  </p:childTnLst>
                                </p:cTn>
                              </p:par>
                            </p:childTnLst>
                          </p:cTn>
                        </p:par>
                        <p:par>
                          <p:cTn id="40" fill="hold">
                            <p:stCondLst>
                              <p:cond delay="2500"/>
                            </p:stCondLst>
                            <p:childTnLst>
                              <p:par>
                                <p:cTn id="41" presetID="53" presetClass="exit" presetSubtype="32" fill="hold" nodeType="afterEffect">
                                  <p:stCondLst>
                                    <p:cond delay="0"/>
                                  </p:stCondLst>
                                  <p:childTnLst>
                                    <p:anim calcmode="lin" valueType="num">
                                      <p:cBhvr>
                                        <p:cTn id="42" dur="500"/>
                                        <p:tgtEl>
                                          <p:spTgt spid="11"/>
                                        </p:tgtEl>
                                        <p:attrNameLst>
                                          <p:attrName>ppt_w</p:attrName>
                                        </p:attrNameLst>
                                      </p:cBhvr>
                                      <p:tavLst>
                                        <p:tav tm="0">
                                          <p:val>
                                            <p:strVal val="ppt_w"/>
                                          </p:val>
                                        </p:tav>
                                        <p:tav tm="100000">
                                          <p:val>
                                            <p:fltVal val="0"/>
                                          </p:val>
                                        </p:tav>
                                      </p:tavLst>
                                    </p:anim>
                                    <p:anim calcmode="lin" valueType="num">
                                      <p:cBhvr>
                                        <p:cTn id="43" dur="500"/>
                                        <p:tgtEl>
                                          <p:spTgt spid="11"/>
                                        </p:tgtEl>
                                        <p:attrNameLst>
                                          <p:attrName>ppt_h</p:attrName>
                                        </p:attrNameLst>
                                      </p:cBhvr>
                                      <p:tavLst>
                                        <p:tav tm="0">
                                          <p:val>
                                            <p:strVal val="ppt_h"/>
                                          </p:val>
                                        </p:tav>
                                        <p:tav tm="100000">
                                          <p:val>
                                            <p:fltVal val="0"/>
                                          </p:val>
                                        </p:tav>
                                      </p:tavLst>
                                    </p:anim>
                                    <p:animEffect transition="out" filter="fade">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childTnLst>
                          </p:cTn>
                        </p:par>
                        <p:par>
                          <p:cTn id="46" fill="hold">
                            <p:stCondLst>
                              <p:cond delay="3000"/>
                            </p:stCondLst>
                            <p:childTnLst>
                              <p:par>
                                <p:cTn id="47" presetID="14" presetClass="entr" presetSubtype="1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randombar(horizontal)">
                                      <p:cBhvr>
                                        <p:cTn id="49" dur="500"/>
                                        <p:tgtEl>
                                          <p:spTgt spid="54"/>
                                        </p:tgtEl>
                                      </p:cBhvr>
                                    </p:animEffect>
                                  </p:childTnLst>
                                </p:cTn>
                              </p:par>
                            </p:childTnLst>
                          </p:cTn>
                        </p:par>
                        <p:par>
                          <p:cTn id="50" fill="hold">
                            <p:stCondLst>
                              <p:cond delay="3500"/>
                            </p:stCondLst>
                            <p:childTnLst>
                              <p:par>
                                <p:cTn id="51" presetID="1" presetClass="entr" presetSubtype="0"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childTnLst>
                                </p:cTn>
                              </p:par>
                            </p:childTnLst>
                          </p:cTn>
                        </p:par>
                        <p:par>
                          <p:cTn id="53" fill="hold">
                            <p:stCondLst>
                              <p:cond delay="3500"/>
                            </p:stCondLst>
                            <p:childTnLst>
                              <p:par>
                                <p:cTn id="54" presetID="49" presetClass="path" presetSubtype="0" accel="50000" decel="50000" fill="hold" nodeType="afterEffect">
                                  <p:stCondLst>
                                    <p:cond delay="0"/>
                                  </p:stCondLst>
                                  <p:childTnLst>
                                    <p:animMotion origin="layout" path="M 1.94444E-6 -1.85185E-6 L 0.06111 0.05648 " pathEditMode="relative" rAng="0" ptsTypes="AA">
                                      <p:cBhvr>
                                        <p:cTn id="55" dur="2000" fill="hold"/>
                                        <p:tgtEl>
                                          <p:spTgt spid="54"/>
                                        </p:tgtEl>
                                        <p:attrNameLst>
                                          <p:attrName>ppt_x</p:attrName>
                                          <p:attrName>ppt_y</p:attrName>
                                        </p:attrNameLst>
                                      </p:cBhvr>
                                      <p:rCtr x="3056" y="2824"/>
                                    </p:animMotion>
                                  </p:childTnLst>
                                </p:cTn>
                              </p:par>
                            </p:childTnLst>
                          </p:cTn>
                        </p:par>
                        <p:par>
                          <p:cTn id="56" fill="hold">
                            <p:stCondLst>
                              <p:cond delay="5500"/>
                            </p:stCondLst>
                            <p:childTnLst>
                              <p:par>
                                <p:cTn id="57" presetID="1" presetClass="exit" presetSubtype="0" fill="hold" nodeType="afterEffect">
                                  <p:stCondLst>
                                    <p:cond delay="0"/>
                                  </p:stCondLst>
                                  <p:childTnLst>
                                    <p:set>
                                      <p:cBhvr>
                                        <p:cTn id="58" dur="1" fill="hold">
                                          <p:stCondLst>
                                            <p:cond delay="0"/>
                                          </p:stCondLst>
                                        </p:cTn>
                                        <p:tgtEl>
                                          <p:spTgt spid="54"/>
                                        </p:tgtEl>
                                        <p:attrNameLst>
                                          <p:attrName>style.visibility</p:attrName>
                                        </p:attrNameLst>
                                      </p:cBhvr>
                                      <p:to>
                                        <p:strVal val="hidden"/>
                                      </p:to>
                                    </p:set>
                                  </p:childTnLst>
                                </p:cTn>
                              </p:par>
                            </p:childTnLst>
                          </p:cTn>
                        </p:par>
                        <p:par>
                          <p:cTn id="59" fill="hold">
                            <p:stCondLst>
                              <p:cond delay="5500"/>
                            </p:stCondLst>
                            <p:childTnLst>
                              <p:par>
                                <p:cTn id="60" presetID="14" presetClass="entr" presetSubtype="10" fill="hold" nodeType="after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randombar(horizontal)">
                                      <p:cBhvr>
                                        <p:cTn id="62" dur="500"/>
                                        <p:tgtEl>
                                          <p:spTgt spid="57"/>
                                        </p:tgtEl>
                                      </p:cBhvr>
                                    </p:animEffect>
                                  </p:childTnLst>
                                  <p:subTnLst>
                                    <p:audio>
                                      <p:cMediaNode>
                                        <p:cTn display="0" masterRel="sameClick">
                                          <p:stCondLst>
                                            <p:cond evt="begin" delay="0">
                                              <p:tn val="60"/>
                                            </p:cond>
                                          </p:stCondLst>
                                          <p:endCondLst>
                                            <p:cond evt="onStopAudio" delay="0">
                                              <p:tgtEl>
                                                <p:sldTgt/>
                                              </p:tgtEl>
                                            </p:cond>
                                          </p:endCondLst>
                                        </p:cTn>
                                        <p:tgtEl>
                                          <p:sndTgt r:embed="rId2" name="applause.wav"/>
                                        </p:tgtEl>
                                      </p:cMediaNode>
                                    </p:audio>
                                  </p:subTnLst>
                                </p:cTn>
                              </p:par>
                            </p:childTnLst>
                          </p:cTn>
                        </p:par>
                        <p:par>
                          <p:cTn id="63" fill="hold">
                            <p:stCondLst>
                              <p:cond delay="6000"/>
                            </p:stCondLst>
                            <p:childTnLst>
                              <p:par>
                                <p:cTn id="64" presetID="1" presetClass="entr" presetSubtype="0"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childTnLst>
                                </p:cTn>
                              </p:par>
                            </p:childTnLst>
                          </p:cTn>
                        </p:par>
                        <p:par>
                          <p:cTn id="66" fill="hold">
                            <p:stCondLst>
                              <p:cond delay="6000"/>
                            </p:stCondLst>
                            <p:childTnLst>
                              <p:par>
                                <p:cTn id="67" presetID="1" presetClass="exit" presetSubtype="0" fill="hold" nodeType="afterEffect">
                                  <p:stCondLst>
                                    <p:cond delay="0"/>
                                  </p:stCondLst>
                                  <p:childTnLst>
                                    <p:set>
                                      <p:cBhvr>
                                        <p:cTn id="68"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9" restart="whenNotActive" fill="hold" evtFilter="cancelBubble" nodeType="interactiveSeq">
                <p:stCondLst>
                  <p:cond evt="onClick" delay="0">
                    <p:tgtEl>
                      <p:spTgt spid="43"/>
                    </p:tgtEl>
                  </p:cond>
                </p:stCondLst>
                <p:endSync evt="end" delay="0">
                  <p:rtn val="all"/>
                </p:endSync>
                <p:childTnLst>
                  <p:par>
                    <p:cTn id="70" fill="hold">
                      <p:stCondLst>
                        <p:cond delay="0"/>
                      </p:stCondLst>
                      <p:childTnLst>
                        <p:par>
                          <p:cTn id="71" fill="hold">
                            <p:stCondLst>
                              <p:cond delay="0"/>
                            </p:stCondLst>
                            <p:childTnLst>
                              <p:par>
                                <p:cTn id="72" presetID="49" presetClass="path" presetSubtype="0" accel="50000" decel="50000" fill="hold" nodeType="clickEffect">
                                  <p:stCondLst>
                                    <p:cond delay="0"/>
                                  </p:stCondLst>
                                  <p:childTnLst>
                                    <p:animMotion origin="layout" path="M 2.77778E-6 1.11022E-16 L 0.65677 -0.07314 " pathEditMode="relative" rAng="0" ptsTypes="AA">
                                      <p:cBhvr>
                                        <p:cTn id="73" dur="2000" fill="hold"/>
                                        <p:tgtEl>
                                          <p:spTgt spid="72"/>
                                        </p:tgtEl>
                                        <p:attrNameLst>
                                          <p:attrName>ppt_x</p:attrName>
                                          <p:attrName>ppt_y</p:attrName>
                                        </p:attrNameLst>
                                      </p:cBhvr>
                                      <p:rCtr x="30295" y="-3935"/>
                                    </p:animMotion>
                                  </p:childTnLst>
                                </p:cTn>
                              </p:par>
                            </p:childTnLst>
                          </p:cTn>
                        </p:par>
                        <p:par>
                          <p:cTn id="74" fill="hold">
                            <p:stCondLst>
                              <p:cond delay="2000"/>
                            </p:stCondLst>
                            <p:childTnLst>
                              <p:par>
                                <p:cTn id="75" presetID="1" presetClass="exit" presetSubtype="0" fill="hold" nodeType="afterEffect">
                                  <p:stCondLst>
                                    <p:cond delay="0"/>
                                  </p:stCondLst>
                                  <p:childTnLst>
                                    <p:set>
                                      <p:cBhvr>
                                        <p:cTn id="76" dur="1" fill="hold">
                                          <p:stCondLst>
                                            <p:cond delay="0"/>
                                          </p:stCondLst>
                                        </p:cTn>
                                        <p:tgtEl>
                                          <p:spTgt spid="72"/>
                                        </p:tgtEl>
                                        <p:attrNameLst>
                                          <p:attrName>style.visibility</p:attrName>
                                        </p:attrNameLst>
                                      </p:cBhvr>
                                      <p:to>
                                        <p:strVal val="hidden"/>
                                      </p:to>
                                    </p:set>
                                  </p:childTnLst>
                                </p:cTn>
                              </p:par>
                            </p:childTnLst>
                          </p:cTn>
                        </p:par>
                        <p:par>
                          <p:cTn id="77" fill="hold">
                            <p:stCondLst>
                              <p:cond delay="2000"/>
                            </p:stCondLst>
                            <p:childTnLst>
                              <p:par>
                                <p:cTn id="78" presetID="1" presetClass="entr" presetSubtype="0"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childTnLst>
                                </p:cTn>
                              </p:par>
                            </p:childTnLst>
                          </p:cTn>
                        </p:par>
                        <p:par>
                          <p:cTn id="80" fill="hold">
                            <p:stCondLst>
                              <p:cond delay="2000"/>
                            </p:stCondLst>
                            <p:childTnLst>
                              <p:par>
                                <p:cTn id="81" presetID="53" presetClass="exit" presetSubtype="32" fill="hold" nodeType="afterEffect">
                                  <p:stCondLst>
                                    <p:cond delay="0"/>
                                  </p:stCondLst>
                                  <p:childTnLst>
                                    <p:anim calcmode="lin" valueType="num">
                                      <p:cBhvr>
                                        <p:cTn id="82" dur="500"/>
                                        <p:tgtEl>
                                          <p:spTgt spid="75"/>
                                        </p:tgtEl>
                                        <p:attrNameLst>
                                          <p:attrName>ppt_w</p:attrName>
                                        </p:attrNameLst>
                                      </p:cBhvr>
                                      <p:tavLst>
                                        <p:tav tm="0">
                                          <p:val>
                                            <p:strVal val="ppt_w"/>
                                          </p:val>
                                        </p:tav>
                                        <p:tav tm="100000">
                                          <p:val>
                                            <p:fltVal val="0"/>
                                          </p:val>
                                        </p:tav>
                                      </p:tavLst>
                                    </p:anim>
                                    <p:anim calcmode="lin" valueType="num">
                                      <p:cBhvr>
                                        <p:cTn id="83" dur="500"/>
                                        <p:tgtEl>
                                          <p:spTgt spid="75"/>
                                        </p:tgtEl>
                                        <p:attrNameLst>
                                          <p:attrName>ppt_h</p:attrName>
                                        </p:attrNameLst>
                                      </p:cBhvr>
                                      <p:tavLst>
                                        <p:tav tm="0">
                                          <p:val>
                                            <p:strVal val="ppt_h"/>
                                          </p:val>
                                        </p:tav>
                                        <p:tav tm="100000">
                                          <p:val>
                                            <p:fltVal val="0"/>
                                          </p:val>
                                        </p:tav>
                                      </p:tavLst>
                                    </p:anim>
                                    <p:animEffect transition="out" filter="fade">
                                      <p:cBhvr>
                                        <p:cTn id="84" dur="500"/>
                                        <p:tgtEl>
                                          <p:spTgt spid="75"/>
                                        </p:tgtEl>
                                      </p:cBhvr>
                                    </p:animEffect>
                                    <p:set>
                                      <p:cBhvr>
                                        <p:cTn id="85" dur="1" fill="hold">
                                          <p:stCondLst>
                                            <p:cond delay="499"/>
                                          </p:stCondLst>
                                        </p:cTn>
                                        <p:tgtEl>
                                          <p:spTgt spid="75"/>
                                        </p:tgtEl>
                                        <p:attrNameLst>
                                          <p:attrName>style.visibility</p:attrName>
                                        </p:attrNameLst>
                                      </p:cBhvr>
                                      <p:to>
                                        <p:strVal val="hidden"/>
                                      </p:to>
                                    </p:set>
                                  </p:childTnLst>
                                </p:cTn>
                              </p:par>
                            </p:childTnLst>
                          </p:cTn>
                        </p:par>
                        <p:par>
                          <p:cTn id="86" fill="hold">
                            <p:stCondLst>
                              <p:cond delay="2500"/>
                            </p:stCondLst>
                            <p:childTnLst>
                              <p:par>
                                <p:cTn id="87" presetID="53" presetClass="exit" presetSubtype="32" fill="hold" nodeType="afterEffect">
                                  <p:stCondLst>
                                    <p:cond delay="0"/>
                                  </p:stCondLst>
                                  <p:childTnLst>
                                    <p:anim calcmode="lin" valueType="num">
                                      <p:cBhvr>
                                        <p:cTn id="88" dur="500"/>
                                        <p:tgtEl>
                                          <p:spTgt spid="31"/>
                                        </p:tgtEl>
                                        <p:attrNameLst>
                                          <p:attrName>ppt_w</p:attrName>
                                        </p:attrNameLst>
                                      </p:cBhvr>
                                      <p:tavLst>
                                        <p:tav tm="0">
                                          <p:val>
                                            <p:strVal val="ppt_w"/>
                                          </p:val>
                                        </p:tav>
                                        <p:tav tm="100000">
                                          <p:val>
                                            <p:fltVal val="0"/>
                                          </p:val>
                                        </p:tav>
                                      </p:tavLst>
                                    </p:anim>
                                    <p:anim calcmode="lin" valueType="num">
                                      <p:cBhvr>
                                        <p:cTn id="89" dur="500"/>
                                        <p:tgtEl>
                                          <p:spTgt spid="31"/>
                                        </p:tgtEl>
                                        <p:attrNameLst>
                                          <p:attrName>ppt_h</p:attrName>
                                        </p:attrNameLst>
                                      </p:cBhvr>
                                      <p:tavLst>
                                        <p:tav tm="0">
                                          <p:val>
                                            <p:strVal val="ppt_h"/>
                                          </p:val>
                                        </p:tav>
                                        <p:tav tm="100000">
                                          <p:val>
                                            <p:fltVal val="0"/>
                                          </p:val>
                                        </p:tav>
                                      </p:tavLst>
                                    </p:anim>
                                    <p:animEffect transition="out" filter="fade">
                                      <p:cBhvr>
                                        <p:cTn id="90" dur="500"/>
                                        <p:tgtEl>
                                          <p:spTgt spid="31"/>
                                        </p:tgtEl>
                                      </p:cBhvr>
                                    </p:animEffect>
                                    <p:set>
                                      <p:cBhvr>
                                        <p:cTn id="91" dur="1" fill="hold">
                                          <p:stCondLst>
                                            <p:cond delay="499"/>
                                          </p:stCondLst>
                                        </p:cTn>
                                        <p:tgtEl>
                                          <p:spTgt spid="31"/>
                                        </p:tgtEl>
                                        <p:attrNameLst>
                                          <p:attrName>style.visibility</p:attrName>
                                        </p:attrNameLst>
                                      </p:cBhvr>
                                      <p:to>
                                        <p:strVal val="hidden"/>
                                      </p:to>
                                    </p:set>
                                  </p:childTnLst>
                                </p:cTn>
                              </p:par>
                            </p:childTnLst>
                          </p:cTn>
                        </p:par>
                        <p:par>
                          <p:cTn id="92" fill="hold">
                            <p:stCondLst>
                              <p:cond delay="3000"/>
                            </p:stCondLst>
                            <p:childTnLst>
                              <p:par>
                                <p:cTn id="93" presetID="1" presetClass="entr" presetSubtype="0" fill="hold" nodeType="afterEffect">
                                  <p:stCondLst>
                                    <p:cond delay="0"/>
                                  </p:stCondLst>
                                  <p:childTnLst>
                                    <p:set>
                                      <p:cBhvr>
                                        <p:cTn id="94" dur="1" fill="hold">
                                          <p:stCondLst>
                                            <p:cond delay="0"/>
                                          </p:stCondLst>
                                        </p:cTn>
                                        <p:tgtEl>
                                          <p:spTgt spid="51"/>
                                        </p:tgtEl>
                                        <p:attrNameLst>
                                          <p:attrName>style.visibility</p:attrName>
                                        </p:attrNameLst>
                                      </p:cBhvr>
                                      <p:to>
                                        <p:strVal val="visible"/>
                                      </p:to>
                                    </p:set>
                                  </p:childTnLst>
                                </p:cTn>
                              </p:par>
                            </p:childTnLst>
                          </p:cTn>
                        </p:par>
                        <p:par>
                          <p:cTn id="95" fill="hold">
                            <p:stCondLst>
                              <p:cond delay="3000"/>
                            </p:stCondLst>
                            <p:childTnLst>
                              <p:par>
                                <p:cTn id="96" presetID="53" presetClass="entr" presetSubtype="16"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Effect transition="in" filter="fade">
                                      <p:cBhvr>
                                        <p:cTn id="100" dur="500"/>
                                        <p:tgtEl>
                                          <p:spTgt spid="74"/>
                                        </p:tgtEl>
                                      </p:cBhvr>
                                    </p:animEffect>
                                  </p:childTnLst>
                                </p:cTn>
                              </p:par>
                            </p:childTnLst>
                          </p:cTn>
                        </p:par>
                        <p:par>
                          <p:cTn id="101" fill="hold">
                            <p:stCondLst>
                              <p:cond delay="3500"/>
                            </p:stCondLst>
                            <p:childTnLst>
                              <p:par>
                                <p:cTn id="102" presetID="53" presetClass="entr" presetSubtype="16" fill="hold" nodeType="afterEffect">
                                  <p:stCondLst>
                                    <p:cond delay="0"/>
                                  </p:stCondLst>
                                  <p:childTnLst>
                                    <p:set>
                                      <p:cBhvr>
                                        <p:cTn id="103" dur="1" fill="hold">
                                          <p:stCondLst>
                                            <p:cond delay="0"/>
                                          </p:stCondLst>
                                        </p:cTn>
                                        <p:tgtEl>
                                          <p:spTgt spid="73"/>
                                        </p:tgtEl>
                                        <p:attrNameLst>
                                          <p:attrName>style.visibility</p:attrName>
                                        </p:attrNameLst>
                                      </p:cBhvr>
                                      <p:to>
                                        <p:strVal val="visible"/>
                                      </p:to>
                                    </p:set>
                                    <p:anim calcmode="lin" valueType="num">
                                      <p:cBhvr>
                                        <p:cTn id="104" dur="500" fill="hold"/>
                                        <p:tgtEl>
                                          <p:spTgt spid="73"/>
                                        </p:tgtEl>
                                        <p:attrNameLst>
                                          <p:attrName>ppt_w</p:attrName>
                                        </p:attrNameLst>
                                      </p:cBhvr>
                                      <p:tavLst>
                                        <p:tav tm="0">
                                          <p:val>
                                            <p:fltVal val="0"/>
                                          </p:val>
                                        </p:tav>
                                        <p:tav tm="100000">
                                          <p:val>
                                            <p:strVal val="#ppt_w"/>
                                          </p:val>
                                        </p:tav>
                                      </p:tavLst>
                                    </p:anim>
                                    <p:anim calcmode="lin" valueType="num">
                                      <p:cBhvr>
                                        <p:cTn id="105" dur="500" fill="hold"/>
                                        <p:tgtEl>
                                          <p:spTgt spid="73"/>
                                        </p:tgtEl>
                                        <p:attrNameLst>
                                          <p:attrName>ppt_h</p:attrName>
                                        </p:attrNameLst>
                                      </p:cBhvr>
                                      <p:tavLst>
                                        <p:tav tm="0">
                                          <p:val>
                                            <p:fltVal val="0"/>
                                          </p:val>
                                        </p:tav>
                                        <p:tav tm="100000">
                                          <p:val>
                                            <p:strVal val="#ppt_h"/>
                                          </p:val>
                                        </p:tav>
                                      </p:tavLst>
                                    </p:anim>
                                    <p:animEffect transition="in" filter="fade">
                                      <p:cBhvr>
                                        <p:cTn id="106" dur="500"/>
                                        <p:tgtEl>
                                          <p:spTgt spid="73"/>
                                        </p:tgtEl>
                                      </p:cBhvr>
                                    </p:animEffect>
                                  </p:childTnLst>
                                </p:cTn>
                              </p:par>
                            </p:childTnLst>
                          </p:cTn>
                        </p:par>
                        <p:par>
                          <p:cTn id="107" fill="hold">
                            <p:stCondLst>
                              <p:cond delay="4000"/>
                            </p:stCondLst>
                            <p:childTnLst>
                              <p:par>
                                <p:cTn id="108" presetID="42" presetClass="path" presetSubtype="0" accel="50000" decel="50000" fill="hold" nodeType="afterEffect">
                                  <p:stCondLst>
                                    <p:cond delay="0"/>
                                  </p:stCondLst>
                                  <p:childTnLst>
                                    <p:animMotion origin="layout" path="M -4.72222E-6 -4.44444E-6 L -0.15486 0.11575 " pathEditMode="relative" rAng="0" ptsTypes="AA">
                                      <p:cBhvr>
                                        <p:cTn id="109" dur="2000" fill="hold"/>
                                        <p:tgtEl>
                                          <p:spTgt spid="74"/>
                                        </p:tgtEl>
                                        <p:attrNameLst>
                                          <p:attrName>ppt_x</p:attrName>
                                          <p:attrName>ppt_y</p:attrName>
                                        </p:attrNameLst>
                                      </p:cBhvr>
                                      <p:rCtr x="-7743" y="5787"/>
                                    </p:animMotion>
                                  </p:childTnLst>
                                </p:cTn>
                              </p:par>
                            </p:childTnLst>
                          </p:cTn>
                        </p:par>
                        <p:par>
                          <p:cTn id="110" fill="hold">
                            <p:stCondLst>
                              <p:cond delay="6000"/>
                            </p:stCondLst>
                            <p:childTnLst>
                              <p:par>
                                <p:cTn id="111" presetID="1" presetClass="exit" presetSubtype="0" fill="hold" nodeType="afterEffect">
                                  <p:stCondLst>
                                    <p:cond delay="0"/>
                                  </p:stCondLst>
                                  <p:childTnLst>
                                    <p:set>
                                      <p:cBhvr>
                                        <p:cTn id="112" dur="1" fill="hold">
                                          <p:stCondLst>
                                            <p:cond delay="0"/>
                                          </p:stCondLst>
                                        </p:cTn>
                                        <p:tgtEl>
                                          <p:spTgt spid="74"/>
                                        </p:tgtEl>
                                        <p:attrNameLst>
                                          <p:attrName>style.visibility</p:attrName>
                                        </p:attrNameLst>
                                      </p:cBhvr>
                                      <p:to>
                                        <p:strVal val="hidden"/>
                                      </p:to>
                                    </p:set>
                                  </p:childTnLst>
                                </p:cTn>
                              </p:par>
                            </p:childTnLst>
                          </p:cTn>
                        </p:par>
                        <p:par>
                          <p:cTn id="113" fill="hold">
                            <p:stCondLst>
                              <p:cond delay="6000"/>
                            </p:stCondLst>
                            <p:childTnLst>
                              <p:par>
                                <p:cTn id="114" presetID="1" presetClass="entr" presetSubtype="0" fill="hold" nodeType="afterEffect">
                                  <p:stCondLst>
                                    <p:cond delay="0"/>
                                  </p:stCondLst>
                                  <p:childTnLst>
                                    <p:set>
                                      <p:cBhvr>
                                        <p:cTn id="115" dur="1" fill="hold">
                                          <p:stCondLst>
                                            <p:cond delay="0"/>
                                          </p:stCondLst>
                                        </p:cTn>
                                        <p:tgtEl>
                                          <p:spTgt spid="76"/>
                                        </p:tgtEl>
                                        <p:attrNameLst>
                                          <p:attrName>style.visibility</p:attrName>
                                        </p:attrNameLst>
                                      </p:cBhvr>
                                      <p:to>
                                        <p:strVal val="visible"/>
                                      </p:to>
                                    </p:set>
                                  </p:childTnLst>
                                  <p:subTnLst>
                                    <p:audio>
                                      <p:cMediaNode>
                                        <p:cTn display="0" masterRel="sameClick">
                                          <p:stCondLst>
                                            <p:cond evt="begin" delay="0">
                                              <p:tn val="114"/>
                                            </p:cond>
                                          </p:stCondLst>
                                          <p:endCondLst>
                                            <p:cond evt="onStopAudio" delay="0">
                                              <p:tgtEl>
                                                <p:sldTgt/>
                                              </p:tgtEl>
                                            </p:cond>
                                          </p:endCondLst>
                                        </p:cTn>
                                        <p:tgtEl>
                                          <p:sndTgt r:embed="rId2" name="applause.wav"/>
                                        </p:tgtEl>
                                      </p:cMediaNode>
                                    </p:audio>
                                  </p:subTnLst>
                                </p:cTn>
                              </p:par>
                            </p:childTnLst>
                          </p:cTn>
                        </p:par>
                        <p:par>
                          <p:cTn id="116" fill="hold">
                            <p:stCondLst>
                              <p:cond delay="6000"/>
                            </p:stCondLst>
                            <p:childTnLst>
                              <p:par>
                                <p:cTn id="117" presetID="1" presetClass="exit" presetSubtype="0" fill="hold" nodeType="afterEffect">
                                  <p:stCondLst>
                                    <p:cond delay="0"/>
                                  </p:stCondLst>
                                  <p:childTnLst>
                                    <p:set>
                                      <p:cBhvr>
                                        <p:cTn id="118" dur="1" fill="hold">
                                          <p:stCondLst>
                                            <p:cond delay="0"/>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119" restart="whenNotActive" fill="hold" evtFilter="cancelBubble" nodeType="interactiveSeq">
                <p:stCondLst>
                  <p:cond evt="onClick" delay="0">
                    <p:tgtEl>
                      <p:spTgt spid="42"/>
                    </p:tgtEl>
                  </p:cond>
                </p:stCondLst>
                <p:endSync evt="end" delay="0">
                  <p:rtn val="all"/>
                </p:endSync>
                <p:childTnLst>
                  <p:par>
                    <p:cTn id="120" fill="hold">
                      <p:stCondLst>
                        <p:cond delay="0"/>
                      </p:stCondLst>
                      <p:childTnLst>
                        <p:par>
                          <p:cTn id="121" fill="hold">
                            <p:stCondLst>
                              <p:cond delay="0"/>
                            </p:stCondLst>
                            <p:childTnLst>
                              <p:par>
                                <p:cTn id="122" presetID="49" presetClass="path" presetSubtype="0" accel="50000" decel="50000" fill="hold" nodeType="clickEffect">
                                  <p:stCondLst>
                                    <p:cond delay="0"/>
                                  </p:stCondLst>
                                  <p:childTnLst>
                                    <p:animMotion origin="layout" path="M 3.05556E-6 4.81481E-6 L 0.56875 -0.06413 " pathEditMode="relative" rAng="0" ptsTypes="AA">
                                      <p:cBhvr>
                                        <p:cTn id="123" dur="2000" fill="hold"/>
                                        <p:tgtEl>
                                          <p:spTgt spid="67"/>
                                        </p:tgtEl>
                                        <p:attrNameLst>
                                          <p:attrName>ppt_x</p:attrName>
                                          <p:attrName>ppt_y</p:attrName>
                                        </p:attrNameLst>
                                      </p:cBhvr>
                                      <p:rCtr x="28438" y="-3218"/>
                                    </p:animMotion>
                                  </p:childTnLst>
                                </p:cTn>
                              </p:par>
                            </p:childTnLst>
                          </p:cTn>
                        </p:par>
                        <p:par>
                          <p:cTn id="124" fill="hold">
                            <p:stCondLst>
                              <p:cond delay="2000"/>
                            </p:stCondLst>
                            <p:childTnLst>
                              <p:par>
                                <p:cTn id="125" presetID="1" presetClass="exit" presetSubtype="0" fill="hold" nodeType="afterEffect">
                                  <p:stCondLst>
                                    <p:cond delay="0"/>
                                  </p:stCondLst>
                                  <p:childTnLst>
                                    <p:set>
                                      <p:cBhvr>
                                        <p:cTn id="126" dur="1" fill="hold">
                                          <p:stCondLst>
                                            <p:cond delay="0"/>
                                          </p:stCondLst>
                                        </p:cTn>
                                        <p:tgtEl>
                                          <p:spTgt spid="67"/>
                                        </p:tgtEl>
                                        <p:attrNameLst>
                                          <p:attrName>style.visibility</p:attrName>
                                        </p:attrNameLst>
                                      </p:cBhvr>
                                      <p:to>
                                        <p:strVal val="hidden"/>
                                      </p:to>
                                    </p:set>
                                  </p:childTnLst>
                                </p:cTn>
                              </p:par>
                            </p:childTnLst>
                          </p:cTn>
                        </p:par>
                        <p:par>
                          <p:cTn id="127" fill="hold">
                            <p:stCondLst>
                              <p:cond delay="2000"/>
                            </p:stCondLst>
                            <p:childTnLst>
                              <p:par>
                                <p:cTn id="128" presetID="1" presetClass="entr" presetSubtype="0" fill="hold" nodeType="afterEffect">
                                  <p:stCondLst>
                                    <p:cond delay="0"/>
                                  </p:stCondLst>
                                  <p:childTnLst>
                                    <p:set>
                                      <p:cBhvr>
                                        <p:cTn id="129" dur="1" fill="hold">
                                          <p:stCondLst>
                                            <p:cond delay="0"/>
                                          </p:stCondLst>
                                        </p:cTn>
                                        <p:tgtEl>
                                          <p:spTgt spid="69"/>
                                        </p:tgtEl>
                                        <p:attrNameLst>
                                          <p:attrName>style.visibility</p:attrName>
                                        </p:attrNameLst>
                                      </p:cBhvr>
                                      <p:to>
                                        <p:strVal val="visible"/>
                                      </p:to>
                                    </p:set>
                                  </p:childTnLst>
                                </p:cTn>
                              </p:par>
                            </p:childTnLst>
                          </p:cTn>
                        </p:par>
                        <p:par>
                          <p:cTn id="130" fill="hold">
                            <p:stCondLst>
                              <p:cond delay="2000"/>
                            </p:stCondLst>
                            <p:childTnLst>
                              <p:par>
                                <p:cTn id="131" presetID="53" presetClass="exit" presetSubtype="32" fill="hold" nodeType="afterEffect">
                                  <p:stCondLst>
                                    <p:cond delay="0"/>
                                  </p:stCondLst>
                                  <p:childTnLst>
                                    <p:anim calcmode="lin" valueType="num">
                                      <p:cBhvr>
                                        <p:cTn id="132" dur="500"/>
                                        <p:tgtEl>
                                          <p:spTgt spid="69"/>
                                        </p:tgtEl>
                                        <p:attrNameLst>
                                          <p:attrName>ppt_w</p:attrName>
                                        </p:attrNameLst>
                                      </p:cBhvr>
                                      <p:tavLst>
                                        <p:tav tm="0">
                                          <p:val>
                                            <p:strVal val="ppt_w"/>
                                          </p:val>
                                        </p:tav>
                                        <p:tav tm="100000">
                                          <p:val>
                                            <p:fltVal val="0"/>
                                          </p:val>
                                        </p:tav>
                                      </p:tavLst>
                                    </p:anim>
                                    <p:anim calcmode="lin" valueType="num">
                                      <p:cBhvr>
                                        <p:cTn id="133" dur="500"/>
                                        <p:tgtEl>
                                          <p:spTgt spid="69"/>
                                        </p:tgtEl>
                                        <p:attrNameLst>
                                          <p:attrName>ppt_h</p:attrName>
                                        </p:attrNameLst>
                                      </p:cBhvr>
                                      <p:tavLst>
                                        <p:tav tm="0">
                                          <p:val>
                                            <p:strVal val="ppt_h"/>
                                          </p:val>
                                        </p:tav>
                                        <p:tav tm="100000">
                                          <p:val>
                                            <p:fltVal val="0"/>
                                          </p:val>
                                        </p:tav>
                                      </p:tavLst>
                                    </p:anim>
                                    <p:animEffect transition="out" filter="fade">
                                      <p:cBhvr>
                                        <p:cTn id="134" dur="500"/>
                                        <p:tgtEl>
                                          <p:spTgt spid="69"/>
                                        </p:tgtEl>
                                      </p:cBhvr>
                                    </p:animEffect>
                                    <p:set>
                                      <p:cBhvr>
                                        <p:cTn id="135" dur="1" fill="hold">
                                          <p:stCondLst>
                                            <p:cond delay="499"/>
                                          </p:stCondLst>
                                        </p:cTn>
                                        <p:tgtEl>
                                          <p:spTgt spid="69"/>
                                        </p:tgtEl>
                                        <p:attrNameLst>
                                          <p:attrName>style.visibility</p:attrName>
                                        </p:attrNameLst>
                                      </p:cBhvr>
                                      <p:to>
                                        <p:strVal val="hidden"/>
                                      </p:to>
                                    </p:set>
                                  </p:childTnLst>
                                </p:cTn>
                              </p:par>
                            </p:childTnLst>
                          </p:cTn>
                        </p:par>
                        <p:par>
                          <p:cTn id="136" fill="hold">
                            <p:stCondLst>
                              <p:cond delay="2500"/>
                            </p:stCondLst>
                            <p:childTnLst>
                              <p:par>
                                <p:cTn id="137" presetID="53" presetClass="exit" presetSubtype="32" fill="hold" nodeType="afterEffect">
                                  <p:stCondLst>
                                    <p:cond delay="0"/>
                                  </p:stCondLst>
                                  <p:childTnLst>
                                    <p:anim calcmode="lin" valueType="num">
                                      <p:cBhvr>
                                        <p:cTn id="138" dur="500"/>
                                        <p:tgtEl>
                                          <p:spTgt spid="10"/>
                                        </p:tgtEl>
                                        <p:attrNameLst>
                                          <p:attrName>ppt_w</p:attrName>
                                        </p:attrNameLst>
                                      </p:cBhvr>
                                      <p:tavLst>
                                        <p:tav tm="0">
                                          <p:val>
                                            <p:strVal val="ppt_w"/>
                                          </p:val>
                                        </p:tav>
                                        <p:tav tm="100000">
                                          <p:val>
                                            <p:fltVal val="0"/>
                                          </p:val>
                                        </p:tav>
                                      </p:tavLst>
                                    </p:anim>
                                    <p:anim calcmode="lin" valueType="num">
                                      <p:cBhvr>
                                        <p:cTn id="139" dur="500"/>
                                        <p:tgtEl>
                                          <p:spTgt spid="10"/>
                                        </p:tgtEl>
                                        <p:attrNameLst>
                                          <p:attrName>ppt_h</p:attrName>
                                        </p:attrNameLst>
                                      </p:cBhvr>
                                      <p:tavLst>
                                        <p:tav tm="0">
                                          <p:val>
                                            <p:strVal val="ppt_h"/>
                                          </p:val>
                                        </p:tav>
                                        <p:tav tm="100000">
                                          <p:val>
                                            <p:fltVal val="0"/>
                                          </p:val>
                                        </p:tav>
                                      </p:tavLst>
                                    </p:anim>
                                    <p:animEffect transition="out" filter="fade">
                                      <p:cBhvr>
                                        <p:cTn id="140" dur="500"/>
                                        <p:tgtEl>
                                          <p:spTgt spid="10"/>
                                        </p:tgtEl>
                                      </p:cBhvr>
                                    </p:animEffect>
                                    <p:set>
                                      <p:cBhvr>
                                        <p:cTn id="141" dur="1" fill="hold">
                                          <p:stCondLst>
                                            <p:cond delay="499"/>
                                          </p:stCondLst>
                                        </p:cTn>
                                        <p:tgtEl>
                                          <p:spTgt spid="10"/>
                                        </p:tgtEl>
                                        <p:attrNameLst>
                                          <p:attrName>style.visibility</p:attrName>
                                        </p:attrNameLst>
                                      </p:cBhvr>
                                      <p:to>
                                        <p:strVal val="hidden"/>
                                      </p:to>
                                    </p:set>
                                  </p:childTnLst>
                                </p:cTn>
                              </p:par>
                            </p:childTnLst>
                          </p:cTn>
                        </p:par>
                        <p:par>
                          <p:cTn id="142" fill="hold">
                            <p:stCondLst>
                              <p:cond delay="3000"/>
                            </p:stCondLst>
                            <p:childTnLst>
                              <p:par>
                                <p:cTn id="143" presetID="1" presetClass="entr" presetSubtype="0" fill="hold" nodeType="afterEffect">
                                  <p:stCondLst>
                                    <p:cond delay="0"/>
                                  </p:stCondLst>
                                  <p:childTnLst>
                                    <p:set>
                                      <p:cBhvr>
                                        <p:cTn id="144" dur="1" fill="hold">
                                          <p:stCondLst>
                                            <p:cond delay="0"/>
                                          </p:stCondLst>
                                        </p:cTn>
                                        <p:tgtEl>
                                          <p:spTgt spid="50"/>
                                        </p:tgtEl>
                                        <p:attrNameLst>
                                          <p:attrName>style.visibility</p:attrName>
                                        </p:attrNameLst>
                                      </p:cBhvr>
                                      <p:to>
                                        <p:strVal val="visible"/>
                                      </p:to>
                                    </p:set>
                                  </p:childTnLst>
                                </p:cTn>
                              </p:par>
                            </p:childTnLst>
                          </p:cTn>
                        </p:par>
                        <p:par>
                          <p:cTn id="145" fill="hold">
                            <p:stCondLst>
                              <p:cond delay="3000"/>
                            </p:stCondLst>
                            <p:childTnLst>
                              <p:par>
                                <p:cTn id="146" presetID="53" presetClass="entr" presetSubtype="16" fill="hold" nodeType="afterEffect">
                                  <p:stCondLst>
                                    <p:cond delay="0"/>
                                  </p:stCondLst>
                                  <p:childTnLst>
                                    <p:set>
                                      <p:cBhvr>
                                        <p:cTn id="147" dur="1" fill="hold">
                                          <p:stCondLst>
                                            <p:cond delay="0"/>
                                          </p:stCondLst>
                                        </p:cTn>
                                        <p:tgtEl>
                                          <p:spTgt spid="70"/>
                                        </p:tgtEl>
                                        <p:attrNameLst>
                                          <p:attrName>style.visibility</p:attrName>
                                        </p:attrNameLst>
                                      </p:cBhvr>
                                      <p:to>
                                        <p:strVal val="visible"/>
                                      </p:to>
                                    </p:set>
                                    <p:anim calcmode="lin" valueType="num">
                                      <p:cBhvr>
                                        <p:cTn id="148" dur="500" fill="hold"/>
                                        <p:tgtEl>
                                          <p:spTgt spid="70"/>
                                        </p:tgtEl>
                                        <p:attrNameLst>
                                          <p:attrName>ppt_w</p:attrName>
                                        </p:attrNameLst>
                                      </p:cBhvr>
                                      <p:tavLst>
                                        <p:tav tm="0">
                                          <p:val>
                                            <p:fltVal val="0"/>
                                          </p:val>
                                        </p:tav>
                                        <p:tav tm="100000">
                                          <p:val>
                                            <p:strVal val="#ppt_w"/>
                                          </p:val>
                                        </p:tav>
                                      </p:tavLst>
                                    </p:anim>
                                    <p:anim calcmode="lin" valueType="num">
                                      <p:cBhvr>
                                        <p:cTn id="149" dur="500" fill="hold"/>
                                        <p:tgtEl>
                                          <p:spTgt spid="70"/>
                                        </p:tgtEl>
                                        <p:attrNameLst>
                                          <p:attrName>ppt_h</p:attrName>
                                        </p:attrNameLst>
                                      </p:cBhvr>
                                      <p:tavLst>
                                        <p:tav tm="0">
                                          <p:val>
                                            <p:fltVal val="0"/>
                                          </p:val>
                                        </p:tav>
                                        <p:tav tm="100000">
                                          <p:val>
                                            <p:strVal val="#ppt_h"/>
                                          </p:val>
                                        </p:tav>
                                      </p:tavLst>
                                    </p:anim>
                                    <p:animEffect transition="in" filter="fade">
                                      <p:cBhvr>
                                        <p:cTn id="150" dur="500"/>
                                        <p:tgtEl>
                                          <p:spTgt spid="70"/>
                                        </p:tgtEl>
                                      </p:cBhvr>
                                    </p:animEffect>
                                  </p:childTnLst>
                                </p:cTn>
                              </p:par>
                            </p:childTnLst>
                          </p:cTn>
                        </p:par>
                        <p:par>
                          <p:cTn id="151" fill="hold">
                            <p:stCondLst>
                              <p:cond delay="3500"/>
                            </p:stCondLst>
                            <p:childTnLst>
                              <p:par>
                                <p:cTn id="152" presetID="53" presetClass="entr" presetSubtype="16" fill="hold" nodeType="afterEffect">
                                  <p:stCondLst>
                                    <p:cond delay="0"/>
                                  </p:stCondLst>
                                  <p:childTnLst>
                                    <p:set>
                                      <p:cBhvr>
                                        <p:cTn id="153" dur="1" fill="hold">
                                          <p:stCondLst>
                                            <p:cond delay="0"/>
                                          </p:stCondLst>
                                        </p:cTn>
                                        <p:tgtEl>
                                          <p:spTgt spid="68"/>
                                        </p:tgtEl>
                                        <p:attrNameLst>
                                          <p:attrName>style.visibility</p:attrName>
                                        </p:attrNameLst>
                                      </p:cBhvr>
                                      <p:to>
                                        <p:strVal val="visible"/>
                                      </p:to>
                                    </p:set>
                                    <p:anim calcmode="lin" valueType="num">
                                      <p:cBhvr>
                                        <p:cTn id="154" dur="500" fill="hold"/>
                                        <p:tgtEl>
                                          <p:spTgt spid="68"/>
                                        </p:tgtEl>
                                        <p:attrNameLst>
                                          <p:attrName>ppt_w</p:attrName>
                                        </p:attrNameLst>
                                      </p:cBhvr>
                                      <p:tavLst>
                                        <p:tav tm="0">
                                          <p:val>
                                            <p:fltVal val="0"/>
                                          </p:val>
                                        </p:tav>
                                        <p:tav tm="100000">
                                          <p:val>
                                            <p:strVal val="#ppt_w"/>
                                          </p:val>
                                        </p:tav>
                                      </p:tavLst>
                                    </p:anim>
                                    <p:anim calcmode="lin" valueType="num">
                                      <p:cBhvr>
                                        <p:cTn id="155" dur="500" fill="hold"/>
                                        <p:tgtEl>
                                          <p:spTgt spid="68"/>
                                        </p:tgtEl>
                                        <p:attrNameLst>
                                          <p:attrName>ppt_h</p:attrName>
                                        </p:attrNameLst>
                                      </p:cBhvr>
                                      <p:tavLst>
                                        <p:tav tm="0">
                                          <p:val>
                                            <p:fltVal val="0"/>
                                          </p:val>
                                        </p:tav>
                                        <p:tav tm="100000">
                                          <p:val>
                                            <p:strVal val="#ppt_h"/>
                                          </p:val>
                                        </p:tav>
                                      </p:tavLst>
                                    </p:anim>
                                    <p:animEffect transition="in" filter="fade">
                                      <p:cBhvr>
                                        <p:cTn id="156" dur="500"/>
                                        <p:tgtEl>
                                          <p:spTgt spid="68"/>
                                        </p:tgtEl>
                                      </p:cBhvr>
                                    </p:animEffect>
                                  </p:childTnLst>
                                </p:cTn>
                              </p:par>
                            </p:childTnLst>
                          </p:cTn>
                        </p:par>
                        <p:par>
                          <p:cTn id="157" fill="hold">
                            <p:stCondLst>
                              <p:cond delay="4000"/>
                            </p:stCondLst>
                            <p:childTnLst>
                              <p:par>
                                <p:cTn id="158" presetID="49" presetClass="path" presetSubtype="0" accel="50000" decel="50000" fill="hold" nodeType="afterEffect">
                                  <p:stCondLst>
                                    <p:cond delay="0"/>
                                  </p:stCondLst>
                                  <p:childTnLst>
                                    <p:animMotion origin="layout" path="M 3.88889E-6 7.40741E-7 L -0.1033 0.12014 " pathEditMode="relative" rAng="0" ptsTypes="AA">
                                      <p:cBhvr>
                                        <p:cTn id="159" dur="2000" fill="hold"/>
                                        <p:tgtEl>
                                          <p:spTgt spid="70"/>
                                        </p:tgtEl>
                                        <p:attrNameLst>
                                          <p:attrName>ppt_x</p:attrName>
                                          <p:attrName>ppt_y</p:attrName>
                                        </p:attrNameLst>
                                      </p:cBhvr>
                                      <p:rCtr x="-5174" y="5995"/>
                                    </p:animMotion>
                                  </p:childTnLst>
                                </p:cTn>
                              </p:par>
                            </p:childTnLst>
                          </p:cTn>
                        </p:par>
                        <p:par>
                          <p:cTn id="160" fill="hold">
                            <p:stCondLst>
                              <p:cond delay="6000"/>
                            </p:stCondLst>
                            <p:childTnLst>
                              <p:par>
                                <p:cTn id="161" presetID="1" presetClass="entr" presetSubtype="0" fill="hold" nodeType="afterEffect">
                                  <p:stCondLst>
                                    <p:cond delay="0"/>
                                  </p:stCondLst>
                                  <p:childTnLst>
                                    <p:set>
                                      <p:cBhvr>
                                        <p:cTn id="162" dur="1" fill="hold">
                                          <p:stCondLst>
                                            <p:cond delay="0"/>
                                          </p:stCondLst>
                                        </p:cTn>
                                        <p:tgtEl>
                                          <p:spTgt spid="71"/>
                                        </p:tgtEl>
                                        <p:attrNameLst>
                                          <p:attrName>style.visibility</p:attrName>
                                        </p:attrNameLst>
                                      </p:cBhvr>
                                      <p:to>
                                        <p:strVal val="visible"/>
                                      </p:to>
                                    </p:set>
                                  </p:childTnLst>
                                  <p:subTnLst>
                                    <p:audio>
                                      <p:cMediaNode>
                                        <p:cTn display="0" masterRel="sameClick">
                                          <p:stCondLst>
                                            <p:cond evt="begin" delay="0">
                                              <p:tn val="161"/>
                                            </p:cond>
                                          </p:stCondLst>
                                          <p:endCondLst>
                                            <p:cond evt="onStopAudio" delay="0">
                                              <p:tgtEl>
                                                <p:sldTgt/>
                                              </p:tgtEl>
                                            </p:cond>
                                          </p:endCondLst>
                                        </p:cTn>
                                        <p:tgtEl>
                                          <p:sndTgt r:embed="rId2" name="applause.wav"/>
                                        </p:tgtEl>
                                      </p:cMediaNode>
                                    </p:audio>
                                  </p:subTnLst>
                                </p:cTn>
                              </p:par>
                            </p:childTnLst>
                          </p:cTn>
                        </p:par>
                        <p:par>
                          <p:cTn id="163" fill="hold">
                            <p:stCondLst>
                              <p:cond delay="6000"/>
                            </p:stCondLst>
                            <p:childTnLst>
                              <p:par>
                                <p:cTn id="164" presetID="1" presetClass="exit" presetSubtype="0" fill="hold" nodeType="afterEffect">
                                  <p:stCondLst>
                                    <p:cond delay="0"/>
                                  </p:stCondLst>
                                  <p:childTnLst>
                                    <p:set>
                                      <p:cBhvr>
                                        <p:cTn id="165"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166" restart="whenNotActive" fill="hold" evtFilter="cancelBubble" nodeType="interactiveSeq">
                <p:stCondLst>
                  <p:cond evt="onClick" delay="0">
                    <p:tgtEl>
                      <p:spTgt spid="41"/>
                    </p:tgtEl>
                  </p:cond>
                </p:stCondLst>
                <p:endSync evt="end" delay="0">
                  <p:rtn val="all"/>
                </p:endSync>
                <p:childTnLst>
                  <p:par>
                    <p:cTn id="167" fill="hold">
                      <p:stCondLst>
                        <p:cond delay="0"/>
                      </p:stCondLst>
                      <p:childTnLst>
                        <p:par>
                          <p:cTn id="168" fill="hold">
                            <p:stCondLst>
                              <p:cond delay="0"/>
                            </p:stCondLst>
                            <p:childTnLst>
                              <p:par>
                                <p:cTn id="169" presetID="42" presetClass="path" presetSubtype="0" accel="50000" decel="50000" fill="hold" nodeType="clickEffect">
                                  <p:stCondLst>
                                    <p:cond delay="0"/>
                                  </p:stCondLst>
                                  <p:childTnLst>
                                    <p:animMotion origin="layout" path="M -2.22222E-6 3.7037E-6 L 0.40087 -0.10232 " pathEditMode="relative" rAng="0" ptsTypes="AA">
                                      <p:cBhvr>
                                        <p:cTn id="170" dur="2000" fill="hold"/>
                                        <p:tgtEl>
                                          <p:spTgt spid="60"/>
                                        </p:tgtEl>
                                        <p:attrNameLst>
                                          <p:attrName>ppt_x</p:attrName>
                                          <p:attrName>ppt_y</p:attrName>
                                        </p:attrNameLst>
                                      </p:cBhvr>
                                      <p:rCtr x="20035" y="-5116"/>
                                    </p:animMotion>
                                  </p:childTnLst>
                                </p:cTn>
                              </p:par>
                            </p:childTnLst>
                          </p:cTn>
                        </p:par>
                        <p:par>
                          <p:cTn id="171" fill="hold">
                            <p:stCondLst>
                              <p:cond delay="2000"/>
                            </p:stCondLst>
                            <p:childTnLst>
                              <p:par>
                                <p:cTn id="172" presetID="1" presetClass="exit" presetSubtype="0" fill="hold" nodeType="afterEffect">
                                  <p:stCondLst>
                                    <p:cond delay="0"/>
                                  </p:stCondLst>
                                  <p:childTnLst>
                                    <p:set>
                                      <p:cBhvr>
                                        <p:cTn id="173" dur="1" fill="hold">
                                          <p:stCondLst>
                                            <p:cond delay="0"/>
                                          </p:stCondLst>
                                        </p:cTn>
                                        <p:tgtEl>
                                          <p:spTgt spid="60"/>
                                        </p:tgtEl>
                                        <p:attrNameLst>
                                          <p:attrName>style.visibility</p:attrName>
                                        </p:attrNameLst>
                                      </p:cBhvr>
                                      <p:to>
                                        <p:strVal val="hidden"/>
                                      </p:to>
                                    </p:set>
                                  </p:childTnLst>
                                </p:cTn>
                              </p:par>
                            </p:childTnLst>
                          </p:cTn>
                        </p:par>
                        <p:par>
                          <p:cTn id="174" fill="hold">
                            <p:stCondLst>
                              <p:cond delay="2000"/>
                            </p:stCondLst>
                            <p:childTnLst>
                              <p:par>
                                <p:cTn id="175" presetID="1" presetClass="entr" presetSubtype="0" fill="hold" nodeType="afterEffect">
                                  <p:stCondLst>
                                    <p:cond delay="0"/>
                                  </p:stCondLst>
                                  <p:childTnLst>
                                    <p:set>
                                      <p:cBhvr>
                                        <p:cTn id="176" dur="1" fill="hold">
                                          <p:stCondLst>
                                            <p:cond delay="0"/>
                                          </p:stCondLst>
                                        </p:cTn>
                                        <p:tgtEl>
                                          <p:spTgt spid="61"/>
                                        </p:tgtEl>
                                        <p:attrNameLst>
                                          <p:attrName>style.visibility</p:attrName>
                                        </p:attrNameLst>
                                      </p:cBhvr>
                                      <p:to>
                                        <p:strVal val="visible"/>
                                      </p:to>
                                    </p:set>
                                  </p:childTnLst>
                                </p:cTn>
                              </p:par>
                            </p:childTnLst>
                          </p:cTn>
                        </p:par>
                        <p:par>
                          <p:cTn id="177" fill="hold">
                            <p:stCondLst>
                              <p:cond delay="2000"/>
                            </p:stCondLst>
                            <p:childTnLst>
                              <p:par>
                                <p:cTn id="178" presetID="53" presetClass="exit" presetSubtype="32" fill="hold" nodeType="afterEffect">
                                  <p:stCondLst>
                                    <p:cond delay="0"/>
                                  </p:stCondLst>
                                  <p:childTnLst>
                                    <p:anim calcmode="lin" valueType="num">
                                      <p:cBhvr>
                                        <p:cTn id="179" dur="500"/>
                                        <p:tgtEl>
                                          <p:spTgt spid="61"/>
                                        </p:tgtEl>
                                        <p:attrNameLst>
                                          <p:attrName>ppt_w</p:attrName>
                                        </p:attrNameLst>
                                      </p:cBhvr>
                                      <p:tavLst>
                                        <p:tav tm="0">
                                          <p:val>
                                            <p:strVal val="ppt_w"/>
                                          </p:val>
                                        </p:tav>
                                        <p:tav tm="100000">
                                          <p:val>
                                            <p:fltVal val="0"/>
                                          </p:val>
                                        </p:tav>
                                      </p:tavLst>
                                    </p:anim>
                                    <p:anim calcmode="lin" valueType="num">
                                      <p:cBhvr>
                                        <p:cTn id="180" dur="500"/>
                                        <p:tgtEl>
                                          <p:spTgt spid="61"/>
                                        </p:tgtEl>
                                        <p:attrNameLst>
                                          <p:attrName>ppt_h</p:attrName>
                                        </p:attrNameLst>
                                      </p:cBhvr>
                                      <p:tavLst>
                                        <p:tav tm="0">
                                          <p:val>
                                            <p:strVal val="ppt_h"/>
                                          </p:val>
                                        </p:tav>
                                        <p:tav tm="100000">
                                          <p:val>
                                            <p:fltVal val="0"/>
                                          </p:val>
                                        </p:tav>
                                      </p:tavLst>
                                    </p:anim>
                                    <p:animEffect transition="out" filter="fade">
                                      <p:cBhvr>
                                        <p:cTn id="181" dur="500"/>
                                        <p:tgtEl>
                                          <p:spTgt spid="61"/>
                                        </p:tgtEl>
                                      </p:cBhvr>
                                    </p:animEffect>
                                    <p:set>
                                      <p:cBhvr>
                                        <p:cTn id="182" dur="1" fill="hold">
                                          <p:stCondLst>
                                            <p:cond delay="499"/>
                                          </p:stCondLst>
                                        </p:cTn>
                                        <p:tgtEl>
                                          <p:spTgt spid="61"/>
                                        </p:tgtEl>
                                        <p:attrNameLst>
                                          <p:attrName>style.visibility</p:attrName>
                                        </p:attrNameLst>
                                      </p:cBhvr>
                                      <p:to>
                                        <p:strVal val="hidden"/>
                                      </p:to>
                                    </p:set>
                                  </p:childTnLst>
                                </p:cTn>
                              </p:par>
                            </p:childTnLst>
                          </p:cTn>
                        </p:par>
                        <p:par>
                          <p:cTn id="183" fill="hold">
                            <p:stCondLst>
                              <p:cond delay="2500"/>
                            </p:stCondLst>
                            <p:childTnLst>
                              <p:par>
                                <p:cTn id="184" presetID="53" presetClass="exit" presetSubtype="32" fill="hold" nodeType="afterEffect">
                                  <p:stCondLst>
                                    <p:cond delay="0"/>
                                  </p:stCondLst>
                                  <p:childTnLst>
                                    <p:anim calcmode="lin" valueType="num">
                                      <p:cBhvr>
                                        <p:cTn id="185" dur="500"/>
                                        <p:tgtEl>
                                          <p:spTgt spid="15"/>
                                        </p:tgtEl>
                                        <p:attrNameLst>
                                          <p:attrName>ppt_w</p:attrName>
                                        </p:attrNameLst>
                                      </p:cBhvr>
                                      <p:tavLst>
                                        <p:tav tm="0">
                                          <p:val>
                                            <p:strVal val="ppt_w"/>
                                          </p:val>
                                        </p:tav>
                                        <p:tav tm="100000">
                                          <p:val>
                                            <p:fltVal val="0"/>
                                          </p:val>
                                        </p:tav>
                                      </p:tavLst>
                                    </p:anim>
                                    <p:anim calcmode="lin" valueType="num">
                                      <p:cBhvr>
                                        <p:cTn id="186" dur="500"/>
                                        <p:tgtEl>
                                          <p:spTgt spid="15"/>
                                        </p:tgtEl>
                                        <p:attrNameLst>
                                          <p:attrName>ppt_h</p:attrName>
                                        </p:attrNameLst>
                                      </p:cBhvr>
                                      <p:tavLst>
                                        <p:tav tm="0">
                                          <p:val>
                                            <p:strVal val="ppt_h"/>
                                          </p:val>
                                        </p:tav>
                                        <p:tav tm="100000">
                                          <p:val>
                                            <p:fltVal val="0"/>
                                          </p:val>
                                        </p:tav>
                                      </p:tavLst>
                                    </p:anim>
                                    <p:animEffect transition="out" filter="fade">
                                      <p:cBhvr>
                                        <p:cTn id="187" dur="500"/>
                                        <p:tgtEl>
                                          <p:spTgt spid="15"/>
                                        </p:tgtEl>
                                      </p:cBhvr>
                                    </p:animEffect>
                                    <p:set>
                                      <p:cBhvr>
                                        <p:cTn id="188" dur="1" fill="hold">
                                          <p:stCondLst>
                                            <p:cond delay="499"/>
                                          </p:stCondLst>
                                        </p:cTn>
                                        <p:tgtEl>
                                          <p:spTgt spid="15"/>
                                        </p:tgtEl>
                                        <p:attrNameLst>
                                          <p:attrName>style.visibility</p:attrName>
                                        </p:attrNameLst>
                                      </p:cBhvr>
                                      <p:to>
                                        <p:strVal val="hidden"/>
                                      </p:to>
                                    </p:set>
                                  </p:childTnLst>
                                </p:cTn>
                              </p:par>
                            </p:childTnLst>
                          </p:cTn>
                        </p:par>
                        <p:par>
                          <p:cTn id="189" fill="hold">
                            <p:stCondLst>
                              <p:cond delay="3000"/>
                            </p:stCondLst>
                            <p:childTnLst>
                              <p:par>
                                <p:cTn id="190" presetID="1" presetClass="entr" presetSubtype="0" fill="hold" nodeType="afterEffect">
                                  <p:stCondLst>
                                    <p:cond delay="0"/>
                                  </p:stCondLst>
                                  <p:childTnLst>
                                    <p:set>
                                      <p:cBhvr>
                                        <p:cTn id="191" dur="1" fill="hold">
                                          <p:stCondLst>
                                            <p:cond delay="0"/>
                                          </p:stCondLst>
                                        </p:cTn>
                                        <p:tgtEl>
                                          <p:spTgt spid="49"/>
                                        </p:tgtEl>
                                        <p:attrNameLst>
                                          <p:attrName>style.visibility</p:attrName>
                                        </p:attrNameLst>
                                      </p:cBhvr>
                                      <p:to>
                                        <p:strVal val="visible"/>
                                      </p:to>
                                    </p:set>
                                  </p:childTnLst>
                                </p:cTn>
                              </p:par>
                            </p:childTnLst>
                          </p:cTn>
                        </p:par>
                        <p:par>
                          <p:cTn id="192" fill="hold">
                            <p:stCondLst>
                              <p:cond delay="3000"/>
                            </p:stCondLst>
                            <p:childTnLst>
                              <p:par>
                                <p:cTn id="193" presetID="53" presetClass="entr" presetSubtype="16" fill="hold" nodeType="afterEffect">
                                  <p:stCondLst>
                                    <p:cond delay="0"/>
                                  </p:stCondLst>
                                  <p:childTnLst>
                                    <p:set>
                                      <p:cBhvr>
                                        <p:cTn id="194" dur="1" fill="hold">
                                          <p:stCondLst>
                                            <p:cond delay="0"/>
                                          </p:stCondLst>
                                        </p:cTn>
                                        <p:tgtEl>
                                          <p:spTgt spid="62"/>
                                        </p:tgtEl>
                                        <p:attrNameLst>
                                          <p:attrName>style.visibility</p:attrName>
                                        </p:attrNameLst>
                                      </p:cBhvr>
                                      <p:to>
                                        <p:strVal val="visible"/>
                                      </p:to>
                                    </p:set>
                                    <p:anim calcmode="lin" valueType="num">
                                      <p:cBhvr>
                                        <p:cTn id="195" dur="1200" fill="hold"/>
                                        <p:tgtEl>
                                          <p:spTgt spid="62"/>
                                        </p:tgtEl>
                                        <p:attrNameLst>
                                          <p:attrName>ppt_w</p:attrName>
                                        </p:attrNameLst>
                                      </p:cBhvr>
                                      <p:tavLst>
                                        <p:tav tm="0">
                                          <p:val>
                                            <p:fltVal val="0"/>
                                          </p:val>
                                        </p:tav>
                                        <p:tav tm="100000">
                                          <p:val>
                                            <p:strVal val="#ppt_w"/>
                                          </p:val>
                                        </p:tav>
                                      </p:tavLst>
                                    </p:anim>
                                    <p:anim calcmode="lin" valueType="num">
                                      <p:cBhvr>
                                        <p:cTn id="196" dur="1200" fill="hold"/>
                                        <p:tgtEl>
                                          <p:spTgt spid="62"/>
                                        </p:tgtEl>
                                        <p:attrNameLst>
                                          <p:attrName>ppt_h</p:attrName>
                                        </p:attrNameLst>
                                      </p:cBhvr>
                                      <p:tavLst>
                                        <p:tav tm="0">
                                          <p:val>
                                            <p:fltVal val="0"/>
                                          </p:val>
                                        </p:tav>
                                        <p:tav tm="100000">
                                          <p:val>
                                            <p:strVal val="#ppt_h"/>
                                          </p:val>
                                        </p:tav>
                                      </p:tavLst>
                                    </p:anim>
                                    <p:animEffect transition="in" filter="fade">
                                      <p:cBhvr>
                                        <p:cTn id="197" dur="1200"/>
                                        <p:tgtEl>
                                          <p:spTgt spid="62"/>
                                        </p:tgtEl>
                                      </p:cBhvr>
                                    </p:animEffect>
                                  </p:childTnLst>
                                </p:cTn>
                              </p:par>
                              <p:par>
                                <p:cTn id="198" presetID="1" presetClass="entr" presetSubtype="0" fill="hold" nodeType="withEffect">
                                  <p:stCondLst>
                                    <p:cond delay="1300"/>
                                  </p:stCondLst>
                                  <p:childTnLst>
                                    <p:set>
                                      <p:cBhvr>
                                        <p:cTn id="199" dur="1" fill="hold">
                                          <p:stCondLst>
                                            <p:cond delay="0"/>
                                          </p:stCondLst>
                                        </p:cTn>
                                        <p:tgtEl>
                                          <p:spTgt spid="65"/>
                                        </p:tgtEl>
                                        <p:attrNameLst>
                                          <p:attrName>style.visibility</p:attrName>
                                        </p:attrNameLst>
                                      </p:cBhvr>
                                      <p:to>
                                        <p:strVal val="visible"/>
                                      </p:to>
                                    </p:set>
                                  </p:childTnLst>
                                </p:cTn>
                              </p:par>
                            </p:childTnLst>
                          </p:cTn>
                        </p:par>
                        <p:par>
                          <p:cTn id="200" fill="hold">
                            <p:stCondLst>
                              <p:cond delay="4300"/>
                            </p:stCondLst>
                            <p:childTnLst>
                              <p:par>
                                <p:cTn id="201" presetID="42" presetClass="path" presetSubtype="0" accel="50000" decel="50000" fill="hold" nodeType="afterEffect">
                                  <p:stCondLst>
                                    <p:cond delay="0"/>
                                  </p:stCondLst>
                                  <p:childTnLst>
                                    <p:animMotion origin="layout" path="M -8.33333E-7 1.85185E-6 L 0.00417 0.1243 " pathEditMode="relative" rAng="0" ptsTypes="AA">
                                      <p:cBhvr>
                                        <p:cTn id="202" dur="2000" fill="hold"/>
                                        <p:tgtEl>
                                          <p:spTgt spid="62"/>
                                        </p:tgtEl>
                                        <p:attrNameLst>
                                          <p:attrName>ppt_x</p:attrName>
                                          <p:attrName>ppt_y</p:attrName>
                                        </p:attrNameLst>
                                      </p:cBhvr>
                                      <p:rCtr x="208" y="6204"/>
                                    </p:animMotion>
                                  </p:childTnLst>
                                </p:cTn>
                              </p:par>
                            </p:childTnLst>
                          </p:cTn>
                        </p:par>
                        <p:par>
                          <p:cTn id="203" fill="hold">
                            <p:stCondLst>
                              <p:cond delay="6300"/>
                            </p:stCondLst>
                            <p:childTnLst>
                              <p:par>
                                <p:cTn id="204" presetID="1" presetClass="exit" presetSubtype="0" fill="hold" nodeType="afterEffect">
                                  <p:stCondLst>
                                    <p:cond delay="0"/>
                                  </p:stCondLst>
                                  <p:childTnLst>
                                    <p:set>
                                      <p:cBhvr>
                                        <p:cTn id="205" dur="1" fill="hold">
                                          <p:stCondLst>
                                            <p:cond delay="0"/>
                                          </p:stCondLst>
                                        </p:cTn>
                                        <p:tgtEl>
                                          <p:spTgt spid="62"/>
                                        </p:tgtEl>
                                        <p:attrNameLst>
                                          <p:attrName>style.visibility</p:attrName>
                                        </p:attrNameLst>
                                      </p:cBhvr>
                                      <p:to>
                                        <p:strVal val="hidden"/>
                                      </p:to>
                                    </p:set>
                                  </p:childTnLst>
                                </p:cTn>
                              </p:par>
                            </p:childTnLst>
                          </p:cTn>
                        </p:par>
                        <p:par>
                          <p:cTn id="206" fill="hold">
                            <p:stCondLst>
                              <p:cond delay="6300"/>
                            </p:stCondLst>
                            <p:childTnLst>
                              <p:par>
                                <p:cTn id="207" presetID="1" presetClass="entr" presetSubtype="0" fill="hold" nodeType="afterEffect">
                                  <p:stCondLst>
                                    <p:cond delay="0"/>
                                  </p:stCondLst>
                                  <p:childTnLst>
                                    <p:set>
                                      <p:cBhvr>
                                        <p:cTn id="208" dur="1" fill="hold">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207"/>
                                            </p:cond>
                                          </p:stCondLst>
                                          <p:endCondLst>
                                            <p:cond evt="onStopAudio" delay="0">
                                              <p:tgtEl>
                                                <p:sldTgt/>
                                              </p:tgtEl>
                                            </p:cond>
                                          </p:endCondLst>
                                        </p:cTn>
                                        <p:tgtEl>
                                          <p:sndTgt r:embed="rId2" name="applause.wav"/>
                                        </p:tgtEl>
                                      </p:cMediaNode>
                                    </p:audio>
                                  </p:subTnLst>
                                </p:cTn>
                              </p:par>
                              <p:par>
                                <p:cTn id="209" presetID="1" presetClass="exit" presetSubtype="0" fill="hold" nodeType="withEffect">
                                  <p:stCondLst>
                                    <p:cond delay="0"/>
                                  </p:stCondLst>
                                  <p:childTnLst>
                                    <p:set>
                                      <p:cBhvr>
                                        <p:cTn id="210" dur="1" fill="hold">
                                          <p:stCondLst>
                                            <p:cond delay="0"/>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211" restart="whenNotActive" fill="hold" evtFilter="cancelBubble" nodeType="interactiveSeq">
                <p:stCondLst>
                  <p:cond evt="onClick" delay="0">
                    <p:tgtEl>
                      <p:spTgt spid="28"/>
                    </p:tgtEl>
                  </p:cond>
                </p:stCondLst>
                <p:endSync evt="end" delay="0">
                  <p:rtn val="all"/>
                </p:endSync>
                <p:childTnLst>
                  <p:par>
                    <p:cTn id="212" fill="hold">
                      <p:stCondLst>
                        <p:cond delay="0"/>
                      </p:stCondLst>
                      <p:childTnLst>
                        <p:par>
                          <p:cTn id="213" fill="hold">
                            <p:stCondLst>
                              <p:cond delay="0"/>
                            </p:stCondLst>
                            <p:childTnLst>
                              <p:par>
                                <p:cTn id="214" presetID="1" presetClass="exit" presetSubtype="0" fill="hold" nodeType="clickEffect">
                                  <p:stCondLst>
                                    <p:cond delay="0"/>
                                  </p:stCondLst>
                                  <p:childTnLst>
                                    <p:set>
                                      <p:cBhvr>
                                        <p:cTn id="215" dur="1" fill="hold">
                                          <p:stCondLst>
                                            <p:cond delay="0"/>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216" restart="whenNotActive" fill="hold" evtFilter="cancelBubble" nodeType="interactiveSeq">
                <p:stCondLst>
                  <p:cond evt="onClick" delay="0">
                    <p:tgtEl>
                      <p:spTgt spid="30"/>
                    </p:tgtEl>
                  </p:cond>
                </p:stCondLst>
                <p:endSync evt="end" delay="0">
                  <p:rtn val="all"/>
                </p:endSync>
                <p:childTnLst>
                  <p:par>
                    <p:cTn id="217" fill="hold">
                      <p:stCondLst>
                        <p:cond delay="0"/>
                      </p:stCondLst>
                      <p:childTnLst>
                        <p:par>
                          <p:cTn id="218" fill="hold">
                            <p:stCondLst>
                              <p:cond delay="0"/>
                            </p:stCondLst>
                            <p:childTnLst>
                              <p:par>
                                <p:cTn id="219" presetID="1" presetClass="exit" presetSubtype="0" fill="hold" nodeType="clickEffect">
                                  <p:stCondLst>
                                    <p:cond delay="0"/>
                                  </p:stCondLst>
                                  <p:childTnLst>
                                    <p:set>
                                      <p:cBhvr>
                                        <p:cTn id="220" dur="1" fill="hold">
                                          <p:stCondLst>
                                            <p:cond delay="0"/>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21" restart="whenNotActive" fill="hold" evtFilter="cancelBubble" nodeType="interactiveSeq">
                <p:stCondLst>
                  <p:cond evt="onClick" delay="0">
                    <p:tgtEl>
                      <p:spTgt spid="27"/>
                    </p:tgtEl>
                  </p:cond>
                </p:stCondLst>
                <p:endSync evt="end" delay="0">
                  <p:rtn val="all"/>
                </p:endSync>
                <p:childTnLst>
                  <p:par>
                    <p:cTn id="222" fill="hold">
                      <p:stCondLst>
                        <p:cond delay="0"/>
                      </p:stCondLst>
                      <p:childTnLst>
                        <p:par>
                          <p:cTn id="223" fill="hold">
                            <p:stCondLst>
                              <p:cond delay="0"/>
                            </p:stCondLst>
                            <p:childTnLst>
                              <p:par>
                                <p:cTn id="224" presetID="1" presetClass="exit" presetSubtype="0" fill="hold" nodeType="clickEffect">
                                  <p:stCondLst>
                                    <p:cond delay="0"/>
                                  </p:stCondLst>
                                  <p:childTnLst>
                                    <p:set>
                                      <p:cBhvr>
                                        <p:cTn id="225"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226" restart="whenNotActive" fill="hold" evtFilter="cancelBubble" nodeType="interactiveSeq">
                <p:stCondLst>
                  <p:cond evt="onClick" delay="0">
                    <p:tgtEl>
                      <p:spTgt spid="29"/>
                    </p:tgtEl>
                  </p:cond>
                </p:stCondLst>
                <p:endSync evt="end" delay="0">
                  <p:rtn val="all"/>
                </p:endSync>
                <p:childTnLst>
                  <p:par>
                    <p:cTn id="227" fill="hold">
                      <p:stCondLst>
                        <p:cond delay="0"/>
                      </p:stCondLst>
                      <p:childTnLst>
                        <p:par>
                          <p:cTn id="228" fill="hold">
                            <p:stCondLst>
                              <p:cond delay="0"/>
                            </p:stCondLst>
                            <p:childTnLst>
                              <p:par>
                                <p:cTn id="229" presetID="1" presetClass="exit" presetSubtype="0" fill="hold" nodeType="clickEffect">
                                  <p:stCondLst>
                                    <p:cond delay="0"/>
                                  </p:stCondLst>
                                  <p:childTnLst>
                                    <p:set>
                                      <p:cBhvr>
                                        <p:cTn id="230" dur="1" fill="hold">
                                          <p:stCondLst>
                                            <p:cond delay="0"/>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47" descr="E:\素材\卡通\5fd1c0d59f816ae34a51195707fc30d2.png5fd1c0d59f816ae34a51195707fc30d2">
            <a:hlinkClick r:id="rId6" action="ppaction://hlinksldjump"/>
          </p:cNvPr>
          <p:cNvPicPr>
            <a:picLocks noChangeAspect="1"/>
          </p:cNvPicPr>
          <p:nvPr/>
        </p:nvPicPr>
        <p:blipFill>
          <a:blip r:embed="rId7" cstate="print"/>
          <a:srcRect/>
          <a:stretch>
            <a:fillRect/>
          </a:stretch>
        </p:blipFill>
        <p:spPr>
          <a:xfrm>
            <a:off x="486079" y="3271208"/>
            <a:ext cx="2969365" cy="2387393"/>
          </a:xfrm>
          <a:prstGeom prst="rect">
            <a:avLst/>
          </a:prstGeom>
          <a:effectLst>
            <a:outerShdw blurRad="50800" dist="38100" dir="2700000" algn="tl" rotWithShape="0">
              <a:prstClr val="black">
                <a:alpha val="40000"/>
              </a:prstClr>
            </a:outerShdw>
          </a:effectLst>
        </p:spPr>
      </p:pic>
      <p:sp>
        <p:nvSpPr>
          <p:cNvPr id="13" name="Hình chữ nhật 12"/>
          <p:cNvSpPr/>
          <p:nvPr/>
        </p:nvSpPr>
        <p:spPr>
          <a:xfrm>
            <a:off x="1" y="57541"/>
            <a:ext cx="9086849" cy="2744242"/>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vi-VN" sz="3200" dirty="0">
              <a:solidFill>
                <a:schemeClr val="tx1"/>
              </a:solidFill>
              <a:latin typeface="Times New Roman" panose="02020603050405020304" pitchFamily="18" charset="0"/>
              <a:cs typeface="Times New Roman" panose="02020603050405020304" pitchFamily="18" charset="0"/>
            </a:endParaRPr>
          </a:p>
        </p:txBody>
      </p:sp>
      <p:grpSp>
        <p:nvGrpSpPr>
          <p:cNvPr id="9" name="Group 8"/>
          <p:cNvGrpSpPr/>
          <p:nvPr/>
        </p:nvGrpSpPr>
        <p:grpSpPr>
          <a:xfrm>
            <a:off x="4191000" y="3048000"/>
            <a:ext cx="4642682" cy="821422"/>
            <a:chOff x="4268410" y="3835069"/>
            <a:chExt cx="4642682" cy="821422"/>
          </a:xfrm>
        </p:grpSpPr>
        <p:grpSp>
          <p:nvGrpSpPr>
            <p:cNvPr id="37" name="Group 36"/>
            <p:cNvGrpSpPr/>
            <p:nvPr/>
          </p:nvGrpSpPr>
          <p:grpSpPr>
            <a:xfrm>
              <a:off x="4268410" y="3835069"/>
              <a:ext cx="4642682" cy="821422"/>
              <a:chOff x="4272717" y="2801783"/>
              <a:chExt cx="4642682" cy="821422"/>
            </a:xfrm>
          </p:grpSpPr>
          <p:sp>
            <p:nvSpPr>
              <p:cNvPr id="38" name="Freeform 37"/>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sz="3200">
                    <a:latin typeface="Times New Roman" pitchFamily="18" charset="0"/>
                    <a:cs typeface="Times New Roman" pitchFamily="18" charset="0"/>
                  </a:rPr>
                  <a:t> </a:t>
                </a:r>
              </a:p>
            </p:txBody>
          </p:sp>
          <p:sp>
            <p:nvSpPr>
              <p:cNvPr id="39" name="TextBox 38"/>
              <p:cNvSpPr txBox="1"/>
              <p:nvPr/>
            </p:nvSpPr>
            <p:spPr>
              <a:xfrm>
                <a:off x="4379027" y="2914980"/>
                <a:ext cx="587828" cy="584775"/>
              </a:xfrm>
              <a:prstGeom prst="rect">
                <a:avLst/>
              </a:prstGeom>
              <a:noFill/>
            </p:spPr>
            <p:txBody>
              <a:bodyPr wrap="square" rtlCol="0">
                <a:spAutoFit/>
              </a:bodyPr>
              <a:lstStyle/>
              <a:p>
                <a:pPr algn="ctr"/>
                <a:r>
                  <a:rPr lang="vi-VN" sz="3200" b="1" dirty="0">
                    <a:latin typeface="Times New Roman" pitchFamily="18" charset="0"/>
                    <a:cs typeface="Times New Roman" pitchFamily="18" charset="0"/>
                  </a:rPr>
                  <a:t>B.</a:t>
                </a:r>
              </a:p>
            </p:txBody>
          </p:sp>
        </p:grpSp>
        <p:sp>
          <p:nvSpPr>
            <p:cNvPr id="46" name="TextBox 45"/>
            <p:cNvSpPr txBox="1"/>
            <p:nvPr/>
          </p:nvSpPr>
          <p:spPr>
            <a:xfrm>
              <a:off x="5116286" y="3904623"/>
              <a:ext cx="1883228"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1</a:t>
              </a:r>
              <a:endParaRPr lang="vi-VN" sz="2800" dirty="0">
                <a:latin typeface="Times New Roman" pitchFamily="18" charset="0"/>
                <a:cs typeface="Times New Roman" pitchFamily="18" charset="0"/>
              </a:endParaRPr>
            </a:p>
          </p:txBody>
        </p:sp>
      </p:grpSp>
      <p:grpSp>
        <p:nvGrpSpPr>
          <p:cNvPr id="10" name="Group 9"/>
          <p:cNvGrpSpPr/>
          <p:nvPr/>
        </p:nvGrpSpPr>
        <p:grpSpPr>
          <a:xfrm>
            <a:off x="4268410" y="4937909"/>
            <a:ext cx="4642682" cy="821422"/>
            <a:chOff x="4268410" y="4937909"/>
            <a:chExt cx="4642682" cy="821422"/>
          </a:xfrm>
        </p:grpSpPr>
        <p:grpSp>
          <p:nvGrpSpPr>
            <p:cNvPr id="40" name="Group 39"/>
            <p:cNvGrpSpPr/>
            <p:nvPr/>
          </p:nvGrpSpPr>
          <p:grpSpPr>
            <a:xfrm>
              <a:off x="4268410" y="4937909"/>
              <a:ext cx="4642682" cy="821422"/>
              <a:chOff x="4272717" y="2801783"/>
              <a:chExt cx="4642682" cy="821422"/>
            </a:xfrm>
          </p:grpSpPr>
          <p:sp>
            <p:nvSpPr>
              <p:cNvPr id="41" name="Freeform 40"/>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sz="3200">
                    <a:latin typeface="Times New Roman" pitchFamily="18" charset="0"/>
                    <a:cs typeface="Times New Roman" pitchFamily="18" charset="0"/>
                  </a:rPr>
                  <a:t> </a:t>
                </a:r>
              </a:p>
            </p:txBody>
          </p:sp>
          <p:sp>
            <p:nvSpPr>
              <p:cNvPr id="42" name="TextBox 41"/>
              <p:cNvSpPr txBox="1"/>
              <p:nvPr/>
            </p:nvSpPr>
            <p:spPr>
              <a:xfrm>
                <a:off x="4379027" y="2914980"/>
                <a:ext cx="587828" cy="584775"/>
              </a:xfrm>
              <a:prstGeom prst="rect">
                <a:avLst/>
              </a:prstGeom>
              <a:noFill/>
            </p:spPr>
            <p:txBody>
              <a:bodyPr wrap="square" rtlCol="0">
                <a:spAutoFit/>
              </a:bodyPr>
              <a:lstStyle/>
              <a:p>
                <a:pPr algn="ctr"/>
                <a:r>
                  <a:rPr lang="vi-VN" sz="3200" b="1">
                    <a:latin typeface="Times New Roman" pitchFamily="18" charset="0"/>
                    <a:cs typeface="Times New Roman" pitchFamily="18" charset="0"/>
                  </a:rPr>
                  <a:t>C.</a:t>
                </a:r>
              </a:p>
            </p:txBody>
          </p:sp>
        </p:grpSp>
        <p:sp>
          <p:nvSpPr>
            <p:cNvPr id="47" name="TextBox 46"/>
            <p:cNvSpPr txBox="1"/>
            <p:nvPr/>
          </p:nvSpPr>
          <p:spPr>
            <a:xfrm>
              <a:off x="5116286" y="5051782"/>
              <a:ext cx="1883228"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3</a:t>
              </a:r>
              <a:endParaRPr lang="vi-VN" sz="2800" dirty="0">
                <a:latin typeface="Times New Roman" pitchFamily="18" charset="0"/>
                <a:cs typeface="Times New Roman" pitchFamily="18" charset="0"/>
              </a:endParaRPr>
            </a:p>
          </p:txBody>
        </p:sp>
      </p:grpSp>
      <p:grpSp>
        <p:nvGrpSpPr>
          <p:cNvPr id="11" name="Group 10"/>
          <p:cNvGrpSpPr/>
          <p:nvPr/>
        </p:nvGrpSpPr>
        <p:grpSpPr>
          <a:xfrm>
            <a:off x="4268410" y="5874662"/>
            <a:ext cx="4642682" cy="821422"/>
            <a:chOff x="4268410" y="5874662"/>
            <a:chExt cx="4642682" cy="821422"/>
          </a:xfrm>
        </p:grpSpPr>
        <p:grpSp>
          <p:nvGrpSpPr>
            <p:cNvPr id="43" name="Group 42"/>
            <p:cNvGrpSpPr/>
            <p:nvPr/>
          </p:nvGrpSpPr>
          <p:grpSpPr>
            <a:xfrm>
              <a:off x="4268410" y="5874662"/>
              <a:ext cx="4642682" cy="821422"/>
              <a:chOff x="4272717" y="2801783"/>
              <a:chExt cx="4642682" cy="821422"/>
            </a:xfrm>
          </p:grpSpPr>
          <p:sp>
            <p:nvSpPr>
              <p:cNvPr id="44" name="Freeform 43"/>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sz="3200">
                    <a:latin typeface="Times New Roman" pitchFamily="18" charset="0"/>
                    <a:cs typeface="Times New Roman" pitchFamily="18" charset="0"/>
                  </a:rPr>
                  <a:t> </a:t>
                </a:r>
              </a:p>
            </p:txBody>
          </p:sp>
          <p:sp>
            <p:nvSpPr>
              <p:cNvPr id="45" name="TextBox 44"/>
              <p:cNvSpPr txBox="1"/>
              <p:nvPr/>
            </p:nvSpPr>
            <p:spPr>
              <a:xfrm>
                <a:off x="4379027" y="2914980"/>
                <a:ext cx="587828" cy="584775"/>
              </a:xfrm>
              <a:prstGeom prst="rect">
                <a:avLst/>
              </a:prstGeom>
              <a:noFill/>
            </p:spPr>
            <p:txBody>
              <a:bodyPr wrap="square" rtlCol="0">
                <a:spAutoFit/>
              </a:bodyPr>
              <a:lstStyle/>
              <a:p>
                <a:pPr algn="ctr"/>
                <a:r>
                  <a:rPr lang="vi-VN" sz="3200" b="1">
                    <a:latin typeface="Times New Roman" pitchFamily="18" charset="0"/>
                    <a:cs typeface="Times New Roman" pitchFamily="18" charset="0"/>
                  </a:rPr>
                  <a:t>D.</a:t>
                </a:r>
              </a:p>
            </p:txBody>
          </p:sp>
        </p:grpSp>
        <p:sp>
          <p:nvSpPr>
            <p:cNvPr id="48" name="TextBox 47"/>
            <p:cNvSpPr txBox="1"/>
            <p:nvPr/>
          </p:nvSpPr>
          <p:spPr>
            <a:xfrm>
              <a:off x="5116286" y="5999446"/>
              <a:ext cx="1883228"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4</a:t>
              </a:r>
              <a:endParaRPr lang="vi-VN" sz="2800" dirty="0">
                <a:latin typeface="Times New Roman" pitchFamily="18" charset="0"/>
                <a:cs typeface="Times New Roman" pitchFamily="18" charset="0"/>
              </a:endParaRPr>
            </a:p>
          </p:txBody>
        </p:sp>
      </p:grpSp>
      <p:sp>
        <p:nvSpPr>
          <p:cNvPr id="51" name="Rounded Rectangle 50"/>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30</a:t>
            </a:r>
          </a:p>
        </p:txBody>
      </p:sp>
      <p:sp>
        <p:nvSpPr>
          <p:cNvPr id="52" name="Rounded Rectangle 51"/>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29</a:t>
            </a:r>
          </a:p>
        </p:txBody>
      </p:sp>
      <p:sp>
        <p:nvSpPr>
          <p:cNvPr id="53" name="Rounded Rectangle 52"/>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28</a:t>
            </a:r>
          </a:p>
        </p:txBody>
      </p:sp>
      <p:sp>
        <p:nvSpPr>
          <p:cNvPr id="54" name="Rounded Rectangle 53"/>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27</a:t>
            </a:r>
          </a:p>
        </p:txBody>
      </p:sp>
      <p:sp>
        <p:nvSpPr>
          <p:cNvPr id="55" name="Rounded Rectangle 54"/>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26</a:t>
            </a:r>
          </a:p>
        </p:txBody>
      </p:sp>
      <p:sp>
        <p:nvSpPr>
          <p:cNvPr id="56" name="Rounded Rectangle 55"/>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25</a:t>
            </a:r>
          </a:p>
        </p:txBody>
      </p:sp>
      <p:sp>
        <p:nvSpPr>
          <p:cNvPr id="57" name="Rounded Rectangle 56"/>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24</a:t>
            </a:r>
          </a:p>
        </p:txBody>
      </p:sp>
      <p:sp>
        <p:nvSpPr>
          <p:cNvPr id="58" name="Rounded Rectangle 57"/>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23</a:t>
            </a:r>
          </a:p>
        </p:txBody>
      </p:sp>
      <p:sp>
        <p:nvSpPr>
          <p:cNvPr id="59" name="Rounded Rectangle 58"/>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22</a:t>
            </a:r>
          </a:p>
        </p:txBody>
      </p:sp>
      <p:sp>
        <p:nvSpPr>
          <p:cNvPr id="60" name="Rounded Rectangle 59"/>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21</a:t>
            </a:r>
          </a:p>
        </p:txBody>
      </p:sp>
      <p:sp>
        <p:nvSpPr>
          <p:cNvPr id="61" name="Rounded Rectangle 60"/>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20</a:t>
            </a:r>
          </a:p>
        </p:txBody>
      </p:sp>
      <p:sp>
        <p:nvSpPr>
          <p:cNvPr id="62" name="Rounded Rectangle 61"/>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19</a:t>
            </a:r>
          </a:p>
        </p:txBody>
      </p:sp>
      <p:sp>
        <p:nvSpPr>
          <p:cNvPr id="63" name="Rounded Rectangle 62"/>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18</a:t>
            </a:r>
          </a:p>
        </p:txBody>
      </p:sp>
      <p:sp>
        <p:nvSpPr>
          <p:cNvPr id="64" name="Rounded Rectangle 63"/>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17</a:t>
            </a:r>
          </a:p>
        </p:txBody>
      </p:sp>
      <p:sp>
        <p:nvSpPr>
          <p:cNvPr id="65" name="Rounded Rectangle 64"/>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16</a:t>
            </a:r>
          </a:p>
        </p:txBody>
      </p:sp>
      <p:sp>
        <p:nvSpPr>
          <p:cNvPr id="66" name="Rounded Rectangle 65"/>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15</a:t>
            </a:r>
          </a:p>
        </p:txBody>
      </p:sp>
      <p:sp>
        <p:nvSpPr>
          <p:cNvPr id="67" name="Rounded Rectangle 66"/>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14</a:t>
            </a:r>
          </a:p>
        </p:txBody>
      </p:sp>
      <p:sp>
        <p:nvSpPr>
          <p:cNvPr id="68" name="Rounded Rectangle 67"/>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13</a:t>
            </a:r>
          </a:p>
        </p:txBody>
      </p:sp>
      <p:sp>
        <p:nvSpPr>
          <p:cNvPr id="69" name="Rounded Rectangle 68"/>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12</a:t>
            </a:r>
          </a:p>
        </p:txBody>
      </p:sp>
      <p:sp>
        <p:nvSpPr>
          <p:cNvPr id="70" name="Rounded Rectangle 69"/>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11</a:t>
            </a:r>
          </a:p>
        </p:txBody>
      </p:sp>
      <p:sp>
        <p:nvSpPr>
          <p:cNvPr id="71" name="Rounded Rectangle 70"/>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10</a:t>
            </a:r>
          </a:p>
        </p:txBody>
      </p:sp>
      <p:sp>
        <p:nvSpPr>
          <p:cNvPr id="72" name="Rounded Rectangle 71"/>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09</a:t>
            </a:r>
          </a:p>
        </p:txBody>
      </p:sp>
      <p:sp>
        <p:nvSpPr>
          <p:cNvPr id="73" name="Rounded Rectangle 72"/>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08</a:t>
            </a:r>
          </a:p>
        </p:txBody>
      </p:sp>
      <p:sp>
        <p:nvSpPr>
          <p:cNvPr id="74" name="Rounded Rectangle 73"/>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07</a:t>
            </a:r>
          </a:p>
        </p:txBody>
      </p:sp>
      <p:sp>
        <p:nvSpPr>
          <p:cNvPr id="75" name="Rounded Rectangle 74"/>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06</a:t>
            </a:r>
          </a:p>
        </p:txBody>
      </p:sp>
      <p:sp>
        <p:nvSpPr>
          <p:cNvPr id="76" name="Rounded Rectangle 75"/>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05</a:t>
            </a:r>
          </a:p>
        </p:txBody>
      </p:sp>
      <p:sp>
        <p:nvSpPr>
          <p:cNvPr id="77" name="Rounded Rectangle 76"/>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04</a:t>
            </a:r>
          </a:p>
        </p:txBody>
      </p:sp>
      <p:sp>
        <p:nvSpPr>
          <p:cNvPr id="78" name="Rounded Rectangle 77"/>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03</a:t>
            </a:r>
          </a:p>
        </p:txBody>
      </p:sp>
      <p:sp>
        <p:nvSpPr>
          <p:cNvPr id="79" name="Rounded Rectangle 78"/>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02</a:t>
            </a:r>
          </a:p>
        </p:txBody>
      </p:sp>
      <p:sp>
        <p:nvSpPr>
          <p:cNvPr id="80" name="Rounded Rectangle 79"/>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itchFamily="18" charset="0"/>
                <a:cs typeface="Times New Roman" pitchFamily="18" charset="0"/>
              </a:rPr>
              <a:t>01</a:t>
            </a:r>
          </a:p>
        </p:txBody>
      </p:sp>
      <p:sp>
        <p:nvSpPr>
          <p:cNvPr id="81" name="Rounded Rectangle 80"/>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Times New Roman" pitchFamily="18" charset="0"/>
                <a:cs typeface="Times New Roman" pitchFamily="18" charset="0"/>
              </a:rPr>
              <a:t>00</a:t>
            </a:r>
          </a:p>
        </p:txBody>
      </p:sp>
      <p:pic>
        <p:nvPicPr>
          <p:cNvPr id="82" name="Picture 2" descr="Káº¿t quáº£ hÃ¬nh áº£nh cho icon Äá»ng há»"/>
          <p:cNvPicPr>
            <a:picLocks noChangeAspect="1" noChangeArrowheads="1"/>
          </p:cNvPicPr>
          <p:nvPr/>
        </p:nvPicPr>
        <p:blipFill>
          <a:blip r:embed="rId8" cstate="print">
            <a:clrChange>
              <a:clrFrom>
                <a:srgbClr val="F5F3F4"/>
              </a:clrFrom>
              <a:clrTo>
                <a:srgbClr val="F5F3F4">
                  <a:alpha val="0"/>
                </a:srgbClr>
              </a:clrTo>
            </a:clrChange>
            <a:extLst>
              <a:ext uri="{28A0092B-C50C-407E-A947-70E740481C1C}">
                <a14:useLocalDpi xmlns:a14="http://schemas.microsoft.com/office/drawing/2010/main" val="0"/>
              </a:ext>
            </a:extLst>
          </a:blip>
          <a:srcRect/>
          <a:stretch>
            <a:fillRect/>
          </a:stretch>
        </p:blipFill>
        <p:spPr bwMode="auto">
          <a:xfrm>
            <a:off x="2737833" y="5526119"/>
            <a:ext cx="789361" cy="790575"/>
          </a:xfrm>
          <a:prstGeom prst="rect">
            <a:avLst/>
          </a:prstGeom>
          <a:noFill/>
          <a:extLst>
            <a:ext uri="{909E8E84-426E-40DD-AFC4-6F175D3DCCD1}">
              <a14:hiddenFill xmlns:a14="http://schemas.microsoft.com/office/drawing/2010/main">
                <a:solidFill>
                  <a:srgbClr val="FFFFFF"/>
                </a:solidFill>
              </a14:hiddenFill>
            </a:ext>
          </a:extLst>
        </p:spPr>
      </p:pic>
      <p:sp>
        <p:nvSpPr>
          <p:cNvPr id="84" name="Slide Number Placeholder 83"/>
          <p:cNvSpPr>
            <a:spLocks noGrp="1"/>
          </p:cNvSpPr>
          <p:nvPr>
            <p:ph type="sldNum" sz="quarter" idx="12"/>
          </p:nvPr>
        </p:nvSpPr>
        <p:spPr/>
        <p:txBody>
          <a:bodyPr/>
          <a:lstStyle/>
          <a:p>
            <a:fld id="{5E7060A3-8747-4477-88D7-F4E130D4D656}" type="slidenum">
              <a:rPr lang="vi-VN" sz="3200" smtClean="0">
                <a:latin typeface="Times New Roman" pitchFamily="18" charset="0"/>
                <a:cs typeface="Times New Roman" pitchFamily="18" charset="0"/>
              </a:rPr>
              <a:pPr/>
              <a:t>23</a:t>
            </a:fld>
            <a:endParaRPr lang="vi-VN" sz="3200">
              <a:latin typeface="Times New Roman" pitchFamily="18" charset="0"/>
              <a:cs typeface="Times New Roman" pitchFamily="18" charset="0"/>
            </a:endParaRPr>
          </a:p>
        </p:txBody>
      </p:sp>
      <p:pic>
        <p:nvPicPr>
          <p:cNvPr id="2054"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200" y="762000"/>
            <a:ext cx="4495800" cy="2202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72941" y="914400"/>
            <a:ext cx="4471059" cy="2038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0" y="0"/>
            <a:ext cx="9144000" cy="1384995"/>
          </a:xfrm>
          <a:prstGeom prst="rect">
            <a:avLst/>
          </a:prstGeom>
          <a:noFill/>
        </p:spPr>
        <p:txBody>
          <a:bodyPr wrap="square" rtlCol="0">
            <a:spAutoFit/>
          </a:bodyPr>
          <a:lstStyle/>
          <a:p>
            <a:r>
              <a:rPr lang="en-US" sz="2800" u="sng" dirty="0" err="1" smtClean="0">
                <a:latin typeface="Times New Roman" panose="02020603050405020304" pitchFamily="18" charset="0"/>
                <a:cs typeface="Times New Roman" panose="02020603050405020304" pitchFamily="18" charset="0"/>
              </a:rPr>
              <a:t>Câu</a:t>
            </a:r>
            <a:r>
              <a:rPr lang="en-US" sz="2800" u="sng" dirty="0" smtClean="0">
                <a:latin typeface="Times New Roman" panose="02020603050405020304" pitchFamily="18" charset="0"/>
                <a:cs typeface="Times New Roman" panose="02020603050405020304" pitchFamily="18" charset="0"/>
              </a:rPr>
              <a:t> 1</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Góc</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ở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dưới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bởi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tuyến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cung</a:t>
            </a:r>
            <a:endParaRPr lang="vi-VN" sz="2800" dirty="0">
              <a:latin typeface="Times New Roman" panose="02020603050405020304" pitchFamily="18" charset="0"/>
              <a:cs typeface="Times New Roman" panose="02020603050405020304" pitchFamily="18" charset="0"/>
            </a:endParaRPr>
          </a:p>
          <a:p>
            <a:endParaRPr lang="en-US" sz="2800" dirty="0"/>
          </a:p>
        </p:txBody>
      </p:sp>
      <p:grpSp>
        <p:nvGrpSpPr>
          <p:cNvPr id="8" name="Group 7"/>
          <p:cNvGrpSpPr/>
          <p:nvPr/>
        </p:nvGrpSpPr>
        <p:grpSpPr>
          <a:xfrm>
            <a:off x="4191000" y="3962400"/>
            <a:ext cx="4642682" cy="821422"/>
            <a:chOff x="4272717" y="2801783"/>
            <a:chExt cx="4642682" cy="821422"/>
          </a:xfrm>
        </p:grpSpPr>
        <p:grpSp>
          <p:nvGrpSpPr>
            <p:cNvPr id="5" name="Group 4"/>
            <p:cNvGrpSpPr/>
            <p:nvPr/>
          </p:nvGrpSpPr>
          <p:grpSpPr>
            <a:xfrm>
              <a:off x="4272717" y="2801783"/>
              <a:ext cx="4642682" cy="821422"/>
              <a:chOff x="4272717" y="2801783"/>
              <a:chExt cx="4642682" cy="821422"/>
            </a:xfrm>
          </p:grpSpPr>
          <p:sp>
            <p:nvSpPr>
              <p:cNvPr id="35" name="Freeform 34"/>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sz="3200">
                    <a:latin typeface="Times New Roman" pitchFamily="18" charset="0"/>
                    <a:cs typeface="Times New Roman" pitchFamily="18" charset="0"/>
                  </a:rPr>
                  <a:t> </a:t>
                </a:r>
              </a:p>
            </p:txBody>
          </p:sp>
          <p:sp>
            <p:nvSpPr>
              <p:cNvPr id="4" name="TextBox 3"/>
              <p:cNvSpPr txBox="1"/>
              <p:nvPr/>
            </p:nvSpPr>
            <p:spPr>
              <a:xfrm>
                <a:off x="4379027" y="2914980"/>
                <a:ext cx="587828" cy="584775"/>
              </a:xfrm>
              <a:prstGeom prst="rect">
                <a:avLst/>
              </a:prstGeom>
              <a:noFill/>
            </p:spPr>
            <p:txBody>
              <a:bodyPr wrap="square" rtlCol="0">
                <a:spAutoFit/>
              </a:bodyPr>
              <a:lstStyle/>
              <a:p>
                <a:pPr algn="ctr"/>
                <a:r>
                  <a:rPr lang="vi-VN" sz="3200" b="1" dirty="0">
                    <a:latin typeface="Times New Roman" pitchFamily="18" charset="0"/>
                    <a:cs typeface="Times New Roman" pitchFamily="18" charset="0"/>
                  </a:rPr>
                  <a:t>A.</a:t>
                </a:r>
              </a:p>
            </p:txBody>
          </p:sp>
        </p:grpSp>
        <p:sp>
          <p:nvSpPr>
            <p:cNvPr id="7" name="TextBox 6"/>
            <p:cNvSpPr txBox="1"/>
            <p:nvPr/>
          </p:nvSpPr>
          <p:spPr>
            <a:xfrm>
              <a:off x="5116286" y="2858210"/>
              <a:ext cx="1883228"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2</a:t>
              </a:r>
              <a:endParaRPr lang="vi-VN" sz="2800" dirty="0">
                <a:latin typeface="Times New Roman" pitchFamily="18" charset="0"/>
                <a:cs typeface="Times New Roman" pitchFamily="18" charset="0"/>
              </a:endParaRPr>
            </a:p>
          </p:txBody>
        </p:sp>
      </p:grpSp>
    </p:spTree>
    <p:extLst>
      <p:ext uri="{BB962C8B-B14F-4D97-AF65-F5344CB8AC3E}">
        <p14:creationId xmlns:p14="http://schemas.microsoft.com/office/powerpoint/2010/main" val="1727590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fade">
                                      <p:cBhvr>
                                        <p:cTn id="37" dur="1000"/>
                                        <p:tgtEl>
                                          <p:spTgt spid="82"/>
                                        </p:tgtEl>
                                      </p:cBhvr>
                                    </p:animEffect>
                                    <p:anim calcmode="lin" valueType="num">
                                      <p:cBhvr>
                                        <p:cTn id="38" dur="1000" fill="hold"/>
                                        <p:tgtEl>
                                          <p:spTgt spid="82"/>
                                        </p:tgtEl>
                                        <p:attrNameLst>
                                          <p:attrName>ppt_x</p:attrName>
                                        </p:attrNameLst>
                                      </p:cBhvr>
                                      <p:tavLst>
                                        <p:tav tm="0">
                                          <p:val>
                                            <p:strVal val="#ppt_x"/>
                                          </p:val>
                                        </p:tav>
                                        <p:tav tm="100000">
                                          <p:val>
                                            <p:strVal val="#ppt_x"/>
                                          </p:val>
                                        </p:tav>
                                      </p:tavLst>
                                    </p:anim>
                                    <p:anim calcmode="lin" valueType="num">
                                      <p:cBhvr>
                                        <p:cTn id="39"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82"/>
                    </p:tgtEl>
                  </p:cond>
                </p:stCondLst>
                <p:endSync evt="end" delay="0">
                  <p:rtn val="all"/>
                </p:endSync>
                <p:childTnLst>
                  <p:par>
                    <p:cTn id="41" fill="hold">
                      <p:stCondLst>
                        <p:cond delay="0"/>
                      </p:stCondLst>
                      <p:childTnLst>
                        <p:par>
                          <p:cTn id="42" fill="hold">
                            <p:stCondLst>
                              <p:cond delay="0"/>
                            </p:stCondLst>
                            <p:childTnLst>
                              <p:par>
                                <p:cTn id="43" presetID="11" presetClass="entr" presetSubtype="0" fill="hold" grpId="0" nodeType="afterEffect">
                                  <p:stCondLst>
                                    <p:cond delay="0"/>
                                  </p:stCondLst>
                                  <p:childTnLst>
                                    <p:set>
                                      <p:cBhvr>
                                        <p:cTn id="44" dur="1000">
                                          <p:stCondLst>
                                            <p:cond delay="0"/>
                                          </p:stCondLst>
                                        </p:cTn>
                                        <p:tgtEl>
                                          <p:spTgt spid="51"/>
                                        </p:tgtEl>
                                        <p:attrNameLst>
                                          <p:attrName>style.visibility</p:attrName>
                                        </p:attrNameLst>
                                      </p:cBhvr>
                                      <p:to>
                                        <p:strVal val="visibl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childTnLst>
                          </p:cTn>
                        </p:par>
                        <p:par>
                          <p:cTn id="45" fill="hold">
                            <p:stCondLst>
                              <p:cond delay="1000"/>
                            </p:stCondLst>
                            <p:childTnLst>
                              <p:par>
                                <p:cTn id="46" presetID="11" presetClass="entr" presetSubtype="0" fill="hold" grpId="0" nodeType="afterEffect">
                                  <p:stCondLst>
                                    <p:cond delay="0"/>
                                  </p:stCondLst>
                                  <p:childTnLst>
                                    <p:set>
                                      <p:cBhvr>
                                        <p:cTn id="47" dur="1000">
                                          <p:stCondLst>
                                            <p:cond delay="0"/>
                                          </p:stCondLst>
                                        </p:cTn>
                                        <p:tgtEl>
                                          <p:spTgt spid="52"/>
                                        </p:tgtEl>
                                        <p:attrNameLst>
                                          <p:attrName>style.visibility</p:attrName>
                                        </p:attrNameLst>
                                      </p:cBhvr>
                                      <p:to>
                                        <p:strVal val="visible"/>
                                      </p:to>
                                    </p:set>
                                  </p:childTnLst>
                                </p:cTn>
                              </p:par>
                            </p:childTnLst>
                          </p:cTn>
                        </p:par>
                        <p:par>
                          <p:cTn id="48" fill="hold">
                            <p:stCondLst>
                              <p:cond delay="2000"/>
                            </p:stCondLst>
                            <p:childTnLst>
                              <p:par>
                                <p:cTn id="49" presetID="11" presetClass="entr" presetSubtype="0" fill="hold" grpId="0" nodeType="afterEffect">
                                  <p:stCondLst>
                                    <p:cond delay="0"/>
                                  </p:stCondLst>
                                  <p:childTnLst>
                                    <p:set>
                                      <p:cBhvr>
                                        <p:cTn id="50" dur="1000">
                                          <p:stCondLst>
                                            <p:cond delay="0"/>
                                          </p:stCondLst>
                                        </p:cTn>
                                        <p:tgtEl>
                                          <p:spTgt spid="53"/>
                                        </p:tgtEl>
                                        <p:attrNameLst>
                                          <p:attrName>style.visibility</p:attrName>
                                        </p:attrNameLst>
                                      </p:cBhvr>
                                      <p:to>
                                        <p:strVal val="visible"/>
                                      </p:to>
                                    </p:set>
                                  </p:childTnLst>
                                </p:cTn>
                              </p:par>
                            </p:childTnLst>
                          </p:cTn>
                        </p:par>
                        <p:par>
                          <p:cTn id="51" fill="hold">
                            <p:stCondLst>
                              <p:cond delay="3000"/>
                            </p:stCondLst>
                            <p:childTnLst>
                              <p:par>
                                <p:cTn id="52" presetID="11" presetClass="entr" presetSubtype="0" fill="hold" grpId="0" nodeType="afterEffect">
                                  <p:stCondLst>
                                    <p:cond delay="0"/>
                                  </p:stCondLst>
                                  <p:childTnLst>
                                    <p:set>
                                      <p:cBhvr>
                                        <p:cTn id="53" dur="1000">
                                          <p:stCondLst>
                                            <p:cond delay="0"/>
                                          </p:stCondLst>
                                        </p:cTn>
                                        <p:tgtEl>
                                          <p:spTgt spid="54"/>
                                        </p:tgtEl>
                                        <p:attrNameLst>
                                          <p:attrName>style.visibility</p:attrName>
                                        </p:attrNameLst>
                                      </p:cBhvr>
                                      <p:to>
                                        <p:strVal val="visible"/>
                                      </p:to>
                                    </p:set>
                                  </p:childTnLst>
                                </p:cTn>
                              </p:par>
                            </p:childTnLst>
                          </p:cTn>
                        </p:par>
                        <p:par>
                          <p:cTn id="54" fill="hold">
                            <p:stCondLst>
                              <p:cond delay="4000"/>
                            </p:stCondLst>
                            <p:childTnLst>
                              <p:par>
                                <p:cTn id="55" presetID="11" presetClass="entr" presetSubtype="0" fill="hold" grpId="0" nodeType="afterEffect">
                                  <p:stCondLst>
                                    <p:cond delay="0"/>
                                  </p:stCondLst>
                                  <p:childTnLst>
                                    <p:set>
                                      <p:cBhvr>
                                        <p:cTn id="56" dur="1000">
                                          <p:stCondLst>
                                            <p:cond delay="0"/>
                                          </p:stCondLst>
                                        </p:cTn>
                                        <p:tgtEl>
                                          <p:spTgt spid="55"/>
                                        </p:tgtEl>
                                        <p:attrNameLst>
                                          <p:attrName>style.visibility</p:attrName>
                                        </p:attrNameLst>
                                      </p:cBhvr>
                                      <p:to>
                                        <p:strVal val="visible"/>
                                      </p:to>
                                    </p:set>
                                  </p:childTnLst>
                                </p:cTn>
                              </p:par>
                            </p:childTnLst>
                          </p:cTn>
                        </p:par>
                        <p:par>
                          <p:cTn id="57" fill="hold">
                            <p:stCondLst>
                              <p:cond delay="5000"/>
                            </p:stCondLst>
                            <p:childTnLst>
                              <p:par>
                                <p:cTn id="58" presetID="11" presetClass="entr" presetSubtype="0" fill="hold" grpId="0" nodeType="afterEffect">
                                  <p:stCondLst>
                                    <p:cond delay="0"/>
                                  </p:stCondLst>
                                  <p:childTnLst>
                                    <p:set>
                                      <p:cBhvr>
                                        <p:cTn id="59" dur="1000">
                                          <p:stCondLst>
                                            <p:cond delay="0"/>
                                          </p:stCondLst>
                                        </p:cTn>
                                        <p:tgtEl>
                                          <p:spTgt spid="56"/>
                                        </p:tgtEl>
                                        <p:attrNameLst>
                                          <p:attrName>style.visibility</p:attrName>
                                        </p:attrNameLst>
                                      </p:cBhvr>
                                      <p:to>
                                        <p:strVal val="visible"/>
                                      </p:to>
                                    </p:set>
                                  </p:childTnLst>
                                </p:cTn>
                              </p:par>
                            </p:childTnLst>
                          </p:cTn>
                        </p:par>
                        <p:par>
                          <p:cTn id="60" fill="hold">
                            <p:stCondLst>
                              <p:cond delay="6000"/>
                            </p:stCondLst>
                            <p:childTnLst>
                              <p:par>
                                <p:cTn id="61" presetID="11" presetClass="entr" presetSubtype="0" fill="hold" grpId="0" nodeType="afterEffect">
                                  <p:stCondLst>
                                    <p:cond delay="0"/>
                                  </p:stCondLst>
                                  <p:childTnLst>
                                    <p:set>
                                      <p:cBhvr>
                                        <p:cTn id="62" dur="1000">
                                          <p:stCondLst>
                                            <p:cond delay="0"/>
                                          </p:stCondLst>
                                        </p:cTn>
                                        <p:tgtEl>
                                          <p:spTgt spid="57"/>
                                        </p:tgtEl>
                                        <p:attrNameLst>
                                          <p:attrName>style.visibility</p:attrName>
                                        </p:attrNameLst>
                                      </p:cBhvr>
                                      <p:to>
                                        <p:strVal val="visible"/>
                                      </p:to>
                                    </p:set>
                                  </p:childTnLst>
                                </p:cTn>
                              </p:par>
                            </p:childTnLst>
                          </p:cTn>
                        </p:par>
                        <p:par>
                          <p:cTn id="63" fill="hold">
                            <p:stCondLst>
                              <p:cond delay="7000"/>
                            </p:stCondLst>
                            <p:childTnLst>
                              <p:par>
                                <p:cTn id="64" presetID="11" presetClass="entr" presetSubtype="0" fill="hold" grpId="0" nodeType="afterEffect">
                                  <p:stCondLst>
                                    <p:cond delay="0"/>
                                  </p:stCondLst>
                                  <p:childTnLst>
                                    <p:set>
                                      <p:cBhvr>
                                        <p:cTn id="65" dur="1000">
                                          <p:stCondLst>
                                            <p:cond delay="0"/>
                                          </p:stCondLst>
                                        </p:cTn>
                                        <p:tgtEl>
                                          <p:spTgt spid="58"/>
                                        </p:tgtEl>
                                        <p:attrNameLst>
                                          <p:attrName>style.visibility</p:attrName>
                                        </p:attrNameLst>
                                      </p:cBhvr>
                                      <p:to>
                                        <p:strVal val="visible"/>
                                      </p:to>
                                    </p:set>
                                  </p:childTnLst>
                                </p:cTn>
                              </p:par>
                            </p:childTnLst>
                          </p:cTn>
                        </p:par>
                        <p:par>
                          <p:cTn id="66" fill="hold">
                            <p:stCondLst>
                              <p:cond delay="8000"/>
                            </p:stCondLst>
                            <p:childTnLst>
                              <p:par>
                                <p:cTn id="67" presetID="11" presetClass="entr" presetSubtype="0" fill="hold" grpId="0" nodeType="afterEffect">
                                  <p:stCondLst>
                                    <p:cond delay="0"/>
                                  </p:stCondLst>
                                  <p:childTnLst>
                                    <p:set>
                                      <p:cBhvr>
                                        <p:cTn id="68" dur="1000">
                                          <p:stCondLst>
                                            <p:cond delay="0"/>
                                          </p:stCondLst>
                                        </p:cTn>
                                        <p:tgtEl>
                                          <p:spTgt spid="59"/>
                                        </p:tgtEl>
                                        <p:attrNameLst>
                                          <p:attrName>style.visibility</p:attrName>
                                        </p:attrNameLst>
                                      </p:cBhvr>
                                      <p:to>
                                        <p:strVal val="visible"/>
                                      </p:to>
                                    </p:set>
                                  </p:childTnLst>
                                </p:cTn>
                              </p:par>
                            </p:childTnLst>
                          </p:cTn>
                        </p:par>
                        <p:par>
                          <p:cTn id="69" fill="hold">
                            <p:stCondLst>
                              <p:cond delay="9000"/>
                            </p:stCondLst>
                            <p:childTnLst>
                              <p:par>
                                <p:cTn id="70" presetID="11" presetClass="entr" presetSubtype="0" fill="hold" grpId="0" nodeType="afterEffect">
                                  <p:stCondLst>
                                    <p:cond delay="0"/>
                                  </p:stCondLst>
                                  <p:childTnLst>
                                    <p:set>
                                      <p:cBhvr>
                                        <p:cTn id="71" dur="1000">
                                          <p:stCondLst>
                                            <p:cond delay="0"/>
                                          </p:stCondLst>
                                        </p:cTn>
                                        <p:tgtEl>
                                          <p:spTgt spid="60"/>
                                        </p:tgtEl>
                                        <p:attrNameLst>
                                          <p:attrName>style.visibility</p:attrName>
                                        </p:attrNameLst>
                                      </p:cBhvr>
                                      <p:to>
                                        <p:strVal val="visible"/>
                                      </p:to>
                                    </p:set>
                                  </p:childTnLst>
                                </p:cTn>
                              </p:par>
                            </p:childTnLst>
                          </p:cTn>
                        </p:par>
                        <p:par>
                          <p:cTn id="72" fill="hold">
                            <p:stCondLst>
                              <p:cond delay="10000"/>
                            </p:stCondLst>
                            <p:childTnLst>
                              <p:par>
                                <p:cTn id="73" presetID="11" presetClass="entr" presetSubtype="0" fill="hold" grpId="0" nodeType="afterEffect">
                                  <p:stCondLst>
                                    <p:cond delay="0"/>
                                  </p:stCondLst>
                                  <p:childTnLst>
                                    <p:set>
                                      <p:cBhvr>
                                        <p:cTn id="74" dur="1000">
                                          <p:stCondLst>
                                            <p:cond delay="0"/>
                                          </p:stCondLst>
                                        </p:cTn>
                                        <p:tgtEl>
                                          <p:spTgt spid="61"/>
                                        </p:tgtEl>
                                        <p:attrNameLst>
                                          <p:attrName>style.visibility</p:attrName>
                                        </p:attrNameLst>
                                      </p:cBhvr>
                                      <p:to>
                                        <p:strVal val="visible"/>
                                      </p:to>
                                    </p:set>
                                  </p:childTnLst>
                                </p:cTn>
                              </p:par>
                            </p:childTnLst>
                          </p:cTn>
                        </p:par>
                        <p:par>
                          <p:cTn id="75" fill="hold">
                            <p:stCondLst>
                              <p:cond delay="11000"/>
                            </p:stCondLst>
                            <p:childTnLst>
                              <p:par>
                                <p:cTn id="76" presetID="11" presetClass="entr" presetSubtype="0" fill="hold" grpId="0" nodeType="afterEffect">
                                  <p:stCondLst>
                                    <p:cond delay="0"/>
                                  </p:stCondLst>
                                  <p:childTnLst>
                                    <p:set>
                                      <p:cBhvr>
                                        <p:cTn id="77" dur="1000">
                                          <p:stCondLst>
                                            <p:cond delay="0"/>
                                          </p:stCondLst>
                                        </p:cTn>
                                        <p:tgtEl>
                                          <p:spTgt spid="62"/>
                                        </p:tgtEl>
                                        <p:attrNameLst>
                                          <p:attrName>style.visibility</p:attrName>
                                        </p:attrNameLst>
                                      </p:cBhvr>
                                      <p:to>
                                        <p:strVal val="visible"/>
                                      </p:to>
                                    </p:set>
                                  </p:childTnLst>
                                </p:cTn>
                              </p:par>
                            </p:childTnLst>
                          </p:cTn>
                        </p:par>
                        <p:par>
                          <p:cTn id="78" fill="hold">
                            <p:stCondLst>
                              <p:cond delay="12000"/>
                            </p:stCondLst>
                            <p:childTnLst>
                              <p:par>
                                <p:cTn id="79" presetID="11" presetClass="entr" presetSubtype="0" fill="hold" grpId="0" nodeType="afterEffect">
                                  <p:stCondLst>
                                    <p:cond delay="0"/>
                                  </p:stCondLst>
                                  <p:childTnLst>
                                    <p:set>
                                      <p:cBhvr>
                                        <p:cTn id="80" dur="1000">
                                          <p:stCondLst>
                                            <p:cond delay="0"/>
                                          </p:stCondLst>
                                        </p:cTn>
                                        <p:tgtEl>
                                          <p:spTgt spid="63"/>
                                        </p:tgtEl>
                                        <p:attrNameLst>
                                          <p:attrName>style.visibility</p:attrName>
                                        </p:attrNameLst>
                                      </p:cBhvr>
                                      <p:to>
                                        <p:strVal val="visible"/>
                                      </p:to>
                                    </p:set>
                                  </p:childTnLst>
                                </p:cTn>
                              </p:par>
                            </p:childTnLst>
                          </p:cTn>
                        </p:par>
                        <p:par>
                          <p:cTn id="81" fill="hold">
                            <p:stCondLst>
                              <p:cond delay="13000"/>
                            </p:stCondLst>
                            <p:childTnLst>
                              <p:par>
                                <p:cTn id="82" presetID="11" presetClass="entr" presetSubtype="0" fill="hold" grpId="0" nodeType="afterEffect">
                                  <p:stCondLst>
                                    <p:cond delay="0"/>
                                  </p:stCondLst>
                                  <p:childTnLst>
                                    <p:set>
                                      <p:cBhvr>
                                        <p:cTn id="83" dur="1000">
                                          <p:stCondLst>
                                            <p:cond delay="0"/>
                                          </p:stCondLst>
                                        </p:cTn>
                                        <p:tgtEl>
                                          <p:spTgt spid="64"/>
                                        </p:tgtEl>
                                        <p:attrNameLst>
                                          <p:attrName>style.visibility</p:attrName>
                                        </p:attrNameLst>
                                      </p:cBhvr>
                                      <p:to>
                                        <p:strVal val="visible"/>
                                      </p:to>
                                    </p:set>
                                  </p:childTnLst>
                                </p:cTn>
                              </p:par>
                            </p:childTnLst>
                          </p:cTn>
                        </p:par>
                        <p:par>
                          <p:cTn id="84" fill="hold">
                            <p:stCondLst>
                              <p:cond delay="14000"/>
                            </p:stCondLst>
                            <p:childTnLst>
                              <p:par>
                                <p:cTn id="85" presetID="11" presetClass="entr" presetSubtype="0" fill="hold" grpId="0" nodeType="afterEffect">
                                  <p:stCondLst>
                                    <p:cond delay="0"/>
                                  </p:stCondLst>
                                  <p:childTnLst>
                                    <p:set>
                                      <p:cBhvr>
                                        <p:cTn id="86" dur="1000">
                                          <p:stCondLst>
                                            <p:cond delay="0"/>
                                          </p:stCondLst>
                                        </p:cTn>
                                        <p:tgtEl>
                                          <p:spTgt spid="65"/>
                                        </p:tgtEl>
                                        <p:attrNameLst>
                                          <p:attrName>style.visibility</p:attrName>
                                        </p:attrNameLst>
                                      </p:cBhvr>
                                      <p:to>
                                        <p:strVal val="visible"/>
                                      </p:to>
                                    </p:set>
                                  </p:childTnLst>
                                </p:cTn>
                              </p:par>
                            </p:childTnLst>
                          </p:cTn>
                        </p:par>
                        <p:par>
                          <p:cTn id="87" fill="hold">
                            <p:stCondLst>
                              <p:cond delay="15000"/>
                            </p:stCondLst>
                            <p:childTnLst>
                              <p:par>
                                <p:cTn id="88" presetID="11" presetClass="entr" presetSubtype="0" fill="hold" grpId="0" nodeType="afterEffect">
                                  <p:stCondLst>
                                    <p:cond delay="0"/>
                                  </p:stCondLst>
                                  <p:childTnLst>
                                    <p:set>
                                      <p:cBhvr>
                                        <p:cTn id="89" dur="1000">
                                          <p:stCondLst>
                                            <p:cond delay="0"/>
                                          </p:stCondLst>
                                        </p:cTn>
                                        <p:tgtEl>
                                          <p:spTgt spid="66"/>
                                        </p:tgtEl>
                                        <p:attrNameLst>
                                          <p:attrName>style.visibility</p:attrName>
                                        </p:attrNameLst>
                                      </p:cBhvr>
                                      <p:to>
                                        <p:strVal val="visible"/>
                                      </p:to>
                                    </p:set>
                                  </p:childTnLst>
                                </p:cTn>
                              </p:par>
                            </p:childTnLst>
                          </p:cTn>
                        </p:par>
                        <p:par>
                          <p:cTn id="90" fill="hold">
                            <p:stCondLst>
                              <p:cond delay="16000"/>
                            </p:stCondLst>
                            <p:childTnLst>
                              <p:par>
                                <p:cTn id="91" presetID="11" presetClass="entr" presetSubtype="0" fill="hold" grpId="0" nodeType="afterEffect">
                                  <p:stCondLst>
                                    <p:cond delay="0"/>
                                  </p:stCondLst>
                                  <p:childTnLst>
                                    <p:set>
                                      <p:cBhvr>
                                        <p:cTn id="92" dur="1000">
                                          <p:stCondLst>
                                            <p:cond delay="0"/>
                                          </p:stCondLst>
                                        </p:cTn>
                                        <p:tgtEl>
                                          <p:spTgt spid="67"/>
                                        </p:tgtEl>
                                        <p:attrNameLst>
                                          <p:attrName>style.visibility</p:attrName>
                                        </p:attrNameLst>
                                      </p:cBhvr>
                                      <p:to>
                                        <p:strVal val="visible"/>
                                      </p:to>
                                    </p:set>
                                  </p:childTnLst>
                                </p:cTn>
                              </p:par>
                            </p:childTnLst>
                          </p:cTn>
                        </p:par>
                        <p:par>
                          <p:cTn id="93" fill="hold">
                            <p:stCondLst>
                              <p:cond delay="17000"/>
                            </p:stCondLst>
                            <p:childTnLst>
                              <p:par>
                                <p:cTn id="94" presetID="11" presetClass="entr" presetSubtype="0" fill="hold" grpId="0" nodeType="afterEffect">
                                  <p:stCondLst>
                                    <p:cond delay="0"/>
                                  </p:stCondLst>
                                  <p:childTnLst>
                                    <p:set>
                                      <p:cBhvr>
                                        <p:cTn id="95" dur="1000">
                                          <p:stCondLst>
                                            <p:cond delay="0"/>
                                          </p:stCondLst>
                                        </p:cTn>
                                        <p:tgtEl>
                                          <p:spTgt spid="68"/>
                                        </p:tgtEl>
                                        <p:attrNameLst>
                                          <p:attrName>style.visibility</p:attrName>
                                        </p:attrNameLst>
                                      </p:cBhvr>
                                      <p:to>
                                        <p:strVal val="visible"/>
                                      </p:to>
                                    </p:set>
                                  </p:childTnLst>
                                </p:cTn>
                              </p:par>
                            </p:childTnLst>
                          </p:cTn>
                        </p:par>
                        <p:par>
                          <p:cTn id="96" fill="hold">
                            <p:stCondLst>
                              <p:cond delay="18000"/>
                            </p:stCondLst>
                            <p:childTnLst>
                              <p:par>
                                <p:cTn id="97" presetID="11" presetClass="entr" presetSubtype="0" fill="hold" grpId="0" nodeType="afterEffect">
                                  <p:stCondLst>
                                    <p:cond delay="0"/>
                                  </p:stCondLst>
                                  <p:childTnLst>
                                    <p:set>
                                      <p:cBhvr>
                                        <p:cTn id="98" dur="1000">
                                          <p:stCondLst>
                                            <p:cond delay="0"/>
                                          </p:stCondLst>
                                        </p:cTn>
                                        <p:tgtEl>
                                          <p:spTgt spid="69"/>
                                        </p:tgtEl>
                                        <p:attrNameLst>
                                          <p:attrName>style.visibility</p:attrName>
                                        </p:attrNameLst>
                                      </p:cBhvr>
                                      <p:to>
                                        <p:strVal val="visible"/>
                                      </p:to>
                                    </p:set>
                                  </p:childTnLst>
                                </p:cTn>
                              </p:par>
                            </p:childTnLst>
                          </p:cTn>
                        </p:par>
                        <p:par>
                          <p:cTn id="99" fill="hold">
                            <p:stCondLst>
                              <p:cond delay="19000"/>
                            </p:stCondLst>
                            <p:childTnLst>
                              <p:par>
                                <p:cTn id="100" presetID="11" presetClass="entr" presetSubtype="0" fill="hold" grpId="0" nodeType="afterEffect">
                                  <p:stCondLst>
                                    <p:cond delay="0"/>
                                  </p:stCondLst>
                                  <p:childTnLst>
                                    <p:set>
                                      <p:cBhvr>
                                        <p:cTn id="101" dur="1000">
                                          <p:stCondLst>
                                            <p:cond delay="0"/>
                                          </p:stCondLst>
                                        </p:cTn>
                                        <p:tgtEl>
                                          <p:spTgt spid="70"/>
                                        </p:tgtEl>
                                        <p:attrNameLst>
                                          <p:attrName>style.visibility</p:attrName>
                                        </p:attrNameLst>
                                      </p:cBhvr>
                                      <p:to>
                                        <p:strVal val="visible"/>
                                      </p:to>
                                    </p:set>
                                  </p:childTnLst>
                                </p:cTn>
                              </p:par>
                            </p:childTnLst>
                          </p:cTn>
                        </p:par>
                        <p:par>
                          <p:cTn id="102" fill="hold">
                            <p:stCondLst>
                              <p:cond delay="20000"/>
                            </p:stCondLst>
                            <p:childTnLst>
                              <p:par>
                                <p:cTn id="103" presetID="11" presetClass="entr" presetSubtype="0" fill="hold" grpId="0" nodeType="afterEffect">
                                  <p:stCondLst>
                                    <p:cond delay="0"/>
                                  </p:stCondLst>
                                  <p:childTnLst>
                                    <p:set>
                                      <p:cBhvr>
                                        <p:cTn id="104" dur="1000">
                                          <p:stCondLst>
                                            <p:cond delay="0"/>
                                          </p:stCondLst>
                                        </p:cTn>
                                        <p:tgtEl>
                                          <p:spTgt spid="71"/>
                                        </p:tgtEl>
                                        <p:attrNameLst>
                                          <p:attrName>style.visibility</p:attrName>
                                        </p:attrNameLst>
                                      </p:cBhvr>
                                      <p:to>
                                        <p:strVal val="visible"/>
                                      </p:to>
                                    </p:set>
                                  </p:childTnLst>
                                </p:cTn>
                              </p:par>
                            </p:childTnLst>
                          </p:cTn>
                        </p:par>
                        <p:par>
                          <p:cTn id="105" fill="hold">
                            <p:stCondLst>
                              <p:cond delay="21000"/>
                            </p:stCondLst>
                            <p:childTnLst>
                              <p:par>
                                <p:cTn id="106" presetID="11" presetClass="entr" presetSubtype="0" fill="hold" grpId="0" nodeType="afterEffect">
                                  <p:stCondLst>
                                    <p:cond delay="0"/>
                                  </p:stCondLst>
                                  <p:childTnLst>
                                    <p:set>
                                      <p:cBhvr>
                                        <p:cTn id="107" dur="1000">
                                          <p:stCondLst>
                                            <p:cond delay="0"/>
                                          </p:stCondLst>
                                        </p:cTn>
                                        <p:tgtEl>
                                          <p:spTgt spid="72"/>
                                        </p:tgtEl>
                                        <p:attrNameLst>
                                          <p:attrName>style.visibility</p:attrName>
                                        </p:attrNameLst>
                                      </p:cBhvr>
                                      <p:to>
                                        <p:strVal val="visible"/>
                                      </p:to>
                                    </p:set>
                                  </p:childTnLst>
                                </p:cTn>
                              </p:par>
                            </p:childTnLst>
                          </p:cTn>
                        </p:par>
                        <p:par>
                          <p:cTn id="108" fill="hold">
                            <p:stCondLst>
                              <p:cond delay="22000"/>
                            </p:stCondLst>
                            <p:childTnLst>
                              <p:par>
                                <p:cTn id="109" presetID="11" presetClass="entr" presetSubtype="0" fill="hold" grpId="0" nodeType="afterEffect">
                                  <p:stCondLst>
                                    <p:cond delay="0"/>
                                  </p:stCondLst>
                                  <p:childTnLst>
                                    <p:set>
                                      <p:cBhvr>
                                        <p:cTn id="110" dur="1000">
                                          <p:stCondLst>
                                            <p:cond delay="0"/>
                                          </p:stCondLst>
                                        </p:cTn>
                                        <p:tgtEl>
                                          <p:spTgt spid="73"/>
                                        </p:tgtEl>
                                        <p:attrNameLst>
                                          <p:attrName>style.visibility</p:attrName>
                                        </p:attrNameLst>
                                      </p:cBhvr>
                                      <p:to>
                                        <p:strVal val="visible"/>
                                      </p:to>
                                    </p:set>
                                  </p:childTnLst>
                                </p:cTn>
                              </p:par>
                            </p:childTnLst>
                          </p:cTn>
                        </p:par>
                        <p:par>
                          <p:cTn id="111" fill="hold">
                            <p:stCondLst>
                              <p:cond delay="23000"/>
                            </p:stCondLst>
                            <p:childTnLst>
                              <p:par>
                                <p:cTn id="112" presetID="11" presetClass="entr" presetSubtype="0" fill="hold" grpId="0" nodeType="afterEffect">
                                  <p:stCondLst>
                                    <p:cond delay="0"/>
                                  </p:stCondLst>
                                  <p:childTnLst>
                                    <p:set>
                                      <p:cBhvr>
                                        <p:cTn id="113" dur="1000">
                                          <p:stCondLst>
                                            <p:cond delay="0"/>
                                          </p:stCondLst>
                                        </p:cTn>
                                        <p:tgtEl>
                                          <p:spTgt spid="74"/>
                                        </p:tgtEl>
                                        <p:attrNameLst>
                                          <p:attrName>style.visibility</p:attrName>
                                        </p:attrNameLst>
                                      </p:cBhvr>
                                      <p:to>
                                        <p:strVal val="visible"/>
                                      </p:to>
                                    </p:set>
                                  </p:childTnLst>
                                </p:cTn>
                              </p:par>
                            </p:childTnLst>
                          </p:cTn>
                        </p:par>
                        <p:par>
                          <p:cTn id="114" fill="hold">
                            <p:stCondLst>
                              <p:cond delay="24000"/>
                            </p:stCondLst>
                            <p:childTnLst>
                              <p:par>
                                <p:cTn id="115" presetID="11" presetClass="entr" presetSubtype="0" fill="hold" grpId="0" nodeType="afterEffect">
                                  <p:stCondLst>
                                    <p:cond delay="0"/>
                                  </p:stCondLst>
                                  <p:childTnLst>
                                    <p:set>
                                      <p:cBhvr>
                                        <p:cTn id="116" dur="1000">
                                          <p:stCondLst>
                                            <p:cond delay="0"/>
                                          </p:stCondLst>
                                        </p:cTn>
                                        <p:tgtEl>
                                          <p:spTgt spid="75"/>
                                        </p:tgtEl>
                                        <p:attrNameLst>
                                          <p:attrName>style.visibility</p:attrName>
                                        </p:attrNameLst>
                                      </p:cBhvr>
                                      <p:to>
                                        <p:strVal val="visible"/>
                                      </p:to>
                                    </p:set>
                                  </p:childTnLst>
                                </p:cTn>
                              </p:par>
                            </p:childTnLst>
                          </p:cTn>
                        </p:par>
                        <p:par>
                          <p:cTn id="117" fill="hold">
                            <p:stCondLst>
                              <p:cond delay="25000"/>
                            </p:stCondLst>
                            <p:childTnLst>
                              <p:par>
                                <p:cTn id="118" presetID="11" presetClass="entr" presetSubtype="0" fill="hold" grpId="0" nodeType="afterEffect">
                                  <p:stCondLst>
                                    <p:cond delay="0"/>
                                  </p:stCondLst>
                                  <p:childTnLst>
                                    <p:set>
                                      <p:cBhvr>
                                        <p:cTn id="119" dur="1000">
                                          <p:stCondLst>
                                            <p:cond delay="0"/>
                                          </p:stCondLst>
                                        </p:cTn>
                                        <p:tgtEl>
                                          <p:spTgt spid="76"/>
                                        </p:tgtEl>
                                        <p:attrNameLst>
                                          <p:attrName>style.visibility</p:attrName>
                                        </p:attrNameLst>
                                      </p:cBhvr>
                                      <p:to>
                                        <p:strVal val="visible"/>
                                      </p:to>
                                    </p:set>
                                  </p:childTnLst>
                                </p:cTn>
                              </p:par>
                            </p:childTnLst>
                          </p:cTn>
                        </p:par>
                        <p:par>
                          <p:cTn id="120" fill="hold">
                            <p:stCondLst>
                              <p:cond delay="26000"/>
                            </p:stCondLst>
                            <p:childTnLst>
                              <p:par>
                                <p:cTn id="121" presetID="11" presetClass="entr" presetSubtype="0" fill="hold" grpId="0" nodeType="afterEffect">
                                  <p:stCondLst>
                                    <p:cond delay="0"/>
                                  </p:stCondLst>
                                  <p:childTnLst>
                                    <p:set>
                                      <p:cBhvr>
                                        <p:cTn id="122" dur="1000">
                                          <p:stCondLst>
                                            <p:cond delay="0"/>
                                          </p:stCondLst>
                                        </p:cTn>
                                        <p:tgtEl>
                                          <p:spTgt spid="77"/>
                                        </p:tgtEl>
                                        <p:attrNameLst>
                                          <p:attrName>style.visibility</p:attrName>
                                        </p:attrNameLst>
                                      </p:cBhvr>
                                      <p:to>
                                        <p:strVal val="visible"/>
                                      </p:to>
                                    </p:set>
                                  </p:childTnLst>
                                </p:cTn>
                              </p:par>
                            </p:childTnLst>
                          </p:cTn>
                        </p:par>
                        <p:par>
                          <p:cTn id="123" fill="hold">
                            <p:stCondLst>
                              <p:cond delay="27000"/>
                            </p:stCondLst>
                            <p:childTnLst>
                              <p:par>
                                <p:cTn id="124" presetID="11" presetClass="entr" presetSubtype="0" fill="hold" grpId="0" nodeType="afterEffect">
                                  <p:stCondLst>
                                    <p:cond delay="0"/>
                                  </p:stCondLst>
                                  <p:childTnLst>
                                    <p:set>
                                      <p:cBhvr>
                                        <p:cTn id="125" dur="1000">
                                          <p:stCondLst>
                                            <p:cond delay="0"/>
                                          </p:stCondLst>
                                        </p:cTn>
                                        <p:tgtEl>
                                          <p:spTgt spid="78"/>
                                        </p:tgtEl>
                                        <p:attrNameLst>
                                          <p:attrName>style.visibility</p:attrName>
                                        </p:attrNameLst>
                                      </p:cBhvr>
                                      <p:to>
                                        <p:strVal val="visible"/>
                                      </p:to>
                                    </p:set>
                                  </p:childTnLst>
                                </p:cTn>
                              </p:par>
                            </p:childTnLst>
                          </p:cTn>
                        </p:par>
                        <p:par>
                          <p:cTn id="126" fill="hold">
                            <p:stCondLst>
                              <p:cond delay="28000"/>
                            </p:stCondLst>
                            <p:childTnLst>
                              <p:par>
                                <p:cTn id="127" presetID="11" presetClass="entr" presetSubtype="0" fill="hold" grpId="0" nodeType="afterEffect">
                                  <p:stCondLst>
                                    <p:cond delay="0"/>
                                  </p:stCondLst>
                                  <p:childTnLst>
                                    <p:set>
                                      <p:cBhvr>
                                        <p:cTn id="128" dur="1000">
                                          <p:stCondLst>
                                            <p:cond delay="0"/>
                                          </p:stCondLst>
                                        </p:cTn>
                                        <p:tgtEl>
                                          <p:spTgt spid="79"/>
                                        </p:tgtEl>
                                        <p:attrNameLst>
                                          <p:attrName>style.visibility</p:attrName>
                                        </p:attrNameLst>
                                      </p:cBhvr>
                                      <p:to>
                                        <p:strVal val="visible"/>
                                      </p:to>
                                    </p:set>
                                  </p:childTnLst>
                                </p:cTn>
                              </p:par>
                            </p:childTnLst>
                          </p:cTn>
                        </p:par>
                        <p:par>
                          <p:cTn id="129" fill="hold">
                            <p:stCondLst>
                              <p:cond delay="29000"/>
                            </p:stCondLst>
                            <p:childTnLst>
                              <p:par>
                                <p:cTn id="130" presetID="11" presetClass="entr" presetSubtype="0" fill="hold" grpId="0" nodeType="afterEffect">
                                  <p:stCondLst>
                                    <p:cond delay="0"/>
                                  </p:stCondLst>
                                  <p:childTnLst>
                                    <p:set>
                                      <p:cBhvr>
                                        <p:cTn id="131" dur="1000">
                                          <p:stCondLst>
                                            <p:cond delay="0"/>
                                          </p:stCondLst>
                                        </p:cTn>
                                        <p:tgtEl>
                                          <p:spTgt spid="80"/>
                                        </p:tgtEl>
                                        <p:attrNameLst>
                                          <p:attrName>style.visibility</p:attrName>
                                        </p:attrNameLst>
                                      </p:cBhvr>
                                      <p:to>
                                        <p:strVal val="visible"/>
                                      </p:to>
                                    </p:set>
                                  </p:childTnLst>
                                </p:cTn>
                              </p:par>
                            </p:childTnLst>
                          </p:cTn>
                        </p:par>
                        <p:par>
                          <p:cTn id="132" fill="hold">
                            <p:stCondLst>
                              <p:cond delay="30000"/>
                            </p:stCondLst>
                            <p:childTnLst>
                              <p:par>
                                <p:cTn id="133" presetID="11" presetClass="entr" presetSubtype="0" fill="hold" grpId="0" nodeType="afterEffect">
                                  <p:stCondLst>
                                    <p:cond delay="0"/>
                                  </p:stCondLst>
                                  <p:childTnLst>
                                    <p:set>
                                      <p:cBhvr>
                                        <p:cTn id="134" dur="1000">
                                          <p:stCondLst>
                                            <p:cond delay="0"/>
                                          </p:stCondLst>
                                        </p:cTn>
                                        <p:tgtEl>
                                          <p:spTgt spid="81"/>
                                        </p:tgtEl>
                                        <p:attrNameLst>
                                          <p:attrName>style.visibility</p:attrName>
                                        </p:attrNameLst>
                                      </p:cBhvr>
                                      <p:to>
                                        <p:strVal val="visible"/>
                                      </p:to>
                                    </p:set>
                                  </p:childTnLst>
                                  <p:subTnLst>
                                    <p:audio>
                                      <p:cMediaNode>
                                        <p:cTn display="0" masterRel="sameClick">
                                          <p:stCondLst>
                                            <p:cond evt="begin" delay="0">
                                              <p:tn val="133"/>
                                            </p:cond>
                                          </p:stCondLst>
                                          <p:endCondLst>
                                            <p:cond evt="onStopAudio" delay="0">
                                              <p:tgtEl>
                                                <p:sldTgt/>
                                              </p:tgtEl>
                                            </p:cond>
                                          </p:endCondLst>
                                        </p:cTn>
                                        <p:tgtEl>
                                          <p:sndTgt r:embed="rId3" name="chimes.wav"/>
                                        </p:tgtEl>
                                      </p:cMediaNode>
                                    </p:audio>
                                  </p:subTnLst>
                                </p:cTn>
                              </p:par>
                              <p:par>
                                <p:cTn id="135" presetID="1" presetClass="exit" presetSubtype="0" fill="hold" nodeType="withEffect">
                                  <p:stCondLst>
                                    <p:cond delay="0"/>
                                  </p:stCondLst>
                                  <p:childTnLst>
                                    <p:set>
                                      <p:cBhvr>
                                        <p:cTn id="136" dur="1" fill="hold">
                                          <p:stCondLst>
                                            <p:cond delay="0"/>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137" restart="whenNotActive" fill="hold" evtFilter="cancelBubble" nodeType="interactiveSeq">
                <p:stCondLst>
                  <p:cond evt="onClick" delay="0">
                    <p:tgtEl>
                      <p:spTgt spid="8"/>
                    </p:tgtEl>
                  </p:cond>
                </p:stCondLst>
                <p:endSync evt="end" delay="0">
                  <p:rtn val="all"/>
                </p:endSync>
                <p:childTnLst>
                  <p:par>
                    <p:cTn id="138" fill="hold">
                      <p:stCondLst>
                        <p:cond delay="0"/>
                      </p:stCondLst>
                      <p:childTnLst>
                        <p:par>
                          <p:cTn id="139" fill="hold">
                            <p:stCondLst>
                              <p:cond delay="0"/>
                            </p:stCondLst>
                            <p:childTnLst>
                              <p:par>
                                <p:cTn id="140" presetID="32" presetClass="emph" presetSubtype="0" repeatCount="indefinite" fill="hold" nodeType="clickEffect">
                                  <p:stCondLst>
                                    <p:cond delay="0"/>
                                  </p:stCondLst>
                                  <p:childTnLst>
                                    <p:animRot by="120000">
                                      <p:cBhvr>
                                        <p:cTn id="141" dur="100" fill="hold">
                                          <p:stCondLst>
                                            <p:cond delay="0"/>
                                          </p:stCondLst>
                                        </p:cTn>
                                        <p:tgtEl>
                                          <p:spTgt spid="8"/>
                                        </p:tgtEl>
                                        <p:attrNameLst>
                                          <p:attrName>r</p:attrName>
                                        </p:attrNameLst>
                                      </p:cBhvr>
                                    </p:animRot>
                                    <p:animRot by="-240000">
                                      <p:cBhvr>
                                        <p:cTn id="142" dur="200" fill="hold">
                                          <p:stCondLst>
                                            <p:cond delay="200"/>
                                          </p:stCondLst>
                                        </p:cTn>
                                        <p:tgtEl>
                                          <p:spTgt spid="8"/>
                                        </p:tgtEl>
                                        <p:attrNameLst>
                                          <p:attrName>r</p:attrName>
                                        </p:attrNameLst>
                                      </p:cBhvr>
                                    </p:animRot>
                                    <p:animRot by="240000">
                                      <p:cBhvr>
                                        <p:cTn id="143" dur="200" fill="hold">
                                          <p:stCondLst>
                                            <p:cond delay="400"/>
                                          </p:stCondLst>
                                        </p:cTn>
                                        <p:tgtEl>
                                          <p:spTgt spid="8"/>
                                        </p:tgtEl>
                                        <p:attrNameLst>
                                          <p:attrName>r</p:attrName>
                                        </p:attrNameLst>
                                      </p:cBhvr>
                                    </p:animRot>
                                    <p:animRot by="-240000">
                                      <p:cBhvr>
                                        <p:cTn id="144" dur="200" fill="hold">
                                          <p:stCondLst>
                                            <p:cond delay="600"/>
                                          </p:stCondLst>
                                        </p:cTn>
                                        <p:tgtEl>
                                          <p:spTgt spid="8"/>
                                        </p:tgtEl>
                                        <p:attrNameLst>
                                          <p:attrName>r</p:attrName>
                                        </p:attrNameLst>
                                      </p:cBhvr>
                                    </p:animRot>
                                    <p:animRot by="120000">
                                      <p:cBhvr>
                                        <p:cTn id="145" dur="200" fill="hold">
                                          <p:stCondLst>
                                            <p:cond delay="800"/>
                                          </p:stCondLst>
                                        </p:cTn>
                                        <p:tgtEl>
                                          <p:spTgt spid="8"/>
                                        </p:tgtEl>
                                        <p:attrNameLst>
                                          <p:attrName>r</p:attrName>
                                        </p:attrNameLst>
                                      </p:cBhvr>
                                    </p:animRot>
                                  </p:childTnLst>
                                  <p:subTnLst>
                                    <p:audio>
                                      <p:cMediaNode>
                                        <p:cTn display="0" masterRel="sameClick">
                                          <p:stCondLst>
                                            <p:cond evt="begin" delay="0">
                                              <p:tn val="140"/>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8"/>
                  </p:tgtEl>
                </p:cond>
              </p:nextCondLst>
            </p:seq>
            <p:seq concurrent="1" nextAc="seek">
              <p:cTn id="146" restart="whenNotActive" fill="hold" evtFilter="cancelBubble" nodeType="interactiveSeq">
                <p:stCondLst>
                  <p:cond evt="onClick" delay="0">
                    <p:tgtEl>
                      <p:spTgt spid="10"/>
                    </p:tgtEl>
                  </p:cond>
                </p:stCondLst>
                <p:endSync evt="end" delay="0">
                  <p:rtn val="all"/>
                </p:endSync>
                <p:childTnLst>
                  <p:par>
                    <p:cTn id="147" fill="hold">
                      <p:stCondLst>
                        <p:cond delay="0"/>
                      </p:stCondLst>
                      <p:childTnLst>
                        <p:par>
                          <p:cTn id="148" fill="hold">
                            <p:stCondLst>
                              <p:cond delay="0"/>
                            </p:stCondLst>
                            <p:childTnLst>
                              <p:par>
                                <p:cTn id="149" presetID="32" presetClass="emph" presetSubtype="0" repeatCount="indefinite" fill="hold" nodeType="clickEffect">
                                  <p:stCondLst>
                                    <p:cond delay="0"/>
                                  </p:stCondLst>
                                  <p:childTnLst>
                                    <p:animRot by="120000">
                                      <p:cBhvr>
                                        <p:cTn id="150" dur="100" fill="hold">
                                          <p:stCondLst>
                                            <p:cond delay="0"/>
                                          </p:stCondLst>
                                        </p:cTn>
                                        <p:tgtEl>
                                          <p:spTgt spid="10"/>
                                        </p:tgtEl>
                                        <p:attrNameLst>
                                          <p:attrName>r</p:attrName>
                                        </p:attrNameLst>
                                      </p:cBhvr>
                                    </p:animRot>
                                    <p:animRot by="-240000">
                                      <p:cBhvr>
                                        <p:cTn id="151" dur="200" fill="hold">
                                          <p:stCondLst>
                                            <p:cond delay="200"/>
                                          </p:stCondLst>
                                        </p:cTn>
                                        <p:tgtEl>
                                          <p:spTgt spid="10"/>
                                        </p:tgtEl>
                                        <p:attrNameLst>
                                          <p:attrName>r</p:attrName>
                                        </p:attrNameLst>
                                      </p:cBhvr>
                                    </p:animRot>
                                    <p:animRot by="240000">
                                      <p:cBhvr>
                                        <p:cTn id="152" dur="200" fill="hold">
                                          <p:stCondLst>
                                            <p:cond delay="400"/>
                                          </p:stCondLst>
                                        </p:cTn>
                                        <p:tgtEl>
                                          <p:spTgt spid="10"/>
                                        </p:tgtEl>
                                        <p:attrNameLst>
                                          <p:attrName>r</p:attrName>
                                        </p:attrNameLst>
                                      </p:cBhvr>
                                    </p:animRot>
                                    <p:animRot by="-240000">
                                      <p:cBhvr>
                                        <p:cTn id="153" dur="200" fill="hold">
                                          <p:stCondLst>
                                            <p:cond delay="600"/>
                                          </p:stCondLst>
                                        </p:cTn>
                                        <p:tgtEl>
                                          <p:spTgt spid="10"/>
                                        </p:tgtEl>
                                        <p:attrNameLst>
                                          <p:attrName>r</p:attrName>
                                        </p:attrNameLst>
                                      </p:cBhvr>
                                    </p:animRot>
                                    <p:animRot by="120000">
                                      <p:cBhvr>
                                        <p:cTn id="154" dur="200" fill="hold">
                                          <p:stCondLst>
                                            <p:cond delay="800"/>
                                          </p:stCondLst>
                                        </p:cTn>
                                        <p:tgtEl>
                                          <p:spTgt spid="10"/>
                                        </p:tgtEl>
                                        <p:attrNameLst>
                                          <p:attrName>r</p:attrName>
                                        </p:attrNameLst>
                                      </p:cBhvr>
                                    </p:animRot>
                                  </p:childTnLst>
                                  <p:subTnLst>
                                    <p:audio>
                                      <p:cMediaNode>
                                        <p:cTn display="0" masterRel="sameClick">
                                          <p:stCondLst>
                                            <p:cond evt="begin" delay="0">
                                              <p:tn val="149"/>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0"/>
                  </p:tgtEl>
                </p:cond>
              </p:nextCondLst>
            </p:seq>
            <p:seq concurrent="1" nextAc="seek">
              <p:cTn id="155" restart="whenNotActive" fill="hold" evtFilter="cancelBubble" nodeType="interactiveSeq">
                <p:stCondLst>
                  <p:cond evt="onClick" delay="0">
                    <p:tgtEl>
                      <p:spTgt spid="11"/>
                    </p:tgtEl>
                  </p:cond>
                </p:stCondLst>
                <p:endSync evt="end" delay="0">
                  <p:rtn val="all"/>
                </p:endSync>
                <p:childTnLst>
                  <p:par>
                    <p:cTn id="156" fill="hold">
                      <p:stCondLst>
                        <p:cond delay="0"/>
                      </p:stCondLst>
                      <p:childTnLst>
                        <p:par>
                          <p:cTn id="157" fill="hold">
                            <p:stCondLst>
                              <p:cond delay="0"/>
                            </p:stCondLst>
                            <p:childTnLst>
                              <p:par>
                                <p:cTn id="158" presetID="32" presetClass="emph" presetSubtype="0" repeatCount="indefinite" fill="hold" nodeType="clickEffect">
                                  <p:stCondLst>
                                    <p:cond delay="0"/>
                                  </p:stCondLst>
                                  <p:childTnLst>
                                    <p:animRot by="120000">
                                      <p:cBhvr>
                                        <p:cTn id="159" dur="100" fill="hold">
                                          <p:stCondLst>
                                            <p:cond delay="0"/>
                                          </p:stCondLst>
                                        </p:cTn>
                                        <p:tgtEl>
                                          <p:spTgt spid="11"/>
                                        </p:tgtEl>
                                        <p:attrNameLst>
                                          <p:attrName>r</p:attrName>
                                        </p:attrNameLst>
                                      </p:cBhvr>
                                    </p:animRot>
                                    <p:animRot by="-240000">
                                      <p:cBhvr>
                                        <p:cTn id="160" dur="200" fill="hold">
                                          <p:stCondLst>
                                            <p:cond delay="200"/>
                                          </p:stCondLst>
                                        </p:cTn>
                                        <p:tgtEl>
                                          <p:spTgt spid="11"/>
                                        </p:tgtEl>
                                        <p:attrNameLst>
                                          <p:attrName>r</p:attrName>
                                        </p:attrNameLst>
                                      </p:cBhvr>
                                    </p:animRot>
                                    <p:animRot by="240000">
                                      <p:cBhvr>
                                        <p:cTn id="161" dur="200" fill="hold">
                                          <p:stCondLst>
                                            <p:cond delay="400"/>
                                          </p:stCondLst>
                                        </p:cTn>
                                        <p:tgtEl>
                                          <p:spTgt spid="11"/>
                                        </p:tgtEl>
                                        <p:attrNameLst>
                                          <p:attrName>r</p:attrName>
                                        </p:attrNameLst>
                                      </p:cBhvr>
                                    </p:animRot>
                                    <p:animRot by="-240000">
                                      <p:cBhvr>
                                        <p:cTn id="162" dur="200" fill="hold">
                                          <p:stCondLst>
                                            <p:cond delay="600"/>
                                          </p:stCondLst>
                                        </p:cTn>
                                        <p:tgtEl>
                                          <p:spTgt spid="11"/>
                                        </p:tgtEl>
                                        <p:attrNameLst>
                                          <p:attrName>r</p:attrName>
                                        </p:attrNameLst>
                                      </p:cBhvr>
                                    </p:animRot>
                                    <p:animRot by="120000">
                                      <p:cBhvr>
                                        <p:cTn id="163" dur="200" fill="hold">
                                          <p:stCondLst>
                                            <p:cond delay="800"/>
                                          </p:stCondLst>
                                        </p:cTn>
                                        <p:tgtEl>
                                          <p:spTgt spid="11"/>
                                        </p:tgtEl>
                                        <p:attrNameLst>
                                          <p:attrName>r</p:attrName>
                                        </p:attrNameLst>
                                      </p:cBhvr>
                                    </p:animRot>
                                  </p:childTnLst>
                                  <p:subTnLst>
                                    <p:audio>
                                      <p:cMediaNode>
                                        <p:cTn display="0" masterRel="sameClick">
                                          <p:stCondLst>
                                            <p:cond evt="begin" delay="0">
                                              <p:tn val="158"/>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1"/>
                  </p:tgtEl>
                </p:cond>
              </p:nextCondLst>
            </p:seq>
            <p:seq concurrent="1" nextAc="seek">
              <p:cTn id="164" restart="whenNotActive" fill="hold" evtFilter="cancelBubble" nodeType="interactiveSeq">
                <p:stCondLst>
                  <p:cond evt="onClick" delay="0">
                    <p:tgtEl>
                      <p:spTgt spid="9"/>
                    </p:tgtEl>
                  </p:cond>
                </p:stCondLst>
                <p:endSync evt="end" delay="0">
                  <p:rtn val="all"/>
                </p:endSync>
                <p:childTnLst>
                  <p:par>
                    <p:cTn id="165" fill="hold">
                      <p:stCondLst>
                        <p:cond delay="0"/>
                      </p:stCondLst>
                      <p:childTnLst>
                        <p:par>
                          <p:cTn id="166" fill="hold">
                            <p:stCondLst>
                              <p:cond delay="0"/>
                            </p:stCondLst>
                            <p:childTnLst>
                              <p:par>
                                <p:cTn id="167" presetID="6" presetClass="emph" presetSubtype="0" repeatCount="2000" fill="hold" nodeType="clickEffect">
                                  <p:stCondLst>
                                    <p:cond delay="0"/>
                                  </p:stCondLst>
                                  <p:childTnLst>
                                    <p:animScale>
                                      <p:cBhvr>
                                        <p:cTn id="168" dur="2000" fill="hold"/>
                                        <p:tgtEl>
                                          <p:spTgt spid="9"/>
                                        </p:tgtEl>
                                      </p:cBhvr>
                                      <p:by x="150000" y="150000"/>
                                    </p:animScale>
                                  </p:childTnLst>
                                  <p:subTnLst>
                                    <p:audio>
                                      <p:cMediaNode>
                                        <p:cTn display="0" masterRel="sameClick">
                                          <p:stCondLst>
                                            <p:cond evt="begin" delay="0">
                                              <p:tn val="167"/>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9"/>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Nhóm 11"/>
          <p:cNvGrpSpPr/>
          <p:nvPr/>
        </p:nvGrpSpPr>
        <p:grpSpPr>
          <a:xfrm>
            <a:off x="207657" y="-57618"/>
            <a:ext cx="8703436" cy="2490303"/>
            <a:chOff x="46170" y="-107030"/>
            <a:chExt cx="8415429" cy="3128673"/>
          </a:xfrm>
        </p:grpSpPr>
        <p:sp>
          <p:nvSpPr>
            <p:cNvPr id="25" name="Hình chữ nhật 12"/>
            <p:cNvSpPr/>
            <p:nvPr/>
          </p:nvSpPr>
          <p:spPr>
            <a:xfrm>
              <a:off x="46170" y="318721"/>
              <a:ext cx="8415429" cy="2702922"/>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smtClean="0">
                  <a:solidFill>
                    <a:schemeClr val="tx1"/>
                  </a:solidFill>
                  <a:latin typeface="Times New Roman" panose="02020603050405020304" pitchFamily="18" charset="0"/>
                  <a:cs typeface="Times New Roman" panose="02020603050405020304" pitchFamily="18" charset="0"/>
                </a:rPr>
                <a:t>.</a:t>
              </a:r>
              <a:endParaRPr lang="vi-VN" sz="2400" dirty="0">
                <a:solidFill>
                  <a:schemeClr val="tx1"/>
                </a:solidFill>
                <a:latin typeface="Times New Roman" panose="02020603050405020304" pitchFamily="18" charset="0"/>
                <a:cs typeface="Times New Roman" panose="02020603050405020304" pitchFamily="18" charset="0"/>
              </a:endParaRPr>
            </a:p>
          </p:txBody>
        </p:sp>
        <p:pic>
          <p:nvPicPr>
            <p:cNvPr id="26" name="Ảnh 13"/>
            <p:cNvPicPr>
              <a:picLocks noChangeAspect="1"/>
            </p:cNvPicPr>
            <p:nvPr/>
          </p:nvPicPr>
          <p:blipFill>
            <a:blip r:embed="rId5">
              <a:clrChange>
                <a:clrFrom>
                  <a:srgbClr val="FFFFFF"/>
                </a:clrFrom>
                <a:clrTo>
                  <a:srgbClr val="FFFFFF">
                    <a:alpha val="0"/>
                  </a:srgbClr>
                </a:clrTo>
              </a:clrChange>
              <a:duotone>
                <a:prstClr val="black"/>
                <a:schemeClr val="accent2">
                  <a:tint val="45000"/>
                  <a:satMod val="400000"/>
                </a:schemeClr>
              </a:duotone>
            </a:blip>
            <a:stretch>
              <a:fillRect/>
            </a:stretch>
          </p:blipFill>
          <p:spPr>
            <a:xfrm>
              <a:off x="46170" y="-107030"/>
              <a:ext cx="1704762" cy="866667"/>
            </a:xfrm>
            <a:prstGeom prst="rect">
              <a:avLst/>
            </a:prstGeom>
          </p:spPr>
        </p:pic>
      </p:grpSp>
      <p:grpSp>
        <p:nvGrpSpPr>
          <p:cNvPr id="33" name="Group 32"/>
          <p:cNvGrpSpPr/>
          <p:nvPr/>
        </p:nvGrpSpPr>
        <p:grpSpPr>
          <a:xfrm>
            <a:off x="4268410" y="5656490"/>
            <a:ext cx="4642682" cy="821422"/>
            <a:chOff x="4272717" y="2801783"/>
            <a:chExt cx="4642682" cy="821422"/>
          </a:xfrm>
        </p:grpSpPr>
        <p:sp>
          <p:nvSpPr>
            <p:cNvPr id="55" name="Freeform 54"/>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a:t> </a:t>
              </a:r>
            </a:p>
          </p:txBody>
        </p:sp>
        <p:sp>
          <p:nvSpPr>
            <p:cNvPr id="56" name="TextBox 55"/>
            <p:cNvSpPr txBox="1"/>
            <p:nvPr/>
          </p:nvSpPr>
          <p:spPr>
            <a:xfrm>
              <a:off x="4379027" y="2914980"/>
              <a:ext cx="587828" cy="584775"/>
            </a:xfrm>
            <a:prstGeom prst="rect">
              <a:avLst/>
            </a:prstGeom>
            <a:noFill/>
          </p:spPr>
          <p:txBody>
            <a:bodyPr wrap="square" rtlCol="0">
              <a:spAutoFit/>
            </a:bodyPr>
            <a:lstStyle/>
            <a:p>
              <a:pPr algn="ctr"/>
              <a:r>
                <a:rPr lang="vi-VN" sz="3200" b="1">
                  <a:latin typeface="+mj-lt"/>
                </a:rPr>
                <a:t>D.</a:t>
              </a:r>
            </a:p>
          </p:txBody>
        </p:sp>
      </p:grpSp>
      <p:grpSp>
        <p:nvGrpSpPr>
          <p:cNvPr id="27" name="Group 26"/>
          <p:cNvGrpSpPr/>
          <p:nvPr/>
        </p:nvGrpSpPr>
        <p:grpSpPr>
          <a:xfrm>
            <a:off x="4268410" y="2816147"/>
            <a:ext cx="4642682" cy="821422"/>
            <a:chOff x="4272717" y="2801783"/>
            <a:chExt cx="4642682" cy="821422"/>
          </a:xfrm>
        </p:grpSpPr>
        <p:grpSp>
          <p:nvGrpSpPr>
            <p:cNvPr id="28" name="Group 27"/>
            <p:cNvGrpSpPr/>
            <p:nvPr/>
          </p:nvGrpSpPr>
          <p:grpSpPr>
            <a:xfrm>
              <a:off x="4272717" y="2801783"/>
              <a:ext cx="4642682" cy="821422"/>
              <a:chOff x="4272717" y="2801783"/>
              <a:chExt cx="4642682" cy="821422"/>
            </a:xfrm>
          </p:grpSpPr>
          <p:sp>
            <p:nvSpPr>
              <p:cNvPr id="30" name="Freeform 29"/>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a:t> </a:t>
                </a:r>
              </a:p>
            </p:txBody>
          </p:sp>
          <p:sp>
            <p:nvSpPr>
              <p:cNvPr id="31" name="TextBox 30"/>
              <p:cNvSpPr txBox="1"/>
              <p:nvPr/>
            </p:nvSpPr>
            <p:spPr>
              <a:xfrm>
                <a:off x="4379027" y="2914980"/>
                <a:ext cx="587828" cy="584775"/>
              </a:xfrm>
              <a:prstGeom prst="rect">
                <a:avLst/>
              </a:prstGeom>
              <a:noFill/>
            </p:spPr>
            <p:txBody>
              <a:bodyPr wrap="square" rtlCol="0">
                <a:spAutoFit/>
              </a:bodyPr>
              <a:lstStyle/>
              <a:p>
                <a:pPr algn="ctr"/>
                <a:r>
                  <a:rPr lang="vi-VN" sz="3200" b="1">
                    <a:latin typeface="+mj-lt"/>
                  </a:rPr>
                  <a:t>A.</a:t>
                </a:r>
              </a:p>
            </p:txBody>
          </p:sp>
        </p:grpSp>
        <mc:AlternateContent xmlns:mc="http://schemas.openxmlformats.org/markup-compatibility/2006" xmlns:a14="http://schemas.microsoft.com/office/drawing/2010/main">
          <mc:Choice Requires="a14">
            <p:sp>
              <p:nvSpPr>
                <p:cNvPr id="29" name="TextBox 28"/>
                <p:cNvSpPr txBox="1"/>
                <p:nvPr/>
              </p:nvSpPr>
              <p:spPr>
                <a:xfrm>
                  <a:off x="5664879" y="2849348"/>
                  <a:ext cx="1883228" cy="67056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000" i="1" smtClean="0">
                                <a:latin typeface="Cambria Math"/>
                              </a:rPr>
                            </m:ctrlPr>
                          </m:fPr>
                          <m:num>
                            <m:r>
                              <a:rPr lang="en-US" sz="2000" b="0" i="1" smtClean="0">
                                <a:latin typeface="Cambria Math"/>
                              </a:rPr>
                              <m:t>1</m:t>
                            </m:r>
                          </m:num>
                          <m:den>
                            <m:r>
                              <a:rPr lang="en-US" sz="2000" b="0" i="1" smtClean="0">
                                <a:latin typeface="Cambria Math"/>
                              </a:rPr>
                              <m:t>3</m:t>
                            </m:r>
                          </m:den>
                        </m:f>
                      </m:oMath>
                    </m:oMathPara>
                  </a14:m>
                  <a:endParaRPr lang="vi-VN" sz="2000" dirty="0"/>
                </a:p>
              </p:txBody>
            </p:sp>
          </mc:Choice>
          <mc:Fallback xmlns="">
            <p:sp>
              <p:nvSpPr>
                <p:cNvPr id="29" name="TextBox 28"/>
                <p:cNvSpPr txBox="1">
                  <a:spLocks noRot="1" noChangeAspect="1" noMove="1" noResize="1" noEditPoints="1" noAdjustHandles="1" noChangeArrowheads="1" noChangeShapeType="1" noTextEdit="1"/>
                </p:cNvSpPr>
                <p:nvPr/>
              </p:nvSpPr>
              <p:spPr>
                <a:xfrm>
                  <a:off x="5664879" y="2849348"/>
                  <a:ext cx="1883228" cy="670568"/>
                </a:xfrm>
                <a:prstGeom prst="rect">
                  <a:avLst/>
                </a:prstGeom>
                <a:blipFill rotWithShape="1">
                  <a:blip r:embed="rId6"/>
                  <a:stretch>
                    <a:fillRect/>
                  </a:stretch>
                </a:blipFill>
              </p:spPr>
              <p:txBody>
                <a:bodyPr/>
                <a:lstStyle/>
                <a:p>
                  <a:r>
                    <a:rPr lang="en-US">
                      <a:noFill/>
                    </a:rPr>
                    <a:t> </a:t>
                  </a:r>
                </a:p>
              </p:txBody>
            </p:sp>
          </mc:Fallback>
        </mc:AlternateContent>
      </p:grpSp>
      <p:grpSp>
        <p:nvGrpSpPr>
          <p:cNvPr id="58" name="Group 57"/>
          <p:cNvGrpSpPr/>
          <p:nvPr/>
        </p:nvGrpSpPr>
        <p:grpSpPr>
          <a:xfrm>
            <a:off x="4268410" y="3767942"/>
            <a:ext cx="4642682" cy="821422"/>
            <a:chOff x="4272717" y="2801783"/>
            <a:chExt cx="4642682" cy="821422"/>
          </a:xfrm>
        </p:grpSpPr>
        <p:sp>
          <p:nvSpPr>
            <p:cNvPr id="60" name="Freeform 59"/>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a:t> </a:t>
              </a:r>
            </a:p>
          </p:txBody>
        </p:sp>
        <p:sp>
          <p:nvSpPr>
            <p:cNvPr id="61" name="TextBox 60"/>
            <p:cNvSpPr txBox="1"/>
            <p:nvPr/>
          </p:nvSpPr>
          <p:spPr>
            <a:xfrm>
              <a:off x="4379027" y="2914980"/>
              <a:ext cx="587828" cy="584775"/>
            </a:xfrm>
            <a:prstGeom prst="rect">
              <a:avLst/>
            </a:prstGeom>
            <a:noFill/>
          </p:spPr>
          <p:txBody>
            <a:bodyPr wrap="square" rtlCol="0">
              <a:spAutoFit/>
            </a:bodyPr>
            <a:lstStyle/>
            <a:p>
              <a:pPr algn="ctr"/>
              <a:r>
                <a:rPr lang="vi-VN" sz="3200" b="1">
                  <a:latin typeface="+mj-lt"/>
                </a:rPr>
                <a:t>B.</a:t>
              </a:r>
            </a:p>
          </p:txBody>
        </p:sp>
      </p:grpSp>
      <p:sp>
        <p:nvSpPr>
          <p:cNvPr id="67" name="Rounded Rectangle 66"/>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30</a:t>
            </a:r>
          </a:p>
        </p:txBody>
      </p:sp>
      <p:sp>
        <p:nvSpPr>
          <p:cNvPr id="68" name="Rounded Rectangle 67"/>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29</a:t>
            </a:r>
          </a:p>
        </p:txBody>
      </p:sp>
      <p:sp>
        <p:nvSpPr>
          <p:cNvPr id="69" name="Rounded Rectangle 68"/>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28</a:t>
            </a:r>
          </a:p>
        </p:txBody>
      </p:sp>
      <p:sp>
        <p:nvSpPr>
          <p:cNvPr id="70" name="Rounded Rectangle 69"/>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27</a:t>
            </a:r>
          </a:p>
        </p:txBody>
      </p:sp>
      <p:sp>
        <p:nvSpPr>
          <p:cNvPr id="71" name="Rounded Rectangle 70"/>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26</a:t>
            </a:r>
          </a:p>
        </p:txBody>
      </p:sp>
      <p:sp>
        <p:nvSpPr>
          <p:cNvPr id="72" name="Rounded Rectangle 71"/>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25</a:t>
            </a:r>
          </a:p>
        </p:txBody>
      </p:sp>
      <p:sp>
        <p:nvSpPr>
          <p:cNvPr id="73" name="Rounded Rectangle 72"/>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24</a:t>
            </a:r>
          </a:p>
        </p:txBody>
      </p:sp>
      <p:sp>
        <p:nvSpPr>
          <p:cNvPr id="74" name="Rounded Rectangle 73"/>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23</a:t>
            </a:r>
          </a:p>
        </p:txBody>
      </p:sp>
      <p:sp>
        <p:nvSpPr>
          <p:cNvPr id="75" name="Rounded Rectangle 74"/>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22</a:t>
            </a:r>
          </a:p>
        </p:txBody>
      </p:sp>
      <p:sp>
        <p:nvSpPr>
          <p:cNvPr id="76" name="Rounded Rectangle 75"/>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21</a:t>
            </a:r>
          </a:p>
        </p:txBody>
      </p:sp>
      <p:sp>
        <p:nvSpPr>
          <p:cNvPr id="77" name="Rounded Rectangle 76"/>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20</a:t>
            </a:r>
          </a:p>
        </p:txBody>
      </p:sp>
      <p:sp>
        <p:nvSpPr>
          <p:cNvPr id="78" name="Rounded Rectangle 77"/>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19</a:t>
            </a:r>
          </a:p>
        </p:txBody>
      </p:sp>
      <p:sp>
        <p:nvSpPr>
          <p:cNvPr id="79" name="Rounded Rectangle 78"/>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18</a:t>
            </a:r>
          </a:p>
        </p:txBody>
      </p:sp>
      <p:sp>
        <p:nvSpPr>
          <p:cNvPr id="80" name="Rounded Rectangle 79"/>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17</a:t>
            </a:r>
          </a:p>
        </p:txBody>
      </p:sp>
      <p:sp>
        <p:nvSpPr>
          <p:cNvPr id="81" name="Rounded Rectangle 80"/>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16</a:t>
            </a:r>
          </a:p>
        </p:txBody>
      </p:sp>
      <p:sp>
        <p:nvSpPr>
          <p:cNvPr id="82" name="Rounded Rectangle 81"/>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15</a:t>
            </a:r>
          </a:p>
        </p:txBody>
      </p:sp>
      <p:sp>
        <p:nvSpPr>
          <p:cNvPr id="83" name="Rounded Rectangle 82"/>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14</a:t>
            </a:r>
          </a:p>
        </p:txBody>
      </p:sp>
      <p:sp>
        <p:nvSpPr>
          <p:cNvPr id="84" name="Rounded Rectangle 83"/>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13</a:t>
            </a:r>
          </a:p>
        </p:txBody>
      </p:sp>
      <p:sp>
        <p:nvSpPr>
          <p:cNvPr id="85" name="Rounded Rectangle 84"/>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12</a:t>
            </a:r>
          </a:p>
        </p:txBody>
      </p:sp>
      <p:sp>
        <p:nvSpPr>
          <p:cNvPr id="86" name="Rounded Rectangle 85"/>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11</a:t>
            </a:r>
          </a:p>
        </p:txBody>
      </p:sp>
      <p:sp>
        <p:nvSpPr>
          <p:cNvPr id="87" name="Rounded Rectangle 86"/>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10</a:t>
            </a:r>
          </a:p>
        </p:txBody>
      </p:sp>
      <p:sp>
        <p:nvSpPr>
          <p:cNvPr id="88" name="Rounded Rectangle 87"/>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09</a:t>
            </a:r>
          </a:p>
        </p:txBody>
      </p:sp>
      <p:sp>
        <p:nvSpPr>
          <p:cNvPr id="89" name="Rounded Rectangle 88"/>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08</a:t>
            </a:r>
          </a:p>
        </p:txBody>
      </p:sp>
      <p:sp>
        <p:nvSpPr>
          <p:cNvPr id="90" name="Rounded Rectangle 89"/>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07</a:t>
            </a:r>
          </a:p>
        </p:txBody>
      </p:sp>
      <p:sp>
        <p:nvSpPr>
          <p:cNvPr id="91" name="Rounded Rectangle 90"/>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06</a:t>
            </a:r>
          </a:p>
        </p:txBody>
      </p:sp>
      <p:sp>
        <p:nvSpPr>
          <p:cNvPr id="92" name="Rounded Rectangle 91"/>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05</a:t>
            </a:r>
          </a:p>
        </p:txBody>
      </p:sp>
      <p:sp>
        <p:nvSpPr>
          <p:cNvPr id="93" name="Rounded Rectangle 92"/>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04</a:t>
            </a:r>
          </a:p>
        </p:txBody>
      </p:sp>
      <p:sp>
        <p:nvSpPr>
          <p:cNvPr id="94" name="Rounded Rectangle 93"/>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03</a:t>
            </a:r>
          </a:p>
        </p:txBody>
      </p:sp>
      <p:sp>
        <p:nvSpPr>
          <p:cNvPr id="95" name="Rounded Rectangle 94"/>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02</a:t>
            </a:r>
          </a:p>
        </p:txBody>
      </p:sp>
      <p:sp>
        <p:nvSpPr>
          <p:cNvPr id="96" name="Rounded Rectangle 95"/>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01</a:t>
            </a:r>
          </a:p>
        </p:txBody>
      </p:sp>
      <p:sp>
        <p:nvSpPr>
          <p:cNvPr id="97" name="Rounded Rectangle 96"/>
          <p:cNvSpPr/>
          <p:nvPr/>
        </p:nvSpPr>
        <p:spPr>
          <a:xfrm>
            <a:off x="1290032" y="565470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00</a:t>
            </a:r>
          </a:p>
        </p:txBody>
      </p:sp>
      <p:pic>
        <p:nvPicPr>
          <p:cNvPr id="98" name="Picture 2" descr="Káº¿t quáº£ hÃ¬nh áº£nh cho icon Äá»ng há»"/>
          <p:cNvPicPr>
            <a:picLocks noChangeAspect="1" noChangeArrowheads="1"/>
          </p:cNvPicPr>
          <p:nvPr/>
        </p:nvPicPr>
        <p:blipFill>
          <a:blip r:embed="rId7" cstate="print">
            <a:clrChange>
              <a:clrFrom>
                <a:srgbClr val="F5F3F4"/>
              </a:clrFrom>
              <a:clrTo>
                <a:srgbClr val="F5F3F4">
                  <a:alpha val="0"/>
                </a:srgbClr>
              </a:clrTo>
            </a:clrChange>
            <a:extLst>
              <a:ext uri="{28A0092B-C50C-407E-A947-70E740481C1C}">
                <a14:useLocalDpi xmlns:a14="http://schemas.microsoft.com/office/drawing/2010/main" val="0"/>
              </a:ext>
            </a:extLst>
          </a:blip>
          <a:srcRect/>
          <a:stretch>
            <a:fillRect/>
          </a:stretch>
        </p:blipFill>
        <p:spPr bwMode="auto">
          <a:xfrm>
            <a:off x="2510571" y="5526119"/>
            <a:ext cx="789361" cy="79057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2" name="TextBox 1"/>
              <p:cNvSpPr txBox="1"/>
              <p:nvPr/>
            </p:nvSpPr>
            <p:spPr>
              <a:xfrm>
                <a:off x="1955588" y="2932819"/>
                <a:ext cx="451692" cy="37677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vi-VN" b="0" i="1" smtClean="0">
                          <a:solidFill>
                            <a:srgbClr val="FF0000"/>
                          </a:solidFill>
                          <a:latin typeface="Cambria Math" panose="02040503050406030204" pitchFamily="18" charset="0"/>
                        </a:rPr>
                        <m:t>=</m:t>
                      </m:r>
                      <m:acc>
                        <m:accPr>
                          <m:chr m:val="̂"/>
                          <m:ctrlPr>
                            <a:rPr lang="vi-VN" i="1" smtClean="0">
                              <a:solidFill>
                                <a:srgbClr val="FF0000"/>
                              </a:solidFill>
                              <a:latin typeface="Cambria Math"/>
                            </a:rPr>
                          </m:ctrlPr>
                        </m:accPr>
                        <m:e>
                          <m:r>
                            <a:rPr lang="vi-VN" b="0" i="1" smtClean="0">
                              <a:solidFill>
                                <a:srgbClr val="FF0000"/>
                              </a:solidFill>
                              <a:latin typeface="Cambria Math" panose="02040503050406030204" pitchFamily="18" charset="0"/>
                            </a:rPr>
                            <m:t>𝐵</m:t>
                          </m:r>
                        </m:e>
                      </m:acc>
                    </m:oMath>
                  </m:oMathPara>
                </a14:m>
                <a:endParaRPr lang="vi-VN">
                  <a:solidFill>
                    <a:srgbClr val="FF0000"/>
                  </a:solidFill>
                </a:endParaRPr>
              </a:p>
            </p:txBody>
          </p:sp>
        </mc:Choice>
        <mc:Fallback xmlns="">
          <p:sp>
            <p:nvSpPr>
              <p:cNvPr id="2" name="TextBox 1"/>
              <p:cNvSpPr txBox="1">
                <a:spLocks noRot="1" noChangeAspect="1" noMove="1" noResize="1" noEditPoints="1" noAdjustHandles="1" noChangeArrowheads="1" noChangeShapeType="1" noTextEdit="1"/>
              </p:cNvSpPr>
              <p:nvPr/>
            </p:nvSpPr>
            <p:spPr>
              <a:xfrm>
                <a:off x="1955588" y="2932819"/>
                <a:ext cx="451692" cy="376770"/>
              </a:xfrm>
              <a:prstGeom prst="rect">
                <a:avLst/>
              </a:prstGeom>
              <a:blipFill rotWithShape="0">
                <a:blip r:embed="rId16"/>
                <a:stretch>
                  <a:fillRect r="-55405"/>
                </a:stretch>
              </a:blipFill>
            </p:spPr>
            <p:txBody>
              <a:bodyPr/>
              <a:lstStyle/>
              <a:p>
                <a:r>
                  <a:rPr lang="vi-VN">
                    <a:noFill/>
                  </a:rPr>
                  <a:t> </a:t>
                </a:r>
              </a:p>
            </p:txBody>
          </p:sp>
        </mc:Fallback>
      </mc:AlternateContent>
      <mc:AlternateContent xmlns:mc="http://schemas.openxmlformats.org/markup-compatibility/2006" xmlns:a14="http://schemas.microsoft.com/office/drawing/2010/main">
        <mc:Choice Requires="a14">
          <p:sp>
            <p:nvSpPr>
              <p:cNvPr id="99" name="TextBox 98"/>
              <p:cNvSpPr txBox="1"/>
              <p:nvPr/>
            </p:nvSpPr>
            <p:spPr>
              <a:xfrm>
                <a:off x="3492611" y="2910934"/>
                <a:ext cx="583894" cy="37875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vi-VN" i="1" smtClean="0">
                          <a:solidFill>
                            <a:srgbClr val="FF0000"/>
                          </a:solidFill>
                          <a:latin typeface="Cambria Math" panose="02040503050406030204" pitchFamily="18" charset="0"/>
                        </a:rPr>
                        <m:t>=</m:t>
                      </m:r>
                      <m:acc>
                        <m:accPr>
                          <m:chr m:val="̂"/>
                          <m:ctrlPr>
                            <a:rPr lang="vi-VN" i="1" smtClean="0">
                              <a:solidFill>
                                <a:srgbClr val="FF0000"/>
                              </a:solidFill>
                              <a:latin typeface="Cambria Math"/>
                            </a:rPr>
                          </m:ctrlPr>
                        </m:accPr>
                        <m:e>
                          <m:r>
                            <a:rPr lang="vi-VN" b="0" i="1" smtClean="0">
                              <a:solidFill>
                                <a:srgbClr val="FF0000"/>
                              </a:solidFill>
                              <a:latin typeface="Cambria Math" panose="02040503050406030204" pitchFamily="18" charset="0"/>
                            </a:rPr>
                            <m:t>𝐶</m:t>
                          </m:r>
                        </m:e>
                      </m:acc>
                    </m:oMath>
                  </m:oMathPara>
                </a14:m>
                <a:endParaRPr lang="vi-VN">
                  <a:solidFill>
                    <a:srgbClr val="FF0000"/>
                  </a:solidFill>
                </a:endParaRPr>
              </a:p>
            </p:txBody>
          </p:sp>
        </mc:Choice>
        <mc:Fallback xmlns="">
          <p:sp>
            <p:nvSpPr>
              <p:cNvPr id="99" name="TextBox 98"/>
              <p:cNvSpPr txBox="1">
                <a:spLocks noRot="1" noChangeAspect="1" noMove="1" noResize="1" noEditPoints="1" noAdjustHandles="1" noChangeArrowheads="1" noChangeShapeType="1" noTextEdit="1"/>
              </p:cNvSpPr>
              <p:nvPr/>
            </p:nvSpPr>
            <p:spPr>
              <a:xfrm>
                <a:off x="3492610" y="2910934"/>
                <a:ext cx="583894" cy="378758"/>
              </a:xfrm>
              <a:prstGeom prst="rect">
                <a:avLst/>
              </a:prstGeom>
              <a:blipFill rotWithShape="0">
                <a:blip r:embed="rId17"/>
                <a:stretch>
                  <a:fillRect t="-6452" r="-31250"/>
                </a:stretch>
              </a:blipFill>
            </p:spPr>
            <p:txBody>
              <a:bodyPr/>
              <a:lstStyle/>
              <a:p>
                <a:r>
                  <a:rPr lang="vi-VN">
                    <a:noFill/>
                  </a:rPr>
                  <a:t> </a:t>
                </a:r>
              </a:p>
            </p:txBody>
          </p:sp>
        </mc:Fallback>
      </mc:AlternateContent>
      <p:sp>
        <p:nvSpPr>
          <p:cNvPr id="3" name="Hexagon 2">
            <a:hlinkClick r:id="rId18" action="ppaction://hlinksldjump"/>
          </p:cNvPr>
          <p:cNvSpPr/>
          <p:nvPr/>
        </p:nvSpPr>
        <p:spPr>
          <a:xfrm>
            <a:off x="8248572" y="414014"/>
            <a:ext cx="547087" cy="436402"/>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vi-VN"/>
          </a:p>
        </p:txBody>
      </p:sp>
      <p:sp>
        <p:nvSpPr>
          <p:cNvPr id="101" name="Slide Number Placeholder 100"/>
          <p:cNvSpPr>
            <a:spLocks noGrp="1"/>
          </p:cNvSpPr>
          <p:nvPr>
            <p:ph type="sldNum" sz="quarter" idx="12"/>
          </p:nvPr>
        </p:nvSpPr>
        <p:spPr/>
        <p:txBody>
          <a:bodyPr/>
          <a:lstStyle/>
          <a:p>
            <a:fld id="{5E7060A3-8747-4477-88D7-F4E130D4D656}" type="slidenum">
              <a:rPr lang="vi-VN" smtClean="0"/>
              <a:pPr/>
              <a:t>24</a:t>
            </a:fld>
            <a:endParaRPr lang="vi-VN"/>
          </a:p>
        </p:txBody>
      </p:sp>
      <p:sp>
        <p:nvSpPr>
          <p:cNvPr id="4" name="Rectangle 3"/>
          <p:cNvSpPr/>
          <p:nvPr/>
        </p:nvSpPr>
        <p:spPr>
          <a:xfrm>
            <a:off x="207658" y="414015"/>
            <a:ext cx="8702224" cy="1815882"/>
          </a:xfrm>
          <a:prstGeom prst="rect">
            <a:avLst/>
          </a:prstGeom>
        </p:spPr>
        <p:txBody>
          <a:bodyPr wrap="square">
            <a:spAutoFit/>
          </a:bodyPr>
          <a:lstStyle/>
          <a:p>
            <a:r>
              <a:rPr lang="en-US" sz="2800" u="sng" dirty="0" err="1" smtClean="0">
                <a:solidFill>
                  <a:schemeClr val="accent1"/>
                </a:solidFill>
                <a:latin typeface="Times New Roman (Headings)"/>
              </a:rPr>
              <a:t>Câu</a:t>
            </a:r>
            <a:r>
              <a:rPr lang="en-US" sz="2800" u="sng" dirty="0" smtClean="0">
                <a:solidFill>
                  <a:schemeClr val="accent1"/>
                </a:solidFill>
                <a:latin typeface="Times New Roman (Headings)"/>
              </a:rPr>
              <a:t> 2</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Chọn</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đáp</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án</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đúng</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nhất</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để</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điền</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vào</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chỗ</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trống</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dưới</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đây</a:t>
            </a:r>
            <a:r>
              <a:rPr lang="en-US" sz="2800" dirty="0" smtClean="0">
                <a:latin typeface="Times New Roman (Headings)"/>
              </a:rPr>
              <a:t>:</a:t>
            </a:r>
          </a:p>
          <a:p>
            <a:r>
              <a:rPr lang="vi-VN" sz="2800" i="1" dirty="0" smtClean="0">
                <a:latin typeface="Times New Roman (Headings)"/>
              </a:rPr>
              <a:t>Số </a:t>
            </a:r>
            <a:r>
              <a:rPr lang="vi-VN" sz="2800" i="1" dirty="0">
                <a:latin typeface="Times New Roman (Headings)"/>
              </a:rPr>
              <a:t>đo của góc tạo bởi tiếp tuyến và dây cung bằng </a:t>
            </a:r>
            <a:r>
              <a:rPr lang="en-US" sz="2800" i="1" dirty="0" smtClean="0">
                <a:solidFill>
                  <a:srgbClr val="FF0000"/>
                </a:solidFill>
                <a:latin typeface="Times New Roman (Headings)"/>
              </a:rPr>
              <a:t>…………</a:t>
            </a:r>
            <a:r>
              <a:rPr lang="vi-VN" sz="2800" i="1" dirty="0" smtClean="0">
                <a:latin typeface="Times New Roman (Headings)"/>
              </a:rPr>
              <a:t>số </a:t>
            </a:r>
            <a:r>
              <a:rPr lang="vi-VN" sz="2800" i="1" dirty="0">
                <a:latin typeface="Times New Roman (Headings)"/>
              </a:rPr>
              <a:t>đo của cung bị chắn</a:t>
            </a:r>
            <a:r>
              <a:rPr lang="vi-VN" sz="2800" dirty="0">
                <a:latin typeface="Times New Roman (Headings)"/>
              </a:rPr>
              <a:t> </a:t>
            </a:r>
            <a:endParaRPr lang="en-US" sz="2800" dirty="0">
              <a:latin typeface="Times New Roman (Headings)"/>
            </a:endParaRPr>
          </a:p>
        </p:txBody>
      </p:sp>
      <p:pic>
        <p:nvPicPr>
          <p:cNvPr id="35" name="图片 8">
            <a:hlinkClick r:id="rId19" action="ppaction://hlinksldjump"/>
          </p:cNvPr>
          <p:cNvPicPr>
            <a:picLocks noChangeAspect="1"/>
          </p:cNvPicPr>
          <p:nvPr/>
        </p:nvPicPr>
        <p:blipFill rotWithShape="1">
          <a:blip r:embed="rId20" cstate="print">
            <a:extLst>
              <a:ext uri="{28A0092B-C50C-407E-A947-70E740481C1C}">
                <a14:useLocalDpi xmlns:a14="http://schemas.microsoft.com/office/drawing/2010/main" val="0"/>
              </a:ext>
            </a:extLst>
          </a:blip>
          <a:srcRect/>
          <a:stretch>
            <a:fillRect/>
          </a:stretch>
        </p:blipFill>
        <p:spPr>
          <a:xfrm>
            <a:off x="576458" y="2865463"/>
            <a:ext cx="3374926" cy="2547211"/>
          </a:xfrm>
          <a:prstGeom prst="roundRect">
            <a:avLst>
              <a:gd name="adj" fmla="val 5870"/>
            </a:avLst>
          </a:prstGeom>
          <a:ln>
            <a:noFill/>
          </a:ln>
          <a:effectLst>
            <a:outerShdw blurRad="292100" dist="139700" dir="2700000" algn="tl" rotWithShape="0">
              <a:srgbClr val="333333">
                <a:alpha val="65000"/>
              </a:srgbClr>
            </a:outerShdw>
          </a:effectLst>
        </p:spPr>
      </p:pic>
      <p:grpSp>
        <p:nvGrpSpPr>
          <p:cNvPr id="100" name="Group 99"/>
          <p:cNvGrpSpPr/>
          <p:nvPr/>
        </p:nvGrpSpPr>
        <p:grpSpPr>
          <a:xfrm>
            <a:off x="4267200" y="4741178"/>
            <a:ext cx="4642682" cy="821422"/>
            <a:chOff x="4268410" y="4937909"/>
            <a:chExt cx="4642682" cy="821422"/>
          </a:xfrm>
        </p:grpSpPr>
        <p:grpSp>
          <p:nvGrpSpPr>
            <p:cNvPr id="103" name="Group 102"/>
            <p:cNvGrpSpPr/>
            <p:nvPr/>
          </p:nvGrpSpPr>
          <p:grpSpPr>
            <a:xfrm>
              <a:off x="4268410" y="4937909"/>
              <a:ext cx="4642682" cy="821422"/>
              <a:chOff x="4272717" y="2801783"/>
              <a:chExt cx="4642682" cy="821422"/>
            </a:xfrm>
          </p:grpSpPr>
          <p:sp>
            <p:nvSpPr>
              <p:cNvPr id="105" name="Freeform 104"/>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a:t> </a:t>
                </a:r>
              </a:p>
            </p:txBody>
          </p:sp>
          <p:sp>
            <p:nvSpPr>
              <p:cNvPr id="106" name="TextBox 105"/>
              <p:cNvSpPr txBox="1"/>
              <p:nvPr/>
            </p:nvSpPr>
            <p:spPr>
              <a:xfrm>
                <a:off x="4379027" y="2914980"/>
                <a:ext cx="587828" cy="584775"/>
              </a:xfrm>
              <a:prstGeom prst="rect">
                <a:avLst/>
              </a:prstGeom>
              <a:noFill/>
            </p:spPr>
            <p:txBody>
              <a:bodyPr wrap="square" rtlCol="0">
                <a:spAutoFit/>
              </a:bodyPr>
              <a:lstStyle/>
              <a:p>
                <a:pPr algn="ctr"/>
                <a:r>
                  <a:rPr lang="en-US" sz="3200" b="1" dirty="0">
                    <a:latin typeface="+mj-lt"/>
                  </a:rPr>
                  <a:t>C</a:t>
                </a:r>
                <a:r>
                  <a:rPr lang="vi-VN" sz="3200" b="1" dirty="0" smtClean="0">
                    <a:latin typeface="+mj-lt"/>
                  </a:rPr>
                  <a:t>.</a:t>
                </a:r>
                <a:endParaRPr lang="vi-VN" sz="3200" b="1" dirty="0">
                  <a:latin typeface="+mj-lt"/>
                </a:endParaRPr>
              </a:p>
            </p:txBody>
          </p:sp>
        </p:grpSp>
        <p:sp>
          <p:nvSpPr>
            <p:cNvPr id="104" name="TextBox 103"/>
            <p:cNvSpPr txBox="1"/>
            <p:nvPr/>
          </p:nvSpPr>
          <p:spPr>
            <a:xfrm>
              <a:off x="5116286" y="5124352"/>
              <a:ext cx="1883228" cy="400110"/>
            </a:xfrm>
            <a:prstGeom prst="rect">
              <a:avLst/>
            </a:prstGeom>
            <a:noFill/>
          </p:spPr>
          <p:txBody>
            <a:bodyPr wrap="square" rtlCol="0">
              <a:spAutoFit/>
            </a:bodyPr>
            <a:lstStyle/>
            <a:p>
              <a:r>
                <a:rPr lang="en-US" sz="2000" dirty="0" smtClean="0"/>
                <a:t>                       1</a:t>
              </a:r>
              <a:endParaRPr lang="vi-VN" sz="2000" dirty="0"/>
            </a:p>
          </p:txBody>
        </p:sp>
      </p:grpSp>
      <mc:AlternateContent xmlns:mc="http://schemas.openxmlformats.org/markup-compatibility/2006" xmlns:a14="http://schemas.microsoft.com/office/drawing/2010/main">
        <mc:Choice Requires="a14">
          <p:sp>
            <p:nvSpPr>
              <p:cNvPr id="63" name="TextBox 62"/>
              <p:cNvSpPr txBox="1"/>
              <p:nvPr/>
            </p:nvSpPr>
            <p:spPr>
              <a:xfrm>
                <a:off x="5638800" y="3843369"/>
                <a:ext cx="1883228" cy="69506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000" i="1" smtClean="0">
                              <a:latin typeface="Cambria Math"/>
                            </a:rPr>
                          </m:ctrlPr>
                        </m:fPr>
                        <m:num>
                          <m:r>
                            <a:rPr lang="en-US" sz="2000" b="0" i="1" smtClean="0">
                              <a:latin typeface="Cambria Math"/>
                            </a:rPr>
                            <m:t>1</m:t>
                          </m:r>
                        </m:num>
                        <m:den>
                          <m:r>
                            <a:rPr lang="en-US" sz="2000" b="0" i="1" smtClean="0">
                              <a:latin typeface="Cambria Math"/>
                            </a:rPr>
                            <m:t>4</m:t>
                          </m:r>
                        </m:den>
                      </m:f>
                    </m:oMath>
                  </m:oMathPara>
                </a14:m>
                <a:endParaRPr lang="vi-VN" sz="2000" dirty="0"/>
              </a:p>
            </p:txBody>
          </p:sp>
        </mc:Choice>
        <mc:Fallback xmlns="">
          <p:sp>
            <p:nvSpPr>
              <p:cNvPr id="63" name="TextBox 62"/>
              <p:cNvSpPr txBox="1">
                <a:spLocks noRot="1" noChangeAspect="1" noMove="1" noResize="1" noEditPoints="1" noAdjustHandles="1" noChangeArrowheads="1" noChangeShapeType="1" noTextEdit="1"/>
              </p:cNvSpPr>
              <p:nvPr/>
            </p:nvSpPr>
            <p:spPr>
              <a:xfrm>
                <a:off x="5638800" y="3843369"/>
                <a:ext cx="1883228" cy="695062"/>
              </a:xfrm>
              <a:prstGeom prst="rect">
                <a:avLst/>
              </a:prstGeom>
              <a:blipFill rotWithShape="1">
                <a:blip r:embed="rId2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4" name="TextBox 63"/>
              <p:cNvSpPr txBox="1"/>
              <p:nvPr/>
            </p:nvSpPr>
            <p:spPr>
              <a:xfrm>
                <a:off x="5584372" y="5726790"/>
                <a:ext cx="1883228" cy="67056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000" i="1" smtClean="0">
                              <a:latin typeface="Cambria Math"/>
                            </a:rPr>
                          </m:ctrlPr>
                        </m:fPr>
                        <m:num>
                          <m:r>
                            <a:rPr lang="en-US" sz="2000" b="0" i="1" smtClean="0">
                              <a:latin typeface="Cambria Math"/>
                            </a:rPr>
                            <m:t>1</m:t>
                          </m:r>
                        </m:num>
                        <m:den>
                          <m:r>
                            <a:rPr lang="en-US" sz="2000" b="0" i="1" smtClean="0">
                              <a:latin typeface="Cambria Math"/>
                            </a:rPr>
                            <m:t>2</m:t>
                          </m:r>
                        </m:den>
                      </m:f>
                    </m:oMath>
                  </m:oMathPara>
                </a14:m>
                <a:endParaRPr lang="vi-VN" sz="2000" dirty="0"/>
              </a:p>
            </p:txBody>
          </p:sp>
        </mc:Choice>
        <mc:Fallback xmlns="">
          <p:sp>
            <p:nvSpPr>
              <p:cNvPr id="64" name="TextBox 63"/>
              <p:cNvSpPr txBox="1">
                <a:spLocks noRot="1" noChangeAspect="1" noMove="1" noResize="1" noEditPoints="1" noAdjustHandles="1" noChangeArrowheads="1" noChangeShapeType="1" noTextEdit="1"/>
              </p:cNvSpPr>
              <p:nvPr/>
            </p:nvSpPr>
            <p:spPr>
              <a:xfrm>
                <a:off x="5584372" y="5726790"/>
                <a:ext cx="1883228" cy="670568"/>
              </a:xfrm>
              <a:prstGeom prst="rect">
                <a:avLst/>
              </a:prstGeom>
              <a:blipFill rotWithShape="1">
                <a:blip r:embed="rId2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77933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14" presetClass="entr" presetSubtype="1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randombar(horizontal)">
                                      <p:cBhvr>
                                        <p:cTn id="19" dur="500"/>
                                        <p:tgtEl>
                                          <p:spTgt spid="35"/>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1000"/>
                                        <p:tgtEl>
                                          <p:spTgt spid="98"/>
                                        </p:tgtEl>
                                      </p:cBhvr>
                                    </p:animEffect>
                                    <p:anim calcmode="lin" valueType="num">
                                      <p:cBhvr>
                                        <p:cTn id="24" dur="1000" fill="hold"/>
                                        <p:tgtEl>
                                          <p:spTgt spid="98"/>
                                        </p:tgtEl>
                                        <p:attrNameLst>
                                          <p:attrName>ppt_x</p:attrName>
                                        </p:attrNameLst>
                                      </p:cBhvr>
                                      <p:tavLst>
                                        <p:tav tm="0">
                                          <p:val>
                                            <p:strVal val="#ppt_x"/>
                                          </p:val>
                                        </p:tav>
                                        <p:tav tm="100000">
                                          <p:val>
                                            <p:strVal val="#ppt_x"/>
                                          </p:val>
                                        </p:tav>
                                      </p:tavLst>
                                    </p:anim>
                                    <p:anim calcmode="lin" valueType="num">
                                      <p:cBhvr>
                                        <p:cTn id="25" dur="1000" fill="hold"/>
                                        <p:tgtEl>
                                          <p:spTgt spid="9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00"/>
                                        </p:tgtEl>
                                        <p:attrNameLst>
                                          <p:attrName>style.visibility</p:attrName>
                                        </p:attrNameLst>
                                      </p:cBhvr>
                                      <p:to>
                                        <p:strVal val="visible"/>
                                      </p:to>
                                    </p:set>
                                    <p:anim calcmode="lin" valueType="num">
                                      <p:cBhvr>
                                        <p:cTn id="29" dur="500" fill="hold"/>
                                        <p:tgtEl>
                                          <p:spTgt spid="100"/>
                                        </p:tgtEl>
                                        <p:attrNameLst>
                                          <p:attrName>ppt_w</p:attrName>
                                        </p:attrNameLst>
                                      </p:cBhvr>
                                      <p:tavLst>
                                        <p:tav tm="0">
                                          <p:val>
                                            <p:fltVal val="0"/>
                                          </p:val>
                                        </p:tav>
                                        <p:tav tm="100000">
                                          <p:val>
                                            <p:strVal val="#ppt_w"/>
                                          </p:val>
                                        </p:tav>
                                      </p:tavLst>
                                    </p:anim>
                                    <p:anim calcmode="lin" valueType="num">
                                      <p:cBhvr>
                                        <p:cTn id="30" dur="500" fill="hold"/>
                                        <p:tgtEl>
                                          <p:spTgt spid="100"/>
                                        </p:tgtEl>
                                        <p:attrNameLst>
                                          <p:attrName>ppt_h</p:attrName>
                                        </p:attrNameLst>
                                      </p:cBhvr>
                                      <p:tavLst>
                                        <p:tav tm="0">
                                          <p:val>
                                            <p:fltVal val="0"/>
                                          </p:val>
                                        </p:tav>
                                        <p:tav tm="100000">
                                          <p:val>
                                            <p:strVal val="#ppt_h"/>
                                          </p:val>
                                        </p:tav>
                                      </p:tavLst>
                                    </p:anim>
                                    <p:animEffect transition="in" filter="fade">
                                      <p:cBhvr>
                                        <p:cTn id="31" dur="500"/>
                                        <p:tgtEl>
                                          <p:spTgt spid="100"/>
                                        </p:tgtEl>
                                      </p:cBhvr>
                                    </p:animEffect>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00"/>
                                        <p:tgtEl>
                                          <p:spTgt spid="2"/>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99"/>
                                        </p:tgtEl>
                                        <p:attrNameLst>
                                          <p:attrName>style.visibility</p:attrName>
                                        </p:attrNameLst>
                                      </p:cBhvr>
                                      <p:to>
                                        <p:strVal val="visible"/>
                                      </p:to>
                                    </p:set>
                                    <p:animEffect transition="in" filter="wipe(down)">
                                      <p:cBhvr>
                                        <p:cTn id="38"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98"/>
                    </p:tgtEl>
                  </p:cond>
                </p:stCondLst>
                <p:endSync evt="end" delay="0">
                  <p:rtn val="all"/>
                </p:endSync>
                <p:childTnLst>
                  <p:par>
                    <p:cTn id="40" fill="hold">
                      <p:stCondLst>
                        <p:cond delay="0"/>
                      </p:stCondLst>
                      <p:childTnLst>
                        <p:par>
                          <p:cTn id="41" fill="hold">
                            <p:stCondLst>
                              <p:cond delay="0"/>
                            </p:stCondLst>
                            <p:childTnLst>
                              <p:par>
                                <p:cTn id="42" presetID="11" presetClass="entr" presetSubtype="0" fill="hold" grpId="0" nodeType="afterEffect">
                                  <p:stCondLst>
                                    <p:cond delay="0"/>
                                  </p:stCondLst>
                                  <p:childTnLst>
                                    <p:set>
                                      <p:cBhvr>
                                        <p:cTn id="43" dur="1000">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42"/>
                                            </p:cond>
                                          </p:stCondLst>
                                          <p:endCondLst>
                                            <p:cond evt="onStopAudio" delay="0">
                                              <p:tgtEl>
                                                <p:sldTgt/>
                                              </p:tgtEl>
                                            </p:cond>
                                          </p:endCondLst>
                                        </p:cTn>
                                        <p:tgtEl>
                                          <p:sndTgt r:embed="rId2" name="click.wav"/>
                                        </p:tgtEl>
                                      </p:cMediaNode>
                                    </p:audio>
                                  </p:subTnLst>
                                </p:cTn>
                              </p:par>
                            </p:childTnLst>
                          </p:cTn>
                        </p:par>
                        <p:par>
                          <p:cTn id="44" fill="hold">
                            <p:stCondLst>
                              <p:cond delay="1000"/>
                            </p:stCondLst>
                            <p:childTnLst>
                              <p:par>
                                <p:cTn id="45" presetID="11" presetClass="entr" presetSubtype="0" fill="hold" grpId="0" nodeType="afterEffect">
                                  <p:stCondLst>
                                    <p:cond delay="0"/>
                                  </p:stCondLst>
                                  <p:childTnLst>
                                    <p:set>
                                      <p:cBhvr>
                                        <p:cTn id="46" dur="1000">
                                          <p:stCondLst>
                                            <p:cond delay="0"/>
                                          </p:stCondLst>
                                        </p:cTn>
                                        <p:tgtEl>
                                          <p:spTgt spid="68"/>
                                        </p:tgtEl>
                                        <p:attrNameLst>
                                          <p:attrName>style.visibility</p:attrName>
                                        </p:attrNameLst>
                                      </p:cBhvr>
                                      <p:to>
                                        <p:strVal val="visible"/>
                                      </p:to>
                                    </p:set>
                                  </p:childTnLst>
                                </p:cTn>
                              </p:par>
                            </p:childTnLst>
                          </p:cTn>
                        </p:par>
                        <p:par>
                          <p:cTn id="47" fill="hold">
                            <p:stCondLst>
                              <p:cond delay="2000"/>
                            </p:stCondLst>
                            <p:childTnLst>
                              <p:par>
                                <p:cTn id="48" presetID="11" presetClass="entr" presetSubtype="0" fill="hold" grpId="0" nodeType="afterEffect">
                                  <p:stCondLst>
                                    <p:cond delay="0"/>
                                  </p:stCondLst>
                                  <p:childTnLst>
                                    <p:set>
                                      <p:cBhvr>
                                        <p:cTn id="49" dur="1000">
                                          <p:stCondLst>
                                            <p:cond delay="0"/>
                                          </p:stCondLst>
                                        </p:cTn>
                                        <p:tgtEl>
                                          <p:spTgt spid="69"/>
                                        </p:tgtEl>
                                        <p:attrNameLst>
                                          <p:attrName>style.visibility</p:attrName>
                                        </p:attrNameLst>
                                      </p:cBhvr>
                                      <p:to>
                                        <p:strVal val="visible"/>
                                      </p:to>
                                    </p:set>
                                  </p:childTnLst>
                                </p:cTn>
                              </p:par>
                            </p:childTnLst>
                          </p:cTn>
                        </p:par>
                        <p:par>
                          <p:cTn id="50" fill="hold">
                            <p:stCondLst>
                              <p:cond delay="3000"/>
                            </p:stCondLst>
                            <p:childTnLst>
                              <p:par>
                                <p:cTn id="51" presetID="11" presetClass="entr" presetSubtype="0" fill="hold" grpId="0" nodeType="afterEffect">
                                  <p:stCondLst>
                                    <p:cond delay="0"/>
                                  </p:stCondLst>
                                  <p:childTnLst>
                                    <p:set>
                                      <p:cBhvr>
                                        <p:cTn id="52" dur="1000">
                                          <p:stCondLst>
                                            <p:cond delay="0"/>
                                          </p:stCondLst>
                                        </p:cTn>
                                        <p:tgtEl>
                                          <p:spTgt spid="70"/>
                                        </p:tgtEl>
                                        <p:attrNameLst>
                                          <p:attrName>style.visibility</p:attrName>
                                        </p:attrNameLst>
                                      </p:cBhvr>
                                      <p:to>
                                        <p:strVal val="visible"/>
                                      </p:to>
                                    </p:set>
                                  </p:childTnLst>
                                </p:cTn>
                              </p:par>
                            </p:childTnLst>
                          </p:cTn>
                        </p:par>
                        <p:par>
                          <p:cTn id="53" fill="hold">
                            <p:stCondLst>
                              <p:cond delay="4000"/>
                            </p:stCondLst>
                            <p:childTnLst>
                              <p:par>
                                <p:cTn id="54" presetID="11" presetClass="entr" presetSubtype="0" fill="hold" grpId="0" nodeType="afterEffect">
                                  <p:stCondLst>
                                    <p:cond delay="0"/>
                                  </p:stCondLst>
                                  <p:childTnLst>
                                    <p:set>
                                      <p:cBhvr>
                                        <p:cTn id="55" dur="1000">
                                          <p:stCondLst>
                                            <p:cond delay="0"/>
                                          </p:stCondLst>
                                        </p:cTn>
                                        <p:tgtEl>
                                          <p:spTgt spid="71"/>
                                        </p:tgtEl>
                                        <p:attrNameLst>
                                          <p:attrName>style.visibility</p:attrName>
                                        </p:attrNameLst>
                                      </p:cBhvr>
                                      <p:to>
                                        <p:strVal val="visible"/>
                                      </p:to>
                                    </p:set>
                                  </p:childTnLst>
                                </p:cTn>
                              </p:par>
                            </p:childTnLst>
                          </p:cTn>
                        </p:par>
                        <p:par>
                          <p:cTn id="56" fill="hold">
                            <p:stCondLst>
                              <p:cond delay="5000"/>
                            </p:stCondLst>
                            <p:childTnLst>
                              <p:par>
                                <p:cTn id="57" presetID="11" presetClass="entr" presetSubtype="0" fill="hold" grpId="0" nodeType="afterEffect">
                                  <p:stCondLst>
                                    <p:cond delay="0"/>
                                  </p:stCondLst>
                                  <p:childTnLst>
                                    <p:set>
                                      <p:cBhvr>
                                        <p:cTn id="58" dur="1000">
                                          <p:stCondLst>
                                            <p:cond delay="0"/>
                                          </p:stCondLst>
                                        </p:cTn>
                                        <p:tgtEl>
                                          <p:spTgt spid="72"/>
                                        </p:tgtEl>
                                        <p:attrNameLst>
                                          <p:attrName>style.visibility</p:attrName>
                                        </p:attrNameLst>
                                      </p:cBhvr>
                                      <p:to>
                                        <p:strVal val="visible"/>
                                      </p:to>
                                    </p:set>
                                  </p:childTnLst>
                                </p:cTn>
                              </p:par>
                            </p:childTnLst>
                          </p:cTn>
                        </p:par>
                        <p:par>
                          <p:cTn id="59" fill="hold">
                            <p:stCondLst>
                              <p:cond delay="6000"/>
                            </p:stCondLst>
                            <p:childTnLst>
                              <p:par>
                                <p:cTn id="60" presetID="11" presetClass="entr" presetSubtype="0" fill="hold" grpId="0" nodeType="afterEffect">
                                  <p:stCondLst>
                                    <p:cond delay="0"/>
                                  </p:stCondLst>
                                  <p:childTnLst>
                                    <p:set>
                                      <p:cBhvr>
                                        <p:cTn id="61" dur="1000">
                                          <p:stCondLst>
                                            <p:cond delay="0"/>
                                          </p:stCondLst>
                                        </p:cTn>
                                        <p:tgtEl>
                                          <p:spTgt spid="73"/>
                                        </p:tgtEl>
                                        <p:attrNameLst>
                                          <p:attrName>style.visibility</p:attrName>
                                        </p:attrNameLst>
                                      </p:cBhvr>
                                      <p:to>
                                        <p:strVal val="visible"/>
                                      </p:to>
                                    </p:set>
                                  </p:childTnLst>
                                </p:cTn>
                              </p:par>
                            </p:childTnLst>
                          </p:cTn>
                        </p:par>
                        <p:par>
                          <p:cTn id="62" fill="hold">
                            <p:stCondLst>
                              <p:cond delay="7000"/>
                            </p:stCondLst>
                            <p:childTnLst>
                              <p:par>
                                <p:cTn id="63" presetID="11" presetClass="entr" presetSubtype="0" fill="hold" grpId="0" nodeType="afterEffect">
                                  <p:stCondLst>
                                    <p:cond delay="0"/>
                                  </p:stCondLst>
                                  <p:childTnLst>
                                    <p:set>
                                      <p:cBhvr>
                                        <p:cTn id="64" dur="1000">
                                          <p:stCondLst>
                                            <p:cond delay="0"/>
                                          </p:stCondLst>
                                        </p:cTn>
                                        <p:tgtEl>
                                          <p:spTgt spid="74"/>
                                        </p:tgtEl>
                                        <p:attrNameLst>
                                          <p:attrName>style.visibility</p:attrName>
                                        </p:attrNameLst>
                                      </p:cBhvr>
                                      <p:to>
                                        <p:strVal val="visible"/>
                                      </p:to>
                                    </p:set>
                                  </p:childTnLst>
                                </p:cTn>
                              </p:par>
                            </p:childTnLst>
                          </p:cTn>
                        </p:par>
                        <p:par>
                          <p:cTn id="65" fill="hold">
                            <p:stCondLst>
                              <p:cond delay="8000"/>
                            </p:stCondLst>
                            <p:childTnLst>
                              <p:par>
                                <p:cTn id="66" presetID="11" presetClass="entr" presetSubtype="0" fill="hold" grpId="0" nodeType="afterEffect">
                                  <p:stCondLst>
                                    <p:cond delay="0"/>
                                  </p:stCondLst>
                                  <p:childTnLst>
                                    <p:set>
                                      <p:cBhvr>
                                        <p:cTn id="67" dur="1000">
                                          <p:stCondLst>
                                            <p:cond delay="0"/>
                                          </p:stCondLst>
                                        </p:cTn>
                                        <p:tgtEl>
                                          <p:spTgt spid="75"/>
                                        </p:tgtEl>
                                        <p:attrNameLst>
                                          <p:attrName>style.visibility</p:attrName>
                                        </p:attrNameLst>
                                      </p:cBhvr>
                                      <p:to>
                                        <p:strVal val="visible"/>
                                      </p:to>
                                    </p:set>
                                  </p:childTnLst>
                                </p:cTn>
                              </p:par>
                            </p:childTnLst>
                          </p:cTn>
                        </p:par>
                        <p:par>
                          <p:cTn id="68" fill="hold">
                            <p:stCondLst>
                              <p:cond delay="9000"/>
                            </p:stCondLst>
                            <p:childTnLst>
                              <p:par>
                                <p:cTn id="69" presetID="11" presetClass="entr" presetSubtype="0" fill="hold" grpId="0" nodeType="afterEffect">
                                  <p:stCondLst>
                                    <p:cond delay="0"/>
                                  </p:stCondLst>
                                  <p:childTnLst>
                                    <p:set>
                                      <p:cBhvr>
                                        <p:cTn id="70" dur="1000">
                                          <p:stCondLst>
                                            <p:cond delay="0"/>
                                          </p:stCondLst>
                                        </p:cTn>
                                        <p:tgtEl>
                                          <p:spTgt spid="76"/>
                                        </p:tgtEl>
                                        <p:attrNameLst>
                                          <p:attrName>style.visibility</p:attrName>
                                        </p:attrNameLst>
                                      </p:cBhvr>
                                      <p:to>
                                        <p:strVal val="visible"/>
                                      </p:to>
                                    </p:set>
                                  </p:childTnLst>
                                </p:cTn>
                              </p:par>
                            </p:childTnLst>
                          </p:cTn>
                        </p:par>
                        <p:par>
                          <p:cTn id="71" fill="hold">
                            <p:stCondLst>
                              <p:cond delay="10000"/>
                            </p:stCondLst>
                            <p:childTnLst>
                              <p:par>
                                <p:cTn id="72" presetID="11" presetClass="entr" presetSubtype="0" fill="hold" grpId="0" nodeType="afterEffect">
                                  <p:stCondLst>
                                    <p:cond delay="0"/>
                                  </p:stCondLst>
                                  <p:childTnLst>
                                    <p:set>
                                      <p:cBhvr>
                                        <p:cTn id="73" dur="1000">
                                          <p:stCondLst>
                                            <p:cond delay="0"/>
                                          </p:stCondLst>
                                        </p:cTn>
                                        <p:tgtEl>
                                          <p:spTgt spid="77"/>
                                        </p:tgtEl>
                                        <p:attrNameLst>
                                          <p:attrName>style.visibility</p:attrName>
                                        </p:attrNameLst>
                                      </p:cBhvr>
                                      <p:to>
                                        <p:strVal val="visible"/>
                                      </p:to>
                                    </p:set>
                                  </p:childTnLst>
                                </p:cTn>
                              </p:par>
                            </p:childTnLst>
                          </p:cTn>
                        </p:par>
                        <p:par>
                          <p:cTn id="74" fill="hold">
                            <p:stCondLst>
                              <p:cond delay="11000"/>
                            </p:stCondLst>
                            <p:childTnLst>
                              <p:par>
                                <p:cTn id="75" presetID="11" presetClass="entr" presetSubtype="0" fill="hold" grpId="0" nodeType="afterEffect">
                                  <p:stCondLst>
                                    <p:cond delay="0"/>
                                  </p:stCondLst>
                                  <p:childTnLst>
                                    <p:set>
                                      <p:cBhvr>
                                        <p:cTn id="76" dur="1000">
                                          <p:stCondLst>
                                            <p:cond delay="0"/>
                                          </p:stCondLst>
                                        </p:cTn>
                                        <p:tgtEl>
                                          <p:spTgt spid="78"/>
                                        </p:tgtEl>
                                        <p:attrNameLst>
                                          <p:attrName>style.visibility</p:attrName>
                                        </p:attrNameLst>
                                      </p:cBhvr>
                                      <p:to>
                                        <p:strVal val="visible"/>
                                      </p:to>
                                    </p:set>
                                  </p:childTnLst>
                                </p:cTn>
                              </p:par>
                            </p:childTnLst>
                          </p:cTn>
                        </p:par>
                        <p:par>
                          <p:cTn id="77" fill="hold">
                            <p:stCondLst>
                              <p:cond delay="12000"/>
                            </p:stCondLst>
                            <p:childTnLst>
                              <p:par>
                                <p:cTn id="78" presetID="11" presetClass="entr" presetSubtype="0" fill="hold" grpId="0" nodeType="afterEffect">
                                  <p:stCondLst>
                                    <p:cond delay="0"/>
                                  </p:stCondLst>
                                  <p:childTnLst>
                                    <p:set>
                                      <p:cBhvr>
                                        <p:cTn id="79" dur="1000">
                                          <p:stCondLst>
                                            <p:cond delay="0"/>
                                          </p:stCondLst>
                                        </p:cTn>
                                        <p:tgtEl>
                                          <p:spTgt spid="79"/>
                                        </p:tgtEl>
                                        <p:attrNameLst>
                                          <p:attrName>style.visibility</p:attrName>
                                        </p:attrNameLst>
                                      </p:cBhvr>
                                      <p:to>
                                        <p:strVal val="visible"/>
                                      </p:to>
                                    </p:set>
                                  </p:childTnLst>
                                </p:cTn>
                              </p:par>
                            </p:childTnLst>
                          </p:cTn>
                        </p:par>
                        <p:par>
                          <p:cTn id="80" fill="hold">
                            <p:stCondLst>
                              <p:cond delay="13000"/>
                            </p:stCondLst>
                            <p:childTnLst>
                              <p:par>
                                <p:cTn id="81" presetID="11" presetClass="entr" presetSubtype="0" fill="hold" grpId="0" nodeType="afterEffect">
                                  <p:stCondLst>
                                    <p:cond delay="0"/>
                                  </p:stCondLst>
                                  <p:childTnLst>
                                    <p:set>
                                      <p:cBhvr>
                                        <p:cTn id="82" dur="1000">
                                          <p:stCondLst>
                                            <p:cond delay="0"/>
                                          </p:stCondLst>
                                        </p:cTn>
                                        <p:tgtEl>
                                          <p:spTgt spid="80"/>
                                        </p:tgtEl>
                                        <p:attrNameLst>
                                          <p:attrName>style.visibility</p:attrName>
                                        </p:attrNameLst>
                                      </p:cBhvr>
                                      <p:to>
                                        <p:strVal val="visible"/>
                                      </p:to>
                                    </p:set>
                                  </p:childTnLst>
                                </p:cTn>
                              </p:par>
                            </p:childTnLst>
                          </p:cTn>
                        </p:par>
                        <p:par>
                          <p:cTn id="83" fill="hold">
                            <p:stCondLst>
                              <p:cond delay="14000"/>
                            </p:stCondLst>
                            <p:childTnLst>
                              <p:par>
                                <p:cTn id="84" presetID="11" presetClass="entr" presetSubtype="0" fill="hold" grpId="0" nodeType="afterEffect">
                                  <p:stCondLst>
                                    <p:cond delay="0"/>
                                  </p:stCondLst>
                                  <p:childTnLst>
                                    <p:set>
                                      <p:cBhvr>
                                        <p:cTn id="85" dur="1000">
                                          <p:stCondLst>
                                            <p:cond delay="0"/>
                                          </p:stCondLst>
                                        </p:cTn>
                                        <p:tgtEl>
                                          <p:spTgt spid="81"/>
                                        </p:tgtEl>
                                        <p:attrNameLst>
                                          <p:attrName>style.visibility</p:attrName>
                                        </p:attrNameLst>
                                      </p:cBhvr>
                                      <p:to>
                                        <p:strVal val="visible"/>
                                      </p:to>
                                    </p:set>
                                  </p:childTnLst>
                                </p:cTn>
                              </p:par>
                            </p:childTnLst>
                          </p:cTn>
                        </p:par>
                        <p:par>
                          <p:cTn id="86" fill="hold">
                            <p:stCondLst>
                              <p:cond delay="15000"/>
                            </p:stCondLst>
                            <p:childTnLst>
                              <p:par>
                                <p:cTn id="87" presetID="11" presetClass="entr" presetSubtype="0" fill="hold" grpId="0" nodeType="afterEffect">
                                  <p:stCondLst>
                                    <p:cond delay="0"/>
                                  </p:stCondLst>
                                  <p:childTnLst>
                                    <p:set>
                                      <p:cBhvr>
                                        <p:cTn id="88" dur="1000">
                                          <p:stCondLst>
                                            <p:cond delay="0"/>
                                          </p:stCondLst>
                                        </p:cTn>
                                        <p:tgtEl>
                                          <p:spTgt spid="82"/>
                                        </p:tgtEl>
                                        <p:attrNameLst>
                                          <p:attrName>style.visibility</p:attrName>
                                        </p:attrNameLst>
                                      </p:cBhvr>
                                      <p:to>
                                        <p:strVal val="visible"/>
                                      </p:to>
                                    </p:set>
                                  </p:childTnLst>
                                </p:cTn>
                              </p:par>
                            </p:childTnLst>
                          </p:cTn>
                        </p:par>
                        <p:par>
                          <p:cTn id="89" fill="hold">
                            <p:stCondLst>
                              <p:cond delay="16000"/>
                            </p:stCondLst>
                            <p:childTnLst>
                              <p:par>
                                <p:cTn id="90" presetID="11" presetClass="entr" presetSubtype="0" fill="hold" grpId="0" nodeType="afterEffect">
                                  <p:stCondLst>
                                    <p:cond delay="0"/>
                                  </p:stCondLst>
                                  <p:childTnLst>
                                    <p:set>
                                      <p:cBhvr>
                                        <p:cTn id="91" dur="1000">
                                          <p:stCondLst>
                                            <p:cond delay="0"/>
                                          </p:stCondLst>
                                        </p:cTn>
                                        <p:tgtEl>
                                          <p:spTgt spid="83"/>
                                        </p:tgtEl>
                                        <p:attrNameLst>
                                          <p:attrName>style.visibility</p:attrName>
                                        </p:attrNameLst>
                                      </p:cBhvr>
                                      <p:to>
                                        <p:strVal val="visible"/>
                                      </p:to>
                                    </p:set>
                                  </p:childTnLst>
                                </p:cTn>
                              </p:par>
                            </p:childTnLst>
                          </p:cTn>
                        </p:par>
                        <p:par>
                          <p:cTn id="92" fill="hold">
                            <p:stCondLst>
                              <p:cond delay="17000"/>
                            </p:stCondLst>
                            <p:childTnLst>
                              <p:par>
                                <p:cTn id="93" presetID="11" presetClass="entr" presetSubtype="0" fill="hold" grpId="0" nodeType="afterEffect">
                                  <p:stCondLst>
                                    <p:cond delay="0"/>
                                  </p:stCondLst>
                                  <p:childTnLst>
                                    <p:set>
                                      <p:cBhvr>
                                        <p:cTn id="94" dur="1000">
                                          <p:stCondLst>
                                            <p:cond delay="0"/>
                                          </p:stCondLst>
                                        </p:cTn>
                                        <p:tgtEl>
                                          <p:spTgt spid="84"/>
                                        </p:tgtEl>
                                        <p:attrNameLst>
                                          <p:attrName>style.visibility</p:attrName>
                                        </p:attrNameLst>
                                      </p:cBhvr>
                                      <p:to>
                                        <p:strVal val="visible"/>
                                      </p:to>
                                    </p:set>
                                  </p:childTnLst>
                                </p:cTn>
                              </p:par>
                            </p:childTnLst>
                          </p:cTn>
                        </p:par>
                        <p:par>
                          <p:cTn id="95" fill="hold">
                            <p:stCondLst>
                              <p:cond delay="18000"/>
                            </p:stCondLst>
                            <p:childTnLst>
                              <p:par>
                                <p:cTn id="96" presetID="11" presetClass="entr" presetSubtype="0" fill="hold" grpId="0" nodeType="afterEffect">
                                  <p:stCondLst>
                                    <p:cond delay="0"/>
                                  </p:stCondLst>
                                  <p:childTnLst>
                                    <p:set>
                                      <p:cBhvr>
                                        <p:cTn id="97" dur="1000">
                                          <p:stCondLst>
                                            <p:cond delay="0"/>
                                          </p:stCondLst>
                                        </p:cTn>
                                        <p:tgtEl>
                                          <p:spTgt spid="85"/>
                                        </p:tgtEl>
                                        <p:attrNameLst>
                                          <p:attrName>style.visibility</p:attrName>
                                        </p:attrNameLst>
                                      </p:cBhvr>
                                      <p:to>
                                        <p:strVal val="visible"/>
                                      </p:to>
                                    </p:set>
                                  </p:childTnLst>
                                </p:cTn>
                              </p:par>
                            </p:childTnLst>
                          </p:cTn>
                        </p:par>
                        <p:par>
                          <p:cTn id="98" fill="hold">
                            <p:stCondLst>
                              <p:cond delay="19000"/>
                            </p:stCondLst>
                            <p:childTnLst>
                              <p:par>
                                <p:cTn id="99" presetID="11" presetClass="entr" presetSubtype="0" fill="hold" grpId="0" nodeType="afterEffect">
                                  <p:stCondLst>
                                    <p:cond delay="0"/>
                                  </p:stCondLst>
                                  <p:childTnLst>
                                    <p:set>
                                      <p:cBhvr>
                                        <p:cTn id="100" dur="1000">
                                          <p:stCondLst>
                                            <p:cond delay="0"/>
                                          </p:stCondLst>
                                        </p:cTn>
                                        <p:tgtEl>
                                          <p:spTgt spid="86"/>
                                        </p:tgtEl>
                                        <p:attrNameLst>
                                          <p:attrName>style.visibility</p:attrName>
                                        </p:attrNameLst>
                                      </p:cBhvr>
                                      <p:to>
                                        <p:strVal val="visible"/>
                                      </p:to>
                                    </p:set>
                                  </p:childTnLst>
                                </p:cTn>
                              </p:par>
                            </p:childTnLst>
                          </p:cTn>
                        </p:par>
                        <p:par>
                          <p:cTn id="101" fill="hold">
                            <p:stCondLst>
                              <p:cond delay="20000"/>
                            </p:stCondLst>
                            <p:childTnLst>
                              <p:par>
                                <p:cTn id="102" presetID="11" presetClass="entr" presetSubtype="0" fill="hold" grpId="0" nodeType="afterEffect">
                                  <p:stCondLst>
                                    <p:cond delay="0"/>
                                  </p:stCondLst>
                                  <p:childTnLst>
                                    <p:set>
                                      <p:cBhvr>
                                        <p:cTn id="103" dur="1000">
                                          <p:stCondLst>
                                            <p:cond delay="0"/>
                                          </p:stCondLst>
                                        </p:cTn>
                                        <p:tgtEl>
                                          <p:spTgt spid="87"/>
                                        </p:tgtEl>
                                        <p:attrNameLst>
                                          <p:attrName>style.visibility</p:attrName>
                                        </p:attrNameLst>
                                      </p:cBhvr>
                                      <p:to>
                                        <p:strVal val="visible"/>
                                      </p:to>
                                    </p:set>
                                  </p:childTnLst>
                                </p:cTn>
                              </p:par>
                            </p:childTnLst>
                          </p:cTn>
                        </p:par>
                        <p:par>
                          <p:cTn id="104" fill="hold">
                            <p:stCondLst>
                              <p:cond delay="21000"/>
                            </p:stCondLst>
                            <p:childTnLst>
                              <p:par>
                                <p:cTn id="105" presetID="11" presetClass="entr" presetSubtype="0" fill="hold" grpId="0" nodeType="afterEffect">
                                  <p:stCondLst>
                                    <p:cond delay="0"/>
                                  </p:stCondLst>
                                  <p:childTnLst>
                                    <p:set>
                                      <p:cBhvr>
                                        <p:cTn id="106" dur="1000">
                                          <p:stCondLst>
                                            <p:cond delay="0"/>
                                          </p:stCondLst>
                                        </p:cTn>
                                        <p:tgtEl>
                                          <p:spTgt spid="88"/>
                                        </p:tgtEl>
                                        <p:attrNameLst>
                                          <p:attrName>style.visibility</p:attrName>
                                        </p:attrNameLst>
                                      </p:cBhvr>
                                      <p:to>
                                        <p:strVal val="visible"/>
                                      </p:to>
                                    </p:set>
                                  </p:childTnLst>
                                </p:cTn>
                              </p:par>
                            </p:childTnLst>
                          </p:cTn>
                        </p:par>
                        <p:par>
                          <p:cTn id="107" fill="hold">
                            <p:stCondLst>
                              <p:cond delay="22000"/>
                            </p:stCondLst>
                            <p:childTnLst>
                              <p:par>
                                <p:cTn id="108" presetID="11" presetClass="entr" presetSubtype="0" fill="hold" grpId="0" nodeType="afterEffect">
                                  <p:stCondLst>
                                    <p:cond delay="0"/>
                                  </p:stCondLst>
                                  <p:childTnLst>
                                    <p:set>
                                      <p:cBhvr>
                                        <p:cTn id="109" dur="1000">
                                          <p:stCondLst>
                                            <p:cond delay="0"/>
                                          </p:stCondLst>
                                        </p:cTn>
                                        <p:tgtEl>
                                          <p:spTgt spid="89"/>
                                        </p:tgtEl>
                                        <p:attrNameLst>
                                          <p:attrName>style.visibility</p:attrName>
                                        </p:attrNameLst>
                                      </p:cBhvr>
                                      <p:to>
                                        <p:strVal val="visible"/>
                                      </p:to>
                                    </p:set>
                                  </p:childTnLst>
                                </p:cTn>
                              </p:par>
                            </p:childTnLst>
                          </p:cTn>
                        </p:par>
                        <p:par>
                          <p:cTn id="110" fill="hold">
                            <p:stCondLst>
                              <p:cond delay="23000"/>
                            </p:stCondLst>
                            <p:childTnLst>
                              <p:par>
                                <p:cTn id="111" presetID="11" presetClass="entr" presetSubtype="0" fill="hold" grpId="0" nodeType="afterEffect">
                                  <p:stCondLst>
                                    <p:cond delay="0"/>
                                  </p:stCondLst>
                                  <p:childTnLst>
                                    <p:set>
                                      <p:cBhvr>
                                        <p:cTn id="112" dur="1000">
                                          <p:stCondLst>
                                            <p:cond delay="0"/>
                                          </p:stCondLst>
                                        </p:cTn>
                                        <p:tgtEl>
                                          <p:spTgt spid="90"/>
                                        </p:tgtEl>
                                        <p:attrNameLst>
                                          <p:attrName>style.visibility</p:attrName>
                                        </p:attrNameLst>
                                      </p:cBhvr>
                                      <p:to>
                                        <p:strVal val="visible"/>
                                      </p:to>
                                    </p:set>
                                  </p:childTnLst>
                                </p:cTn>
                              </p:par>
                            </p:childTnLst>
                          </p:cTn>
                        </p:par>
                        <p:par>
                          <p:cTn id="113" fill="hold">
                            <p:stCondLst>
                              <p:cond delay="24000"/>
                            </p:stCondLst>
                            <p:childTnLst>
                              <p:par>
                                <p:cTn id="114" presetID="11" presetClass="entr" presetSubtype="0" fill="hold" grpId="0" nodeType="afterEffect">
                                  <p:stCondLst>
                                    <p:cond delay="0"/>
                                  </p:stCondLst>
                                  <p:childTnLst>
                                    <p:set>
                                      <p:cBhvr>
                                        <p:cTn id="115" dur="1000">
                                          <p:stCondLst>
                                            <p:cond delay="0"/>
                                          </p:stCondLst>
                                        </p:cTn>
                                        <p:tgtEl>
                                          <p:spTgt spid="91"/>
                                        </p:tgtEl>
                                        <p:attrNameLst>
                                          <p:attrName>style.visibility</p:attrName>
                                        </p:attrNameLst>
                                      </p:cBhvr>
                                      <p:to>
                                        <p:strVal val="visible"/>
                                      </p:to>
                                    </p:set>
                                  </p:childTnLst>
                                </p:cTn>
                              </p:par>
                            </p:childTnLst>
                          </p:cTn>
                        </p:par>
                        <p:par>
                          <p:cTn id="116" fill="hold">
                            <p:stCondLst>
                              <p:cond delay="25000"/>
                            </p:stCondLst>
                            <p:childTnLst>
                              <p:par>
                                <p:cTn id="117" presetID="11" presetClass="entr" presetSubtype="0" fill="hold" grpId="0" nodeType="afterEffect">
                                  <p:stCondLst>
                                    <p:cond delay="0"/>
                                  </p:stCondLst>
                                  <p:childTnLst>
                                    <p:set>
                                      <p:cBhvr>
                                        <p:cTn id="118" dur="1000">
                                          <p:stCondLst>
                                            <p:cond delay="0"/>
                                          </p:stCondLst>
                                        </p:cTn>
                                        <p:tgtEl>
                                          <p:spTgt spid="92"/>
                                        </p:tgtEl>
                                        <p:attrNameLst>
                                          <p:attrName>style.visibility</p:attrName>
                                        </p:attrNameLst>
                                      </p:cBhvr>
                                      <p:to>
                                        <p:strVal val="visible"/>
                                      </p:to>
                                    </p:set>
                                  </p:childTnLst>
                                </p:cTn>
                              </p:par>
                            </p:childTnLst>
                          </p:cTn>
                        </p:par>
                        <p:par>
                          <p:cTn id="119" fill="hold">
                            <p:stCondLst>
                              <p:cond delay="26000"/>
                            </p:stCondLst>
                            <p:childTnLst>
                              <p:par>
                                <p:cTn id="120" presetID="11" presetClass="entr" presetSubtype="0" fill="hold" grpId="0" nodeType="afterEffect">
                                  <p:stCondLst>
                                    <p:cond delay="0"/>
                                  </p:stCondLst>
                                  <p:childTnLst>
                                    <p:set>
                                      <p:cBhvr>
                                        <p:cTn id="121" dur="1000">
                                          <p:stCondLst>
                                            <p:cond delay="0"/>
                                          </p:stCondLst>
                                        </p:cTn>
                                        <p:tgtEl>
                                          <p:spTgt spid="93"/>
                                        </p:tgtEl>
                                        <p:attrNameLst>
                                          <p:attrName>style.visibility</p:attrName>
                                        </p:attrNameLst>
                                      </p:cBhvr>
                                      <p:to>
                                        <p:strVal val="visible"/>
                                      </p:to>
                                    </p:set>
                                  </p:childTnLst>
                                </p:cTn>
                              </p:par>
                            </p:childTnLst>
                          </p:cTn>
                        </p:par>
                        <p:par>
                          <p:cTn id="122" fill="hold">
                            <p:stCondLst>
                              <p:cond delay="27000"/>
                            </p:stCondLst>
                            <p:childTnLst>
                              <p:par>
                                <p:cTn id="123" presetID="11" presetClass="entr" presetSubtype="0" fill="hold" grpId="0" nodeType="afterEffect">
                                  <p:stCondLst>
                                    <p:cond delay="0"/>
                                  </p:stCondLst>
                                  <p:childTnLst>
                                    <p:set>
                                      <p:cBhvr>
                                        <p:cTn id="124" dur="1000">
                                          <p:stCondLst>
                                            <p:cond delay="0"/>
                                          </p:stCondLst>
                                        </p:cTn>
                                        <p:tgtEl>
                                          <p:spTgt spid="94"/>
                                        </p:tgtEl>
                                        <p:attrNameLst>
                                          <p:attrName>style.visibility</p:attrName>
                                        </p:attrNameLst>
                                      </p:cBhvr>
                                      <p:to>
                                        <p:strVal val="visible"/>
                                      </p:to>
                                    </p:set>
                                  </p:childTnLst>
                                </p:cTn>
                              </p:par>
                            </p:childTnLst>
                          </p:cTn>
                        </p:par>
                        <p:par>
                          <p:cTn id="125" fill="hold">
                            <p:stCondLst>
                              <p:cond delay="28000"/>
                            </p:stCondLst>
                            <p:childTnLst>
                              <p:par>
                                <p:cTn id="126" presetID="11" presetClass="entr" presetSubtype="0" fill="hold" grpId="0" nodeType="afterEffect">
                                  <p:stCondLst>
                                    <p:cond delay="0"/>
                                  </p:stCondLst>
                                  <p:childTnLst>
                                    <p:set>
                                      <p:cBhvr>
                                        <p:cTn id="127" dur="1000">
                                          <p:stCondLst>
                                            <p:cond delay="0"/>
                                          </p:stCondLst>
                                        </p:cTn>
                                        <p:tgtEl>
                                          <p:spTgt spid="95"/>
                                        </p:tgtEl>
                                        <p:attrNameLst>
                                          <p:attrName>style.visibility</p:attrName>
                                        </p:attrNameLst>
                                      </p:cBhvr>
                                      <p:to>
                                        <p:strVal val="visible"/>
                                      </p:to>
                                    </p:set>
                                  </p:childTnLst>
                                </p:cTn>
                              </p:par>
                            </p:childTnLst>
                          </p:cTn>
                        </p:par>
                        <p:par>
                          <p:cTn id="128" fill="hold">
                            <p:stCondLst>
                              <p:cond delay="29000"/>
                            </p:stCondLst>
                            <p:childTnLst>
                              <p:par>
                                <p:cTn id="129" presetID="11" presetClass="entr" presetSubtype="0" fill="hold" grpId="0" nodeType="afterEffect">
                                  <p:stCondLst>
                                    <p:cond delay="0"/>
                                  </p:stCondLst>
                                  <p:childTnLst>
                                    <p:set>
                                      <p:cBhvr>
                                        <p:cTn id="130" dur="1000">
                                          <p:stCondLst>
                                            <p:cond delay="0"/>
                                          </p:stCondLst>
                                        </p:cTn>
                                        <p:tgtEl>
                                          <p:spTgt spid="96"/>
                                        </p:tgtEl>
                                        <p:attrNameLst>
                                          <p:attrName>style.visibility</p:attrName>
                                        </p:attrNameLst>
                                      </p:cBhvr>
                                      <p:to>
                                        <p:strVal val="visible"/>
                                      </p:to>
                                    </p:set>
                                  </p:childTnLst>
                                </p:cTn>
                              </p:par>
                            </p:childTnLst>
                          </p:cTn>
                        </p:par>
                        <p:par>
                          <p:cTn id="131" fill="hold">
                            <p:stCondLst>
                              <p:cond delay="30000"/>
                            </p:stCondLst>
                            <p:childTnLst>
                              <p:par>
                                <p:cTn id="132" presetID="11" presetClass="entr" presetSubtype="0" fill="hold" grpId="0" nodeType="afterEffect">
                                  <p:stCondLst>
                                    <p:cond delay="0"/>
                                  </p:stCondLst>
                                  <p:childTnLst>
                                    <p:set>
                                      <p:cBhvr>
                                        <p:cTn id="133" dur="1000">
                                          <p:stCondLst>
                                            <p:cond delay="0"/>
                                          </p:stCondLst>
                                        </p:cTn>
                                        <p:tgtEl>
                                          <p:spTgt spid="97"/>
                                        </p:tgtEl>
                                        <p:attrNameLst>
                                          <p:attrName>style.visibility</p:attrName>
                                        </p:attrNameLst>
                                      </p:cBhvr>
                                      <p:to>
                                        <p:strVal val="visible"/>
                                      </p:to>
                                    </p:set>
                                  </p:childTnLst>
                                  <p:subTnLst>
                                    <p:audio>
                                      <p:cMediaNode>
                                        <p:cTn display="0" masterRel="sameClick">
                                          <p:stCondLst>
                                            <p:cond evt="begin" delay="0">
                                              <p:tn val="132"/>
                                            </p:cond>
                                          </p:stCondLst>
                                          <p:endCondLst>
                                            <p:cond evt="onStopAudio" delay="0">
                                              <p:tgtEl>
                                                <p:sldTgt/>
                                              </p:tgtEl>
                                            </p:cond>
                                          </p:endCondLst>
                                        </p:cTn>
                                        <p:tgtEl>
                                          <p:sndTgt r:embed="rId3" name="chimes.wav"/>
                                        </p:tgtEl>
                                      </p:cMediaNode>
                                    </p:audio>
                                  </p:subTnLst>
                                </p:cTn>
                              </p:par>
                              <p:par>
                                <p:cTn id="134" presetID="1" presetClass="exit" presetSubtype="0" fill="hold" nodeType="withEffect">
                                  <p:stCondLst>
                                    <p:cond delay="0"/>
                                  </p:stCondLst>
                                  <p:childTnLst>
                                    <p:set>
                                      <p:cBhvr>
                                        <p:cTn id="135" dur="1" fill="hold">
                                          <p:stCondLst>
                                            <p:cond delay="0"/>
                                          </p:stCondLst>
                                        </p:cTn>
                                        <p:tgtEl>
                                          <p:spTgt spid="98"/>
                                        </p:tgtEl>
                                        <p:attrNameLst>
                                          <p:attrName>style.visibility</p:attrName>
                                        </p:attrNameLst>
                                      </p:cBhvr>
                                      <p:to>
                                        <p:strVal val="hidden"/>
                                      </p:to>
                                    </p:set>
                                  </p:childTnLst>
                                </p:cTn>
                              </p:par>
                            </p:childTnLst>
                          </p:cTn>
                        </p:par>
                      </p:childTnLst>
                    </p:cTn>
                  </p:par>
                </p:childTnLst>
              </p:cTn>
              <p:nextCondLst>
                <p:cond evt="onClick" delay="0">
                  <p:tgtEl>
                    <p:spTgt spid="98"/>
                  </p:tgtEl>
                </p:cond>
              </p:nextCondLst>
            </p:seq>
            <p:seq concurrent="1" nextAc="seek">
              <p:cTn id="136" restart="whenNotActive" fill="hold" evtFilter="cancelBubble" nodeType="interactiveSeq">
                <p:stCondLst>
                  <p:cond evt="onClick" delay="0">
                    <p:tgtEl>
                      <p:spTgt spid="27"/>
                    </p:tgtEl>
                  </p:cond>
                </p:stCondLst>
                <p:endSync evt="end" delay="0">
                  <p:rtn val="all"/>
                </p:endSync>
                <p:childTnLst>
                  <p:par>
                    <p:cTn id="137" fill="hold">
                      <p:stCondLst>
                        <p:cond delay="0"/>
                      </p:stCondLst>
                      <p:childTnLst>
                        <p:par>
                          <p:cTn id="138" fill="hold">
                            <p:stCondLst>
                              <p:cond delay="0"/>
                            </p:stCondLst>
                            <p:childTnLst>
                              <p:par>
                                <p:cTn id="139" presetID="32" presetClass="emph" presetSubtype="0" repeatCount="indefinite" fill="hold" nodeType="clickEffect">
                                  <p:stCondLst>
                                    <p:cond delay="0"/>
                                  </p:stCondLst>
                                  <p:childTnLst>
                                    <p:animRot by="120000">
                                      <p:cBhvr>
                                        <p:cTn id="140" dur="100" fill="hold">
                                          <p:stCondLst>
                                            <p:cond delay="0"/>
                                          </p:stCondLst>
                                        </p:cTn>
                                        <p:tgtEl>
                                          <p:spTgt spid="27"/>
                                        </p:tgtEl>
                                        <p:attrNameLst>
                                          <p:attrName>r</p:attrName>
                                        </p:attrNameLst>
                                      </p:cBhvr>
                                    </p:animRot>
                                    <p:animRot by="-240000">
                                      <p:cBhvr>
                                        <p:cTn id="141" dur="200" fill="hold">
                                          <p:stCondLst>
                                            <p:cond delay="200"/>
                                          </p:stCondLst>
                                        </p:cTn>
                                        <p:tgtEl>
                                          <p:spTgt spid="27"/>
                                        </p:tgtEl>
                                        <p:attrNameLst>
                                          <p:attrName>r</p:attrName>
                                        </p:attrNameLst>
                                      </p:cBhvr>
                                    </p:animRot>
                                    <p:animRot by="240000">
                                      <p:cBhvr>
                                        <p:cTn id="142" dur="200" fill="hold">
                                          <p:stCondLst>
                                            <p:cond delay="400"/>
                                          </p:stCondLst>
                                        </p:cTn>
                                        <p:tgtEl>
                                          <p:spTgt spid="27"/>
                                        </p:tgtEl>
                                        <p:attrNameLst>
                                          <p:attrName>r</p:attrName>
                                        </p:attrNameLst>
                                      </p:cBhvr>
                                    </p:animRot>
                                    <p:animRot by="-240000">
                                      <p:cBhvr>
                                        <p:cTn id="143" dur="200" fill="hold">
                                          <p:stCondLst>
                                            <p:cond delay="600"/>
                                          </p:stCondLst>
                                        </p:cTn>
                                        <p:tgtEl>
                                          <p:spTgt spid="27"/>
                                        </p:tgtEl>
                                        <p:attrNameLst>
                                          <p:attrName>r</p:attrName>
                                        </p:attrNameLst>
                                      </p:cBhvr>
                                    </p:animRot>
                                    <p:animRot by="120000">
                                      <p:cBhvr>
                                        <p:cTn id="144" dur="200" fill="hold">
                                          <p:stCondLst>
                                            <p:cond delay="800"/>
                                          </p:stCondLst>
                                        </p:cTn>
                                        <p:tgtEl>
                                          <p:spTgt spid="27"/>
                                        </p:tgtEl>
                                        <p:attrNameLst>
                                          <p:attrName>r</p:attrName>
                                        </p:attrNameLst>
                                      </p:cBhvr>
                                    </p:animRot>
                                  </p:childTnLst>
                                  <p:subTnLst>
                                    <p:audio>
                                      <p:cMediaNode>
                                        <p:cTn display="0" masterRel="sameClick">
                                          <p:stCondLst>
                                            <p:cond evt="begin" delay="0">
                                              <p:tn val="139"/>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27"/>
                  </p:tgtEl>
                </p:cond>
              </p:nextCondLst>
            </p:seq>
            <p:seq concurrent="1" nextAc="seek">
              <p:cTn id="145" restart="whenNotActive" fill="hold" evtFilter="cancelBubble" nodeType="interactiveSeq">
                <p:stCondLst>
                  <p:cond evt="onClick" delay="0">
                    <p:tgtEl>
                      <p:spTgt spid="100"/>
                    </p:tgtEl>
                  </p:cond>
                </p:stCondLst>
                <p:endSync evt="end" delay="0">
                  <p:rtn val="all"/>
                </p:endSync>
                <p:childTnLst>
                  <p:par>
                    <p:cTn id="146" fill="hold">
                      <p:stCondLst>
                        <p:cond delay="0"/>
                      </p:stCondLst>
                      <p:childTnLst>
                        <p:par>
                          <p:cTn id="147" fill="hold">
                            <p:stCondLst>
                              <p:cond delay="0"/>
                            </p:stCondLst>
                            <p:childTnLst>
                              <p:par>
                                <p:cTn id="148" presetID="32" presetClass="emph" presetSubtype="0" repeatCount="indefinite" fill="hold" nodeType="clickEffect">
                                  <p:stCondLst>
                                    <p:cond delay="0"/>
                                  </p:stCondLst>
                                  <p:childTnLst>
                                    <p:animRot by="120000">
                                      <p:cBhvr>
                                        <p:cTn id="149" dur="100" fill="hold">
                                          <p:stCondLst>
                                            <p:cond delay="0"/>
                                          </p:stCondLst>
                                        </p:cTn>
                                        <p:tgtEl>
                                          <p:spTgt spid="100"/>
                                        </p:tgtEl>
                                        <p:attrNameLst>
                                          <p:attrName>r</p:attrName>
                                        </p:attrNameLst>
                                      </p:cBhvr>
                                    </p:animRot>
                                    <p:animRot by="-240000">
                                      <p:cBhvr>
                                        <p:cTn id="150" dur="200" fill="hold">
                                          <p:stCondLst>
                                            <p:cond delay="200"/>
                                          </p:stCondLst>
                                        </p:cTn>
                                        <p:tgtEl>
                                          <p:spTgt spid="100"/>
                                        </p:tgtEl>
                                        <p:attrNameLst>
                                          <p:attrName>r</p:attrName>
                                        </p:attrNameLst>
                                      </p:cBhvr>
                                    </p:animRot>
                                    <p:animRot by="240000">
                                      <p:cBhvr>
                                        <p:cTn id="151" dur="200" fill="hold">
                                          <p:stCondLst>
                                            <p:cond delay="400"/>
                                          </p:stCondLst>
                                        </p:cTn>
                                        <p:tgtEl>
                                          <p:spTgt spid="100"/>
                                        </p:tgtEl>
                                        <p:attrNameLst>
                                          <p:attrName>r</p:attrName>
                                        </p:attrNameLst>
                                      </p:cBhvr>
                                    </p:animRot>
                                    <p:animRot by="-240000">
                                      <p:cBhvr>
                                        <p:cTn id="152" dur="200" fill="hold">
                                          <p:stCondLst>
                                            <p:cond delay="600"/>
                                          </p:stCondLst>
                                        </p:cTn>
                                        <p:tgtEl>
                                          <p:spTgt spid="100"/>
                                        </p:tgtEl>
                                        <p:attrNameLst>
                                          <p:attrName>r</p:attrName>
                                        </p:attrNameLst>
                                      </p:cBhvr>
                                    </p:animRot>
                                    <p:animRot by="120000">
                                      <p:cBhvr>
                                        <p:cTn id="153" dur="200" fill="hold">
                                          <p:stCondLst>
                                            <p:cond delay="800"/>
                                          </p:stCondLst>
                                        </p:cTn>
                                        <p:tgtEl>
                                          <p:spTgt spid="100"/>
                                        </p:tgtEl>
                                        <p:attrNameLst>
                                          <p:attrName>r</p:attrName>
                                        </p:attrNameLst>
                                      </p:cBhvr>
                                    </p:animRot>
                                  </p:childTnLst>
                                  <p:subTnLst>
                                    <p:audio>
                                      <p:cMediaNode>
                                        <p:cTn display="0" masterRel="sameClick">
                                          <p:stCondLst>
                                            <p:cond evt="begin" delay="0">
                                              <p:tn val="148"/>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00"/>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2" grpId="0" animBg="1"/>
      <p:bldP spid="9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8">
            <a:hlinkClick r:id="rId6" action="ppaction://hlinksldjump"/>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207657" y="2772083"/>
            <a:ext cx="3499874" cy="2696385"/>
          </a:xfrm>
          <a:prstGeom prst="roundRect">
            <a:avLst>
              <a:gd name="adj" fmla="val 5870"/>
            </a:avLst>
          </a:prstGeom>
          <a:ln>
            <a:noFill/>
          </a:ln>
          <a:effectLst>
            <a:outerShdw blurRad="292100" dist="139700" dir="2700000" algn="tl" rotWithShape="0">
              <a:srgbClr val="333333">
                <a:alpha val="65000"/>
              </a:srgbClr>
            </a:outerShdw>
          </a:effectLst>
        </p:spPr>
      </p:pic>
      <p:grpSp>
        <p:nvGrpSpPr>
          <p:cNvPr id="23" name="Nhóm 11"/>
          <p:cNvGrpSpPr/>
          <p:nvPr/>
        </p:nvGrpSpPr>
        <p:grpSpPr>
          <a:xfrm>
            <a:off x="207657" y="-12440"/>
            <a:ext cx="8703436" cy="2501320"/>
            <a:chOff x="46170" y="-107030"/>
            <a:chExt cx="8415429" cy="3142514"/>
          </a:xfrm>
        </p:grpSpPr>
        <p:sp>
          <p:nvSpPr>
            <p:cNvPr id="25" name="Hình chữ nhật 12"/>
            <p:cNvSpPr/>
            <p:nvPr/>
          </p:nvSpPr>
          <p:spPr>
            <a:xfrm>
              <a:off x="46170" y="332562"/>
              <a:ext cx="8415429" cy="2702922"/>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800" dirty="0">
                <a:solidFill>
                  <a:schemeClr val="tx1"/>
                </a:solidFill>
                <a:latin typeface="Times New Roman (Headings)"/>
                <a:cs typeface="Times New Roman" panose="02020603050405020304" pitchFamily="18" charset="0"/>
              </a:endParaRPr>
            </a:p>
          </p:txBody>
        </p:sp>
        <p:pic>
          <p:nvPicPr>
            <p:cNvPr id="26" name="Ảnh 13"/>
            <p:cNvPicPr>
              <a:picLocks noChangeAspect="1"/>
            </p:cNvPicPr>
            <p:nvPr/>
          </p:nvPicPr>
          <p:blipFill>
            <a:blip r:embed="rId8">
              <a:clrChange>
                <a:clrFrom>
                  <a:srgbClr val="FFFFFF"/>
                </a:clrFrom>
                <a:clrTo>
                  <a:srgbClr val="FFFFFF">
                    <a:alpha val="0"/>
                  </a:srgbClr>
                </a:clrTo>
              </a:clrChange>
              <a:duotone>
                <a:prstClr val="black"/>
                <a:schemeClr val="accent2">
                  <a:tint val="45000"/>
                  <a:satMod val="400000"/>
                </a:schemeClr>
              </a:duotone>
            </a:blip>
            <a:stretch>
              <a:fillRect/>
            </a:stretch>
          </p:blipFill>
          <p:spPr>
            <a:xfrm>
              <a:off x="46170" y="-107030"/>
              <a:ext cx="1704762" cy="866667"/>
            </a:xfrm>
            <a:prstGeom prst="rect">
              <a:avLst/>
            </a:prstGeom>
          </p:spPr>
        </p:pic>
      </p:grpSp>
      <p:grpSp>
        <p:nvGrpSpPr>
          <p:cNvPr id="27" name="Group 26"/>
          <p:cNvGrpSpPr/>
          <p:nvPr/>
        </p:nvGrpSpPr>
        <p:grpSpPr>
          <a:xfrm>
            <a:off x="4268410" y="3829942"/>
            <a:ext cx="4642682" cy="821422"/>
            <a:chOff x="4272717" y="2801783"/>
            <a:chExt cx="4642682" cy="821422"/>
          </a:xfrm>
        </p:grpSpPr>
        <p:grpSp>
          <p:nvGrpSpPr>
            <p:cNvPr id="28" name="Group 27"/>
            <p:cNvGrpSpPr/>
            <p:nvPr/>
          </p:nvGrpSpPr>
          <p:grpSpPr>
            <a:xfrm>
              <a:off x="4272717" y="2801783"/>
              <a:ext cx="4642682" cy="821422"/>
              <a:chOff x="4272717" y="2801783"/>
              <a:chExt cx="4642682" cy="821422"/>
            </a:xfrm>
          </p:grpSpPr>
          <p:sp>
            <p:nvSpPr>
              <p:cNvPr id="30" name="Freeform 29"/>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sz="2800">
                    <a:latin typeface="Times New Roman (Headings)"/>
                  </a:rPr>
                  <a:t> </a:t>
                </a:r>
              </a:p>
            </p:txBody>
          </p:sp>
          <p:sp>
            <p:nvSpPr>
              <p:cNvPr id="31" name="TextBox 30"/>
              <p:cNvSpPr txBox="1"/>
              <p:nvPr/>
            </p:nvSpPr>
            <p:spPr>
              <a:xfrm>
                <a:off x="4379027" y="2914980"/>
                <a:ext cx="587828" cy="523220"/>
              </a:xfrm>
              <a:prstGeom prst="rect">
                <a:avLst/>
              </a:prstGeom>
              <a:noFill/>
            </p:spPr>
            <p:txBody>
              <a:bodyPr wrap="square" rtlCol="0">
                <a:spAutoFit/>
              </a:bodyPr>
              <a:lstStyle/>
              <a:p>
                <a:pPr algn="ctr"/>
                <a:r>
                  <a:rPr lang="vi-VN" sz="2800" b="1">
                    <a:latin typeface="Times New Roman (Headings)"/>
                  </a:rPr>
                  <a:t>B.</a:t>
                </a:r>
              </a:p>
            </p:txBody>
          </p:sp>
        </p:grpSp>
        <p:sp>
          <p:nvSpPr>
            <p:cNvPr id="29" name="TextBox 28"/>
            <p:cNvSpPr txBox="1"/>
            <p:nvPr/>
          </p:nvSpPr>
          <p:spPr>
            <a:xfrm>
              <a:off x="5116286" y="2858210"/>
              <a:ext cx="1883228" cy="523220"/>
            </a:xfrm>
            <a:prstGeom prst="rect">
              <a:avLst/>
            </a:prstGeom>
            <a:noFill/>
          </p:spPr>
          <p:txBody>
            <a:bodyPr wrap="square" rtlCol="0">
              <a:spAutoFit/>
            </a:bodyPr>
            <a:lstStyle/>
            <a:p>
              <a:r>
                <a:rPr lang="en-US" sz="2800" dirty="0" err="1" smtClean="0">
                  <a:latin typeface="Times New Roman (Headings)"/>
                </a:rPr>
                <a:t>Nhỏ</a:t>
              </a:r>
              <a:r>
                <a:rPr lang="en-US" sz="2800" dirty="0" smtClean="0">
                  <a:latin typeface="Times New Roman (Headings)"/>
                </a:rPr>
                <a:t> </a:t>
              </a:r>
              <a:r>
                <a:rPr lang="en-US" sz="2800" dirty="0" err="1" smtClean="0">
                  <a:latin typeface="Times New Roman (Headings)"/>
                </a:rPr>
                <a:t>hơn</a:t>
              </a:r>
              <a:endParaRPr lang="vi-VN" sz="2800" dirty="0">
                <a:latin typeface="Times New Roman (Headings)"/>
              </a:endParaRPr>
            </a:p>
          </p:txBody>
        </p:sp>
      </p:grpSp>
      <p:grpSp>
        <p:nvGrpSpPr>
          <p:cNvPr id="32" name="Group 31"/>
          <p:cNvGrpSpPr/>
          <p:nvPr/>
        </p:nvGrpSpPr>
        <p:grpSpPr>
          <a:xfrm>
            <a:off x="4268410" y="2775425"/>
            <a:ext cx="4642682" cy="821422"/>
            <a:chOff x="4268410" y="3835069"/>
            <a:chExt cx="4642682" cy="821422"/>
          </a:xfrm>
        </p:grpSpPr>
        <p:grpSp>
          <p:nvGrpSpPr>
            <p:cNvPr id="33" name="Group 32"/>
            <p:cNvGrpSpPr/>
            <p:nvPr/>
          </p:nvGrpSpPr>
          <p:grpSpPr>
            <a:xfrm>
              <a:off x="4268410" y="3835069"/>
              <a:ext cx="4642682" cy="821422"/>
              <a:chOff x="4272717" y="2801783"/>
              <a:chExt cx="4642682" cy="821422"/>
            </a:xfrm>
          </p:grpSpPr>
          <p:sp>
            <p:nvSpPr>
              <p:cNvPr id="36" name="Freeform 35"/>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sz="2800">
                    <a:latin typeface="Times New Roman (Headings)"/>
                  </a:rPr>
                  <a:t> </a:t>
                </a:r>
              </a:p>
            </p:txBody>
          </p:sp>
          <p:sp>
            <p:nvSpPr>
              <p:cNvPr id="56" name="TextBox 55"/>
              <p:cNvSpPr txBox="1"/>
              <p:nvPr/>
            </p:nvSpPr>
            <p:spPr>
              <a:xfrm>
                <a:off x="4379027" y="2914980"/>
                <a:ext cx="587828" cy="523220"/>
              </a:xfrm>
              <a:prstGeom prst="rect">
                <a:avLst/>
              </a:prstGeom>
              <a:noFill/>
            </p:spPr>
            <p:txBody>
              <a:bodyPr wrap="square" rtlCol="0">
                <a:spAutoFit/>
              </a:bodyPr>
              <a:lstStyle/>
              <a:p>
                <a:pPr algn="ctr"/>
                <a:r>
                  <a:rPr lang="vi-VN" sz="2800" b="1">
                    <a:latin typeface="Times New Roman (Headings)"/>
                  </a:rPr>
                  <a:t>A.</a:t>
                </a:r>
              </a:p>
            </p:txBody>
          </p:sp>
        </p:grpSp>
        <p:sp>
          <p:nvSpPr>
            <p:cNvPr id="34" name="TextBox 33"/>
            <p:cNvSpPr txBox="1"/>
            <p:nvPr/>
          </p:nvSpPr>
          <p:spPr>
            <a:xfrm>
              <a:off x="5068857" y="4055987"/>
              <a:ext cx="2081089" cy="523220"/>
            </a:xfrm>
            <a:prstGeom prst="rect">
              <a:avLst/>
            </a:prstGeom>
            <a:noFill/>
          </p:spPr>
          <p:txBody>
            <a:bodyPr wrap="square" rtlCol="0">
              <a:spAutoFit/>
            </a:bodyPr>
            <a:lstStyle/>
            <a:p>
              <a:r>
                <a:rPr lang="en-US" sz="2800" dirty="0" err="1" smtClean="0">
                  <a:latin typeface="Times New Roman (Headings)"/>
                </a:rPr>
                <a:t>Bằng</a:t>
              </a:r>
              <a:endParaRPr lang="vi-VN" sz="2800" dirty="0">
                <a:latin typeface="Times New Roman (Headings)"/>
              </a:endParaRPr>
            </a:p>
          </p:txBody>
        </p:sp>
      </p:grpSp>
      <p:grpSp>
        <p:nvGrpSpPr>
          <p:cNvPr id="57" name="Group 56"/>
          <p:cNvGrpSpPr/>
          <p:nvPr/>
        </p:nvGrpSpPr>
        <p:grpSpPr>
          <a:xfrm>
            <a:off x="4268410" y="4937909"/>
            <a:ext cx="4642682" cy="821422"/>
            <a:chOff x="4268410" y="4937909"/>
            <a:chExt cx="4642682" cy="821422"/>
          </a:xfrm>
        </p:grpSpPr>
        <p:grpSp>
          <p:nvGrpSpPr>
            <p:cNvPr id="58" name="Group 57"/>
            <p:cNvGrpSpPr/>
            <p:nvPr/>
          </p:nvGrpSpPr>
          <p:grpSpPr>
            <a:xfrm>
              <a:off x="4268410" y="4937909"/>
              <a:ext cx="4642682" cy="821422"/>
              <a:chOff x="4272717" y="2801783"/>
              <a:chExt cx="4642682" cy="821422"/>
            </a:xfrm>
          </p:grpSpPr>
          <p:sp>
            <p:nvSpPr>
              <p:cNvPr id="60" name="Freeform 59"/>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sz="2800">
                    <a:latin typeface="Times New Roman (Headings)"/>
                  </a:rPr>
                  <a:t> </a:t>
                </a:r>
              </a:p>
            </p:txBody>
          </p:sp>
          <p:sp>
            <p:nvSpPr>
              <p:cNvPr id="61" name="TextBox 60"/>
              <p:cNvSpPr txBox="1"/>
              <p:nvPr/>
            </p:nvSpPr>
            <p:spPr>
              <a:xfrm>
                <a:off x="4379027" y="2914980"/>
                <a:ext cx="587828" cy="523220"/>
              </a:xfrm>
              <a:prstGeom prst="rect">
                <a:avLst/>
              </a:prstGeom>
              <a:noFill/>
            </p:spPr>
            <p:txBody>
              <a:bodyPr wrap="square" rtlCol="0">
                <a:spAutoFit/>
              </a:bodyPr>
              <a:lstStyle/>
              <a:p>
                <a:pPr algn="ctr"/>
                <a:r>
                  <a:rPr lang="vi-VN" sz="2800" b="1">
                    <a:latin typeface="Times New Roman (Headings)"/>
                  </a:rPr>
                  <a:t>C.</a:t>
                </a:r>
              </a:p>
            </p:txBody>
          </p:sp>
        </p:grpSp>
        <mc:AlternateContent xmlns:mc="http://schemas.openxmlformats.org/markup-compatibility/2006" xmlns:a14="http://schemas.microsoft.com/office/drawing/2010/main">
          <mc:Choice Requires="a14">
            <p:sp>
              <p:nvSpPr>
                <p:cNvPr id="59" name="TextBox 58"/>
                <p:cNvSpPr txBox="1"/>
                <p:nvPr/>
              </p:nvSpPr>
              <p:spPr>
                <a:xfrm>
                  <a:off x="5116286" y="5051782"/>
                  <a:ext cx="1883228" cy="523220"/>
                </a:xfrm>
                <a:prstGeom prst="rect">
                  <a:avLst/>
                </a:prstGeom>
                <a:noFill/>
              </p:spPr>
              <p:txBody>
                <a:bodyPr wrap="square" rtlCol="0">
                  <a:spAutoFit/>
                </a:bodyPr>
                <a:lstStyle/>
                <a:p>
                  <a:r>
                    <a:rPr lang="en-US" sz="2800" dirty="0" smtClean="0">
                      <a:latin typeface="Times New Roman (Headings)"/>
                    </a:rPr>
                    <a:t>Lớn hơn</a:t>
                  </a:r>
                  <a14:m>
                    <m:oMath xmlns:m="http://schemas.openxmlformats.org/officeDocument/2006/math">
                      <m:r>
                        <a:rPr lang="en-US" sz="2800" b="0" i="1" smtClean="0">
                          <a:latin typeface="Cambria Math"/>
                        </a:rPr>
                        <m:t> </m:t>
                      </m:r>
                    </m:oMath>
                  </a14:m>
                  <a:endParaRPr lang="vi-VN" sz="2800" dirty="0">
                    <a:latin typeface="Times New Roman (Headings)"/>
                  </a:endParaRPr>
                </a:p>
              </p:txBody>
            </p:sp>
          </mc:Choice>
          <mc:Fallback xmlns="">
            <p:sp>
              <p:nvSpPr>
                <p:cNvPr id="59" name="TextBox 58"/>
                <p:cNvSpPr txBox="1">
                  <a:spLocks noRot="1" noChangeAspect="1" noMove="1" noResize="1" noEditPoints="1" noAdjustHandles="1" noChangeArrowheads="1" noChangeShapeType="1" noTextEdit="1"/>
                </p:cNvSpPr>
                <p:nvPr/>
              </p:nvSpPr>
              <p:spPr>
                <a:xfrm>
                  <a:off x="5116286" y="5051782"/>
                  <a:ext cx="1883228" cy="553998"/>
                </a:xfrm>
                <a:prstGeom prst="rect">
                  <a:avLst/>
                </a:prstGeom>
                <a:blipFill rotWithShape="1">
                  <a:blip r:embed="rId9"/>
                  <a:stretch>
                    <a:fillRect l="-7443" t="-14286" b="-32967"/>
                  </a:stretch>
                </a:blipFill>
              </p:spPr>
              <p:txBody>
                <a:bodyPr/>
                <a:lstStyle/>
                <a:p>
                  <a:r>
                    <a:rPr lang="en-US">
                      <a:noFill/>
                    </a:rPr>
                    <a:t> </a:t>
                  </a:r>
                </a:p>
              </p:txBody>
            </p:sp>
          </mc:Fallback>
        </mc:AlternateContent>
      </p:grpSp>
      <p:grpSp>
        <p:nvGrpSpPr>
          <p:cNvPr id="62" name="Group 61"/>
          <p:cNvGrpSpPr/>
          <p:nvPr/>
        </p:nvGrpSpPr>
        <p:grpSpPr>
          <a:xfrm>
            <a:off x="4268410" y="5874662"/>
            <a:ext cx="4799390" cy="821422"/>
            <a:chOff x="4268410" y="5874662"/>
            <a:chExt cx="4799390" cy="821422"/>
          </a:xfrm>
        </p:grpSpPr>
        <p:grpSp>
          <p:nvGrpSpPr>
            <p:cNvPr id="63" name="Group 62"/>
            <p:cNvGrpSpPr/>
            <p:nvPr/>
          </p:nvGrpSpPr>
          <p:grpSpPr>
            <a:xfrm>
              <a:off x="4268410" y="5874662"/>
              <a:ext cx="4642682" cy="821422"/>
              <a:chOff x="4272717" y="2801783"/>
              <a:chExt cx="4642682" cy="821422"/>
            </a:xfrm>
          </p:grpSpPr>
          <p:sp>
            <p:nvSpPr>
              <p:cNvPr id="65" name="Freeform 64"/>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sz="2800">
                    <a:latin typeface="Times New Roman (Headings)"/>
                  </a:rPr>
                  <a:t> </a:t>
                </a:r>
              </a:p>
            </p:txBody>
          </p:sp>
          <p:sp>
            <p:nvSpPr>
              <p:cNvPr id="66" name="TextBox 65"/>
              <p:cNvSpPr txBox="1"/>
              <p:nvPr/>
            </p:nvSpPr>
            <p:spPr>
              <a:xfrm>
                <a:off x="4379027" y="2914980"/>
                <a:ext cx="587828" cy="523220"/>
              </a:xfrm>
              <a:prstGeom prst="rect">
                <a:avLst/>
              </a:prstGeom>
              <a:noFill/>
            </p:spPr>
            <p:txBody>
              <a:bodyPr wrap="square" rtlCol="0">
                <a:spAutoFit/>
              </a:bodyPr>
              <a:lstStyle/>
              <a:p>
                <a:pPr algn="ctr"/>
                <a:r>
                  <a:rPr lang="vi-VN" sz="2800" b="1">
                    <a:latin typeface="Times New Roman (Headings)"/>
                  </a:rPr>
                  <a:t>D.</a:t>
                </a:r>
              </a:p>
            </p:txBody>
          </p:sp>
        </p:grpSp>
        <p:sp>
          <p:nvSpPr>
            <p:cNvPr id="64" name="TextBox 63"/>
            <p:cNvSpPr txBox="1"/>
            <p:nvPr/>
          </p:nvSpPr>
          <p:spPr>
            <a:xfrm>
              <a:off x="5111979" y="6080192"/>
              <a:ext cx="3955821" cy="523220"/>
            </a:xfrm>
            <a:prstGeom prst="rect">
              <a:avLst/>
            </a:prstGeom>
            <a:noFill/>
          </p:spPr>
          <p:txBody>
            <a:bodyPr wrap="square" rtlCol="0">
              <a:spAutoFit/>
            </a:bodyPr>
            <a:lstStyle/>
            <a:p>
              <a:r>
                <a:rPr lang="en-US" sz="2800" dirty="0" err="1" smtClean="0">
                  <a:latin typeface="Times New Roman (Headings)"/>
                </a:rPr>
                <a:t>Không</a:t>
              </a:r>
              <a:r>
                <a:rPr lang="en-US" sz="2800" dirty="0" smtClean="0">
                  <a:latin typeface="Times New Roman (Headings)"/>
                </a:rPr>
                <a:t> so </a:t>
              </a:r>
              <a:r>
                <a:rPr lang="en-US" sz="2800" dirty="0" err="1" smtClean="0">
                  <a:latin typeface="Times New Roman (Headings)"/>
                </a:rPr>
                <a:t>sánh</a:t>
              </a:r>
              <a:r>
                <a:rPr lang="en-US" sz="2800" dirty="0" smtClean="0">
                  <a:latin typeface="Times New Roman (Headings)"/>
                </a:rPr>
                <a:t> </a:t>
              </a:r>
              <a:r>
                <a:rPr lang="en-US" sz="2800" dirty="0" err="1" smtClean="0">
                  <a:latin typeface="Times New Roman (Headings)"/>
                </a:rPr>
                <a:t>được</a:t>
              </a:r>
              <a:endParaRPr lang="vi-VN" sz="2800" dirty="0">
                <a:latin typeface="Times New Roman (Headings)"/>
              </a:endParaRPr>
            </a:p>
          </p:txBody>
        </p:sp>
      </p:grpSp>
      <p:sp>
        <p:nvSpPr>
          <p:cNvPr id="67" name="Rounded Rectangle 66"/>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30</a:t>
            </a:r>
          </a:p>
        </p:txBody>
      </p:sp>
      <p:sp>
        <p:nvSpPr>
          <p:cNvPr id="68" name="Rounded Rectangle 67"/>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29</a:t>
            </a:r>
          </a:p>
        </p:txBody>
      </p:sp>
      <p:sp>
        <p:nvSpPr>
          <p:cNvPr id="69" name="Rounded Rectangle 68"/>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28</a:t>
            </a:r>
          </a:p>
        </p:txBody>
      </p:sp>
      <p:sp>
        <p:nvSpPr>
          <p:cNvPr id="70" name="Rounded Rectangle 69"/>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27</a:t>
            </a:r>
          </a:p>
        </p:txBody>
      </p:sp>
      <p:sp>
        <p:nvSpPr>
          <p:cNvPr id="71" name="Rounded Rectangle 70"/>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26</a:t>
            </a:r>
          </a:p>
        </p:txBody>
      </p:sp>
      <p:sp>
        <p:nvSpPr>
          <p:cNvPr id="72" name="Rounded Rectangle 71"/>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25</a:t>
            </a:r>
          </a:p>
        </p:txBody>
      </p:sp>
      <p:sp>
        <p:nvSpPr>
          <p:cNvPr id="73" name="Rounded Rectangle 72"/>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24</a:t>
            </a:r>
          </a:p>
        </p:txBody>
      </p:sp>
      <p:sp>
        <p:nvSpPr>
          <p:cNvPr id="74" name="Rounded Rectangle 73"/>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23</a:t>
            </a:r>
          </a:p>
        </p:txBody>
      </p:sp>
      <p:sp>
        <p:nvSpPr>
          <p:cNvPr id="75" name="Rounded Rectangle 74"/>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22</a:t>
            </a:r>
          </a:p>
        </p:txBody>
      </p:sp>
      <p:sp>
        <p:nvSpPr>
          <p:cNvPr id="76" name="Rounded Rectangle 75"/>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21</a:t>
            </a:r>
          </a:p>
        </p:txBody>
      </p:sp>
      <p:sp>
        <p:nvSpPr>
          <p:cNvPr id="77" name="Rounded Rectangle 76"/>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20</a:t>
            </a:r>
          </a:p>
        </p:txBody>
      </p:sp>
      <p:sp>
        <p:nvSpPr>
          <p:cNvPr id="78" name="Rounded Rectangle 77"/>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19</a:t>
            </a:r>
          </a:p>
        </p:txBody>
      </p:sp>
      <p:sp>
        <p:nvSpPr>
          <p:cNvPr id="79" name="Rounded Rectangle 78"/>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18</a:t>
            </a:r>
          </a:p>
        </p:txBody>
      </p:sp>
      <p:sp>
        <p:nvSpPr>
          <p:cNvPr id="80" name="Rounded Rectangle 79"/>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17</a:t>
            </a:r>
          </a:p>
        </p:txBody>
      </p:sp>
      <p:sp>
        <p:nvSpPr>
          <p:cNvPr id="81" name="Rounded Rectangle 80"/>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16</a:t>
            </a:r>
          </a:p>
        </p:txBody>
      </p:sp>
      <p:sp>
        <p:nvSpPr>
          <p:cNvPr id="82" name="Rounded Rectangle 81"/>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15</a:t>
            </a:r>
          </a:p>
        </p:txBody>
      </p:sp>
      <p:sp>
        <p:nvSpPr>
          <p:cNvPr id="83" name="Rounded Rectangle 82"/>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14</a:t>
            </a:r>
          </a:p>
        </p:txBody>
      </p:sp>
      <p:sp>
        <p:nvSpPr>
          <p:cNvPr id="84" name="Rounded Rectangle 83"/>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13</a:t>
            </a:r>
          </a:p>
        </p:txBody>
      </p:sp>
      <p:sp>
        <p:nvSpPr>
          <p:cNvPr id="85" name="Rounded Rectangle 84"/>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12</a:t>
            </a:r>
          </a:p>
        </p:txBody>
      </p:sp>
      <p:sp>
        <p:nvSpPr>
          <p:cNvPr id="86" name="Rounded Rectangle 85"/>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11</a:t>
            </a:r>
          </a:p>
        </p:txBody>
      </p:sp>
      <p:sp>
        <p:nvSpPr>
          <p:cNvPr id="87" name="Rounded Rectangle 86"/>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10</a:t>
            </a:r>
          </a:p>
        </p:txBody>
      </p:sp>
      <p:sp>
        <p:nvSpPr>
          <p:cNvPr id="88" name="Rounded Rectangle 87"/>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09</a:t>
            </a:r>
          </a:p>
        </p:txBody>
      </p:sp>
      <p:sp>
        <p:nvSpPr>
          <p:cNvPr id="89" name="Rounded Rectangle 88"/>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08</a:t>
            </a:r>
          </a:p>
        </p:txBody>
      </p:sp>
      <p:sp>
        <p:nvSpPr>
          <p:cNvPr id="90" name="Rounded Rectangle 89"/>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07</a:t>
            </a:r>
          </a:p>
        </p:txBody>
      </p:sp>
      <p:sp>
        <p:nvSpPr>
          <p:cNvPr id="91" name="Rounded Rectangle 90"/>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06</a:t>
            </a:r>
          </a:p>
        </p:txBody>
      </p:sp>
      <p:sp>
        <p:nvSpPr>
          <p:cNvPr id="92" name="Rounded Rectangle 91"/>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05</a:t>
            </a:r>
          </a:p>
        </p:txBody>
      </p:sp>
      <p:sp>
        <p:nvSpPr>
          <p:cNvPr id="93" name="Rounded Rectangle 92"/>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04</a:t>
            </a:r>
          </a:p>
        </p:txBody>
      </p:sp>
      <p:sp>
        <p:nvSpPr>
          <p:cNvPr id="94" name="Rounded Rectangle 93"/>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03</a:t>
            </a:r>
          </a:p>
        </p:txBody>
      </p:sp>
      <p:sp>
        <p:nvSpPr>
          <p:cNvPr id="95" name="Rounded Rectangle 94"/>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02</a:t>
            </a:r>
          </a:p>
        </p:txBody>
      </p:sp>
      <p:sp>
        <p:nvSpPr>
          <p:cNvPr id="96" name="Rounded Rectangle 95"/>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Headings)"/>
              </a:rPr>
              <a:t>01</a:t>
            </a:r>
          </a:p>
        </p:txBody>
      </p:sp>
      <p:sp>
        <p:nvSpPr>
          <p:cNvPr id="97" name="Rounded Rectangle 96"/>
          <p:cNvSpPr/>
          <p:nvPr/>
        </p:nvSpPr>
        <p:spPr>
          <a:xfrm>
            <a:off x="963240" y="5671247"/>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Headings)"/>
              </a:rPr>
              <a:t>00</a:t>
            </a:r>
          </a:p>
        </p:txBody>
      </p:sp>
      <p:pic>
        <p:nvPicPr>
          <p:cNvPr id="98" name="Picture 2" descr="Káº¿t quáº£ hÃ¬nh áº£nh cho icon Äá»ng há»"/>
          <p:cNvPicPr>
            <a:picLocks noChangeAspect="1" noChangeArrowheads="1"/>
          </p:cNvPicPr>
          <p:nvPr/>
        </p:nvPicPr>
        <p:blipFill>
          <a:blip r:embed="rId10" cstate="print">
            <a:clrChange>
              <a:clrFrom>
                <a:srgbClr val="F5F3F4"/>
              </a:clrFrom>
              <a:clrTo>
                <a:srgbClr val="F5F3F4">
                  <a:alpha val="0"/>
                </a:srgbClr>
              </a:clrTo>
            </a:clrChange>
            <a:extLst>
              <a:ext uri="{28A0092B-C50C-407E-A947-70E740481C1C}">
                <a14:useLocalDpi xmlns:a14="http://schemas.microsoft.com/office/drawing/2010/main" val="0"/>
              </a:ext>
            </a:extLst>
          </a:blip>
          <a:srcRect/>
          <a:stretch>
            <a:fillRect/>
          </a:stretch>
        </p:blipFill>
        <p:spPr bwMode="auto">
          <a:xfrm>
            <a:off x="2411041" y="5542661"/>
            <a:ext cx="789361" cy="7905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81046" y="480537"/>
            <a:ext cx="8273096" cy="2677656"/>
          </a:xfrm>
          <a:prstGeom prst="rect">
            <a:avLst/>
          </a:prstGeom>
        </p:spPr>
        <p:txBody>
          <a:bodyPr wrap="square">
            <a:spAutoFit/>
          </a:bodyPr>
          <a:lstStyle/>
          <a:p>
            <a:r>
              <a:rPr lang="en-US" sz="2800" u="sng" dirty="0" err="1" smtClean="0">
                <a:solidFill>
                  <a:schemeClr val="accent1"/>
                </a:solidFill>
                <a:latin typeface="Times New Roman (Headings)"/>
              </a:rPr>
              <a:t>Câu</a:t>
            </a:r>
            <a:r>
              <a:rPr lang="en-US" sz="2800" u="sng" dirty="0" smtClean="0">
                <a:solidFill>
                  <a:schemeClr val="accent1"/>
                </a:solidFill>
                <a:latin typeface="Times New Roman (Headings)"/>
              </a:rPr>
              <a:t> 3</a:t>
            </a:r>
            <a:r>
              <a:rPr lang="en-US" sz="2800" dirty="0" smtClean="0">
                <a:solidFill>
                  <a:schemeClr val="accent1"/>
                </a:solidFill>
                <a:latin typeface="Times New Roman (Headings)"/>
              </a:rPr>
              <a:t>. </a:t>
            </a:r>
            <a:r>
              <a:rPr lang="en-US" sz="2800" dirty="0" err="1" smtClean="0">
                <a:solidFill>
                  <a:schemeClr val="accent1"/>
                </a:solidFill>
                <a:latin typeface="Times New Roman (Headings)"/>
              </a:rPr>
              <a:t>Chọn</a:t>
            </a:r>
            <a:r>
              <a:rPr lang="en-US" sz="2800" dirty="0" smtClean="0">
                <a:solidFill>
                  <a:schemeClr val="accent1"/>
                </a:solidFill>
                <a:latin typeface="Times New Roman (Headings)"/>
              </a:rPr>
              <a:t> </a:t>
            </a:r>
            <a:r>
              <a:rPr lang="en-US" sz="2800" dirty="0" err="1">
                <a:solidFill>
                  <a:schemeClr val="accent1"/>
                </a:solidFill>
                <a:latin typeface="Times New Roman (Headings)"/>
              </a:rPr>
              <a:t>đáp</a:t>
            </a:r>
            <a:r>
              <a:rPr lang="en-US" sz="2800" dirty="0">
                <a:solidFill>
                  <a:schemeClr val="accent1"/>
                </a:solidFill>
                <a:latin typeface="Times New Roman (Headings)"/>
              </a:rPr>
              <a:t> </a:t>
            </a:r>
            <a:r>
              <a:rPr lang="en-US" sz="2800" dirty="0" err="1">
                <a:solidFill>
                  <a:schemeClr val="accent1"/>
                </a:solidFill>
                <a:latin typeface="Times New Roman (Headings)"/>
              </a:rPr>
              <a:t>án</a:t>
            </a:r>
            <a:r>
              <a:rPr lang="en-US" sz="2800" dirty="0">
                <a:solidFill>
                  <a:schemeClr val="accent1"/>
                </a:solidFill>
                <a:latin typeface="Times New Roman (Headings)"/>
              </a:rPr>
              <a:t> </a:t>
            </a:r>
            <a:r>
              <a:rPr lang="en-US" sz="2800" dirty="0" err="1" smtClean="0">
                <a:solidFill>
                  <a:schemeClr val="accent1"/>
                </a:solidFill>
                <a:latin typeface="Times New Roman (Headings)"/>
              </a:rPr>
              <a:t>đúng</a:t>
            </a:r>
            <a:r>
              <a:rPr lang="en-US" sz="2800" dirty="0" smtClean="0">
                <a:solidFill>
                  <a:schemeClr val="accent1"/>
                </a:solidFill>
                <a:latin typeface="Times New Roman (Headings)"/>
              </a:rPr>
              <a:t> </a:t>
            </a:r>
            <a:r>
              <a:rPr lang="en-US" sz="2800" dirty="0" err="1">
                <a:solidFill>
                  <a:schemeClr val="accent1"/>
                </a:solidFill>
                <a:latin typeface="Times New Roman (Headings)"/>
              </a:rPr>
              <a:t>để</a:t>
            </a:r>
            <a:r>
              <a:rPr lang="en-US" sz="2800" dirty="0">
                <a:solidFill>
                  <a:schemeClr val="accent1"/>
                </a:solidFill>
                <a:latin typeface="Times New Roman (Headings)"/>
              </a:rPr>
              <a:t> </a:t>
            </a:r>
            <a:r>
              <a:rPr lang="en-US" sz="2800" dirty="0" err="1">
                <a:solidFill>
                  <a:schemeClr val="accent1"/>
                </a:solidFill>
                <a:latin typeface="Times New Roman (Headings)"/>
              </a:rPr>
              <a:t>điền</a:t>
            </a:r>
            <a:r>
              <a:rPr lang="en-US" sz="2800" dirty="0">
                <a:solidFill>
                  <a:schemeClr val="accent1"/>
                </a:solidFill>
                <a:latin typeface="Times New Roman (Headings)"/>
              </a:rPr>
              <a:t> </a:t>
            </a:r>
            <a:r>
              <a:rPr lang="en-US" sz="2800" dirty="0" err="1">
                <a:solidFill>
                  <a:schemeClr val="accent1"/>
                </a:solidFill>
                <a:latin typeface="Times New Roman (Headings)"/>
              </a:rPr>
              <a:t>vào</a:t>
            </a:r>
            <a:r>
              <a:rPr lang="en-US" sz="2800" dirty="0">
                <a:solidFill>
                  <a:schemeClr val="accent1"/>
                </a:solidFill>
                <a:latin typeface="Times New Roman (Headings)"/>
              </a:rPr>
              <a:t> </a:t>
            </a:r>
            <a:r>
              <a:rPr lang="en-US" sz="2800" dirty="0" err="1">
                <a:solidFill>
                  <a:schemeClr val="accent1"/>
                </a:solidFill>
                <a:latin typeface="Times New Roman (Headings)"/>
              </a:rPr>
              <a:t>chỗ</a:t>
            </a:r>
            <a:r>
              <a:rPr lang="en-US" sz="2800" dirty="0">
                <a:solidFill>
                  <a:schemeClr val="accent1"/>
                </a:solidFill>
                <a:latin typeface="Times New Roman (Headings)"/>
              </a:rPr>
              <a:t> </a:t>
            </a:r>
            <a:r>
              <a:rPr lang="en-US" sz="2800" dirty="0" err="1">
                <a:solidFill>
                  <a:schemeClr val="accent1"/>
                </a:solidFill>
                <a:latin typeface="Times New Roman (Headings)"/>
              </a:rPr>
              <a:t>trống</a:t>
            </a:r>
            <a:r>
              <a:rPr lang="en-US" sz="2800" dirty="0">
                <a:solidFill>
                  <a:schemeClr val="accent1"/>
                </a:solidFill>
                <a:latin typeface="Times New Roman (Headings)"/>
              </a:rPr>
              <a:t> </a:t>
            </a:r>
            <a:r>
              <a:rPr lang="en-US" sz="2800" dirty="0" err="1">
                <a:solidFill>
                  <a:schemeClr val="accent1"/>
                </a:solidFill>
                <a:latin typeface="Times New Roman (Headings)"/>
              </a:rPr>
              <a:t>dưới</a:t>
            </a:r>
            <a:r>
              <a:rPr lang="en-US" sz="2800" dirty="0">
                <a:solidFill>
                  <a:schemeClr val="accent1"/>
                </a:solidFill>
                <a:latin typeface="Times New Roman (Headings)"/>
              </a:rPr>
              <a:t> </a:t>
            </a:r>
            <a:r>
              <a:rPr lang="en-US" sz="2800" dirty="0" err="1">
                <a:solidFill>
                  <a:schemeClr val="accent1"/>
                </a:solidFill>
                <a:latin typeface="Times New Roman (Headings)"/>
              </a:rPr>
              <a:t>đây</a:t>
            </a:r>
            <a:endParaRPr lang="en-US" sz="2800" dirty="0" smtClean="0">
              <a:latin typeface="Times New Roman (Headings)"/>
            </a:endParaRPr>
          </a:p>
          <a:p>
            <a:r>
              <a:rPr lang="vi-VN" sz="2800" i="1" dirty="0" smtClean="0">
                <a:latin typeface="Times New Roman (Headings)"/>
              </a:rPr>
              <a:t>Trong </a:t>
            </a:r>
            <a:r>
              <a:rPr lang="vi-VN" sz="2800" i="1" dirty="0">
                <a:latin typeface="Times New Roman (Headings)"/>
              </a:rPr>
              <a:t>một đường tròn, góc tạo bởi tia tiếp tuyến và dây cung </a:t>
            </a:r>
            <a:r>
              <a:rPr lang="en-US" sz="2800" i="1" dirty="0" smtClean="0">
                <a:latin typeface="Times New Roman (Headings)"/>
              </a:rPr>
              <a:t>…..…..</a:t>
            </a:r>
            <a:r>
              <a:rPr lang="vi-VN" sz="2800" i="1" dirty="0" smtClean="0">
                <a:latin typeface="Times New Roman (Headings)"/>
              </a:rPr>
              <a:t>góc </a:t>
            </a:r>
            <a:r>
              <a:rPr lang="vi-VN" sz="2800" i="1" dirty="0">
                <a:latin typeface="Times New Roman (Headings)"/>
              </a:rPr>
              <a:t>nội tiếp cùng chắn một </a:t>
            </a:r>
            <a:r>
              <a:rPr lang="vi-VN" sz="2800" i="1" dirty="0" smtClean="0">
                <a:latin typeface="Times New Roman (Headings)"/>
              </a:rPr>
              <a:t>cun</a:t>
            </a:r>
            <a:r>
              <a:rPr lang="en-US" sz="2800" i="1" dirty="0" smtClean="0">
                <a:latin typeface="Times New Roman (Headings)"/>
              </a:rPr>
              <a:t>g.</a:t>
            </a:r>
            <a:r>
              <a:rPr lang="vi-VN" sz="2800" dirty="0">
                <a:latin typeface="Times New Roman (Headings)"/>
              </a:rPr>
              <a:t/>
            </a:r>
            <a:br>
              <a:rPr lang="vi-VN" sz="2800" dirty="0">
                <a:latin typeface="Times New Roman (Headings)"/>
              </a:rPr>
            </a:br>
            <a:r>
              <a:rPr lang="vi-VN" sz="2800" dirty="0">
                <a:latin typeface="Times New Roman (Headings)"/>
              </a:rPr>
              <a:t/>
            </a:r>
            <a:br>
              <a:rPr lang="vi-VN" sz="2800" dirty="0">
                <a:latin typeface="Times New Roman (Headings)"/>
              </a:rPr>
            </a:br>
            <a:endParaRPr lang="en-US" sz="2800" dirty="0">
              <a:latin typeface="Times New Roman (Headings)"/>
            </a:endParaRPr>
          </a:p>
        </p:txBody>
      </p:sp>
    </p:spTree>
    <p:extLst>
      <p:ext uri="{BB962C8B-B14F-4D97-AF65-F5344CB8AC3E}">
        <p14:creationId xmlns:p14="http://schemas.microsoft.com/office/powerpoint/2010/main" val="2783015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animEffect transition="in" filter="fade">
                                      <p:cBhvr>
                                        <p:cTn id="27" dur="500"/>
                                        <p:tgtEl>
                                          <p:spTgt spid="5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ppt_w</p:attrName>
                                        </p:attrNameLst>
                                      </p:cBhvr>
                                      <p:tavLst>
                                        <p:tav tm="0">
                                          <p:val>
                                            <p:fltVal val="0"/>
                                          </p:val>
                                        </p:tav>
                                        <p:tav tm="100000">
                                          <p:val>
                                            <p:strVal val="#ppt_w"/>
                                          </p:val>
                                        </p:tav>
                                      </p:tavLst>
                                    </p:anim>
                                    <p:anim calcmode="lin" valueType="num">
                                      <p:cBhvr>
                                        <p:cTn id="32" dur="500" fill="hold"/>
                                        <p:tgtEl>
                                          <p:spTgt spid="62"/>
                                        </p:tgtEl>
                                        <p:attrNameLst>
                                          <p:attrName>ppt_h</p:attrName>
                                        </p:attrNameLst>
                                      </p:cBhvr>
                                      <p:tavLst>
                                        <p:tav tm="0">
                                          <p:val>
                                            <p:fltVal val="0"/>
                                          </p:val>
                                        </p:tav>
                                        <p:tav tm="100000">
                                          <p:val>
                                            <p:strVal val="#ppt_h"/>
                                          </p:val>
                                        </p:tav>
                                      </p:tavLst>
                                    </p:anim>
                                    <p:animEffect transition="in" filter="fade">
                                      <p:cBhvr>
                                        <p:cTn id="33" dur="500"/>
                                        <p:tgtEl>
                                          <p:spTgt spid="62"/>
                                        </p:tgtEl>
                                      </p:cBhvr>
                                    </p:animEffect>
                                  </p:childTnLst>
                                </p:cTn>
                              </p:par>
                            </p:childTnLst>
                          </p:cTn>
                        </p:par>
                        <p:par>
                          <p:cTn id="34" fill="hold">
                            <p:stCondLst>
                              <p:cond delay="2500"/>
                            </p:stCondLst>
                            <p:childTnLst>
                              <p:par>
                                <p:cTn id="35" presetID="14" presetClass="entr" presetSubtype="10"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randombar(horizontal)">
                                      <p:cBhvr>
                                        <p:cTn id="37" dur="500"/>
                                        <p:tgtEl>
                                          <p:spTgt spid="35"/>
                                        </p:tgtEl>
                                      </p:cBhvr>
                                    </p:animEffect>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Effect transition="in" filter="fade">
                                      <p:cBhvr>
                                        <p:cTn id="41" dur="1000"/>
                                        <p:tgtEl>
                                          <p:spTgt spid="98"/>
                                        </p:tgtEl>
                                      </p:cBhvr>
                                    </p:animEffect>
                                    <p:anim calcmode="lin" valueType="num">
                                      <p:cBhvr>
                                        <p:cTn id="42" dur="1000" fill="hold"/>
                                        <p:tgtEl>
                                          <p:spTgt spid="98"/>
                                        </p:tgtEl>
                                        <p:attrNameLst>
                                          <p:attrName>ppt_x</p:attrName>
                                        </p:attrNameLst>
                                      </p:cBhvr>
                                      <p:tavLst>
                                        <p:tav tm="0">
                                          <p:val>
                                            <p:strVal val="#ppt_x"/>
                                          </p:val>
                                        </p:tav>
                                        <p:tav tm="100000">
                                          <p:val>
                                            <p:strVal val="#ppt_x"/>
                                          </p:val>
                                        </p:tav>
                                      </p:tavLst>
                                    </p:anim>
                                    <p:anim calcmode="lin" valueType="num">
                                      <p:cBhvr>
                                        <p:cTn id="43"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98"/>
                    </p:tgtEl>
                  </p:cond>
                </p:stCondLst>
                <p:endSync evt="end" delay="0">
                  <p:rtn val="all"/>
                </p:endSync>
                <p:childTnLst>
                  <p:par>
                    <p:cTn id="45" fill="hold">
                      <p:stCondLst>
                        <p:cond delay="0"/>
                      </p:stCondLst>
                      <p:childTnLst>
                        <p:par>
                          <p:cTn id="46" fill="hold">
                            <p:stCondLst>
                              <p:cond delay="0"/>
                            </p:stCondLst>
                            <p:childTnLst>
                              <p:par>
                                <p:cTn id="47" presetID="11" presetClass="entr" presetSubtype="0" fill="hold" grpId="0" nodeType="afterEffect">
                                  <p:stCondLst>
                                    <p:cond delay="0"/>
                                  </p:stCondLst>
                                  <p:childTnLst>
                                    <p:set>
                                      <p:cBhvr>
                                        <p:cTn id="48" dur="1000">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childTnLst>
                          </p:cTn>
                        </p:par>
                        <p:par>
                          <p:cTn id="49" fill="hold">
                            <p:stCondLst>
                              <p:cond delay="1000"/>
                            </p:stCondLst>
                            <p:childTnLst>
                              <p:par>
                                <p:cTn id="50" presetID="11" presetClass="entr" presetSubtype="0" fill="hold" grpId="0" nodeType="afterEffect">
                                  <p:stCondLst>
                                    <p:cond delay="0"/>
                                  </p:stCondLst>
                                  <p:childTnLst>
                                    <p:set>
                                      <p:cBhvr>
                                        <p:cTn id="51" dur="1000">
                                          <p:stCondLst>
                                            <p:cond delay="0"/>
                                          </p:stCondLst>
                                        </p:cTn>
                                        <p:tgtEl>
                                          <p:spTgt spid="68"/>
                                        </p:tgtEl>
                                        <p:attrNameLst>
                                          <p:attrName>style.visibility</p:attrName>
                                        </p:attrNameLst>
                                      </p:cBhvr>
                                      <p:to>
                                        <p:strVal val="visible"/>
                                      </p:to>
                                    </p:set>
                                  </p:childTnLst>
                                </p:cTn>
                              </p:par>
                            </p:childTnLst>
                          </p:cTn>
                        </p:par>
                        <p:par>
                          <p:cTn id="52" fill="hold">
                            <p:stCondLst>
                              <p:cond delay="2000"/>
                            </p:stCondLst>
                            <p:childTnLst>
                              <p:par>
                                <p:cTn id="53" presetID="11" presetClass="entr" presetSubtype="0" fill="hold" grpId="0" nodeType="afterEffect">
                                  <p:stCondLst>
                                    <p:cond delay="0"/>
                                  </p:stCondLst>
                                  <p:childTnLst>
                                    <p:set>
                                      <p:cBhvr>
                                        <p:cTn id="54" dur="1000">
                                          <p:stCondLst>
                                            <p:cond delay="0"/>
                                          </p:stCondLst>
                                        </p:cTn>
                                        <p:tgtEl>
                                          <p:spTgt spid="69"/>
                                        </p:tgtEl>
                                        <p:attrNameLst>
                                          <p:attrName>style.visibility</p:attrName>
                                        </p:attrNameLst>
                                      </p:cBhvr>
                                      <p:to>
                                        <p:strVal val="visible"/>
                                      </p:to>
                                    </p:set>
                                  </p:childTnLst>
                                </p:cTn>
                              </p:par>
                            </p:childTnLst>
                          </p:cTn>
                        </p:par>
                        <p:par>
                          <p:cTn id="55" fill="hold">
                            <p:stCondLst>
                              <p:cond delay="3000"/>
                            </p:stCondLst>
                            <p:childTnLst>
                              <p:par>
                                <p:cTn id="56" presetID="11" presetClass="entr" presetSubtype="0" fill="hold" grpId="0" nodeType="afterEffect">
                                  <p:stCondLst>
                                    <p:cond delay="0"/>
                                  </p:stCondLst>
                                  <p:childTnLst>
                                    <p:set>
                                      <p:cBhvr>
                                        <p:cTn id="57" dur="1000">
                                          <p:stCondLst>
                                            <p:cond delay="0"/>
                                          </p:stCondLst>
                                        </p:cTn>
                                        <p:tgtEl>
                                          <p:spTgt spid="70"/>
                                        </p:tgtEl>
                                        <p:attrNameLst>
                                          <p:attrName>style.visibility</p:attrName>
                                        </p:attrNameLst>
                                      </p:cBhvr>
                                      <p:to>
                                        <p:strVal val="visible"/>
                                      </p:to>
                                    </p:set>
                                  </p:childTnLst>
                                </p:cTn>
                              </p:par>
                            </p:childTnLst>
                          </p:cTn>
                        </p:par>
                        <p:par>
                          <p:cTn id="58" fill="hold">
                            <p:stCondLst>
                              <p:cond delay="4000"/>
                            </p:stCondLst>
                            <p:childTnLst>
                              <p:par>
                                <p:cTn id="59" presetID="11" presetClass="entr" presetSubtype="0" fill="hold" grpId="0" nodeType="afterEffect">
                                  <p:stCondLst>
                                    <p:cond delay="0"/>
                                  </p:stCondLst>
                                  <p:childTnLst>
                                    <p:set>
                                      <p:cBhvr>
                                        <p:cTn id="60" dur="1000">
                                          <p:stCondLst>
                                            <p:cond delay="0"/>
                                          </p:stCondLst>
                                        </p:cTn>
                                        <p:tgtEl>
                                          <p:spTgt spid="71"/>
                                        </p:tgtEl>
                                        <p:attrNameLst>
                                          <p:attrName>style.visibility</p:attrName>
                                        </p:attrNameLst>
                                      </p:cBhvr>
                                      <p:to>
                                        <p:strVal val="visible"/>
                                      </p:to>
                                    </p:set>
                                  </p:childTnLst>
                                </p:cTn>
                              </p:par>
                            </p:childTnLst>
                          </p:cTn>
                        </p:par>
                        <p:par>
                          <p:cTn id="61" fill="hold">
                            <p:stCondLst>
                              <p:cond delay="5000"/>
                            </p:stCondLst>
                            <p:childTnLst>
                              <p:par>
                                <p:cTn id="62" presetID="11" presetClass="entr" presetSubtype="0" fill="hold" grpId="0" nodeType="afterEffect">
                                  <p:stCondLst>
                                    <p:cond delay="0"/>
                                  </p:stCondLst>
                                  <p:childTnLst>
                                    <p:set>
                                      <p:cBhvr>
                                        <p:cTn id="63" dur="1000">
                                          <p:stCondLst>
                                            <p:cond delay="0"/>
                                          </p:stCondLst>
                                        </p:cTn>
                                        <p:tgtEl>
                                          <p:spTgt spid="72"/>
                                        </p:tgtEl>
                                        <p:attrNameLst>
                                          <p:attrName>style.visibility</p:attrName>
                                        </p:attrNameLst>
                                      </p:cBhvr>
                                      <p:to>
                                        <p:strVal val="visible"/>
                                      </p:to>
                                    </p:set>
                                  </p:childTnLst>
                                </p:cTn>
                              </p:par>
                            </p:childTnLst>
                          </p:cTn>
                        </p:par>
                        <p:par>
                          <p:cTn id="64" fill="hold">
                            <p:stCondLst>
                              <p:cond delay="6000"/>
                            </p:stCondLst>
                            <p:childTnLst>
                              <p:par>
                                <p:cTn id="65" presetID="11" presetClass="entr" presetSubtype="0" fill="hold" grpId="0" nodeType="afterEffect">
                                  <p:stCondLst>
                                    <p:cond delay="0"/>
                                  </p:stCondLst>
                                  <p:childTnLst>
                                    <p:set>
                                      <p:cBhvr>
                                        <p:cTn id="66" dur="1000">
                                          <p:stCondLst>
                                            <p:cond delay="0"/>
                                          </p:stCondLst>
                                        </p:cTn>
                                        <p:tgtEl>
                                          <p:spTgt spid="73"/>
                                        </p:tgtEl>
                                        <p:attrNameLst>
                                          <p:attrName>style.visibility</p:attrName>
                                        </p:attrNameLst>
                                      </p:cBhvr>
                                      <p:to>
                                        <p:strVal val="visible"/>
                                      </p:to>
                                    </p:set>
                                  </p:childTnLst>
                                </p:cTn>
                              </p:par>
                            </p:childTnLst>
                          </p:cTn>
                        </p:par>
                        <p:par>
                          <p:cTn id="67" fill="hold">
                            <p:stCondLst>
                              <p:cond delay="7000"/>
                            </p:stCondLst>
                            <p:childTnLst>
                              <p:par>
                                <p:cTn id="68" presetID="11" presetClass="entr" presetSubtype="0" fill="hold" grpId="0" nodeType="afterEffect">
                                  <p:stCondLst>
                                    <p:cond delay="0"/>
                                  </p:stCondLst>
                                  <p:childTnLst>
                                    <p:set>
                                      <p:cBhvr>
                                        <p:cTn id="69" dur="1000">
                                          <p:stCondLst>
                                            <p:cond delay="0"/>
                                          </p:stCondLst>
                                        </p:cTn>
                                        <p:tgtEl>
                                          <p:spTgt spid="74"/>
                                        </p:tgtEl>
                                        <p:attrNameLst>
                                          <p:attrName>style.visibility</p:attrName>
                                        </p:attrNameLst>
                                      </p:cBhvr>
                                      <p:to>
                                        <p:strVal val="visible"/>
                                      </p:to>
                                    </p:set>
                                  </p:childTnLst>
                                </p:cTn>
                              </p:par>
                            </p:childTnLst>
                          </p:cTn>
                        </p:par>
                        <p:par>
                          <p:cTn id="70" fill="hold">
                            <p:stCondLst>
                              <p:cond delay="8000"/>
                            </p:stCondLst>
                            <p:childTnLst>
                              <p:par>
                                <p:cTn id="71" presetID="11" presetClass="entr" presetSubtype="0" fill="hold" grpId="0" nodeType="afterEffect">
                                  <p:stCondLst>
                                    <p:cond delay="0"/>
                                  </p:stCondLst>
                                  <p:childTnLst>
                                    <p:set>
                                      <p:cBhvr>
                                        <p:cTn id="72" dur="1000">
                                          <p:stCondLst>
                                            <p:cond delay="0"/>
                                          </p:stCondLst>
                                        </p:cTn>
                                        <p:tgtEl>
                                          <p:spTgt spid="75"/>
                                        </p:tgtEl>
                                        <p:attrNameLst>
                                          <p:attrName>style.visibility</p:attrName>
                                        </p:attrNameLst>
                                      </p:cBhvr>
                                      <p:to>
                                        <p:strVal val="visible"/>
                                      </p:to>
                                    </p:set>
                                  </p:childTnLst>
                                </p:cTn>
                              </p:par>
                            </p:childTnLst>
                          </p:cTn>
                        </p:par>
                        <p:par>
                          <p:cTn id="73" fill="hold">
                            <p:stCondLst>
                              <p:cond delay="9000"/>
                            </p:stCondLst>
                            <p:childTnLst>
                              <p:par>
                                <p:cTn id="74" presetID="11" presetClass="entr" presetSubtype="0" fill="hold" grpId="0" nodeType="afterEffect">
                                  <p:stCondLst>
                                    <p:cond delay="0"/>
                                  </p:stCondLst>
                                  <p:childTnLst>
                                    <p:set>
                                      <p:cBhvr>
                                        <p:cTn id="75" dur="1000">
                                          <p:stCondLst>
                                            <p:cond delay="0"/>
                                          </p:stCondLst>
                                        </p:cTn>
                                        <p:tgtEl>
                                          <p:spTgt spid="76"/>
                                        </p:tgtEl>
                                        <p:attrNameLst>
                                          <p:attrName>style.visibility</p:attrName>
                                        </p:attrNameLst>
                                      </p:cBhvr>
                                      <p:to>
                                        <p:strVal val="visible"/>
                                      </p:to>
                                    </p:set>
                                  </p:childTnLst>
                                </p:cTn>
                              </p:par>
                            </p:childTnLst>
                          </p:cTn>
                        </p:par>
                        <p:par>
                          <p:cTn id="76" fill="hold">
                            <p:stCondLst>
                              <p:cond delay="10000"/>
                            </p:stCondLst>
                            <p:childTnLst>
                              <p:par>
                                <p:cTn id="77" presetID="11" presetClass="entr" presetSubtype="0" fill="hold" grpId="0" nodeType="afterEffect">
                                  <p:stCondLst>
                                    <p:cond delay="0"/>
                                  </p:stCondLst>
                                  <p:childTnLst>
                                    <p:set>
                                      <p:cBhvr>
                                        <p:cTn id="78" dur="1000">
                                          <p:stCondLst>
                                            <p:cond delay="0"/>
                                          </p:stCondLst>
                                        </p:cTn>
                                        <p:tgtEl>
                                          <p:spTgt spid="77"/>
                                        </p:tgtEl>
                                        <p:attrNameLst>
                                          <p:attrName>style.visibility</p:attrName>
                                        </p:attrNameLst>
                                      </p:cBhvr>
                                      <p:to>
                                        <p:strVal val="visible"/>
                                      </p:to>
                                    </p:set>
                                  </p:childTnLst>
                                </p:cTn>
                              </p:par>
                            </p:childTnLst>
                          </p:cTn>
                        </p:par>
                        <p:par>
                          <p:cTn id="79" fill="hold">
                            <p:stCondLst>
                              <p:cond delay="11000"/>
                            </p:stCondLst>
                            <p:childTnLst>
                              <p:par>
                                <p:cTn id="80" presetID="11" presetClass="entr" presetSubtype="0" fill="hold" grpId="0" nodeType="afterEffect">
                                  <p:stCondLst>
                                    <p:cond delay="0"/>
                                  </p:stCondLst>
                                  <p:childTnLst>
                                    <p:set>
                                      <p:cBhvr>
                                        <p:cTn id="81" dur="1000">
                                          <p:stCondLst>
                                            <p:cond delay="0"/>
                                          </p:stCondLst>
                                        </p:cTn>
                                        <p:tgtEl>
                                          <p:spTgt spid="78"/>
                                        </p:tgtEl>
                                        <p:attrNameLst>
                                          <p:attrName>style.visibility</p:attrName>
                                        </p:attrNameLst>
                                      </p:cBhvr>
                                      <p:to>
                                        <p:strVal val="visible"/>
                                      </p:to>
                                    </p:set>
                                  </p:childTnLst>
                                </p:cTn>
                              </p:par>
                            </p:childTnLst>
                          </p:cTn>
                        </p:par>
                        <p:par>
                          <p:cTn id="82" fill="hold">
                            <p:stCondLst>
                              <p:cond delay="12000"/>
                            </p:stCondLst>
                            <p:childTnLst>
                              <p:par>
                                <p:cTn id="83" presetID="11" presetClass="entr" presetSubtype="0" fill="hold" grpId="0" nodeType="afterEffect">
                                  <p:stCondLst>
                                    <p:cond delay="0"/>
                                  </p:stCondLst>
                                  <p:childTnLst>
                                    <p:set>
                                      <p:cBhvr>
                                        <p:cTn id="84" dur="1000">
                                          <p:stCondLst>
                                            <p:cond delay="0"/>
                                          </p:stCondLst>
                                        </p:cTn>
                                        <p:tgtEl>
                                          <p:spTgt spid="79"/>
                                        </p:tgtEl>
                                        <p:attrNameLst>
                                          <p:attrName>style.visibility</p:attrName>
                                        </p:attrNameLst>
                                      </p:cBhvr>
                                      <p:to>
                                        <p:strVal val="visible"/>
                                      </p:to>
                                    </p:set>
                                  </p:childTnLst>
                                </p:cTn>
                              </p:par>
                            </p:childTnLst>
                          </p:cTn>
                        </p:par>
                        <p:par>
                          <p:cTn id="85" fill="hold">
                            <p:stCondLst>
                              <p:cond delay="13000"/>
                            </p:stCondLst>
                            <p:childTnLst>
                              <p:par>
                                <p:cTn id="86" presetID="11" presetClass="entr" presetSubtype="0" fill="hold" grpId="0" nodeType="afterEffect">
                                  <p:stCondLst>
                                    <p:cond delay="0"/>
                                  </p:stCondLst>
                                  <p:childTnLst>
                                    <p:set>
                                      <p:cBhvr>
                                        <p:cTn id="87" dur="1000">
                                          <p:stCondLst>
                                            <p:cond delay="0"/>
                                          </p:stCondLst>
                                        </p:cTn>
                                        <p:tgtEl>
                                          <p:spTgt spid="80"/>
                                        </p:tgtEl>
                                        <p:attrNameLst>
                                          <p:attrName>style.visibility</p:attrName>
                                        </p:attrNameLst>
                                      </p:cBhvr>
                                      <p:to>
                                        <p:strVal val="visible"/>
                                      </p:to>
                                    </p:set>
                                  </p:childTnLst>
                                </p:cTn>
                              </p:par>
                            </p:childTnLst>
                          </p:cTn>
                        </p:par>
                        <p:par>
                          <p:cTn id="88" fill="hold">
                            <p:stCondLst>
                              <p:cond delay="14000"/>
                            </p:stCondLst>
                            <p:childTnLst>
                              <p:par>
                                <p:cTn id="89" presetID="11" presetClass="entr" presetSubtype="0" fill="hold" grpId="0" nodeType="afterEffect">
                                  <p:stCondLst>
                                    <p:cond delay="0"/>
                                  </p:stCondLst>
                                  <p:childTnLst>
                                    <p:set>
                                      <p:cBhvr>
                                        <p:cTn id="90" dur="1000">
                                          <p:stCondLst>
                                            <p:cond delay="0"/>
                                          </p:stCondLst>
                                        </p:cTn>
                                        <p:tgtEl>
                                          <p:spTgt spid="81"/>
                                        </p:tgtEl>
                                        <p:attrNameLst>
                                          <p:attrName>style.visibility</p:attrName>
                                        </p:attrNameLst>
                                      </p:cBhvr>
                                      <p:to>
                                        <p:strVal val="visible"/>
                                      </p:to>
                                    </p:set>
                                  </p:childTnLst>
                                </p:cTn>
                              </p:par>
                            </p:childTnLst>
                          </p:cTn>
                        </p:par>
                        <p:par>
                          <p:cTn id="91" fill="hold">
                            <p:stCondLst>
                              <p:cond delay="15000"/>
                            </p:stCondLst>
                            <p:childTnLst>
                              <p:par>
                                <p:cTn id="92" presetID="11" presetClass="entr" presetSubtype="0" fill="hold" grpId="0" nodeType="afterEffect">
                                  <p:stCondLst>
                                    <p:cond delay="0"/>
                                  </p:stCondLst>
                                  <p:childTnLst>
                                    <p:set>
                                      <p:cBhvr>
                                        <p:cTn id="93" dur="1000">
                                          <p:stCondLst>
                                            <p:cond delay="0"/>
                                          </p:stCondLst>
                                        </p:cTn>
                                        <p:tgtEl>
                                          <p:spTgt spid="82"/>
                                        </p:tgtEl>
                                        <p:attrNameLst>
                                          <p:attrName>style.visibility</p:attrName>
                                        </p:attrNameLst>
                                      </p:cBhvr>
                                      <p:to>
                                        <p:strVal val="visible"/>
                                      </p:to>
                                    </p:set>
                                  </p:childTnLst>
                                </p:cTn>
                              </p:par>
                            </p:childTnLst>
                          </p:cTn>
                        </p:par>
                        <p:par>
                          <p:cTn id="94" fill="hold">
                            <p:stCondLst>
                              <p:cond delay="16000"/>
                            </p:stCondLst>
                            <p:childTnLst>
                              <p:par>
                                <p:cTn id="95" presetID="11" presetClass="entr" presetSubtype="0" fill="hold" grpId="0" nodeType="afterEffect">
                                  <p:stCondLst>
                                    <p:cond delay="0"/>
                                  </p:stCondLst>
                                  <p:childTnLst>
                                    <p:set>
                                      <p:cBhvr>
                                        <p:cTn id="96" dur="1000">
                                          <p:stCondLst>
                                            <p:cond delay="0"/>
                                          </p:stCondLst>
                                        </p:cTn>
                                        <p:tgtEl>
                                          <p:spTgt spid="83"/>
                                        </p:tgtEl>
                                        <p:attrNameLst>
                                          <p:attrName>style.visibility</p:attrName>
                                        </p:attrNameLst>
                                      </p:cBhvr>
                                      <p:to>
                                        <p:strVal val="visible"/>
                                      </p:to>
                                    </p:set>
                                  </p:childTnLst>
                                </p:cTn>
                              </p:par>
                            </p:childTnLst>
                          </p:cTn>
                        </p:par>
                        <p:par>
                          <p:cTn id="97" fill="hold">
                            <p:stCondLst>
                              <p:cond delay="17000"/>
                            </p:stCondLst>
                            <p:childTnLst>
                              <p:par>
                                <p:cTn id="98" presetID="11" presetClass="entr" presetSubtype="0" fill="hold" grpId="0" nodeType="afterEffect">
                                  <p:stCondLst>
                                    <p:cond delay="0"/>
                                  </p:stCondLst>
                                  <p:childTnLst>
                                    <p:set>
                                      <p:cBhvr>
                                        <p:cTn id="99" dur="1000">
                                          <p:stCondLst>
                                            <p:cond delay="0"/>
                                          </p:stCondLst>
                                        </p:cTn>
                                        <p:tgtEl>
                                          <p:spTgt spid="84"/>
                                        </p:tgtEl>
                                        <p:attrNameLst>
                                          <p:attrName>style.visibility</p:attrName>
                                        </p:attrNameLst>
                                      </p:cBhvr>
                                      <p:to>
                                        <p:strVal val="visible"/>
                                      </p:to>
                                    </p:set>
                                  </p:childTnLst>
                                </p:cTn>
                              </p:par>
                            </p:childTnLst>
                          </p:cTn>
                        </p:par>
                        <p:par>
                          <p:cTn id="100" fill="hold">
                            <p:stCondLst>
                              <p:cond delay="18000"/>
                            </p:stCondLst>
                            <p:childTnLst>
                              <p:par>
                                <p:cTn id="101" presetID="11" presetClass="entr" presetSubtype="0" fill="hold" grpId="0" nodeType="afterEffect">
                                  <p:stCondLst>
                                    <p:cond delay="0"/>
                                  </p:stCondLst>
                                  <p:childTnLst>
                                    <p:set>
                                      <p:cBhvr>
                                        <p:cTn id="102" dur="1000">
                                          <p:stCondLst>
                                            <p:cond delay="0"/>
                                          </p:stCondLst>
                                        </p:cTn>
                                        <p:tgtEl>
                                          <p:spTgt spid="85"/>
                                        </p:tgtEl>
                                        <p:attrNameLst>
                                          <p:attrName>style.visibility</p:attrName>
                                        </p:attrNameLst>
                                      </p:cBhvr>
                                      <p:to>
                                        <p:strVal val="visible"/>
                                      </p:to>
                                    </p:set>
                                  </p:childTnLst>
                                </p:cTn>
                              </p:par>
                            </p:childTnLst>
                          </p:cTn>
                        </p:par>
                        <p:par>
                          <p:cTn id="103" fill="hold">
                            <p:stCondLst>
                              <p:cond delay="19000"/>
                            </p:stCondLst>
                            <p:childTnLst>
                              <p:par>
                                <p:cTn id="104" presetID="11" presetClass="entr" presetSubtype="0" fill="hold" grpId="0" nodeType="afterEffect">
                                  <p:stCondLst>
                                    <p:cond delay="0"/>
                                  </p:stCondLst>
                                  <p:childTnLst>
                                    <p:set>
                                      <p:cBhvr>
                                        <p:cTn id="105" dur="1000">
                                          <p:stCondLst>
                                            <p:cond delay="0"/>
                                          </p:stCondLst>
                                        </p:cTn>
                                        <p:tgtEl>
                                          <p:spTgt spid="86"/>
                                        </p:tgtEl>
                                        <p:attrNameLst>
                                          <p:attrName>style.visibility</p:attrName>
                                        </p:attrNameLst>
                                      </p:cBhvr>
                                      <p:to>
                                        <p:strVal val="visible"/>
                                      </p:to>
                                    </p:set>
                                  </p:childTnLst>
                                </p:cTn>
                              </p:par>
                            </p:childTnLst>
                          </p:cTn>
                        </p:par>
                        <p:par>
                          <p:cTn id="106" fill="hold">
                            <p:stCondLst>
                              <p:cond delay="20000"/>
                            </p:stCondLst>
                            <p:childTnLst>
                              <p:par>
                                <p:cTn id="107" presetID="11" presetClass="entr" presetSubtype="0" fill="hold" grpId="0" nodeType="afterEffect">
                                  <p:stCondLst>
                                    <p:cond delay="0"/>
                                  </p:stCondLst>
                                  <p:childTnLst>
                                    <p:set>
                                      <p:cBhvr>
                                        <p:cTn id="108" dur="1000">
                                          <p:stCondLst>
                                            <p:cond delay="0"/>
                                          </p:stCondLst>
                                        </p:cTn>
                                        <p:tgtEl>
                                          <p:spTgt spid="87"/>
                                        </p:tgtEl>
                                        <p:attrNameLst>
                                          <p:attrName>style.visibility</p:attrName>
                                        </p:attrNameLst>
                                      </p:cBhvr>
                                      <p:to>
                                        <p:strVal val="visible"/>
                                      </p:to>
                                    </p:set>
                                  </p:childTnLst>
                                </p:cTn>
                              </p:par>
                            </p:childTnLst>
                          </p:cTn>
                        </p:par>
                        <p:par>
                          <p:cTn id="109" fill="hold">
                            <p:stCondLst>
                              <p:cond delay="21000"/>
                            </p:stCondLst>
                            <p:childTnLst>
                              <p:par>
                                <p:cTn id="110" presetID="11" presetClass="entr" presetSubtype="0" fill="hold" grpId="0" nodeType="afterEffect">
                                  <p:stCondLst>
                                    <p:cond delay="0"/>
                                  </p:stCondLst>
                                  <p:childTnLst>
                                    <p:set>
                                      <p:cBhvr>
                                        <p:cTn id="111" dur="1000">
                                          <p:stCondLst>
                                            <p:cond delay="0"/>
                                          </p:stCondLst>
                                        </p:cTn>
                                        <p:tgtEl>
                                          <p:spTgt spid="88"/>
                                        </p:tgtEl>
                                        <p:attrNameLst>
                                          <p:attrName>style.visibility</p:attrName>
                                        </p:attrNameLst>
                                      </p:cBhvr>
                                      <p:to>
                                        <p:strVal val="visible"/>
                                      </p:to>
                                    </p:set>
                                  </p:childTnLst>
                                </p:cTn>
                              </p:par>
                            </p:childTnLst>
                          </p:cTn>
                        </p:par>
                        <p:par>
                          <p:cTn id="112" fill="hold">
                            <p:stCondLst>
                              <p:cond delay="22000"/>
                            </p:stCondLst>
                            <p:childTnLst>
                              <p:par>
                                <p:cTn id="113" presetID="11" presetClass="entr" presetSubtype="0" fill="hold" grpId="0" nodeType="afterEffect">
                                  <p:stCondLst>
                                    <p:cond delay="0"/>
                                  </p:stCondLst>
                                  <p:childTnLst>
                                    <p:set>
                                      <p:cBhvr>
                                        <p:cTn id="114" dur="1000">
                                          <p:stCondLst>
                                            <p:cond delay="0"/>
                                          </p:stCondLst>
                                        </p:cTn>
                                        <p:tgtEl>
                                          <p:spTgt spid="89"/>
                                        </p:tgtEl>
                                        <p:attrNameLst>
                                          <p:attrName>style.visibility</p:attrName>
                                        </p:attrNameLst>
                                      </p:cBhvr>
                                      <p:to>
                                        <p:strVal val="visible"/>
                                      </p:to>
                                    </p:set>
                                  </p:childTnLst>
                                </p:cTn>
                              </p:par>
                            </p:childTnLst>
                          </p:cTn>
                        </p:par>
                        <p:par>
                          <p:cTn id="115" fill="hold">
                            <p:stCondLst>
                              <p:cond delay="23000"/>
                            </p:stCondLst>
                            <p:childTnLst>
                              <p:par>
                                <p:cTn id="116" presetID="11" presetClass="entr" presetSubtype="0" fill="hold" grpId="0" nodeType="afterEffect">
                                  <p:stCondLst>
                                    <p:cond delay="0"/>
                                  </p:stCondLst>
                                  <p:childTnLst>
                                    <p:set>
                                      <p:cBhvr>
                                        <p:cTn id="117" dur="1000">
                                          <p:stCondLst>
                                            <p:cond delay="0"/>
                                          </p:stCondLst>
                                        </p:cTn>
                                        <p:tgtEl>
                                          <p:spTgt spid="90"/>
                                        </p:tgtEl>
                                        <p:attrNameLst>
                                          <p:attrName>style.visibility</p:attrName>
                                        </p:attrNameLst>
                                      </p:cBhvr>
                                      <p:to>
                                        <p:strVal val="visible"/>
                                      </p:to>
                                    </p:set>
                                  </p:childTnLst>
                                </p:cTn>
                              </p:par>
                            </p:childTnLst>
                          </p:cTn>
                        </p:par>
                        <p:par>
                          <p:cTn id="118" fill="hold">
                            <p:stCondLst>
                              <p:cond delay="24000"/>
                            </p:stCondLst>
                            <p:childTnLst>
                              <p:par>
                                <p:cTn id="119" presetID="11" presetClass="entr" presetSubtype="0" fill="hold" grpId="0" nodeType="afterEffect">
                                  <p:stCondLst>
                                    <p:cond delay="0"/>
                                  </p:stCondLst>
                                  <p:childTnLst>
                                    <p:set>
                                      <p:cBhvr>
                                        <p:cTn id="120" dur="1000">
                                          <p:stCondLst>
                                            <p:cond delay="0"/>
                                          </p:stCondLst>
                                        </p:cTn>
                                        <p:tgtEl>
                                          <p:spTgt spid="91"/>
                                        </p:tgtEl>
                                        <p:attrNameLst>
                                          <p:attrName>style.visibility</p:attrName>
                                        </p:attrNameLst>
                                      </p:cBhvr>
                                      <p:to>
                                        <p:strVal val="visible"/>
                                      </p:to>
                                    </p:set>
                                  </p:childTnLst>
                                </p:cTn>
                              </p:par>
                            </p:childTnLst>
                          </p:cTn>
                        </p:par>
                        <p:par>
                          <p:cTn id="121" fill="hold">
                            <p:stCondLst>
                              <p:cond delay="25000"/>
                            </p:stCondLst>
                            <p:childTnLst>
                              <p:par>
                                <p:cTn id="122" presetID="11" presetClass="entr" presetSubtype="0" fill="hold" grpId="0" nodeType="afterEffect">
                                  <p:stCondLst>
                                    <p:cond delay="0"/>
                                  </p:stCondLst>
                                  <p:childTnLst>
                                    <p:set>
                                      <p:cBhvr>
                                        <p:cTn id="123" dur="1000">
                                          <p:stCondLst>
                                            <p:cond delay="0"/>
                                          </p:stCondLst>
                                        </p:cTn>
                                        <p:tgtEl>
                                          <p:spTgt spid="92"/>
                                        </p:tgtEl>
                                        <p:attrNameLst>
                                          <p:attrName>style.visibility</p:attrName>
                                        </p:attrNameLst>
                                      </p:cBhvr>
                                      <p:to>
                                        <p:strVal val="visible"/>
                                      </p:to>
                                    </p:set>
                                  </p:childTnLst>
                                </p:cTn>
                              </p:par>
                            </p:childTnLst>
                          </p:cTn>
                        </p:par>
                        <p:par>
                          <p:cTn id="124" fill="hold">
                            <p:stCondLst>
                              <p:cond delay="26000"/>
                            </p:stCondLst>
                            <p:childTnLst>
                              <p:par>
                                <p:cTn id="125" presetID="11" presetClass="entr" presetSubtype="0" fill="hold" grpId="0" nodeType="afterEffect">
                                  <p:stCondLst>
                                    <p:cond delay="0"/>
                                  </p:stCondLst>
                                  <p:childTnLst>
                                    <p:set>
                                      <p:cBhvr>
                                        <p:cTn id="126" dur="1000">
                                          <p:stCondLst>
                                            <p:cond delay="0"/>
                                          </p:stCondLst>
                                        </p:cTn>
                                        <p:tgtEl>
                                          <p:spTgt spid="93"/>
                                        </p:tgtEl>
                                        <p:attrNameLst>
                                          <p:attrName>style.visibility</p:attrName>
                                        </p:attrNameLst>
                                      </p:cBhvr>
                                      <p:to>
                                        <p:strVal val="visible"/>
                                      </p:to>
                                    </p:set>
                                  </p:childTnLst>
                                </p:cTn>
                              </p:par>
                            </p:childTnLst>
                          </p:cTn>
                        </p:par>
                        <p:par>
                          <p:cTn id="127" fill="hold">
                            <p:stCondLst>
                              <p:cond delay="27000"/>
                            </p:stCondLst>
                            <p:childTnLst>
                              <p:par>
                                <p:cTn id="128" presetID="11" presetClass="entr" presetSubtype="0" fill="hold" grpId="0" nodeType="afterEffect">
                                  <p:stCondLst>
                                    <p:cond delay="0"/>
                                  </p:stCondLst>
                                  <p:childTnLst>
                                    <p:set>
                                      <p:cBhvr>
                                        <p:cTn id="129" dur="1000">
                                          <p:stCondLst>
                                            <p:cond delay="0"/>
                                          </p:stCondLst>
                                        </p:cTn>
                                        <p:tgtEl>
                                          <p:spTgt spid="94"/>
                                        </p:tgtEl>
                                        <p:attrNameLst>
                                          <p:attrName>style.visibility</p:attrName>
                                        </p:attrNameLst>
                                      </p:cBhvr>
                                      <p:to>
                                        <p:strVal val="visible"/>
                                      </p:to>
                                    </p:set>
                                  </p:childTnLst>
                                </p:cTn>
                              </p:par>
                            </p:childTnLst>
                          </p:cTn>
                        </p:par>
                        <p:par>
                          <p:cTn id="130" fill="hold">
                            <p:stCondLst>
                              <p:cond delay="28000"/>
                            </p:stCondLst>
                            <p:childTnLst>
                              <p:par>
                                <p:cTn id="131" presetID="11" presetClass="entr" presetSubtype="0" fill="hold" grpId="0" nodeType="afterEffect">
                                  <p:stCondLst>
                                    <p:cond delay="0"/>
                                  </p:stCondLst>
                                  <p:childTnLst>
                                    <p:set>
                                      <p:cBhvr>
                                        <p:cTn id="132" dur="1000">
                                          <p:stCondLst>
                                            <p:cond delay="0"/>
                                          </p:stCondLst>
                                        </p:cTn>
                                        <p:tgtEl>
                                          <p:spTgt spid="95"/>
                                        </p:tgtEl>
                                        <p:attrNameLst>
                                          <p:attrName>style.visibility</p:attrName>
                                        </p:attrNameLst>
                                      </p:cBhvr>
                                      <p:to>
                                        <p:strVal val="visible"/>
                                      </p:to>
                                    </p:set>
                                  </p:childTnLst>
                                </p:cTn>
                              </p:par>
                            </p:childTnLst>
                          </p:cTn>
                        </p:par>
                        <p:par>
                          <p:cTn id="133" fill="hold">
                            <p:stCondLst>
                              <p:cond delay="29000"/>
                            </p:stCondLst>
                            <p:childTnLst>
                              <p:par>
                                <p:cTn id="134" presetID="11" presetClass="entr" presetSubtype="0" fill="hold" grpId="0" nodeType="afterEffect">
                                  <p:stCondLst>
                                    <p:cond delay="0"/>
                                  </p:stCondLst>
                                  <p:childTnLst>
                                    <p:set>
                                      <p:cBhvr>
                                        <p:cTn id="135" dur="1000">
                                          <p:stCondLst>
                                            <p:cond delay="0"/>
                                          </p:stCondLst>
                                        </p:cTn>
                                        <p:tgtEl>
                                          <p:spTgt spid="96"/>
                                        </p:tgtEl>
                                        <p:attrNameLst>
                                          <p:attrName>style.visibility</p:attrName>
                                        </p:attrNameLst>
                                      </p:cBhvr>
                                      <p:to>
                                        <p:strVal val="visible"/>
                                      </p:to>
                                    </p:set>
                                  </p:childTnLst>
                                </p:cTn>
                              </p:par>
                            </p:childTnLst>
                          </p:cTn>
                        </p:par>
                        <p:par>
                          <p:cTn id="136" fill="hold">
                            <p:stCondLst>
                              <p:cond delay="30000"/>
                            </p:stCondLst>
                            <p:childTnLst>
                              <p:par>
                                <p:cTn id="137" presetID="11" presetClass="entr" presetSubtype="0" fill="hold" grpId="0" nodeType="afterEffect">
                                  <p:stCondLst>
                                    <p:cond delay="0"/>
                                  </p:stCondLst>
                                  <p:childTnLst>
                                    <p:set>
                                      <p:cBhvr>
                                        <p:cTn id="138" dur="1000">
                                          <p:stCondLst>
                                            <p:cond delay="0"/>
                                          </p:stCondLst>
                                        </p:cTn>
                                        <p:tgtEl>
                                          <p:spTgt spid="97"/>
                                        </p:tgtEl>
                                        <p:attrNameLst>
                                          <p:attrName>style.visibility</p:attrName>
                                        </p:attrNameLst>
                                      </p:cBhvr>
                                      <p:to>
                                        <p:strVal val="visible"/>
                                      </p:to>
                                    </p:set>
                                  </p:childTnLst>
                                  <p:subTnLst>
                                    <p:audio>
                                      <p:cMediaNode>
                                        <p:cTn display="0" masterRel="sameClick">
                                          <p:stCondLst>
                                            <p:cond evt="begin" delay="0">
                                              <p:tn val="137"/>
                                            </p:cond>
                                          </p:stCondLst>
                                          <p:endCondLst>
                                            <p:cond evt="onStopAudio" delay="0">
                                              <p:tgtEl>
                                                <p:sldTgt/>
                                              </p:tgtEl>
                                            </p:cond>
                                          </p:endCondLst>
                                        </p:cTn>
                                        <p:tgtEl>
                                          <p:sndTgt r:embed="rId3" name="chimes.wav"/>
                                        </p:tgtEl>
                                      </p:cMediaNode>
                                    </p:audio>
                                  </p:subTnLst>
                                </p:cTn>
                              </p:par>
                              <p:par>
                                <p:cTn id="139" presetID="1" presetClass="exit" presetSubtype="0" fill="hold" nodeType="withEffect">
                                  <p:stCondLst>
                                    <p:cond delay="0"/>
                                  </p:stCondLst>
                                  <p:childTnLst>
                                    <p:set>
                                      <p:cBhvr>
                                        <p:cTn id="140" dur="1" fill="hold">
                                          <p:stCondLst>
                                            <p:cond delay="0"/>
                                          </p:stCondLst>
                                        </p:cTn>
                                        <p:tgtEl>
                                          <p:spTgt spid="98"/>
                                        </p:tgtEl>
                                        <p:attrNameLst>
                                          <p:attrName>style.visibility</p:attrName>
                                        </p:attrNameLst>
                                      </p:cBhvr>
                                      <p:to>
                                        <p:strVal val="hidden"/>
                                      </p:to>
                                    </p:set>
                                  </p:childTnLst>
                                </p:cTn>
                              </p:par>
                            </p:childTnLst>
                          </p:cTn>
                        </p:par>
                      </p:childTnLst>
                    </p:cTn>
                  </p:par>
                </p:childTnLst>
              </p:cTn>
              <p:nextCondLst>
                <p:cond evt="onClick" delay="0">
                  <p:tgtEl>
                    <p:spTgt spid="98"/>
                  </p:tgtEl>
                </p:cond>
              </p:nextCondLst>
            </p:seq>
            <p:seq concurrent="1" nextAc="seek">
              <p:cTn id="141" restart="whenNotActive" fill="hold" evtFilter="cancelBubble" nodeType="interactiveSeq">
                <p:stCondLst>
                  <p:cond evt="onClick" delay="0">
                    <p:tgtEl>
                      <p:spTgt spid="27"/>
                    </p:tgtEl>
                  </p:cond>
                </p:stCondLst>
                <p:endSync evt="end" delay="0">
                  <p:rtn val="all"/>
                </p:endSync>
                <p:childTnLst>
                  <p:par>
                    <p:cTn id="142" fill="hold">
                      <p:stCondLst>
                        <p:cond delay="0"/>
                      </p:stCondLst>
                      <p:childTnLst>
                        <p:par>
                          <p:cTn id="143" fill="hold">
                            <p:stCondLst>
                              <p:cond delay="0"/>
                            </p:stCondLst>
                            <p:childTnLst>
                              <p:par>
                                <p:cTn id="144" presetID="32" presetClass="emph" presetSubtype="0" repeatCount="indefinite" fill="hold" nodeType="clickEffect">
                                  <p:stCondLst>
                                    <p:cond delay="0"/>
                                  </p:stCondLst>
                                  <p:childTnLst>
                                    <p:animRot by="120000">
                                      <p:cBhvr>
                                        <p:cTn id="145" dur="100" fill="hold">
                                          <p:stCondLst>
                                            <p:cond delay="0"/>
                                          </p:stCondLst>
                                        </p:cTn>
                                        <p:tgtEl>
                                          <p:spTgt spid="27"/>
                                        </p:tgtEl>
                                        <p:attrNameLst>
                                          <p:attrName>r</p:attrName>
                                        </p:attrNameLst>
                                      </p:cBhvr>
                                    </p:animRot>
                                    <p:animRot by="-240000">
                                      <p:cBhvr>
                                        <p:cTn id="146" dur="200" fill="hold">
                                          <p:stCondLst>
                                            <p:cond delay="200"/>
                                          </p:stCondLst>
                                        </p:cTn>
                                        <p:tgtEl>
                                          <p:spTgt spid="27"/>
                                        </p:tgtEl>
                                        <p:attrNameLst>
                                          <p:attrName>r</p:attrName>
                                        </p:attrNameLst>
                                      </p:cBhvr>
                                    </p:animRot>
                                    <p:animRot by="240000">
                                      <p:cBhvr>
                                        <p:cTn id="147" dur="200" fill="hold">
                                          <p:stCondLst>
                                            <p:cond delay="400"/>
                                          </p:stCondLst>
                                        </p:cTn>
                                        <p:tgtEl>
                                          <p:spTgt spid="27"/>
                                        </p:tgtEl>
                                        <p:attrNameLst>
                                          <p:attrName>r</p:attrName>
                                        </p:attrNameLst>
                                      </p:cBhvr>
                                    </p:animRot>
                                    <p:animRot by="-240000">
                                      <p:cBhvr>
                                        <p:cTn id="148" dur="200" fill="hold">
                                          <p:stCondLst>
                                            <p:cond delay="600"/>
                                          </p:stCondLst>
                                        </p:cTn>
                                        <p:tgtEl>
                                          <p:spTgt spid="27"/>
                                        </p:tgtEl>
                                        <p:attrNameLst>
                                          <p:attrName>r</p:attrName>
                                        </p:attrNameLst>
                                      </p:cBhvr>
                                    </p:animRot>
                                    <p:animRot by="120000">
                                      <p:cBhvr>
                                        <p:cTn id="149" dur="200" fill="hold">
                                          <p:stCondLst>
                                            <p:cond delay="800"/>
                                          </p:stCondLst>
                                        </p:cTn>
                                        <p:tgtEl>
                                          <p:spTgt spid="27"/>
                                        </p:tgtEl>
                                        <p:attrNameLst>
                                          <p:attrName>r</p:attrName>
                                        </p:attrNameLst>
                                      </p:cBhvr>
                                    </p:animRot>
                                  </p:childTnLst>
                                  <p:subTnLst>
                                    <p:audio>
                                      <p:cMediaNode>
                                        <p:cTn display="0" masterRel="sameClick">
                                          <p:stCondLst>
                                            <p:cond evt="begin" delay="0">
                                              <p:tn val="144"/>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27"/>
                  </p:tgtEl>
                </p:cond>
              </p:nextCondLst>
            </p:seq>
            <p:seq concurrent="1" nextAc="seek">
              <p:cTn id="150" restart="whenNotActive" fill="hold" evtFilter="cancelBubble" nodeType="interactiveSeq">
                <p:stCondLst>
                  <p:cond evt="onClick" delay="0">
                    <p:tgtEl>
                      <p:spTgt spid="57"/>
                    </p:tgtEl>
                  </p:cond>
                </p:stCondLst>
                <p:endSync evt="end" delay="0">
                  <p:rtn val="all"/>
                </p:endSync>
                <p:childTnLst>
                  <p:par>
                    <p:cTn id="151" fill="hold">
                      <p:stCondLst>
                        <p:cond delay="0"/>
                      </p:stCondLst>
                      <p:childTnLst>
                        <p:par>
                          <p:cTn id="152" fill="hold">
                            <p:stCondLst>
                              <p:cond delay="0"/>
                            </p:stCondLst>
                            <p:childTnLst>
                              <p:par>
                                <p:cTn id="153" presetID="32" presetClass="emph" presetSubtype="0" repeatCount="indefinite" fill="hold" nodeType="clickEffect">
                                  <p:stCondLst>
                                    <p:cond delay="0"/>
                                  </p:stCondLst>
                                  <p:childTnLst>
                                    <p:animRot by="120000">
                                      <p:cBhvr>
                                        <p:cTn id="154" dur="100" fill="hold">
                                          <p:stCondLst>
                                            <p:cond delay="0"/>
                                          </p:stCondLst>
                                        </p:cTn>
                                        <p:tgtEl>
                                          <p:spTgt spid="57"/>
                                        </p:tgtEl>
                                        <p:attrNameLst>
                                          <p:attrName>r</p:attrName>
                                        </p:attrNameLst>
                                      </p:cBhvr>
                                    </p:animRot>
                                    <p:animRot by="-240000">
                                      <p:cBhvr>
                                        <p:cTn id="155" dur="200" fill="hold">
                                          <p:stCondLst>
                                            <p:cond delay="200"/>
                                          </p:stCondLst>
                                        </p:cTn>
                                        <p:tgtEl>
                                          <p:spTgt spid="57"/>
                                        </p:tgtEl>
                                        <p:attrNameLst>
                                          <p:attrName>r</p:attrName>
                                        </p:attrNameLst>
                                      </p:cBhvr>
                                    </p:animRot>
                                    <p:animRot by="240000">
                                      <p:cBhvr>
                                        <p:cTn id="156" dur="200" fill="hold">
                                          <p:stCondLst>
                                            <p:cond delay="400"/>
                                          </p:stCondLst>
                                        </p:cTn>
                                        <p:tgtEl>
                                          <p:spTgt spid="57"/>
                                        </p:tgtEl>
                                        <p:attrNameLst>
                                          <p:attrName>r</p:attrName>
                                        </p:attrNameLst>
                                      </p:cBhvr>
                                    </p:animRot>
                                    <p:animRot by="-240000">
                                      <p:cBhvr>
                                        <p:cTn id="157" dur="200" fill="hold">
                                          <p:stCondLst>
                                            <p:cond delay="600"/>
                                          </p:stCondLst>
                                        </p:cTn>
                                        <p:tgtEl>
                                          <p:spTgt spid="57"/>
                                        </p:tgtEl>
                                        <p:attrNameLst>
                                          <p:attrName>r</p:attrName>
                                        </p:attrNameLst>
                                      </p:cBhvr>
                                    </p:animRot>
                                    <p:animRot by="120000">
                                      <p:cBhvr>
                                        <p:cTn id="158" dur="200" fill="hold">
                                          <p:stCondLst>
                                            <p:cond delay="800"/>
                                          </p:stCondLst>
                                        </p:cTn>
                                        <p:tgtEl>
                                          <p:spTgt spid="57"/>
                                        </p:tgtEl>
                                        <p:attrNameLst>
                                          <p:attrName>r</p:attrName>
                                        </p:attrNameLst>
                                      </p:cBhvr>
                                    </p:animRot>
                                  </p:childTnLst>
                                  <p:subTnLst>
                                    <p:audio>
                                      <p:cMediaNode>
                                        <p:cTn display="0" masterRel="sameClick">
                                          <p:stCondLst>
                                            <p:cond evt="begin" delay="0">
                                              <p:tn val="153"/>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57"/>
                  </p:tgtEl>
                </p:cond>
              </p:nextCondLst>
            </p:seq>
            <p:seq concurrent="1" nextAc="seek">
              <p:cTn id="159" restart="whenNotActive" fill="hold" evtFilter="cancelBubble" nodeType="interactiveSeq">
                <p:stCondLst>
                  <p:cond evt="onClick" delay="0">
                    <p:tgtEl>
                      <p:spTgt spid="62"/>
                    </p:tgtEl>
                  </p:cond>
                </p:stCondLst>
                <p:endSync evt="end" delay="0">
                  <p:rtn val="all"/>
                </p:endSync>
                <p:childTnLst>
                  <p:par>
                    <p:cTn id="160" fill="hold">
                      <p:stCondLst>
                        <p:cond delay="0"/>
                      </p:stCondLst>
                      <p:childTnLst>
                        <p:par>
                          <p:cTn id="161" fill="hold">
                            <p:stCondLst>
                              <p:cond delay="0"/>
                            </p:stCondLst>
                            <p:childTnLst>
                              <p:par>
                                <p:cTn id="162" presetID="32" presetClass="emph" presetSubtype="0" repeatCount="indefinite" fill="hold" nodeType="clickEffect">
                                  <p:stCondLst>
                                    <p:cond delay="0"/>
                                  </p:stCondLst>
                                  <p:childTnLst>
                                    <p:animRot by="120000">
                                      <p:cBhvr>
                                        <p:cTn id="163" dur="100" fill="hold">
                                          <p:stCondLst>
                                            <p:cond delay="0"/>
                                          </p:stCondLst>
                                        </p:cTn>
                                        <p:tgtEl>
                                          <p:spTgt spid="62"/>
                                        </p:tgtEl>
                                        <p:attrNameLst>
                                          <p:attrName>r</p:attrName>
                                        </p:attrNameLst>
                                      </p:cBhvr>
                                    </p:animRot>
                                    <p:animRot by="-240000">
                                      <p:cBhvr>
                                        <p:cTn id="164" dur="200" fill="hold">
                                          <p:stCondLst>
                                            <p:cond delay="200"/>
                                          </p:stCondLst>
                                        </p:cTn>
                                        <p:tgtEl>
                                          <p:spTgt spid="62"/>
                                        </p:tgtEl>
                                        <p:attrNameLst>
                                          <p:attrName>r</p:attrName>
                                        </p:attrNameLst>
                                      </p:cBhvr>
                                    </p:animRot>
                                    <p:animRot by="240000">
                                      <p:cBhvr>
                                        <p:cTn id="165" dur="200" fill="hold">
                                          <p:stCondLst>
                                            <p:cond delay="400"/>
                                          </p:stCondLst>
                                        </p:cTn>
                                        <p:tgtEl>
                                          <p:spTgt spid="62"/>
                                        </p:tgtEl>
                                        <p:attrNameLst>
                                          <p:attrName>r</p:attrName>
                                        </p:attrNameLst>
                                      </p:cBhvr>
                                    </p:animRot>
                                    <p:animRot by="-240000">
                                      <p:cBhvr>
                                        <p:cTn id="166" dur="200" fill="hold">
                                          <p:stCondLst>
                                            <p:cond delay="600"/>
                                          </p:stCondLst>
                                        </p:cTn>
                                        <p:tgtEl>
                                          <p:spTgt spid="62"/>
                                        </p:tgtEl>
                                        <p:attrNameLst>
                                          <p:attrName>r</p:attrName>
                                        </p:attrNameLst>
                                      </p:cBhvr>
                                    </p:animRot>
                                    <p:animRot by="120000">
                                      <p:cBhvr>
                                        <p:cTn id="167" dur="200" fill="hold">
                                          <p:stCondLst>
                                            <p:cond delay="800"/>
                                          </p:stCondLst>
                                        </p:cTn>
                                        <p:tgtEl>
                                          <p:spTgt spid="62"/>
                                        </p:tgtEl>
                                        <p:attrNameLst>
                                          <p:attrName>r</p:attrName>
                                        </p:attrNameLst>
                                      </p:cBhvr>
                                    </p:animRot>
                                  </p:childTnLst>
                                  <p:subTnLst>
                                    <p:audio>
                                      <p:cMediaNode>
                                        <p:cTn display="0" masterRel="sameClick">
                                          <p:stCondLst>
                                            <p:cond evt="begin" delay="0">
                                              <p:tn val="162"/>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62"/>
                  </p:tgtEl>
                </p:cond>
              </p:nextCondLst>
            </p:seq>
            <p:seq concurrent="1" nextAc="seek">
              <p:cTn id="168" restart="whenNotActive" fill="hold" evtFilter="cancelBubble" nodeType="interactiveSeq">
                <p:stCondLst>
                  <p:cond evt="onClick" delay="0">
                    <p:tgtEl>
                      <p:spTgt spid="32"/>
                    </p:tgtEl>
                  </p:cond>
                </p:stCondLst>
                <p:endSync evt="end" delay="0">
                  <p:rtn val="all"/>
                </p:endSync>
                <p:childTnLst>
                  <p:par>
                    <p:cTn id="169" fill="hold">
                      <p:stCondLst>
                        <p:cond delay="0"/>
                      </p:stCondLst>
                      <p:childTnLst>
                        <p:par>
                          <p:cTn id="170" fill="hold">
                            <p:stCondLst>
                              <p:cond delay="0"/>
                            </p:stCondLst>
                            <p:childTnLst>
                              <p:par>
                                <p:cTn id="171" presetID="6" presetClass="emph" presetSubtype="0" repeatCount="2000" fill="hold" nodeType="clickEffect">
                                  <p:stCondLst>
                                    <p:cond delay="0"/>
                                  </p:stCondLst>
                                  <p:childTnLst>
                                    <p:animScale>
                                      <p:cBhvr>
                                        <p:cTn id="172" dur="2000" fill="hold"/>
                                        <p:tgtEl>
                                          <p:spTgt spid="32"/>
                                        </p:tgtEl>
                                      </p:cBhvr>
                                      <p:by x="150000" y="150000"/>
                                    </p:animScale>
                                  </p:childTnLst>
                                  <p:subTnLst>
                                    <p:audio>
                                      <p:cMediaNode>
                                        <p:cTn display="0" masterRel="sameClick">
                                          <p:stCondLst>
                                            <p:cond evt="begin" delay="0">
                                              <p:tn val="171"/>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32"/>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8">
            <a:hlinkClick r:id="rId6" action="ppaction://hlinksldjump"/>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319867" y="2717945"/>
            <a:ext cx="3370065" cy="2733747"/>
          </a:xfrm>
          <a:prstGeom prst="roundRect">
            <a:avLst>
              <a:gd name="adj" fmla="val 5870"/>
            </a:avLst>
          </a:prstGeom>
          <a:ln>
            <a:noFill/>
          </a:ln>
          <a:effectLst>
            <a:outerShdw blurRad="292100" dist="139700" dir="2700000" algn="tl" rotWithShape="0">
              <a:srgbClr val="333333">
                <a:alpha val="65000"/>
              </a:srgbClr>
            </a:outerShdw>
          </a:effectLst>
        </p:spPr>
      </p:pic>
      <p:grpSp>
        <p:nvGrpSpPr>
          <p:cNvPr id="23" name="Nhóm 11"/>
          <p:cNvGrpSpPr/>
          <p:nvPr/>
        </p:nvGrpSpPr>
        <p:grpSpPr>
          <a:xfrm>
            <a:off x="207657" y="-12440"/>
            <a:ext cx="8703436" cy="2501320"/>
            <a:chOff x="46170" y="-107030"/>
            <a:chExt cx="8415429" cy="3142514"/>
          </a:xfrm>
        </p:grpSpPr>
        <p:sp>
          <p:nvSpPr>
            <p:cNvPr id="25" name="Hình chữ nhật 12"/>
            <p:cNvSpPr/>
            <p:nvPr/>
          </p:nvSpPr>
          <p:spPr>
            <a:xfrm>
              <a:off x="46170" y="332562"/>
              <a:ext cx="8415429" cy="2702922"/>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latin typeface="Times New Roman" panose="02020603050405020304" pitchFamily="18" charset="0"/>
                  <a:cs typeface="Times New Roman" panose="02020603050405020304" pitchFamily="18" charset="0"/>
                </a:rPr>
                <a:t>  </a:t>
              </a:r>
              <a:r>
                <a:rPr lang="en-US" sz="2800" u="sng" dirty="0" err="1" smtClean="0">
                  <a:solidFill>
                    <a:schemeClr val="tx1"/>
                  </a:solidFill>
                  <a:latin typeface="Times New Roman" panose="02020603050405020304" pitchFamily="18" charset="0"/>
                  <a:cs typeface="Times New Roman" panose="02020603050405020304" pitchFamily="18" charset="0"/>
                </a:rPr>
                <a:t>Câu</a:t>
              </a:r>
              <a:r>
                <a:rPr lang="en-US" sz="2800" u="sng" dirty="0" smtClean="0">
                  <a:solidFill>
                    <a:schemeClr val="tx1"/>
                  </a:solidFill>
                  <a:latin typeface="Times New Roman" panose="02020603050405020304" pitchFamily="18" charset="0"/>
                  <a:cs typeface="Times New Roman" panose="02020603050405020304" pitchFamily="18" charset="0"/>
                </a:rPr>
                <a:t> 4</a:t>
              </a:r>
              <a:r>
                <a:rPr lang="en-US" sz="2800" dirty="0" smtClean="0">
                  <a:solidFill>
                    <a:schemeClr val="tx1"/>
                  </a:solidFill>
                  <a:latin typeface="Times New Roman" panose="02020603050405020304" pitchFamily="18" charset="0"/>
                  <a:cs typeface="Times New Roman" panose="02020603050405020304" pitchFamily="18" charset="0"/>
                </a:rPr>
                <a:t>. </a:t>
              </a:r>
              <a:r>
                <a:rPr lang="vi-VN" sz="2800" dirty="0" smtClean="0">
                  <a:solidFill>
                    <a:schemeClr val="tx1"/>
                  </a:solidFill>
                  <a:latin typeface="Times New Roman" panose="02020603050405020304" pitchFamily="18" charset="0"/>
                  <a:cs typeface="Times New Roman" panose="02020603050405020304" pitchFamily="18" charset="0"/>
                </a:rPr>
                <a:t>Cho </a:t>
              </a:r>
              <a:r>
                <a:rPr lang="vi-VN" sz="2800" dirty="0">
                  <a:solidFill>
                    <a:schemeClr val="tx1"/>
                  </a:solidFill>
                  <a:latin typeface="Times New Roman" panose="02020603050405020304" pitchFamily="18" charset="0"/>
                  <a:cs typeface="Times New Roman" panose="02020603050405020304" pitchFamily="18" charset="0"/>
                </a:rPr>
                <a:t>tam giác </a:t>
              </a:r>
              <a:r>
                <a:rPr lang="en-US" sz="2800" dirty="0" smtClean="0">
                  <a:solidFill>
                    <a:schemeClr val="tx1"/>
                  </a:solidFill>
                  <a:latin typeface="Times New Roman" panose="02020603050405020304" pitchFamily="18" charset="0"/>
                  <a:cs typeface="Times New Roman" panose="02020603050405020304" pitchFamily="18" charset="0"/>
                </a:rPr>
                <a:t>OPB</a:t>
              </a:r>
              <a:r>
                <a:rPr lang="vi-VN"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đều</a:t>
              </a:r>
              <a:r>
                <a:rPr lang="en-US" sz="2800" dirty="0" smtClean="0">
                  <a:solidFill>
                    <a:schemeClr val="tx1"/>
                  </a:solidFill>
                  <a:latin typeface="Times New Roman" panose="02020603050405020304" pitchFamily="18" charset="0"/>
                  <a:cs typeface="Times New Roman" panose="02020603050405020304" pitchFamily="18" charset="0"/>
                </a:rPr>
                <a:t>, </a:t>
              </a:r>
            </a:p>
            <a:p>
              <a:r>
                <a:rPr lang="en-US" sz="2800" dirty="0" err="1" smtClean="0">
                  <a:solidFill>
                    <a:schemeClr val="tx1"/>
                  </a:solidFill>
                  <a:latin typeface="Times New Roman" panose="02020603050405020304" pitchFamily="18" charset="0"/>
                  <a:cs typeface="Times New Roman" panose="02020603050405020304" pitchFamily="18" charset="0"/>
                </a:rPr>
                <a:t>góc</a:t>
              </a:r>
              <a:r>
                <a:rPr lang="en-US" sz="2800" dirty="0" smtClean="0">
                  <a:solidFill>
                    <a:schemeClr val="tx1"/>
                  </a:solidFill>
                  <a:latin typeface="Times New Roman" panose="02020603050405020304" pitchFamily="18" charset="0"/>
                  <a:cs typeface="Times New Roman" panose="02020603050405020304" pitchFamily="18" charset="0"/>
                </a:rPr>
                <a:t> TPB </a:t>
              </a:r>
              <a:r>
                <a:rPr lang="en-US" sz="2800" dirty="0" err="1" smtClean="0">
                  <a:solidFill>
                    <a:schemeClr val="tx1"/>
                  </a:solidFill>
                  <a:latin typeface="Times New Roman" panose="02020603050405020304" pitchFamily="18" charset="0"/>
                  <a:cs typeface="Times New Roman" panose="02020603050405020304" pitchFamily="18" charset="0"/>
                </a:rPr>
                <a:t>là</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góc</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tạo</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bởi</a:t>
              </a:r>
              <a:r>
                <a:rPr lang="en-US" sz="2800" dirty="0" smtClean="0">
                  <a:solidFill>
                    <a:schemeClr val="tx1"/>
                  </a:solidFill>
                  <a:latin typeface="Times New Roman" panose="02020603050405020304" pitchFamily="18" charset="0"/>
                  <a:cs typeface="Times New Roman" panose="02020603050405020304" pitchFamily="18" charset="0"/>
                </a:rPr>
                <a:t> </a:t>
              </a:r>
            </a:p>
            <a:p>
              <a:r>
                <a:rPr lang="en-US" sz="2800" dirty="0" err="1" smtClean="0">
                  <a:solidFill>
                    <a:schemeClr val="tx1"/>
                  </a:solidFill>
                  <a:latin typeface="Times New Roman" panose="02020603050405020304" pitchFamily="18" charset="0"/>
                  <a:cs typeface="Times New Roman" panose="02020603050405020304" pitchFamily="18" charset="0"/>
                </a:rPr>
                <a:t>tia</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tiếp</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tuyến</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và</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dây</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cung</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có</a:t>
              </a:r>
              <a:r>
                <a:rPr lang="en-US" sz="2800" dirty="0" smtClean="0">
                  <a:solidFill>
                    <a:schemeClr val="tx1"/>
                  </a:solidFill>
                  <a:latin typeface="Times New Roman" panose="02020603050405020304" pitchFamily="18" charset="0"/>
                  <a:cs typeface="Times New Roman" panose="02020603050405020304" pitchFamily="18" charset="0"/>
                </a:rPr>
                <a:t> </a:t>
              </a:r>
            </a:p>
            <a:p>
              <a:pPr algn="just"/>
              <a:r>
                <a:rPr lang="en-US" sz="2800" dirty="0" err="1" smtClean="0">
                  <a:solidFill>
                    <a:schemeClr val="tx1"/>
                  </a:solidFill>
                  <a:latin typeface="Times New Roman" panose="02020603050405020304" pitchFamily="18" charset="0"/>
                  <a:cs typeface="Times New Roman" panose="02020603050405020304" pitchFamily="18" charset="0"/>
                </a:rPr>
                <a:t>số</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đo</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bằng</a:t>
              </a:r>
              <a:r>
                <a:rPr lang="en-US" sz="2800" dirty="0" smtClean="0">
                  <a:solidFill>
                    <a:schemeClr val="tx1"/>
                  </a:solidFill>
                  <a:latin typeface="Times New Roman" panose="02020603050405020304" pitchFamily="18" charset="0"/>
                  <a:cs typeface="Times New Roman" panose="02020603050405020304" pitchFamily="18" charset="0"/>
                </a:rPr>
                <a:t>:</a:t>
              </a:r>
              <a:endParaRPr lang="vi-VN" sz="2800" dirty="0">
                <a:solidFill>
                  <a:schemeClr val="tx1"/>
                </a:solidFill>
                <a:latin typeface="Times New Roman" panose="02020603050405020304" pitchFamily="18" charset="0"/>
                <a:cs typeface="Times New Roman" panose="02020603050405020304" pitchFamily="18" charset="0"/>
              </a:endParaRPr>
            </a:p>
          </p:txBody>
        </p:sp>
        <p:pic>
          <p:nvPicPr>
            <p:cNvPr id="26" name="Ảnh 13"/>
            <p:cNvPicPr>
              <a:picLocks noChangeAspect="1"/>
            </p:cNvPicPr>
            <p:nvPr/>
          </p:nvPicPr>
          <p:blipFill>
            <a:blip r:embed="rId8">
              <a:clrChange>
                <a:clrFrom>
                  <a:srgbClr val="FFFFFF"/>
                </a:clrFrom>
                <a:clrTo>
                  <a:srgbClr val="FFFFFF">
                    <a:alpha val="0"/>
                  </a:srgbClr>
                </a:clrTo>
              </a:clrChange>
              <a:duotone>
                <a:prstClr val="black"/>
                <a:schemeClr val="accent2">
                  <a:tint val="45000"/>
                  <a:satMod val="400000"/>
                </a:schemeClr>
              </a:duotone>
            </a:blip>
            <a:stretch>
              <a:fillRect/>
            </a:stretch>
          </p:blipFill>
          <p:spPr>
            <a:xfrm>
              <a:off x="46170" y="-107030"/>
              <a:ext cx="1704762" cy="866667"/>
            </a:xfrm>
            <a:prstGeom prst="rect">
              <a:avLst/>
            </a:prstGeom>
          </p:spPr>
        </p:pic>
      </p:grpSp>
      <p:grpSp>
        <p:nvGrpSpPr>
          <p:cNvPr id="27" name="Group 26"/>
          <p:cNvGrpSpPr/>
          <p:nvPr/>
        </p:nvGrpSpPr>
        <p:grpSpPr>
          <a:xfrm>
            <a:off x="4272718" y="2801783"/>
            <a:ext cx="4642682" cy="821422"/>
            <a:chOff x="4272717" y="2801783"/>
            <a:chExt cx="4642682" cy="821422"/>
          </a:xfrm>
        </p:grpSpPr>
        <p:grpSp>
          <p:nvGrpSpPr>
            <p:cNvPr id="28" name="Group 27"/>
            <p:cNvGrpSpPr/>
            <p:nvPr/>
          </p:nvGrpSpPr>
          <p:grpSpPr>
            <a:xfrm>
              <a:off x="4272717" y="2801783"/>
              <a:ext cx="4642682" cy="821422"/>
              <a:chOff x="4272717" y="2801783"/>
              <a:chExt cx="4642682" cy="821422"/>
            </a:xfrm>
          </p:grpSpPr>
          <p:sp>
            <p:nvSpPr>
              <p:cNvPr id="30" name="Freeform 29"/>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a:latin typeface="Times New Roman" pitchFamily="18" charset="0"/>
                    <a:cs typeface="Times New Roman" pitchFamily="18" charset="0"/>
                  </a:rPr>
                  <a:t> </a:t>
                </a:r>
              </a:p>
            </p:txBody>
          </p:sp>
          <p:sp>
            <p:nvSpPr>
              <p:cNvPr id="31" name="TextBox 30"/>
              <p:cNvSpPr txBox="1"/>
              <p:nvPr/>
            </p:nvSpPr>
            <p:spPr>
              <a:xfrm>
                <a:off x="4379027" y="2914980"/>
                <a:ext cx="587828" cy="584775"/>
              </a:xfrm>
              <a:prstGeom prst="rect">
                <a:avLst/>
              </a:prstGeom>
              <a:noFill/>
            </p:spPr>
            <p:txBody>
              <a:bodyPr wrap="square" rtlCol="0">
                <a:spAutoFit/>
              </a:bodyPr>
              <a:lstStyle/>
              <a:p>
                <a:pPr algn="ctr"/>
                <a:r>
                  <a:rPr lang="vi-VN" sz="3200" b="1" dirty="0">
                    <a:latin typeface="Times New Roman" pitchFamily="18" charset="0"/>
                    <a:cs typeface="Times New Roman" pitchFamily="18" charset="0"/>
                  </a:rPr>
                  <a:t>A.</a:t>
                </a:r>
              </a:p>
            </p:txBody>
          </p:sp>
        </p:grpSp>
        <p:sp>
          <p:nvSpPr>
            <p:cNvPr id="29" name="TextBox 28"/>
            <p:cNvSpPr txBox="1"/>
            <p:nvPr/>
          </p:nvSpPr>
          <p:spPr>
            <a:xfrm>
              <a:off x="5116286" y="3014443"/>
              <a:ext cx="1883228" cy="400110"/>
            </a:xfrm>
            <a:prstGeom prst="rect">
              <a:avLst/>
            </a:prstGeom>
            <a:noFill/>
          </p:spPr>
          <p:txBody>
            <a:bodyPr wrap="square" rtlCol="0">
              <a:spAutoFit/>
            </a:bodyPr>
            <a:lstStyle/>
            <a:p>
              <a:r>
                <a:rPr lang="en-US" sz="2000" dirty="0" smtClean="0">
                  <a:latin typeface="Times New Roman" pitchFamily="18" charset="0"/>
                  <a:cs typeface="Times New Roman" pitchFamily="18" charset="0"/>
                </a:rPr>
                <a:t>90</a:t>
              </a:r>
              <a:r>
                <a:rPr lang="en-US" sz="2000" baseline="30000" dirty="0" smtClean="0">
                  <a:latin typeface="Times New Roman" pitchFamily="18" charset="0"/>
                  <a:cs typeface="Times New Roman" pitchFamily="18" charset="0"/>
                </a:rPr>
                <a:t>0</a:t>
              </a:r>
              <a:endParaRPr lang="vi-VN" sz="2000" dirty="0">
                <a:latin typeface="Times New Roman" pitchFamily="18" charset="0"/>
                <a:cs typeface="Times New Roman" pitchFamily="18" charset="0"/>
              </a:endParaRPr>
            </a:p>
          </p:txBody>
        </p:sp>
      </p:grpSp>
      <p:sp>
        <p:nvSpPr>
          <p:cNvPr id="67" name="Rounded Rectangle 66"/>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30</a:t>
            </a:r>
          </a:p>
        </p:txBody>
      </p:sp>
      <p:sp>
        <p:nvSpPr>
          <p:cNvPr id="68" name="Rounded Rectangle 67"/>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29</a:t>
            </a:r>
          </a:p>
        </p:txBody>
      </p:sp>
      <p:sp>
        <p:nvSpPr>
          <p:cNvPr id="69" name="Rounded Rectangle 68"/>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28</a:t>
            </a:r>
          </a:p>
        </p:txBody>
      </p:sp>
      <p:sp>
        <p:nvSpPr>
          <p:cNvPr id="70" name="Rounded Rectangle 69"/>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27</a:t>
            </a:r>
          </a:p>
        </p:txBody>
      </p:sp>
      <p:sp>
        <p:nvSpPr>
          <p:cNvPr id="71" name="Rounded Rectangle 70"/>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26</a:t>
            </a:r>
          </a:p>
        </p:txBody>
      </p:sp>
      <p:sp>
        <p:nvSpPr>
          <p:cNvPr id="72" name="Rounded Rectangle 71"/>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25</a:t>
            </a:r>
          </a:p>
        </p:txBody>
      </p:sp>
      <p:sp>
        <p:nvSpPr>
          <p:cNvPr id="73" name="Rounded Rectangle 72"/>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24</a:t>
            </a:r>
          </a:p>
        </p:txBody>
      </p:sp>
      <p:sp>
        <p:nvSpPr>
          <p:cNvPr id="74" name="Rounded Rectangle 73"/>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23</a:t>
            </a:r>
          </a:p>
        </p:txBody>
      </p:sp>
      <p:sp>
        <p:nvSpPr>
          <p:cNvPr id="75" name="Rounded Rectangle 74"/>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22</a:t>
            </a:r>
          </a:p>
        </p:txBody>
      </p:sp>
      <p:sp>
        <p:nvSpPr>
          <p:cNvPr id="76" name="Rounded Rectangle 75"/>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21</a:t>
            </a:r>
          </a:p>
        </p:txBody>
      </p:sp>
      <p:sp>
        <p:nvSpPr>
          <p:cNvPr id="77" name="Rounded Rectangle 76"/>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20</a:t>
            </a:r>
          </a:p>
        </p:txBody>
      </p:sp>
      <p:sp>
        <p:nvSpPr>
          <p:cNvPr id="78" name="Rounded Rectangle 77"/>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19</a:t>
            </a:r>
          </a:p>
        </p:txBody>
      </p:sp>
      <p:sp>
        <p:nvSpPr>
          <p:cNvPr id="79" name="Rounded Rectangle 78"/>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18</a:t>
            </a:r>
          </a:p>
        </p:txBody>
      </p:sp>
      <p:sp>
        <p:nvSpPr>
          <p:cNvPr id="80" name="Rounded Rectangle 79"/>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17</a:t>
            </a:r>
          </a:p>
        </p:txBody>
      </p:sp>
      <p:sp>
        <p:nvSpPr>
          <p:cNvPr id="81" name="Rounded Rectangle 80"/>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16</a:t>
            </a:r>
          </a:p>
        </p:txBody>
      </p:sp>
      <p:sp>
        <p:nvSpPr>
          <p:cNvPr id="82" name="Rounded Rectangle 81"/>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15</a:t>
            </a:r>
          </a:p>
        </p:txBody>
      </p:sp>
      <p:sp>
        <p:nvSpPr>
          <p:cNvPr id="83" name="Rounded Rectangle 82"/>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14</a:t>
            </a:r>
          </a:p>
        </p:txBody>
      </p:sp>
      <p:sp>
        <p:nvSpPr>
          <p:cNvPr id="84" name="Rounded Rectangle 83"/>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13</a:t>
            </a:r>
          </a:p>
        </p:txBody>
      </p:sp>
      <p:sp>
        <p:nvSpPr>
          <p:cNvPr id="85" name="Rounded Rectangle 84"/>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12</a:t>
            </a:r>
          </a:p>
        </p:txBody>
      </p:sp>
      <p:sp>
        <p:nvSpPr>
          <p:cNvPr id="86" name="Rounded Rectangle 85"/>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11</a:t>
            </a:r>
          </a:p>
        </p:txBody>
      </p:sp>
      <p:sp>
        <p:nvSpPr>
          <p:cNvPr id="87" name="Rounded Rectangle 86"/>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10</a:t>
            </a:r>
          </a:p>
        </p:txBody>
      </p:sp>
      <p:sp>
        <p:nvSpPr>
          <p:cNvPr id="88" name="Rounded Rectangle 87"/>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09</a:t>
            </a:r>
          </a:p>
        </p:txBody>
      </p:sp>
      <p:sp>
        <p:nvSpPr>
          <p:cNvPr id="89" name="Rounded Rectangle 88"/>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08</a:t>
            </a:r>
          </a:p>
        </p:txBody>
      </p:sp>
      <p:sp>
        <p:nvSpPr>
          <p:cNvPr id="90" name="Rounded Rectangle 89"/>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07</a:t>
            </a:r>
          </a:p>
        </p:txBody>
      </p:sp>
      <p:sp>
        <p:nvSpPr>
          <p:cNvPr id="91" name="Rounded Rectangle 90"/>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06</a:t>
            </a:r>
          </a:p>
        </p:txBody>
      </p:sp>
      <p:sp>
        <p:nvSpPr>
          <p:cNvPr id="92" name="Rounded Rectangle 91"/>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05</a:t>
            </a:r>
          </a:p>
        </p:txBody>
      </p:sp>
      <p:sp>
        <p:nvSpPr>
          <p:cNvPr id="93" name="Rounded Rectangle 92"/>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04</a:t>
            </a:r>
          </a:p>
        </p:txBody>
      </p:sp>
      <p:sp>
        <p:nvSpPr>
          <p:cNvPr id="94" name="Rounded Rectangle 93"/>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03</a:t>
            </a:r>
          </a:p>
        </p:txBody>
      </p:sp>
      <p:sp>
        <p:nvSpPr>
          <p:cNvPr id="95" name="Rounded Rectangle 94"/>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02</a:t>
            </a:r>
          </a:p>
        </p:txBody>
      </p:sp>
      <p:sp>
        <p:nvSpPr>
          <p:cNvPr id="96" name="Rounded Rectangle 95"/>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itchFamily="18" charset="0"/>
                <a:cs typeface="Times New Roman" pitchFamily="18" charset="0"/>
              </a:rPr>
              <a:t>01</a:t>
            </a:r>
          </a:p>
        </p:txBody>
      </p:sp>
      <p:sp>
        <p:nvSpPr>
          <p:cNvPr id="97" name="Rounded Rectangle 96"/>
          <p:cNvSpPr/>
          <p:nvPr/>
        </p:nvSpPr>
        <p:spPr>
          <a:xfrm>
            <a:off x="1023316" y="5607722"/>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itchFamily="18" charset="0"/>
                <a:cs typeface="Times New Roman" pitchFamily="18" charset="0"/>
              </a:rPr>
              <a:t>00</a:t>
            </a:r>
          </a:p>
        </p:txBody>
      </p:sp>
      <p:pic>
        <p:nvPicPr>
          <p:cNvPr id="98" name="Picture 2" descr="Káº¿t quáº£ hÃ¬nh áº£nh cho icon Äá»ng há»"/>
          <p:cNvPicPr>
            <a:picLocks noChangeAspect="1" noChangeArrowheads="1"/>
          </p:cNvPicPr>
          <p:nvPr/>
        </p:nvPicPr>
        <p:blipFill>
          <a:blip r:embed="rId9" cstate="print">
            <a:clrChange>
              <a:clrFrom>
                <a:srgbClr val="F5F3F4"/>
              </a:clrFrom>
              <a:clrTo>
                <a:srgbClr val="F5F3F4">
                  <a:alpha val="0"/>
                </a:srgbClr>
              </a:clrTo>
            </a:clrChange>
            <a:extLst>
              <a:ext uri="{28A0092B-C50C-407E-A947-70E740481C1C}">
                <a14:useLocalDpi xmlns:a14="http://schemas.microsoft.com/office/drawing/2010/main" val="0"/>
              </a:ext>
            </a:extLst>
          </a:blip>
          <a:srcRect/>
          <a:stretch>
            <a:fillRect/>
          </a:stretch>
        </p:blipFill>
        <p:spPr bwMode="auto">
          <a:xfrm>
            <a:off x="2432789" y="5479136"/>
            <a:ext cx="789361" cy="790575"/>
          </a:xfrm>
          <a:prstGeom prst="rect">
            <a:avLst/>
          </a:prstGeom>
          <a:noFill/>
          <a:extLst>
            <a:ext uri="{909E8E84-426E-40DD-AFC4-6F175D3DCCD1}">
              <a14:hiddenFill xmlns:a14="http://schemas.microsoft.com/office/drawing/2010/main">
                <a:solidFill>
                  <a:srgbClr val="FFFFFF"/>
                </a:solidFill>
              </a14:hiddenFill>
            </a:ext>
          </a:extLst>
        </p:spPr>
      </p:pic>
      <p:sp>
        <p:nvSpPr>
          <p:cNvPr id="100" name="Slide Number Placeholder 99"/>
          <p:cNvSpPr>
            <a:spLocks noGrp="1"/>
          </p:cNvSpPr>
          <p:nvPr>
            <p:ph type="sldNum" sz="quarter" idx="12"/>
          </p:nvPr>
        </p:nvSpPr>
        <p:spPr/>
        <p:txBody>
          <a:bodyPr/>
          <a:lstStyle/>
          <a:p>
            <a:fld id="{5E7060A3-8747-4477-88D7-F4E130D4D656}" type="slidenum">
              <a:rPr lang="vi-VN" smtClean="0">
                <a:latin typeface="Times New Roman" pitchFamily="18" charset="0"/>
                <a:cs typeface="Times New Roman" pitchFamily="18" charset="0"/>
              </a:rPr>
              <a:pPr/>
              <a:t>26</a:t>
            </a:fld>
            <a:endParaRPr lang="vi-VN">
              <a:latin typeface="Times New Roman" pitchFamily="18" charset="0"/>
              <a:cs typeface="Times New Roman" pitchFamily="18" charset="0"/>
            </a:endParaRPr>
          </a:p>
        </p:txBody>
      </p:sp>
      <p:pic>
        <p:nvPicPr>
          <p:cNvPr id="101" name="Picture 100"/>
          <p:cNvPicPr/>
          <p:nvPr/>
        </p:nvPicPr>
        <p:blipFill>
          <a:blip r:embed="rId10">
            <a:extLst>
              <a:ext uri="{28A0092B-C50C-407E-A947-70E740481C1C}">
                <a14:useLocalDpi xmlns:a14="http://schemas.microsoft.com/office/drawing/2010/main" val="0"/>
              </a:ext>
            </a:extLst>
          </a:blip>
          <a:srcRect/>
          <a:stretch>
            <a:fillRect/>
          </a:stretch>
        </p:blipFill>
        <p:spPr bwMode="auto">
          <a:xfrm>
            <a:off x="5867400" y="457200"/>
            <a:ext cx="2892878" cy="2057398"/>
          </a:xfrm>
          <a:prstGeom prst="rect">
            <a:avLst/>
          </a:prstGeom>
          <a:noFill/>
          <a:ln>
            <a:noFill/>
          </a:ln>
        </p:spPr>
      </p:pic>
      <p:grpSp>
        <p:nvGrpSpPr>
          <p:cNvPr id="57" name="Group 56"/>
          <p:cNvGrpSpPr/>
          <p:nvPr/>
        </p:nvGrpSpPr>
        <p:grpSpPr>
          <a:xfrm>
            <a:off x="4268410" y="4797625"/>
            <a:ext cx="4642682" cy="821422"/>
            <a:chOff x="4272717" y="2801783"/>
            <a:chExt cx="4642682" cy="821422"/>
          </a:xfrm>
        </p:grpSpPr>
        <p:grpSp>
          <p:nvGrpSpPr>
            <p:cNvPr id="59" name="Group 58"/>
            <p:cNvGrpSpPr/>
            <p:nvPr/>
          </p:nvGrpSpPr>
          <p:grpSpPr>
            <a:xfrm>
              <a:off x="4272717" y="2801783"/>
              <a:ext cx="4642682" cy="821422"/>
              <a:chOff x="4272717" y="2801783"/>
              <a:chExt cx="4642682" cy="821422"/>
            </a:xfrm>
          </p:grpSpPr>
          <p:sp>
            <p:nvSpPr>
              <p:cNvPr id="64" name="Freeform 63"/>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a:latin typeface="Times New Roman" pitchFamily="18" charset="0"/>
                    <a:cs typeface="Times New Roman" pitchFamily="18" charset="0"/>
                  </a:rPr>
                  <a:t> </a:t>
                </a:r>
              </a:p>
            </p:txBody>
          </p:sp>
          <p:sp>
            <p:nvSpPr>
              <p:cNvPr id="99" name="TextBox 98"/>
              <p:cNvSpPr txBox="1"/>
              <p:nvPr/>
            </p:nvSpPr>
            <p:spPr>
              <a:xfrm>
                <a:off x="4379027" y="2914980"/>
                <a:ext cx="587828" cy="584775"/>
              </a:xfrm>
              <a:prstGeom prst="rect">
                <a:avLst/>
              </a:prstGeom>
              <a:noFill/>
            </p:spPr>
            <p:txBody>
              <a:bodyPr wrap="square" rtlCol="0">
                <a:spAutoFit/>
              </a:bodyPr>
              <a:lstStyle/>
              <a:p>
                <a:pPr algn="ctr"/>
                <a:r>
                  <a:rPr lang="en-US" sz="3200" b="1" dirty="0">
                    <a:latin typeface="Times New Roman" pitchFamily="18" charset="0"/>
                    <a:cs typeface="Times New Roman" pitchFamily="18" charset="0"/>
                  </a:rPr>
                  <a:t>C</a:t>
                </a:r>
                <a:r>
                  <a:rPr lang="vi-VN" sz="3200" b="1" dirty="0" smtClean="0">
                    <a:latin typeface="Times New Roman" pitchFamily="18" charset="0"/>
                    <a:cs typeface="Times New Roman" pitchFamily="18" charset="0"/>
                  </a:rPr>
                  <a:t>.</a:t>
                </a:r>
                <a:endParaRPr lang="vi-VN" sz="3200" b="1" dirty="0">
                  <a:latin typeface="Times New Roman" pitchFamily="18" charset="0"/>
                  <a:cs typeface="Times New Roman" pitchFamily="18" charset="0"/>
                </a:endParaRPr>
              </a:p>
            </p:txBody>
          </p:sp>
        </p:grpSp>
        <p:sp>
          <p:nvSpPr>
            <p:cNvPr id="62" name="TextBox 61"/>
            <p:cNvSpPr txBox="1"/>
            <p:nvPr/>
          </p:nvSpPr>
          <p:spPr>
            <a:xfrm>
              <a:off x="5116286" y="3014443"/>
              <a:ext cx="1883228" cy="400110"/>
            </a:xfrm>
            <a:prstGeom prst="rect">
              <a:avLst/>
            </a:prstGeom>
            <a:noFill/>
          </p:spPr>
          <p:txBody>
            <a:bodyPr wrap="square" rtlCol="0">
              <a:spAutoFit/>
            </a:bodyPr>
            <a:lstStyle/>
            <a:p>
              <a:r>
                <a:rPr lang="en-US" sz="2000" dirty="0">
                  <a:latin typeface="Times New Roman" pitchFamily="18" charset="0"/>
                  <a:cs typeface="Times New Roman" pitchFamily="18" charset="0"/>
                </a:rPr>
                <a:t>6</a:t>
              </a:r>
              <a:r>
                <a:rPr lang="en-US" sz="2000" dirty="0" smtClean="0">
                  <a:latin typeface="Times New Roman" pitchFamily="18" charset="0"/>
                  <a:cs typeface="Times New Roman" pitchFamily="18" charset="0"/>
                </a:rPr>
                <a:t>0</a:t>
              </a:r>
              <a:r>
                <a:rPr lang="en-US" sz="2000" baseline="30000" dirty="0" smtClean="0">
                  <a:latin typeface="Times New Roman" pitchFamily="18" charset="0"/>
                  <a:cs typeface="Times New Roman" pitchFamily="18" charset="0"/>
                </a:rPr>
                <a:t>0</a:t>
              </a:r>
              <a:endParaRPr lang="vi-VN" sz="2000" dirty="0">
                <a:latin typeface="Times New Roman" pitchFamily="18" charset="0"/>
                <a:cs typeface="Times New Roman" pitchFamily="18" charset="0"/>
              </a:endParaRPr>
            </a:p>
          </p:txBody>
        </p:sp>
      </p:grpSp>
      <p:grpSp>
        <p:nvGrpSpPr>
          <p:cNvPr id="105" name="Group 104"/>
          <p:cNvGrpSpPr/>
          <p:nvPr/>
        </p:nvGrpSpPr>
        <p:grpSpPr>
          <a:xfrm>
            <a:off x="4275766" y="3829732"/>
            <a:ext cx="4642682" cy="821422"/>
            <a:chOff x="4272717" y="2801783"/>
            <a:chExt cx="4642682" cy="821422"/>
          </a:xfrm>
        </p:grpSpPr>
        <p:grpSp>
          <p:nvGrpSpPr>
            <p:cNvPr id="106" name="Group 105"/>
            <p:cNvGrpSpPr/>
            <p:nvPr/>
          </p:nvGrpSpPr>
          <p:grpSpPr>
            <a:xfrm>
              <a:off x="4272717" y="2801783"/>
              <a:ext cx="4642682" cy="821422"/>
              <a:chOff x="4272717" y="2801783"/>
              <a:chExt cx="4642682" cy="821422"/>
            </a:xfrm>
          </p:grpSpPr>
          <p:sp>
            <p:nvSpPr>
              <p:cNvPr id="108" name="Freeform 107"/>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a:latin typeface="Times New Roman" pitchFamily="18" charset="0"/>
                    <a:cs typeface="Times New Roman" pitchFamily="18" charset="0"/>
                  </a:rPr>
                  <a:t> </a:t>
                </a:r>
              </a:p>
            </p:txBody>
          </p:sp>
          <p:sp>
            <p:nvSpPr>
              <p:cNvPr id="109" name="TextBox 108"/>
              <p:cNvSpPr txBox="1"/>
              <p:nvPr/>
            </p:nvSpPr>
            <p:spPr>
              <a:xfrm>
                <a:off x="4379027" y="2914980"/>
                <a:ext cx="587828" cy="584775"/>
              </a:xfrm>
              <a:prstGeom prst="rect">
                <a:avLst/>
              </a:prstGeom>
              <a:noFill/>
            </p:spPr>
            <p:txBody>
              <a:bodyPr wrap="square" rtlCol="0">
                <a:spAutoFit/>
              </a:bodyPr>
              <a:lstStyle/>
              <a:p>
                <a:pPr algn="ctr"/>
                <a:r>
                  <a:rPr lang="en-US" sz="3200" b="1" dirty="0">
                    <a:latin typeface="Times New Roman" pitchFamily="18" charset="0"/>
                    <a:cs typeface="Times New Roman" pitchFamily="18" charset="0"/>
                  </a:rPr>
                  <a:t>B</a:t>
                </a:r>
                <a:r>
                  <a:rPr lang="vi-VN" sz="3200" b="1" dirty="0" smtClean="0">
                    <a:latin typeface="Times New Roman" pitchFamily="18" charset="0"/>
                    <a:cs typeface="Times New Roman" pitchFamily="18" charset="0"/>
                  </a:rPr>
                  <a:t>.</a:t>
                </a:r>
                <a:endParaRPr lang="vi-VN" sz="3200" b="1" dirty="0">
                  <a:latin typeface="Times New Roman" pitchFamily="18" charset="0"/>
                  <a:cs typeface="Times New Roman" pitchFamily="18" charset="0"/>
                </a:endParaRPr>
              </a:p>
            </p:txBody>
          </p:sp>
        </p:grpSp>
        <p:sp>
          <p:nvSpPr>
            <p:cNvPr id="107" name="TextBox 106"/>
            <p:cNvSpPr txBox="1"/>
            <p:nvPr/>
          </p:nvSpPr>
          <p:spPr>
            <a:xfrm>
              <a:off x="5116286" y="3014443"/>
              <a:ext cx="1883228" cy="400110"/>
            </a:xfrm>
            <a:prstGeom prst="rect">
              <a:avLst/>
            </a:prstGeom>
            <a:noFill/>
          </p:spPr>
          <p:txBody>
            <a:bodyPr wrap="square" rtlCol="0">
              <a:spAutoFit/>
            </a:bodyPr>
            <a:lstStyle/>
            <a:p>
              <a:r>
                <a:rPr lang="en-US" sz="2000" dirty="0" smtClean="0">
                  <a:latin typeface="Times New Roman" pitchFamily="18" charset="0"/>
                  <a:cs typeface="Times New Roman" pitchFamily="18" charset="0"/>
                </a:rPr>
                <a:t>80</a:t>
              </a:r>
              <a:r>
                <a:rPr lang="en-US" sz="2000" baseline="30000" dirty="0" smtClean="0">
                  <a:latin typeface="Times New Roman" pitchFamily="18" charset="0"/>
                  <a:cs typeface="Times New Roman" pitchFamily="18" charset="0"/>
                </a:rPr>
                <a:t>0</a:t>
              </a:r>
              <a:endParaRPr lang="vi-VN" sz="2000" dirty="0">
                <a:latin typeface="Times New Roman" pitchFamily="18" charset="0"/>
                <a:cs typeface="Times New Roman" pitchFamily="18" charset="0"/>
              </a:endParaRPr>
            </a:p>
          </p:txBody>
        </p:sp>
      </p:grpSp>
      <p:grpSp>
        <p:nvGrpSpPr>
          <p:cNvPr id="110" name="Group 109"/>
          <p:cNvGrpSpPr/>
          <p:nvPr/>
        </p:nvGrpSpPr>
        <p:grpSpPr>
          <a:xfrm>
            <a:off x="4272718" y="5859000"/>
            <a:ext cx="4642682" cy="821422"/>
            <a:chOff x="4268410" y="3835069"/>
            <a:chExt cx="4642682" cy="821422"/>
          </a:xfrm>
        </p:grpSpPr>
        <p:grpSp>
          <p:nvGrpSpPr>
            <p:cNvPr id="111" name="Group 110"/>
            <p:cNvGrpSpPr/>
            <p:nvPr/>
          </p:nvGrpSpPr>
          <p:grpSpPr>
            <a:xfrm>
              <a:off x="4268410" y="3835069"/>
              <a:ext cx="4642682" cy="821422"/>
              <a:chOff x="4272717" y="2801783"/>
              <a:chExt cx="4642682" cy="821422"/>
            </a:xfrm>
          </p:grpSpPr>
          <p:sp>
            <p:nvSpPr>
              <p:cNvPr id="113" name="Freeform 112"/>
              <p:cNvSpPr/>
              <p:nvPr/>
            </p:nvSpPr>
            <p:spPr>
              <a:xfrm>
                <a:off x="4272717" y="2801783"/>
                <a:ext cx="4642682" cy="821422"/>
              </a:xfrm>
              <a:custGeom>
                <a:avLst/>
                <a:gdLst>
                  <a:gd name="connsiteX0" fmla="*/ 411480 w 4642682"/>
                  <a:gd name="connsiteY0" fmla="*/ 0 h 821422"/>
                  <a:gd name="connsiteX1" fmla="*/ 641543 w 4642682"/>
                  <a:gd name="connsiteY1" fmla="*/ 70143 h 821422"/>
                  <a:gd name="connsiteX2" fmla="*/ 659067 w 4642682"/>
                  <a:gd name="connsiteY2" fmla="*/ 84575 h 821422"/>
                  <a:gd name="connsiteX3" fmla="*/ 742246 w 4642682"/>
                  <a:gd name="connsiteY3" fmla="*/ 9964 h 821422"/>
                  <a:gd name="connsiteX4" fmla="*/ 742246 w 4642682"/>
                  <a:gd name="connsiteY4" fmla="*/ 9963 h 821422"/>
                  <a:gd name="connsiteX5" fmla="*/ 4642682 w 4642682"/>
                  <a:gd name="connsiteY5" fmla="*/ 9963 h 821422"/>
                  <a:gd name="connsiteX6" fmla="*/ 4642682 w 4642682"/>
                  <a:gd name="connsiteY6" fmla="*/ 804621 h 821422"/>
                  <a:gd name="connsiteX7" fmla="*/ 742246 w 4642682"/>
                  <a:gd name="connsiteY7" fmla="*/ 804621 h 821422"/>
                  <a:gd name="connsiteX8" fmla="*/ 742246 w 4642682"/>
                  <a:gd name="connsiteY8" fmla="*/ 804623 h 821422"/>
                  <a:gd name="connsiteX9" fmla="*/ 663039 w 4642682"/>
                  <a:gd name="connsiteY9" fmla="*/ 733576 h 821422"/>
                  <a:gd name="connsiteX10" fmla="*/ 641543 w 4642682"/>
                  <a:gd name="connsiteY10" fmla="*/ 751279 h 821422"/>
                  <a:gd name="connsiteX11" fmla="*/ 411480 w 4642682"/>
                  <a:gd name="connsiteY11" fmla="*/ 821422 h 821422"/>
                  <a:gd name="connsiteX12" fmla="*/ 0 w 4642682"/>
                  <a:gd name="connsiteY12" fmla="*/ 410711 h 821422"/>
                  <a:gd name="connsiteX13" fmla="*/ 411480 w 4642682"/>
                  <a:gd name="connsiteY13" fmla="*/ 0 h 82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42682" h="821422">
                    <a:moveTo>
                      <a:pt x="411480" y="0"/>
                    </a:moveTo>
                    <a:cubicBezTo>
                      <a:pt x="496701" y="0"/>
                      <a:pt x="575870" y="25859"/>
                      <a:pt x="641543" y="70143"/>
                    </a:cubicBezTo>
                    <a:lnTo>
                      <a:pt x="659067" y="84575"/>
                    </a:lnTo>
                    <a:lnTo>
                      <a:pt x="742246" y="9964"/>
                    </a:lnTo>
                    <a:lnTo>
                      <a:pt x="742246" y="9963"/>
                    </a:lnTo>
                    <a:lnTo>
                      <a:pt x="4642682" y="9963"/>
                    </a:lnTo>
                    <a:lnTo>
                      <a:pt x="4642682" y="804621"/>
                    </a:lnTo>
                    <a:lnTo>
                      <a:pt x="742246" y="804621"/>
                    </a:lnTo>
                    <a:lnTo>
                      <a:pt x="742246" y="804623"/>
                    </a:lnTo>
                    <a:lnTo>
                      <a:pt x="663039" y="733576"/>
                    </a:lnTo>
                    <a:lnTo>
                      <a:pt x="641543" y="751279"/>
                    </a:lnTo>
                    <a:cubicBezTo>
                      <a:pt x="575870" y="795564"/>
                      <a:pt x="496701" y="821422"/>
                      <a:pt x="411480" y="821422"/>
                    </a:cubicBezTo>
                    <a:cubicBezTo>
                      <a:pt x="184226" y="821422"/>
                      <a:pt x="0" y="637540"/>
                      <a:pt x="0" y="410711"/>
                    </a:cubicBezTo>
                    <a:cubicBezTo>
                      <a:pt x="0" y="183882"/>
                      <a:pt x="184226" y="0"/>
                      <a:pt x="411480" y="0"/>
                    </a:cubicBezTo>
                    <a:close/>
                  </a:path>
                </a:pathLst>
              </a:custGeom>
            </p:spPr>
            <p:style>
              <a:lnRef idx="2">
                <a:schemeClr val="accent5"/>
              </a:lnRef>
              <a:fillRef idx="1">
                <a:schemeClr val="lt1"/>
              </a:fillRef>
              <a:effectRef idx="0">
                <a:schemeClr val="accent5"/>
              </a:effectRef>
              <a:fontRef idx="minor">
                <a:schemeClr val="dk1"/>
              </a:fontRef>
            </p:style>
            <p:txBody>
              <a:bodyPr rtlCol="0" anchor="ctr"/>
              <a:lstStyle/>
              <a:p>
                <a:pPr algn="ctr"/>
                <a:r>
                  <a:rPr lang="vi-VN" sz="3000">
                    <a:latin typeface="Times New Roman" pitchFamily="18" charset="0"/>
                    <a:cs typeface="Times New Roman" pitchFamily="18" charset="0"/>
                  </a:rPr>
                  <a:t> </a:t>
                </a:r>
              </a:p>
            </p:txBody>
          </p:sp>
          <p:sp>
            <p:nvSpPr>
              <p:cNvPr id="114" name="TextBox 113"/>
              <p:cNvSpPr txBox="1"/>
              <p:nvPr/>
            </p:nvSpPr>
            <p:spPr>
              <a:xfrm>
                <a:off x="4379027" y="2914980"/>
                <a:ext cx="587828" cy="553998"/>
              </a:xfrm>
              <a:prstGeom prst="rect">
                <a:avLst/>
              </a:prstGeom>
              <a:noFill/>
            </p:spPr>
            <p:txBody>
              <a:bodyPr wrap="square" rtlCol="0">
                <a:spAutoFit/>
              </a:bodyPr>
              <a:lstStyle/>
              <a:p>
                <a:pPr algn="ctr"/>
                <a:r>
                  <a:rPr lang="en-US" sz="3000" b="1" dirty="0">
                    <a:latin typeface="Times New Roman" pitchFamily="18" charset="0"/>
                    <a:cs typeface="Times New Roman" pitchFamily="18" charset="0"/>
                  </a:rPr>
                  <a:t>D</a:t>
                </a:r>
                <a:r>
                  <a:rPr lang="vi-VN" sz="3000" b="1" dirty="0" smtClean="0">
                    <a:latin typeface="Times New Roman" pitchFamily="18" charset="0"/>
                    <a:cs typeface="Times New Roman" pitchFamily="18" charset="0"/>
                  </a:rPr>
                  <a:t>.</a:t>
                </a:r>
                <a:endParaRPr lang="vi-VN" sz="3000" b="1" dirty="0">
                  <a:latin typeface="Times New Roman" pitchFamily="18" charset="0"/>
                  <a:cs typeface="Times New Roman" pitchFamily="18" charset="0"/>
                </a:endParaRPr>
              </a:p>
            </p:txBody>
          </p:sp>
        </p:grpSp>
        <p:sp>
          <p:nvSpPr>
            <p:cNvPr id="112" name="TextBox 111"/>
            <p:cNvSpPr txBox="1"/>
            <p:nvPr/>
          </p:nvSpPr>
          <p:spPr>
            <a:xfrm>
              <a:off x="5068857" y="4055987"/>
              <a:ext cx="2081089" cy="400110"/>
            </a:xfrm>
            <a:prstGeom prst="rect">
              <a:avLst/>
            </a:prstGeom>
            <a:noFill/>
          </p:spPr>
          <p:txBody>
            <a:bodyPr wrap="square" rtlCol="0">
              <a:spAutoFit/>
            </a:bodyPr>
            <a:lstStyle/>
            <a:p>
              <a:r>
                <a:rPr lang="en-US" sz="2000" dirty="0" smtClean="0">
                  <a:latin typeface="Times New Roman" pitchFamily="18" charset="0"/>
                  <a:cs typeface="Times New Roman" pitchFamily="18" charset="0"/>
                </a:rPr>
                <a:t>30</a:t>
              </a:r>
              <a:r>
                <a:rPr lang="en-US" sz="2000" baseline="30000" dirty="0" smtClean="0">
                  <a:latin typeface="Times New Roman" pitchFamily="18" charset="0"/>
                  <a:cs typeface="Times New Roman" pitchFamily="18" charset="0"/>
                </a:rPr>
                <a:t>0</a:t>
              </a:r>
              <a:endParaRPr lang="vi-VN" sz="2000" dirty="0">
                <a:latin typeface="Times New Roman" pitchFamily="18" charset="0"/>
                <a:cs typeface="Times New Roman" pitchFamily="18" charset="0"/>
              </a:endParaRPr>
            </a:p>
          </p:txBody>
        </p:sp>
      </p:grpSp>
    </p:spTree>
    <p:extLst>
      <p:ext uri="{BB962C8B-B14F-4D97-AF65-F5344CB8AC3E}">
        <p14:creationId xmlns:p14="http://schemas.microsoft.com/office/powerpoint/2010/main" val="3357841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14" presetClass="entr" presetSubtype="1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randombar(horizontal)">
                                      <p:cBhvr>
                                        <p:cTn id="19" dur="500"/>
                                        <p:tgtEl>
                                          <p:spTgt spid="35"/>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1000"/>
                                        <p:tgtEl>
                                          <p:spTgt spid="98"/>
                                        </p:tgtEl>
                                      </p:cBhvr>
                                    </p:animEffect>
                                    <p:anim calcmode="lin" valueType="num">
                                      <p:cBhvr>
                                        <p:cTn id="24" dur="1000" fill="hold"/>
                                        <p:tgtEl>
                                          <p:spTgt spid="98"/>
                                        </p:tgtEl>
                                        <p:attrNameLst>
                                          <p:attrName>ppt_x</p:attrName>
                                        </p:attrNameLst>
                                      </p:cBhvr>
                                      <p:tavLst>
                                        <p:tav tm="0">
                                          <p:val>
                                            <p:strVal val="#ppt_x"/>
                                          </p:val>
                                        </p:tav>
                                        <p:tav tm="100000">
                                          <p:val>
                                            <p:strVal val="#ppt_x"/>
                                          </p:val>
                                        </p:tav>
                                      </p:tavLst>
                                    </p:anim>
                                    <p:anim calcmode="lin" valueType="num">
                                      <p:cBhvr>
                                        <p:cTn id="25" dur="1000" fill="hold"/>
                                        <p:tgtEl>
                                          <p:spTgt spid="9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fltVal val="0"/>
                                          </p:val>
                                        </p:tav>
                                        <p:tav tm="100000">
                                          <p:val>
                                            <p:strVal val="#ppt_h"/>
                                          </p:val>
                                        </p:tav>
                                      </p:tavLst>
                                    </p:anim>
                                    <p:animEffect transition="in" filter="fade">
                                      <p:cBhvr>
                                        <p:cTn id="31" dur="500"/>
                                        <p:tgtEl>
                                          <p:spTgt spid="57"/>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05"/>
                                        </p:tgtEl>
                                        <p:attrNameLst>
                                          <p:attrName>style.visibility</p:attrName>
                                        </p:attrNameLst>
                                      </p:cBhvr>
                                      <p:to>
                                        <p:strVal val="visible"/>
                                      </p:to>
                                    </p:set>
                                    <p:anim calcmode="lin" valueType="num">
                                      <p:cBhvr>
                                        <p:cTn id="35" dur="500" fill="hold"/>
                                        <p:tgtEl>
                                          <p:spTgt spid="105"/>
                                        </p:tgtEl>
                                        <p:attrNameLst>
                                          <p:attrName>ppt_w</p:attrName>
                                        </p:attrNameLst>
                                      </p:cBhvr>
                                      <p:tavLst>
                                        <p:tav tm="0">
                                          <p:val>
                                            <p:fltVal val="0"/>
                                          </p:val>
                                        </p:tav>
                                        <p:tav tm="100000">
                                          <p:val>
                                            <p:strVal val="#ppt_w"/>
                                          </p:val>
                                        </p:tav>
                                      </p:tavLst>
                                    </p:anim>
                                    <p:anim calcmode="lin" valueType="num">
                                      <p:cBhvr>
                                        <p:cTn id="36" dur="500" fill="hold"/>
                                        <p:tgtEl>
                                          <p:spTgt spid="105"/>
                                        </p:tgtEl>
                                        <p:attrNameLst>
                                          <p:attrName>ppt_h</p:attrName>
                                        </p:attrNameLst>
                                      </p:cBhvr>
                                      <p:tavLst>
                                        <p:tav tm="0">
                                          <p:val>
                                            <p:fltVal val="0"/>
                                          </p:val>
                                        </p:tav>
                                        <p:tav tm="100000">
                                          <p:val>
                                            <p:strVal val="#ppt_h"/>
                                          </p:val>
                                        </p:tav>
                                      </p:tavLst>
                                    </p:anim>
                                    <p:animEffect transition="in" filter="fade">
                                      <p:cBhvr>
                                        <p:cTn id="37" dur="500"/>
                                        <p:tgtEl>
                                          <p:spTgt spid="105"/>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110"/>
                                        </p:tgtEl>
                                        <p:attrNameLst>
                                          <p:attrName>style.visibility</p:attrName>
                                        </p:attrNameLst>
                                      </p:cBhvr>
                                      <p:to>
                                        <p:strVal val="visible"/>
                                      </p:to>
                                    </p:set>
                                    <p:anim calcmode="lin" valueType="num">
                                      <p:cBhvr>
                                        <p:cTn id="41" dur="500" fill="hold"/>
                                        <p:tgtEl>
                                          <p:spTgt spid="110"/>
                                        </p:tgtEl>
                                        <p:attrNameLst>
                                          <p:attrName>ppt_w</p:attrName>
                                        </p:attrNameLst>
                                      </p:cBhvr>
                                      <p:tavLst>
                                        <p:tav tm="0">
                                          <p:val>
                                            <p:fltVal val="0"/>
                                          </p:val>
                                        </p:tav>
                                        <p:tav tm="100000">
                                          <p:val>
                                            <p:strVal val="#ppt_w"/>
                                          </p:val>
                                        </p:tav>
                                      </p:tavLst>
                                    </p:anim>
                                    <p:anim calcmode="lin" valueType="num">
                                      <p:cBhvr>
                                        <p:cTn id="42" dur="500" fill="hold"/>
                                        <p:tgtEl>
                                          <p:spTgt spid="110"/>
                                        </p:tgtEl>
                                        <p:attrNameLst>
                                          <p:attrName>ppt_h</p:attrName>
                                        </p:attrNameLst>
                                      </p:cBhvr>
                                      <p:tavLst>
                                        <p:tav tm="0">
                                          <p:val>
                                            <p:fltVal val="0"/>
                                          </p:val>
                                        </p:tav>
                                        <p:tav tm="100000">
                                          <p:val>
                                            <p:strVal val="#ppt_h"/>
                                          </p:val>
                                        </p:tav>
                                      </p:tavLst>
                                    </p:anim>
                                    <p:animEffect transition="in" filter="fade">
                                      <p:cBhvr>
                                        <p:cTn id="43"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98"/>
                    </p:tgtEl>
                  </p:cond>
                </p:stCondLst>
                <p:endSync evt="end" delay="0">
                  <p:rtn val="all"/>
                </p:endSync>
                <p:childTnLst>
                  <p:par>
                    <p:cTn id="45" fill="hold">
                      <p:stCondLst>
                        <p:cond delay="0"/>
                      </p:stCondLst>
                      <p:childTnLst>
                        <p:par>
                          <p:cTn id="46" fill="hold">
                            <p:stCondLst>
                              <p:cond delay="0"/>
                            </p:stCondLst>
                            <p:childTnLst>
                              <p:par>
                                <p:cTn id="47" presetID="11" presetClass="entr" presetSubtype="0" fill="hold" grpId="0" nodeType="afterEffect">
                                  <p:stCondLst>
                                    <p:cond delay="0"/>
                                  </p:stCondLst>
                                  <p:childTnLst>
                                    <p:set>
                                      <p:cBhvr>
                                        <p:cTn id="48" dur="1000">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2" name="click.wav"/>
                                        </p:tgtEl>
                                      </p:cMediaNode>
                                    </p:audio>
                                  </p:subTnLst>
                                </p:cTn>
                              </p:par>
                            </p:childTnLst>
                          </p:cTn>
                        </p:par>
                        <p:par>
                          <p:cTn id="49" fill="hold">
                            <p:stCondLst>
                              <p:cond delay="1000"/>
                            </p:stCondLst>
                            <p:childTnLst>
                              <p:par>
                                <p:cTn id="50" presetID="11" presetClass="entr" presetSubtype="0" fill="hold" grpId="0" nodeType="afterEffect">
                                  <p:stCondLst>
                                    <p:cond delay="0"/>
                                  </p:stCondLst>
                                  <p:childTnLst>
                                    <p:set>
                                      <p:cBhvr>
                                        <p:cTn id="51" dur="1000">
                                          <p:stCondLst>
                                            <p:cond delay="0"/>
                                          </p:stCondLst>
                                        </p:cTn>
                                        <p:tgtEl>
                                          <p:spTgt spid="68"/>
                                        </p:tgtEl>
                                        <p:attrNameLst>
                                          <p:attrName>style.visibility</p:attrName>
                                        </p:attrNameLst>
                                      </p:cBhvr>
                                      <p:to>
                                        <p:strVal val="visible"/>
                                      </p:to>
                                    </p:set>
                                  </p:childTnLst>
                                </p:cTn>
                              </p:par>
                            </p:childTnLst>
                          </p:cTn>
                        </p:par>
                        <p:par>
                          <p:cTn id="52" fill="hold">
                            <p:stCondLst>
                              <p:cond delay="2000"/>
                            </p:stCondLst>
                            <p:childTnLst>
                              <p:par>
                                <p:cTn id="53" presetID="11" presetClass="entr" presetSubtype="0" fill="hold" grpId="0" nodeType="afterEffect">
                                  <p:stCondLst>
                                    <p:cond delay="0"/>
                                  </p:stCondLst>
                                  <p:childTnLst>
                                    <p:set>
                                      <p:cBhvr>
                                        <p:cTn id="54" dur="1000">
                                          <p:stCondLst>
                                            <p:cond delay="0"/>
                                          </p:stCondLst>
                                        </p:cTn>
                                        <p:tgtEl>
                                          <p:spTgt spid="69"/>
                                        </p:tgtEl>
                                        <p:attrNameLst>
                                          <p:attrName>style.visibility</p:attrName>
                                        </p:attrNameLst>
                                      </p:cBhvr>
                                      <p:to>
                                        <p:strVal val="visible"/>
                                      </p:to>
                                    </p:set>
                                  </p:childTnLst>
                                </p:cTn>
                              </p:par>
                            </p:childTnLst>
                          </p:cTn>
                        </p:par>
                        <p:par>
                          <p:cTn id="55" fill="hold">
                            <p:stCondLst>
                              <p:cond delay="3000"/>
                            </p:stCondLst>
                            <p:childTnLst>
                              <p:par>
                                <p:cTn id="56" presetID="11" presetClass="entr" presetSubtype="0" fill="hold" grpId="0" nodeType="afterEffect">
                                  <p:stCondLst>
                                    <p:cond delay="0"/>
                                  </p:stCondLst>
                                  <p:childTnLst>
                                    <p:set>
                                      <p:cBhvr>
                                        <p:cTn id="57" dur="1000">
                                          <p:stCondLst>
                                            <p:cond delay="0"/>
                                          </p:stCondLst>
                                        </p:cTn>
                                        <p:tgtEl>
                                          <p:spTgt spid="70"/>
                                        </p:tgtEl>
                                        <p:attrNameLst>
                                          <p:attrName>style.visibility</p:attrName>
                                        </p:attrNameLst>
                                      </p:cBhvr>
                                      <p:to>
                                        <p:strVal val="visible"/>
                                      </p:to>
                                    </p:set>
                                  </p:childTnLst>
                                </p:cTn>
                              </p:par>
                            </p:childTnLst>
                          </p:cTn>
                        </p:par>
                        <p:par>
                          <p:cTn id="58" fill="hold">
                            <p:stCondLst>
                              <p:cond delay="4000"/>
                            </p:stCondLst>
                            <p:childTnLst>
                              <p:par>
                                <p:cTn id="59" presetID="11" presetClass="entr" presetSubtype="0" fill="hold" grpId="0" nodeType="afterEffect">
                                  <p:stCondLst>
                                    <p:cond delay="0"/>
                                  </p:stCondLst>
                                  <p:childTnLst>
                                    <p:set>
                                      <p:cBhvr>
                                        <p:cTn id="60" dur="1000">
                                          <p:stCondLst>
                                            <p:cond delay="0"/>
                                          </p:stCondLst>
                                        </p:cTn>
                                        <p:tgtEl>
                                          <p:spTgt spid="71"/>
                                        </p:tgtEl>
                                        <p:attrNameLst>
                                          <p:attrName>style.visibility</p:attrName>
                                        </p:attrNameLst>
                                      </p:cBhvr>
                                      <p:to>
                                        <p:strVal val="visible"/>
                                      </p:to>
                                    </p:set>
                                  </p:childTnLst>
                                </p:cTn>
                              </p:par>
                            </p:childTnLst>
                          </p:cTn>
                        </p:par>
                        <p:par>
                          <p:cTn id="61" fill="hold">
                            <p:stCondLst>
                              <p:cond delay="5000"/>
                            </p:stCondLst>
                            <p:childTnLst>
                              <p:par>
                                <p:cTn id="62" presetID="11" presetClass="entr" presetSubtype="0" fill="hold" grpId="0" nodeType="afterEffect">
                                  <p:stCondLst>
                                    <p:cond delay="0"/>
                                  </p:stCondLst>
                                  <p:childTnLst>
                                    <p:set>
                                      <p:cBhvr>
                                        <p:cTn id="63" dur="1000">
                                          <p:stCondLst>
                                            <p:cond delay="0"/>
                                          </p:stCondLst>
                                        </p:cTn>
                                        <p:tgtEl>
                                          <p:spTgt spid="72"/>
                                        </p:tgtEl>
                                        <p:attrNameLst>
                                          <p:attrName>style.visibility</p:attrName>
                                        </p:attrNameLst>
                                      </p:cBhvr>
                                      <p:to>
                                        <p:strVal val="visible"/>
                                      </p:to>
                                    </p:set>
                                  </p:childTnLst>
                                </p:cTn>
                              </p:par>
                            </p:childTnLst>
                          </p:cTn>
                        </p:par>
                        <p:par>
                          <p:cTn id="64" fill="hold">
                            <p:stCondLst>
                              <p:cond delay="6000"/>
                            </p:stCondLst>
                            <p:childTnLst>
                              <p:par>
                                <p:cTn id="65" presetID="11" presetClass="entr" presetSubtype="0" fill="hold" grpId="0" nodeType="afterEffect">
                                  <p:stCondLst>
                                    <p:cond delay="0"/>
                                  </p:stCondLst>
                                  <p:childTnLst>
                                    <p:set>
                                      <p:cBhvr>
                                        <p:cTn id="66" dur="1000">
                                          <p:stCondLst>
                                            <p:cond delay="0"/>
                                          </p:stCondLst>
                                        </p:cTn>
                                        <p:tgtEl>
                                          <p:spTgt spid="73"/>
                                        </p:tgtEl>
                                        <p:attrNameLst>
                                          <p:attrName>style.visibility</p:attrName>
                                        </p:attrNameLst>
                                      </p:cBhvr>
                                      <p:to>
                                        <p:strVal val="visible"/>
                                      </p:to>
                                    </p:set>
                                  </p:childTnLst>
                                </p:cTn>
                              </p:par>
                            </p:childTnLst>
                          </p:cTn>
                        </p:par>
                        <p:par>
                          <p:cTn id="67" fill="hold">
                            <p:stCondLst>
                              <p:cond delay="7000"/>
                            </p:stCondLst>
                            <p:childTnLst>
                              <p:par>
                                <p:cTn id="68" presetID="11" presetClass="entr" presetSubtype="0" fill="hold" grpId="0" nodeType="afterEffect">
                                  <p:stCondLst>
                                    <p:cond delay="0"/>
                                  </p:stCondLst>
                                  <p:childTnLst>
                                    <p:set>
                                      <p:cBhvr>
                                        <p:cTn id="69" dur="1000">
                                          <p:stCondLst>
                                            <p:cond delay="0"/>
                                          </p:stCondLst>
                                        </p:cTn>
                                        <p:tgtEl>
                                          <p:spTgt spid="74"/>
                                        </p:tgtEl>
                                        <p:attrNameLst>
                                          <p:attrName>style.visibility</p:attrName>
                                        </p:attrNameLst>
                                      </p:cBhvr>
                                      <p:to>
                                        <p:strVal val="visible"/>
                                      </p:to>
                                    </p:set>
                                  </p:childTnLst>
                                </p:cTn>
                              </p:par>
                            </p:childTnLst>
                          </p:cTn>
                        </p:par>
                        <p:par>
                          <p:cTn id="70" fill="hold">
                            <p:stCondLst>
                              <p:cond delay="8000"/>
                            </p:stCondLst>
                            <p:childTnLst>
                              <p:par>
                                <p:cTn id="71" presetID="11" presetClass="entr" presetSubtype="0" fill="hold" grpId="0" nodeType="afterEffect">
                                  <p:stCondLst>
                                    <p:cond delay="0"/>
                                  </p:stCondLst>
                                  <p:childTnLst>
                                    <p:set>
                                      <p:cBhvr>
                                        <p:cTn id="72" dur="1000">
                                          <p:stCondLst>
                                            <p:cond delay="0"/>
                                          </p:stCondLst>
                                        </p:cTn>
                                        <p:tgtEl>
                                          <p:spTgt spid="75"/>
                                        </p:tgtEl>
                                        <p:attrNameLst>
                                          <p:attrName>style.visibility</p:attrName>
                                        </p:attrNameLst>
                                      </p:cBhvr>
                                      <p:to>
                                        <p:strVal val="visible"/>
                                      </p:to>
                                    </p:set>
                                  </p:childTnLst>
                                </p:cTn>
                              </p:par>
                            </p:childTnLst>
                          </p:cTn>
                        </p:par>
                        <p:par>
                          <p:cTn id="73" fill="hold">
                            <p:stCondLst>
                              <p:cond delay="9000"/>
                            </p:stCondLst>
                            <p:childTnLst>
                              <p:par>
                                <p:cTn id="74" presetID="11" presetClass="entr" presetSubtype="0" fill="hold" grpId="0" nodeType="afterEffect">
                                  <p:stCondLst>
                                    <p:cond delay="0"/>
                                  </p:stCondLst>
                                  <p:childTnLst>
                                    <p:set>
                                      <p:cBhvr>
                                        <p:cTn id="75" dur="1000">
                                          <p:stCondLst>
                                            <p:cond delay="0"/>
                                          </p:stCondLst>
                                        </p:cTn>
                                        <p:tgtEl>
                                          <p:spTgt spid="76"/>
                                        </p:tgtEl>
                                        <p:attrNameLst>
                                          <p:attrName>style.visibility</p:attrName>
                                        </p:attrNameLst>
                                      </p:cBhvr>
                                      <p:to>
                                        <p:strVal val="visible"/>
                                      </p:to>
                                    </p:set>
                                  </p:childTnLst>
                                </p:cTn>
                              </p:par>
                            </p:childTnLst>
                          </p:cTn>
                        </p:par>
                        <p:par>
                          <p:cTn id="76" fill="hold">
                            <p:stCondLst>
                              <p:cond delay="10000"/>
                            </p:stCondLst>
                            <p:childTnLst>
                              <p:par>
                                <p:cTn id="77" presetID="11" presetClass="entr" presetSubtype="0" fill="hold" grpId="0" nodeType="afterEffect">
                                  <p:stCondLst>
                                    <p:cond delay="0"/>
                                  </p:stCondLst>
                                  <p:childTnLst>
                                    <p:set>
                                      <p:cBhvr>
                                        <p:cTn id="78" dur="1000">
                                          <p:stCondLst>
                                            <p:cond delay="0"/>
                                          </p:stCondLst>
                                        </p:cTn>
                                        <p:tgtEl>
                                          <p:spTgt spid="77"/>
                                        </p:tgtEl>
                                        <p:attrNameLst>
                                          <p:attrName>style.visibility</p:attrName>
                                        </p:attrNameLst>
                                      </p:cBhvr>
                                      <p:to>
                                        <p:strVal val="visible"/>
                                      </p:to>
                                    </p:set>
                                  </p:childTnLst>
                                </p:cTn>
                              </p:par>
                            </p:childTnLst>
                          </p:cTn>
                        </p:par>
                        <p:par>
                          <p:cTn id="79" fill="hold">
                            <p:stCondLst>
                              <p:cond delay="11000"/>
                            </p:stCondLst>
                            <p:childTnLst>
                              <p:par>
                                <p:cTn id="80" presetID="11" presetClass="entr" presetSubtype="0" fill="hold" grpId="0" nodeType="afterEffect">
                                  <p:stCondLst>
                                    <p:cond delay="0"/>
                                  </p:stCondLst>
                                  <p:childTnLst>
                                    <p:set>
                                      <p:cBhvr>
                                        <p:cTn id="81" dur="1000">
                                          <p:stCondLst>
                                            <p:cond delay="0"/>
                                          </p:stCondLst>
                                        </p:cTn>
                                        <p:tgtEl>
                                          <p:spTgt spid="78"/>
                                        </p:tgtEl>
                                        <p:attrNameLst>
                                          <p:attrName>style.visibility</p:attrName>
                                        </p:attrNameLst>
                                      </p:cBhvr>
                                      <p:to>
                                        <p:strVal val="visible"/>
                                      </p:to>
                                    </p:set>
                                  </p:childTnLst>
                                </p:cTn>
                              </p:par>
                            </p:childTnLst>
                          </p:cTn>
                        </p:par>
                        <p:par>
                          <p:cTn id="82" fill="hold">
                            <p:stCondLst>
                              <p:cond delay="12000"/>
                            </p:stCondLst>
                            <p:childTnLst>
                              <p:par>
                                <p:cTn id="83" presetID="11" presetClass="entr" presetSubtype="0" fill="hold" grpId="0" nodeType="afterEffect">
                                  <p:stCondLst>
                                    <p:cond delay="0"/>
                                  </p:stCondLst>
                                  <p:childTnLst>
                                    <p:set>
                                      <p:cBhvr>
                                        <p:cTn id="84" dur="1000">
                                          <p:stCondLst>
                                            <p:cond delay="0"/>
                                          </p:stCondLst>
                                        </p:cTn>
                                        <p:tgtEl>
                                          <p:spTgt spid="79"/>
                                        </p:tgtEl>
                                        <p:attrNameLst>
                                          <p:attrName>style.visibility</p:attrName>
                                        </p:attrNameLst>
                                      </p:cBhvr>
                                      <p:to>
                                        <p:strVal val="visible"/>
                                      </p:to>
                                    </p:set>
                                  </p:childTnLst>
                                </p:cTn>
                              </p:par>
                            </p:childTnLst>
                          </p:cTn>
                        </p:par>
                        <p:par>
                          <p:cTn id="85" fill="hold">
                            <p:stCondLst>
                              <p:cond delay="13000"/>
                            </p:stCondLst>
                            <p:childTnLst>
                              <p:par>
                                <p:cTn id="86" presetID="11" presetClass="entr" presetSubtype="0" fill="hold" grpId="0" nodeType="afterEffect">
                                  <p:stCondLst>
                                    <p:cond delay="0"/>
                                  </p:stCondLst>
                                  <p:childTnLst>
                                    <p:set>
                                      <p:cBhvr>
                                        <p:cTn id="87" dur="1000">
                                          <p:stCondLst>
                                            <p:cond delay="0"/>
                                          </p:stCondLst>
                                        </p:cTn>
                                        <p:tgtEl>
                                          <p:spTgt spid="80"/>
                                        </p:tgtEl>
                                        <p:attrNameLst>
                                          <p:attrName>style.visibility</p:attrName>
                                        </p:attrNameLst>
                                      </p:cBhvr>
                                      <p:to>
                                        <p:strVal val="visible"/>
                                      </p:to>
                                    </p:set>
                                  </p:childTnLst>
                                </p:cTn>
                              </p:par>
                            </p:childTnLst>
                          </p:cTn>
                        </p:par>
                        <p:par>
                          <p:cTn id="88" fill="hold">
                            <p:stCondLst>
                              <p:cond delay="14000"/>
                            </p:stCondLst>
                            <p:childTnLst>
                              <p:par>
                                <p:cTn id="89" presetID="11" presetClass="entr" presetSubtype="0" fill="hold" grpId="0" nodeType="afterEffect">
                                  <p:stCondLst>
                                    <p:cond delay="0"/>
                                  </p:stCondLst>
                                  <p:childTnLst>
                                    <p:set>
                                      <p:cBhvr>
                                        <p:cTn id="90" dur="1000">
                                          <p:stCondLst>
                                            <p:cond delay="0"/>
                                          </p:stCondLst>
                                        </p:cTn>
                                        <p:tgtEl>
                                          <p:spTgt spid="81"/>
                                        </p:tgtEl>
                                        <p:attrNameLst>
                                          <p:attrName>style.visibility</p:attrName>
                                        </p:attrNameLst>
                                      </p:cBhvr>
                                      <p:to>
                                        <p:strVal val="visible"/>
                                      </p:to>
                                    </p:set>
                                  </p:childTnLst>
                                </p:cTn>
                              </p:par>
                            </p:childTnLst>
                          </p:cTn>
                        </p:par>
                        <p:par>
                          <p:cTn id="91" fill="hold">
                            <p:stCondLst>
                              <p:cond delay="15000"/>
                            </p:stCondLst>
                            <p:childTnLst>
                              <p:par>
                                <p:cTn id="92" presetID="11" presetClass="entr" presetSubtype="0" fill="hold" grpId="0" nodeType="afterEffect">
                                  <p:stCondLst>
                                    <p:cond delay="0"/>
                                  </p:stCondLst>
                                  <p:childTnLst>
                                    <p:set>
                                      <p:cBhvr>
                                        <p:cTn id="93" dur="1000">
                                          <p:stCondLst>
                                            <p:cond delay="0"/>
                                          </p:stCondLst>
                                        </p:cTn>
                                        <p:tgtEl>
                                          <p:spTgt spid="82"/>
                                        </p:tgtEl>
                                        <p:attrNameLst>
                                          <p:attrName>style.visibility</p:attrName>
                                        </p:attrNameLst>
                                      </p:cBhvr>
                                      <p:to>
                                        <p:strVal val="visible"/>
                                      </p:to>
                                    </p:set>
                                  </p:childTnLst>
                                </p:cTn>
                              </p:par>
                            </p:childTnLst>
                          </p:cTn>
                        </p:par>
                        <p:par>
                          <p:cTn id="94" fill="hold">
                            <p:stCondLst>
                              <p:cond delay="16000"/>
                            </p:stCondLst>
                            <p:childTnLst>
                              <p:par>
                                <p:cTn id="95" presetID="11" presetClass="entr" presetSubtype="0" fill="hold" grpId="0" nodeType="afterEffect">
                                  <p:stCondLst>
                                    <p:cond delay="0"/>
                                  </p:stCondLst>
                                  <p:childTnLst>
                                    <p:set>
                                      <p:cBhvr>
                                        <p:cTn id="96" dur="1000">
                                          <p:stCondLst>
                                            <p:cond delay="0"/>
                                          </p:stCondLst>
                                        </p:cTn>
                                        <p:tgtEl>
                                          <p:spTgt spid="83"/>
                                        </p:tgtEl>
                                        <p:attrNameLst>
                                          <p:attrName>style.visibility</p:attrName>
                                        </p:attrNameLst>
                                      </p:cBhvr>
                                      <p:to>
                                        <p:strVal val="visible"/>
                                      </p:to>
                                    </p:set>
                                  </p:childTnLst>
                                </p:cTn>
                              </p:par>
                            </p:childTnLst>
                          </p:cTn>
                        </p:par>
                        <p:par>
                          <p:cTn id="97" fill="hold">
                            <p:stCondLst>
                              <p:cond delay="17000"/>
                            </p:stCondLst>
                            <p:childTnLst>
                              <p:par>
                                <p:cTn id="98" presetID="11" presetClass="entr" presetSubtype="0" fill="hold" grpId="0" nodeType="afterEffect">
                                  <p:stCondLst>
                                    <p:cond delay="0"/>
                                  </p:stCondLst>
                                  <p:childTnLst>
                                    <p:set>
                                      <p:cBhvr>
                                        <p:cTn id="99" dur="1000">
                                          <p:stCondLst>
                                            <p:cond delay="0"/>
                                          </p:stCondLst>
                                        </p:cTn>
                                        <p:tgtEl>
                                          <p:spTgt spid="84"/>
                                        </p:tgtEl>
                                        <p:attrNameLst>
                                          <p:attrName>style.visibility</p:attrName>
                                        </p:attrNameLst>
                                      </p:cBhvr>
                                      <p:to>
                                        <p:strVal val="visible"/>
                                      </p:to>
                                    </p:set>
                                  </p:childTnLst>
                                </p:cTn>
                              </p:par>
                            </p:childTnLst>
                          </p:cTn>
                        </p:par>
                        <p:par>
                          <p:cTn id="100" fill="hold">
                            <p:stCondLst>
                              <p:cond delay="18000"/>
                            </p:stCondLst>
                            <p:childTnLst>
                              <p:par>
                                <p:cTn id="101" presetID="11" presetClass="entr" presetSubtype="0" fill="hold" grpId="0" nodeType="afterEffect">
                                  <p:stCondLst>
                                    <p:cond delay="0"/>
                                  </p:stCondLst>
                                  <p:childTnLst>
                                    <p:set>
                                      <p:cBhvr>
                                        <p:cTn id="102" dur="1000">
                                          <p:stCondLst>
                                            <p:cond delay="0"/>
                                          </p:stCondLst>
                                        </p:cTn>
                                        <p:tgtEl>
                                          <p:spTgt spid="85"/>
                                        </p:tgtEl>
                                        <p:attrNameLst>
                                          <p:attrName>style.visibility</p:attrName>
                                        </p:attrNameLst>
                                      </p:cBhvr>
                                      <p:to>
                                        <p:strVal val="visible"/>
                                      </p:to>
                                    </p:set>
                                  </p:childTnLst>
                                </p:cTn>
                              </p:par>
                            </p:childTnLst>
                          </p:cTn>
                        </p:par>
                        <p:par>
                          <p:cTn id="103" fill="hold">
                            <p:stCondLst>
                              <p:cond delay="19000"/>
                            </p:stCondLst>
                            <p:childTnLst>
                              <p:par>
                                <p:cTn id="104" presetID="11" presetClass="entr" presetSubtype="0" fill="hold" grpId="0" nodeType="afterEffect">
                                  <p:stCondLst>
                                    <p:cond delay="0"/>
                                  </p:stCondLst>
                                  <p:childTnLst>
                                    <p:set>
                                      <p:cBhvr>
                                        <p:cTn id="105" dur="1000">
                                          <p:stCondLst>
                                            <p:cond delay="0"/>
                                          </p:stCondLst>
                                        </p:cTn>
                                        <p:tgtEl>
                                          <p:spTgt spid="86"/>
                                        </p:tgtEl>
                                        <p:attrNameLst>
                                          <p:attrName>style.visibility</p:attrName>
                                        </p:attrNameLst>
                                      </p:cBhvr>
                                      <p:to>
                                        <p:strVal val="visible"/>
                                      </p:to>
                                    </p:set>
                                  </p:childTnLst>
                                </p:cTn>
                              </p:par>
                            </p:childTnLst>
                          </p:cTn>
                        </p:par>
                        <p:par>
                          <p:cTn id="106" fill="hold">
                            <p:stCondLst>
                              <p:cond delay="20000"/>
                            </p:stCondLst>
                            <p:childTnLst>
                              <p:par>
                                <p:cTn id="107" presetID="11" presetClass="entr" presetSubtype="0" fill="hold" grpId="0" nodeType="afterEffect">
                                  <p:stCondLst>
                                    <p:cond delay="0"/>
                                  </p:stCondLst>
                                  <p:childTnLst>
                                    <p:set>
                                      <p:cBhvr>
                                        <p:cTn id="108" dur="1000">
                                          <p:stCondLst>
                                            <p:cond delay="0"/>
                                          </p:stCondLst>
                                        </p:cTn>
                                        <p:tgtEl>
                                          <p:spTgt spid="87"/>
                                        </p:tgtEl>
                                        <p:attrNameLst>
                                          <p:attrName>style.visibility</p:attrName>
                                        </p:attrNameLst>
                                      </p:cBhvr>
                                      <p:to>
                                        <p:strVal val="visible"/>
                                      </p:to>
                                    </p:set>
                                  </p:childTnLst>
                                </p:cTn>
                              </p:par>
                            </p:childTnLst>
                          </p:cTn>
                        </p:par>
                        <p:par>
                          <p:cTn id="109" fill="hold">
                            <p:stCondLst>
                              <p:cond delay="21000"/>
                            </p:stCondLst>
                            <p:childTnLst>
                              <p:par>
                                <p:cTn id="110" presetID="11" presetClass="entr" presetSubtype="0" fill="hold" grpId="0" nodeType="afterEffect">
                                  <p:stCondLst>
                                    <p:cond delay="0"/>
                                  </p:stCondLst>
                                  <p:childTnLst>
                                    <p:set>
                                      <p:cBhvr>
                                        <p:cTn id="111" dur="1000">
                                          <p:stCondLst>
                                            <p:cond delay="0"/>
                                          </p:stCondLst>
                                        </p:cTn>
                                        <p:tgtEl>
                                          <p:spTgt spid="88"/>
                                        </p:tgtEl>
                                        <p:attrNameLst>
                                          <p:attrName>style.visibility</p:attrName>
                                        </p:attrNameLst>
                                      </p:cBhvr>
                                      <p:to>
                                        <p:strVal val="visible"/>
                                      </p:to>
                                    </p:set>
                                  </p:childTnLst>
                                </p:cTn>
                              </p:par>
                            </p:childTnLst>
                          </p:cTn>
                        </p:par>
                        <p:par>
                          <p:cTn id="112" fill="hold">
                            <p:stCondLst>
                              <p:cond delay="22000"/>
                            </p:stCondLst>
                            <p:childTnLst>
                              <p:par>
                                <p:cTn id="113" presetID="11" presetClass="entr" presetSubtype="0" fill="hold" grpId="0" nodeType="afterEffect">
                                  <p:stCondLst>
                                    <p:cond delay="0"/>
                                  </p:stCondLst>
                                  <p:childTnLst>
                                    <p:set>
                                      <p:cBhvr>
                                        <p:cTn id="114" dur="1000">
                                          <p:stCondLst>
                                            <p:cond delay="0"/>
                                          </p:stCondLst>
                                        </p:cTn>
                                        <p:tgtEl>
                                          <p:spTgt spid="89"/>
                                        </p:tgtEl>
                                        <p:attrNameLst>
                                          <p:attrName>style.visibility</p:attrName>
                                        </p:attrNameLst>
                                      </p:cBhvr>
                                      <p:to>
                                        <p:strVal val="visible"/>
                                      </p:to>
                                    </p:set>
                                  </p:childTnLst>
                                </p:cTn>
                              </p:par>
                            </p:childTnLst>
                          </p:cTn>
                        </p:par>
                        <p:par>
                          <p:cTn id="115" fill="hold">
                            <p:stCondLst>
                              <p:cond delay="23000"/>
                            </p:stCondLst>
                            <p:childTnLst>
                              <p:par>
                                <p:cTn id="116" presetID="11" presetClass="entr" presetSubtype="0" fill="hold" grpId="0" nodeType="afterEffect">
                                  <p:stCondLst>
                                    <p:cond delay="0"/>
                                  </p:stCondLst>
                                  <p:childTnLst>
                                    <p:set>
                                      <p:cBhvr>
                                        <p:cTn id="117" dur="1000">
                                          <p:stCondLst>
                                            <p:cond delay="0"/>
                                          </p:stCondLst>
                                        </p:cTn>
                                        <p:tgtEl>
                                          <p:spTgt spid="90"/>
                                        </p:tgtEl>
                                        <p:attrNameLst>
                                          <p:attrName>style.visibility</p:attrName>
                                        </p:attrNameLst>
                                      </p:cBhvr>
                                      <p:to>
                                        <p:strVal val="visible"/>
                                      </p:to>
                                    </p:set>
                                  </p:childTnLst>
                                </p:cTn>
                              </p:par>
                            </p:childTnLst>
                          </p:cTn>
                        </p:par>
                        <p:par>
                          <p:cTn id="118" fill="hold">
                            <p:stCondLst>
                              <p:cond delay="24000"/>
                            </p:stCondLst>
                            <p:childTnLst>
                              <p:par>
                                <p:cTn id="119" presetID="11" presetClass="entr" presetSubtype="0" fill="hold" grpId="0" nodeType="afterEffect">
                                  <p:stCondLst>
                                    <p:cond delay="0"/>
                                  </p:stCondLst>
                                  <p:childTnLst>
                                    <p:set>
                                      <p:cBhvr>
                                        <p:cTn id="120" dur="1000">
                                          <p:stCondLst>
                                            <p:cond delay="0"/>
                                          </p:stCondLst>
                                        </p:cTn>
                                        <p:tgtEl>
                                          <p:spTgt spid="91"/>
                                        </p:tgtEl>
                                        <p:attrNameLst>
                                          <p:attrName>style.visibility</p:attrName>
                                        </p:attrNameLst>
                                      </p:cBhvr>
                                      <p:to>
                                        <p:strVal val="visible"/>
                                      </p:to>
                                    </p:set>
                                  </p:childTnLst>
                                </p:cTn>
                              </p:par>
                            </p:childTnLst>
                          </p:cTn>
                        </p:par>
                        <p:par>
                          <p:cTn id="121" fill="hold">
                            <p:stCondLst>
                              <p:cond delay="25000"/>
                            </p:stCondLst>
                            <p:childTnLst>
                              <p:par>
                                <p:cTn id="122" presetID="11" presetClass="entr" presetSubtype="0" fill="hold" grpId="0" nodeType="afterEffect">
                                  <p:stCondLst>
                                    <p:cond delay="0"/>
                                  </p:stCondLst>
                                  <p:childTnLst>
                                    <p:set>
                                      <p:cBhvr>
                                        <p:cTn id="123" dur="1000">
                                          <p:stCondLst>
                                            <p:cond delay="0"/>
                                          </p:stCondLst>
                                        </p:cTn>
                                        <p:tgtEl>
                                          <p:spTgt spid="92"/>
                                        </p:tgtEl>
                                        <p:attrNameLst>
                                          <p:attrName>style.visibility</p:attrName>
                                        </p:attrNameLst>
                                      </p:cBhvr>
                                      <p:to>
                                        <p:strVal val="visible"/>
                                      </p:to>
                                    </p:set>
                                  </p:childTnLst>
                                </p:cTn>
                              </p:par>
                            </p:childTnLst>
                          </p:cTn>
                        </p:par>
                        <p:par>
                          <p:cTn id="124" fill="hold">
                            <p:stCondLst>
                              <p:cond delay="26000"/>
                            </p:stCondLst>
                            <p:childTnLst>
                              <p:par>
                                <p:cTn id="125" presetID="11" presetClass="entr" presetSubtype="0" fill="hold" grpId="0" nodeType="afterEffect">
                                  <p:stCondLst>
                                    <p:cond delay="0"/>
                                  </p:stCondLst>
                                  <p:childTnLst>
                                    <p:set>
                                      <p:cBhvr>
                                        <p:cTn id="126" dur="1000">
                                          <p:stCondLst>
                                            <p:cond delay="0"/>
                                          </p:stCondLst>
                                        </p:cTn>
                                        <p:tgtEl>
                                          <p:spTgt spid="93"/>
                                        </p:tgtEl>
                                        <p:attrNameLst>
                                          <p:attrName>style.visibility</p:attrName>
                                        </p:attrNameLst>
                                      </p:cBhvr>
                                      <p:to>
                                        <p:strVal val="visible"/>
                                      </p:to>
                                    </p:set>
                                  </p:childTnLst>
                                </p:cTn>
                              </p:par>
                            </p:childTnLst>
                          </p:cTn>
                        </p:par>
                        <p:par>
                          <p:cTn id="127" fill="hold">
                            <p:stCondLst>
                              <p:cond delay="27000"/>
                            </p:stCondLst>
                            <p:childTnLst>
                              <p:par>
                                <p:cTn id="128" presetID="11" presetClass="entr" presetSubtype="0" fill="hold" grpId="0" nodeType="afterEffect">
                                  <p:stCondLst>
                                    <p:cond delay="0"/>
                                  </p:stCondLst>
                                  <p:childTnLst>
                                    <p:set>
                                      <p:cBhvr>
                                        <p:cTn id="129" dur="1000">
                                          <p:stCondLst>
                                            <p:cond delay="0"/>
                                          </p:stCondLst>
                                        </p:cTn>
                                        <p:tgtEl>
                                          <p:spTgt spid="94"/>
                                        </p:tgtEl>
                                        <p:attrNameLst>
                                          <p:attrName>style.visibility</p:attrName>
                                        </p:attrNameLst>
                                      </p:cBhvr>
                                      <p:to>
                                        <p:strVal val="visible"/>
                                      </p:to>
                                    </p:set>
                                  </p:childTnLst>
                                </p:cTn>
                              </p:par>
                            </p:childTnLst>
                          </p:cTn>
                        </p:par>
                        <p:par>
                          <p:cTn id="130" fill="hold">
                            <p:stCondLst>
                              <p:cond delay="28000"/>
                            </p:stCondLst>
                            <p:childTnLst>
                              <p:par>
                                <p:cTn id="131" presetID="11" presetClass="entr" presetSubtype="0" fill="hold" grpId="0" nodeType="afterEffect">
                                  <p:stCondLst>
                                    <p:cond delay="0"/>
                                  </p:stCondLst>
                                  <p:childTnLst>
                                    <p:set>
                                      <p:cBhvr>
                                        <p:cTn id="132" dur="1000">
                                          <p:stCondLst>
                                            <p:cond delay="0"/>
                                          </p:stCondLst>
                                        </p:cTn>
                                        <p:tgtEl>
                                          <p:spTgt spid="95"/>
                                        </p:tgtEl>
                                        <p:attrNameLst>
                                          <p:attrName>style.visibility</p:attrName>
                                        </p:attrNameLst>
                                      </p:cBhvr>
                                      <p:to>
                                        <p:strVal val="visible"/>
                                      </p:to>
                                    </p:set>
                                  </p:childTnLst>
                                </p:cTn>
                              </p:par>
                            </p:childTnLst>
                          </p:cTn>
                        </p:par>
                        <p:par>
                          <p:cTn id="133" fill="hold">
                            <p:stCondLst>
                              <p:cond delay="29000"/>
                            </p:stCondLst>
                            <p:childTnLst>
                              <p:par>
                                <p:cTn id="134" presetID="11" presetClass="entr" presetSubtype="0" fill="hold" grpId="0" nodeType="afterEffect">
                                  <p:stCondLst>
                                    <p:cond delay="0"/>
                                  </p:stCondLst>
                                  <p:childTnLst>
                                    <p:set>
                                      <p:cBhvr>
                                        <p:cTn id="135" dur="1000">
                                          <p:stCondLst>
                                            <p:cond delay="0"/>
                                          </p:stCondLst>
                                        </p:cTn>
                                        <p:tgtEl>
                                          <p:spTgt spid="96"/>
                                        </p:tgtEl>
                                        <p:attrNameLst>
                                          <p:attrName>style.visibility</p:attrName>
                                        </p:attrNameLst>
                                      </p:cBhvr>
                                      <p:to>
                                        <p:strVal val="visible"/>
                                      </p:to>
                                    </p:set>
                                  </p:childTnLst>
                                </p:cTn>
                              </p:par>
                            </p:childTnLst>
                          </p:cTn>
                        </p:par>
                        <p:par>
                          <p:cTn id="136" fill="hold">
                            <p:stCondLst>
                              <p:cond delay="30000"/>
                            </p:stCondLst>
                            <p:childTnLst>
                              <p:par>
                                <p:cTn id="137" presetID="11" presetClass="entr" presetSubtype="0" fill="hold" grpId="0" nodeType="afterEffect">
                                  <p:stCondLst>
                                    <p:cond delay="0"/>
                                  </p:stCondLst>
                                  <p:childTnLst>
                                    <p:set>
                                      <p:cBhvr>
                                        <p:cTn id="138" dur="1000">
                                          <p:stCondLst>
                                            <p:cond delay="0"/>
                                          </p:stCondLst>
                                        </p:cTn>
                                        <p:tgtEl>
                                          <p:spTgt spid="97"/>
                                        </p:tgtEl>
                                        <p:attrNameLst>
                                          <p:attrName>style.visibility</p:attrName>
                                        </p:attrNameLst>
                                      </p:cBhvr>
                                      <p:to>
                                        <p:strVal val="visible"/>
                                      </p:to>
                                    </p:set>
                                  </p:childTnLst>
                                  <p:subTnLst>
                                    <p:audio>
                                      <p:cMediaNode>
                                        <p:cTn display="0" masterRel="sameClick">
                                          <p:stCondLst>
                                            <p:cond evt="begin" delay="0">
                                              <p:tn val="137"/>
                                            </p:cond>
                                          </p:stCondLst>
                                          <p:endCondLst>
                                            <p:cond evt="onStopAudio" delay="0">
                                              <p:tgtEl>
                                                <p:sldTgt/>
                                              </p:tgtEl>
                                            </p:cond>
                                          </p:endCondLst>
                                        </p:cTn>
                                        <p:tgtEl>
                                          <p:sndTgt r:embed="rId3" name="chimes.wav"/>
                                        </p:tgtEl>
                                      </p:cMediaNode>
                                    </p:audio>
                                  </p:subTnLst>
                                </p:cTn>
                              </p:par>
                              <p:par>
                                <p:cTn id="139" presetID="1" presetClass="exit" presetSubtype="0" fill="hold" nodeType="withEffect">
                                  <p:stCondLst>
                                    <p:cond delay="0"/>
                                  </p:stCondLst>
                                  <p:childTnLst>
                                    <p:set>
                                      <p:cBhvr>
                                        <p:cTn id="140" dur="1" fill="hold">
                                          <p:stCondLst>
                                            <p:cond delay="0"/>
                                          </p:stCondLst>
                                        </p:cTn>
                                        <p:tgtEl>
                                          <p:spTgt spid="98"/>
                                        </p:tgtEl>
                                        <p:attrNameLst>
                                          <p:attrName>style.visibility</p:attrName>
                                        </p:attrNameLst>
                                      </p:cBhvr>
                                      <p:to>
                                        <p:strVal val="hidden"/>
                                      </p:to>
                                    </p:set>
                                  </p:childTnLst>
                                </p:cTn>
                              </p:par>
                            </p:childTnLst>
                          </p:cTn>
                        </p:par>
                      </p:childTnLst>
                    </p:cTn>
                  </p:par>
                </p:childTnLst>
              </p:cTn>
              <p:nextCondLst>
                <p:cond evt="onClick" delay="0">
                  <p:tgtEl>
                    <p:spTgt spid="98"/>
                  </p:tgtEl>
                </p:cond>
              </p:nextCondLst>
            </p:seq>
            <p:seq concurrent="1" nextAc="seek">
              <p:cTn id="141" restart="whenNotActive" fill="hold" evtFilter="cancelBubble" nodeType="interactiveSeq">
                <p:stCondLst>
                  <p:cond evt="onClick" delay="0">
                    <p:tgtEl>
                      <p:spTgt spid="27"/>
                    </p:tgtEl>
                  </p:cond>
                </p:stCondLst>
                <p:endSync evt="end" delay="0">
                  <p:rtn val="all"/>
                </p:endSync>
                <p:childTnLst>
                  <p:par>
                    <p:cTn id="142" fill="hold">
                      <p:stCondLst>
                        <p:cond delay="0"/>
                      </p:stCondLst>
                      <p:childTnLst>
                        <p:par>
                          <p:cTn id="143" fill="hold">
                            <p:stCondLst>
                              <p:cond delay="0"/>
                            </p:stCondLst>
                            <p:childTnLst>
                              <p:par>
                                <p:cTn id="144" presetID="32" presetClass="emph" presetSubtype="0" repeatCount="indefinite" fill="hold" nodeType="clickEffect">
                                  <p:stCondLst>
                                    <p:cond delay="0"/>
                                  </p:stCondLst>
                                  <p:childTnLst>
                                    <p:animRot by="120000">
                                      <p:cBhvr>
                                        <p:cTn id="145" dur="100" fill="hold">
                                          <p:stCondLst>
                                            <p:cond delay="0"/>
                                          </p:stCondLst>
                                        </p:cTn>
                                        <p:tgtEl>
                                          <p:spTgt spid="27"/>
                                        </p:tgtEl>
                                        <p:attrNameLst>
                                          <p:attrName>r</p:attrName>
                                        </p:attrNameLst>
                                      </p:cBhvr>
                                    </p:animRot>
                                    <p:animRot by="-240000">
                                      <p:cBhvr>
                                        <p:cTn id="146" dur="200" fill="hold">
                                          <p:stCondLst>
                                            <p:cond delay="200"/>
                                          </p:stCondLst>
                                        </p:cTn>
                                        <p:tgtEl>
                                          <p:spTgt spid="27"/>
                                        </p:tgtEl>
                                        <p:attrNameLst>
                                          <p:attrName>r</p:attrName>
                                        </p:attrNameLst>
                                      </p:cBhvr>
                                    </p:animRot>
                                    <p:animRot by="240000">
                                      <p:cBhvr>
                                        <p:cTn id="147" dur="200" fill="hold">
                                          <p:stCondLst>
                                            <p:cond delay="400"/>
                                          </p:stCondLst>
                                        </p:cTn>
                                        <p:tgtEl>
                                          <p:spTgt spid="27"/>
                                        </p:tgtEl>
                                        <p:attrNameLst>
                                          <p:attrName>r</p:attrName>
                                        </p:attrNameLst>
                                      </p:cBhvr>
                                    </p:animRot>
                                    <p:animRot by="-240000">
                                      <p:cBhvr>
                                        <p:cTn id="148" dur="200" fill="hold">
                                          <p:stCondLst>
                                            <p:cond delay="600"/>
                                          </p:stCondLst>
                                        </p:cTn>
                                        <p:tgtEl>
                                          <p:spTgt spid="27"/>
                                        </p:tgtEl>
                                        <p:attrNameLst>
                                          <p:attrName>r</p:attrName>
                                        </p:attrNameLst>
                                      </p:cBhvr>
                                    </p:animRot>
                                    <p:animRot by="120000">
                                      <p:cBhvr>
                                        <p:cTn id="149" dur="200" fill="hold">
                                          <p:stCondLst>
                                            <p:cond delay="800"/>
                                          </p:stCondLst>
                                        </p:cTn>
                                        <p:tgtEl>
                                          <p:spTgt spid="27"/>
                                        </p:tgtEl>
                                        <p:attrNameLst>
                                          <p:attrName>r</p:attrName>
                                        </p:attrNameLst>
                                      </p:cBhvr>
                                    </p:animRot>
                                  </p:childTnLst>
                                  <p:subTnLst>
                                    <p:audio>
                                      <p:cMediaNode>
                                        <p:cTn display="0" masterRel="sameClick">
                                          <p:stCondLst>
                                            <p:cond evt="begin" delay="0">
                                              <p:tn val="144"/>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27"/>
                  </p:tgtEl>
                </p:cond>
              </p:nextCondLst>
            </p:seq>
            <p:seq concurrent="1" nextAc="seek">
              <p:cTn id="150" restart="whenNotActive" fill="hold" evtFilter="cancelBubble" nodeType="interactiveSeq">
                <p:stCondLst>
                  <p:cond evt="onClick" delay="0">
                    <p:tgtEl>
                      <p:spTgt spid="57"/>
                    </p:tgtEl>
                  </p:cond>
                </p:stCondLst>
                <p:endSync evt="end" delay="0">
                  <p:rtn val="all"/>
                </p:endSync>
                <p:childTnLst>
                  <p:par>
                    <p:cTn id="151" fill="hold">
                      <p:stCondLst>
                        <p:cond delay="0"/>
                      </p:stCondLst>
                      <p:childTnLst>
                        <p:par>
                          <p:cTn id="152" fill="hold">
                            <p:stCondLst>
                              <p:cond delay="0"/>
                            </p:stCondLst>
                            <p:childTnLst>
                              <p:par>
                                <p:cTn id="153" presetID="32" presetClass="emph" presetSubtype="0" repeatCount="indefinite" fill="hold" nodeType="clickEffect">
                                  <p:stCondLst>
                                    <p:cond delay="0"/>
                                  </p:stCondLst>
                                  <p:childTnLst>
                                    <p:animRot by="120000">
                                      <p:cBhvr>
                                        <p:cTn id="154" dur="100" fill="hold">
                                          <p:stCondLst>
                                            <p:cond delay="0"/>
                                          </p:stCondLst>
                                        </p:cTn>
                                        <p:tgtEl>
                                          <p:spTgt spid="57"/>
                                        </p:tgtEl>
                                        <p:attrNameLst>
                                          <p:attrName>r</p:attrName>
                                        </p:attrNameLst>
                                      </p:cBhvr>
                                    </p:animRot>
                                    <p:animRot by="-240000">
                                      <p:cBhvr>
                                        <p:cTn id="155" dur="200" fill="hold">
                                          <p:stCondLst>
                                            <p:cond delay="200"/>
                                          </p:stCondLst>
                                        </p:cTn>
                                        <p:tgtEl>
                                          <p:spTgt spid="57"/>
                                        </p:tgtEl>
                                        <p:attrNameLst>
                                          <p:attrName>r</p:attrName>
                                        </p:attrNameLst>
                                      </p:cBhvr>
                                    </p:animRot>
                                    <p:animRot by="240000">
                                      <p:cBhvr>
                                        <p:cTn id="156" dur="200" fill="hold">
                                          <p:stCondLst>
                                            <p:cond delay="400"/>
                                          </p:stCondLst>
                                        </p:cTn>
                                        <p:tgtEl>
                                          <p:spTgt spid="57"/>
                                        </p:tgtEl>
                                        <p:attrNameLst>
                                          <p:attrName>r</p:attrName>
                                        </p:attrNameLst>
                                      </p:cBhvr>
                                    </p:animRot>
                                    <p:animRot by="-240000">
                                      <p:cBhvr>
                                        <p:cTn id="157" dur="200" fill="hold">
                                          <p:stCondLst>
                                            <p:cond delay="600"/>
                                          </p:stCondLst>
                                        </p:cTn>
                                        <p:tgtEl>
                                          <p:spTgt spid="57"/>
                                        </p:tgtEl>
                                        <p:attrNameLst>
                                          <p:attrName>r</p:attrName>
                                        </p:attrNameLst>
                                      </p:cBhvr>
                                    </p:animRot>
                                    <p:animRot by="120000">
                                      <p:cBhvr>
                                        <p:cTn id="158" dur="200" fill="hold">
                                          <p:stCondLst>
                                            <p:cond delay="800"/>
                                          </p:stCondLst>
                                        </p:cTn>
                                        <p:tgtEl>
                                          <p:spTgt spid="57"/>
                                        </p:tgtEl>
                                        <p:attrNameLst>
                                          <p:attrName>r</p:attrName>
                                        </p:attrNameLst>
                                      </p:cBhvr>
                                    </p:animRot>
                                  </p:childTnLst>
                                  <p:subTnLst>
                                    <p:audio>
                                      <p:cMediaNode>
                                        <p:cTn display="0" masterRel="sameClick">
                                          <p:stCondLst>
                                            <p:cond evt="begin" delay="0">
                                              <p:tn val="153"/>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57"/>
                  </p:tgtEl>
                </p:cond>
              </p:nextCondLst>
            </p:seq>
            <p:seq concurrent="1" nextAc="seek">
              <p:cTn id="159" restart="whenNotActive" fill="hold" evtFilter="cancelBubble" nodeType="interactiveSeq">
                <p:stCondLst>
                  <p:cond evt="onClick" delay="0">
                    <p:tgtEl>
                      <p:spTgt spid="105"/>
                    </p:tgtEl>
                  </p:cond>
                </p:stCondLst>
                <p:endSync evt="end" delay="0">
                  <p:rtn val="all"/>
                </p:endSync>
                <p:childTnLst>
                  <p:par>
                    <p:cTn id="160" fill="hold">
                      <p:stCondLst>
                        <p:cond delay="0"/>
                      </p:stCondLst>
                      <p:childTnLst>
                        <p:par>
                          <p:cTn id="161" fill="hold">
                            <p:stCondLst>
                              <p:cond delay="0"/>
                            </p:stCondLst>
                            <p:childTnLst>
                              <p:par>
                                <p:cTn id="162" presetID="32" presetClass="emph" presetSubtype="0" repeatCount="indefinite" fill="hold" nodeType="clickEffect">
                                  <p:stCondLst>
                                    <p:cond delay="0"/>
                                  </p:stCondLst>
                                  <p:childTnLst>
                                    <p:animRot by="120000">
                                      <p:cBhvr>
                                        <p:cTn id="163" dur="100" fill="hold">
                                          <p:stCondLst>
                                            <p:cond delay="0"/>
                                          </p:stCondLst>
                                        </p:cTn>
                                        <p:tgtEl>
                                          <p:spTgt spid="105"/>
                                        </p:tgtEl>
                                        <p:attrNameLst>
                                          <p:attrName>r</p:attrName>
                                        </p:attrNameLst>
                                      </p:cBhvr>
                                    </p:animRot>
                                    <p:animRot by="-240000">
                                      <p:cBhvr>
                                        <p:cTn id="164" dur="200" fill="hold">
                                          <p:stCondLst>
                                            <p:cond delay="200"/>
                                          </p:stCondLst>
                                        </p:cTn>
                                        <p:tgtEl>
                                          <p:spTgt spid="105"/>
                                        </p:tgtEl>
                                        <p:attrNameLst>
                                          <p:attrName>r</p:attrName>
                                        </p:attrNameLst>
                                      </p:cBhvr>
                                    </p:animRot>
                                    <p:animRot by="240000">
                                      <p:cBhvr>
                                        <p:cTn id="165" dur="200" fill="hold">
                                          <p:stCondLst>
                                            <p:cond delay="400"/>
                                          </p:stCondLst>
                                        </p:cTn>
                                        <p:tgtEl>
                                          <p:spTgt spid="105"/>
                                        </p:tgtEl>
                                        <p:attrNameLst>
                                          <p:attrName>r</p:attrName>
                                        </p:attrNameLst>
                                      </p:cBhvr>
                                    </p:animRot>
                                    <p:animRot by="-240000">
                                      <p:cBhvr>
                                        <p:cTn id="166" dur="200" fill="hold">
                                          <p:stCondLst>
                                            <p:cond delay="600"/>
                                          </p:stCondLst>
                                        </p:cTn>
                                        <p:tgtEl>
                                          <p:spTgt spid="105"/>
                                        </p:tgtEl>
                                        <p:attrNameLst>
                                          <p:attrName>r</p:attrName>
                                        </p:attrNameLst>
                                      </p:cBhvr>
                                    </p:animRot>
                                    <p:animRot by="120000">
                                      <p:cBhvr>
                                        <p:cTn id="167" dur="200" fill="hold">
                                          <p:stCondLst>
                                            <p:cond delay="800"/>
                                          </p:stCondLst>
                                        </p:cTn>
                                        <p:tgtEl>
                                          <p:spTgt spid="105"/>
                                        </p:tgtEl>
                                        <p:attrNameLst>
                                          <p:attrName>r</p:attrName>
                                        </p:attrNameLst>
                                      </p:cBhvr>
                                    </p:animRot>
                                  </p:childTnLst>
                                  <p:subTnLst>
                                    <p:audio>
                                      <p:cMediaNode>
                                        <p:cTn display="0" masterRel="sameClick">
                                          <p:stCondLst>
                                            <p:cond evt="begin" delay="0">
                                              <p:tn val="162"/>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05"/>
                  </p:tgtEl>
                </p:cond>
              </p:nextCondLst>
            </p:seq>
            <p:seq concurrent="1" nextAc="seek">
              <p:cTn id="168" restart="whenNotActive" fill="hold" evtFilter="cancelBubble" nodeType="interactiveSeq">
                <p:stCondLst>
                  <p:cond evt="onClick" delay="0">
                    <p:tgtEl>
                      <p:spTgt spid="110"/>
                    </p:tgtEl>
                  </p:cond>
                </p:stCondLst>
                <p:endSync evt="end" delay="0">
                  <p:rtn val="all"/>
                </p:endSync>
                <p:childTnLst>
                  <p:par>
                    <p:cTn id="169" fill="hold">
                      <p:stCondLst>
                        <p:cond delay="0"/>
                      </p:stCondLst>
                      <p:childTnLst>
                        <p:par>
                          <p:cTn id="170" fill="hold">
                            <p:stCondLst>
                              <p:cond delay="0"/>
                            </p:stCondLst>
                            <p:childTnLst>
                              <p:par>
                                <p:cTn id="171" presetID="6" presetClass="emph" presetSubtype="0" repeatCount="2000" fill="hold" nodeType="clickEffect">
                                  <p:stCondLst>
                                    <p:cond delay="0"/>
                                  </p:stCondLst>
                                  <p:childTnLst>
                                    <p:animScale>
                                      <p:cBhvr>
                                        <p:cTn id="172" dur="2000" fill="hold"/>
                                        <p:tgtEl>
                                          <p:spTgt spid="110"/>
                                        </p:tgtEl>
                                      </p:cBhvr>
                                      <p:by x="150000" y="150000"/>
                                    </p:animScale>
                                  </p:childTnLst>
                                  <p:subTnLst>
                                    <p:audio>
                                      <p:cMediaNode>
                                        <p:cTn display="0" masterRel="sameClick">
                                          <p:stCondLst>
                                            <p:cond evt="begin" delay="0">
                                              <p:tn val="171"/>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110"/>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2"/>
            <a:ext cx="9144000" cy="6903949"/>
          </a:xfrm>
          <a:prstGeom prst="rect">
            <a:avLst/>
          </a:prstGeom>
        </p:spPr>
      </p:pic>
      <p:pic>
        <p:nvPicPr>
          <p:cNvPr id="1026" name="Picture 2" descr="Kết quả hình ảnh cho cảm ơn 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690" y="223731"/>
            <a:ext cx="7348311" cy="176359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204687" y="2211055"/>
            <a:ext cx="7678056" cy="584775"/>
          </a:xfrm>
          <a:prstGeom prst="rect">
            <a:avLst/>
          </a:prstGeom>
          <a:noFill/>
        </p:spPr>
        <p:txBody>
          <a:bodyPr wrap="square" rtlCol="0">
            <a:spAutoFit/>
          </a:bodyPr>
          <a:lstStyle/>
          <a:p>
            <a:pPr algn="ctr"/>
            <a:r>
              <a:rPr lang="en-US" sz="3200" b="1">
                <a:solidFill>
                  <a:srgbClr val="FF0000"/>
                </a:solidFill>
                <a:latin typeface="Times New Roman" panose="02020603050405020304" pitchFamily="18" charset="0"/>
                <a:cs typeface="Times New Roman" panose="02020603050405020304" pitchFamily="18" charset="0"/>
              </a:rPr>
              <a:t>CÁC EM ĐÃ THAM GIA TRÒ CHƠI</a:t>
            </a:r>
            <a:endParaRPr lang="vi-VN" sz="3200" b="1">
              <a:solidFill>
                <a:srgbClr val="FF0000"/>
              </a:solidFill>
              <a:latin typeface="Times New Roman" panose="02020603050405020304" pitchFamily="18" charset="0"/>
              <a:cs typeface="Times New Roman" panose="02020603050405020304" pitchFamily="18" charset="0"/>
            </a:endParaRPr>
          </a:p>
        </p:txBody>
      </p:sp>
      <p:pic>
        <p:nvPicPr>
          <p:cNvPr id="38" name="Picture 5" descr="D:\GIAO AN\MAU POWER POINT DEP\ANH DONG PP\Phao hoa.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2214888"/>
            <a:ext cx="2209800" cy="265176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5" descr="D:\GIAO AN\MAU POWER POINT DEP\ANH DONG PP\Phao hoa.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29921" y="3961719"/>
            <a:ext cx="2209800" cy="265176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 descr="D:\GIAO AN\MAU POWER POINT DEP\ANH DONG PP\Phao hoa.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7508" y="987697"/>
            <a:ext cx="2209800" cy="265176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D:\GIAO AN\MAU POWER POINT DEP\ANH DONG PP\Phao hoa.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574515" y="2353640"/>
            <a:ext cx="1543833" cy="185260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 descr="D:\GIAO AN\MAU POWER POINT DEP\ANH DONG PP\Phao hoa.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381500" y="1012884"/>
            <a:ext cx="2209800" cy="265176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5" descr="D:\GIAO AN\MAU POWER POINT DEP\ANH DONG PP\Phao hoa.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752035" y="1848181"/>
            <a:ext cx="2209800" cy="265176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5" descr="D:\GIAO AN\MAU POWER POINT DEP\ANH DONG PP\Phao hoa.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830708" y="-214307"/>
            <a:ext cx="2209800" cy="265176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5" descr="D:\GIAO AN\MAU POWER POINT DEP\ANH DONG PP\Phao hoa.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603646" y="2997288"/>
            <a:ext cx="1543833" cy="1852600"/>
          </a:xfrm>
          <a:prstGeom prst="rect">
            <a:avLst/>
          </a:prstGeom>
          <a:noFill/>
          <a:extLst>
            <a:ext uri="{909E8E84-426E-40DD-AFC4-6F175D3DCCD1}">
              <a14:hiddenFill xmlns:a14="http://schemas.microsoft.com/office/drawing/2010/main">
                <a:solidFill>
                  <a:srgbClr val="FFFFFF"/>
                </a:solidFill>
              </a14:hiddenFill>
            </a:ext>
          </a:extLst>
        </p:spPr>
      </p:pic>
      <p:sp>
        <p:nvSpPr>
          <p:cNvPr id="13" name="Date Placeholder 12"/>
          <p:cNvSpPr>
            <a:spLocks noGrp="1"/>
          </p:cNvSpPr>
          <p:nvPr>
            <p:ph type="dt" sz="half" idx="10"/>
          </p:nvPr>
        </p:nvSpPr>
        <p:spPr/>
        <p:txBody>
          <a:bodyPr/>
          <a:lstStyle/>
          <a:p>
            <a:endParaRPr lang="vi-VN"/>
          </a:p>
        </p:txBody>
      </p:sp>
      <p:sp>
        <p:nvSpPr>
          <p:cNvPr id="14" name="Slide Number Placeholder 13"/>
          <p:cNvSpPr>
            <a:spLocks noGrp="1"/>
          </p:cNvSpPr>
          <p:nvPr>
            <p:ph type="sldNum" sz="quarter" idx="12"/>
          </p:nvPr>
        </p:nvSpPr>
        <p:spPr/>
        <p:txBody>
          <a:bodyPr/>
          <a:lstStyle/>
          <a:p>
            <a:fld id="{5E7060A3-8747-4477-88D7-F4E130D4D656}" type="slidenum">
              <a:rPr lang="vi-VN" smtClean="0"/>
              <a:pPr/>
              <a:t>27</a:t>
            </a:fld>
            <a:endParaRPr lang="vi-VN"/>
          </a:p>
        </p:txBody>
      </p:sp>
    </p:spTree>
    <p:extLst>
      <p:ext uri="{BB962C8B-B14F-4D97-AF65-F5344CB8AC3E}">
        <p14:creationId xmlns:p14="http://schemas.microsoft.com/office/powerpoint/2010/main" val="16228175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267200"/>
            <a:ext cx="8686800" cy="1219200"/>
          </a:xfrm>
        </p:spPr>
        <p:txBody>
          <a:bodyPr>
            <a:normAutofit/>
          </a:bodyPr>
          <a:lstStyle/>
          <a:p>
            <a:pPr marL="0" indent="0" fontAlgn="base">
              <a:buNone/>
            </a:pPr>
            <a:r>
              <a:rPr lang="vi-VN"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Nhắc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nhở</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mọi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người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và</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tự</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bản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thân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mỗi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học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sinh</a:t>
            </a:r>
            <a:r>
              <a:rPr lang="vi-VN" sz="2800" dirty="0" smtClean="0">
                <a:solidFill>
                  <a:srgbClr val="002060"/>
                </a:solidFill>
                <a:latin typeface="Times New Roman" pitchFamily="18" charset="0"/>
                <a:cs typeface="Times New Roman" pitchFamily="18" charset="0"/>
              </a:rPr>
              <a:t> </a:t>
            </a:r>
            <a:r>
              <a:rPr lang="vi-VN" sz="2800" dirty="0">
                <a:solidFill>
                  <a:srgbClr val="002060"/>
                </a:solidFill>
                <a:latin typeface="Times New Roman" pitchFamily="18" charset="0"/>
                <a:cs typeface="Times New Roman" pitchFamily="18" charset="0"/>
              </a:rPr>
              <a:t>phải kiểm tra ngắt hết điện trước khi đóng </a:t>
            </a:r>
            <a:r>
              <a:rPr lang="vi-VN" sz="2800" dirty="0" smtClean="0">
                <a:solidFill>
                  <a:srgbClr val="002060"/>
                </a:solidFill>
                <a:latin typeface="Times New Roman" pitchFamily="18" charset="0"/>
                <a:cs typeface="Times New Roman" pitchFamily="18" charset="0"/>
              </a:rPr>
              <a:t>cửa</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phòng</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học</a:t>
            </a:r>
            <a:r>
              <a:rPr lang="vi-VN" sz="2800" dirty="0" smtClean="0">
                <a:solidFill>
                  <a:srgbClr val="002060"/>
                </a:solidFill>
                <a:latin typeface="Times New Roman" pitchFamily="18" charset="0"/>
                <a:cs typeface="Times New Roman" pitchFamily="18" charset="0"/>
              </a:rPr>
              <a:t>. </a:t>
            </a:r>
            <a:endParaRPr lang="vi-VN" sz="2800" dirty="0">
              <a:solidFill>
                <a:srgbClr val="002060"/>
              </a:solidFill>
              <a:latin typeface="Times New Roman" pitchFamily="18" charset="0"/>
              <a:cs typeface="Times New Roman" pitchFamily="18" charset="0"/>
            </a:endParaRPr>
          </a:p>
          <a:p>
            <a:endParaRPr lang="en-US" sz="2800" dirty="0">
              <a:solidFill>
                <a:srgbClr val="002060"/>
              </a:solidFill>
              <a:latin typeface="Times New Roman" pitchFamily="18" charset="0"/>
              <a:cs typeface="Times New Roman" pitchFamily="18" charset="0"/>
            </a:endParaRPr>
          </a:p>
        </p:txBody>
      </p:sp>
      <p:sp>
        <p:nvSpPr>
          <p:cNvPr id="4" name="Content Placeholder 2"/>
          <p:cNvSpPr txBox="1">
            <a:spLocks/>
          </p:cNvSpPr>
          <p:nvPr/>
        </p:nvSpPr>
        <p:spPr>
          <a:xfrm>
            <a:off x="304800" y="3271520"/>
            <a:ext cx="8686800" cy="13766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None/>
            </a:pPr>
            <a:r>
              <a:rPr lang="en-US" sz="2800" dirty="0" smtClean="0">
                <a:solidFill>
                  <a:srgbClr val="002060"/>
                </a:solidFill>
                <a:latin typeface="+mj-lt"/>
              </a:rPr>
              <a:t>-  </a:t>
            </a:r>
            <a:r>
              <a:rPr lang="vi-VN" sz="2800" dirty="0" smtClean="0">
                <a:solidFill>
                  <a:srgbClr val="002060"/>
                </a:solidFill>
                <a:latin typeface="+mj-lt"/>
              </a:rPr>
              <a:t>Các em học sinh không được nghịch lửa, diêm, các thiết bị sinh lửa, sinh nhiệt trong trường.</a:t>
            </a:r>
          </a:p>
        </p:txBody>
      </p:sp>
      <p:sp>
        <p:nvSpPr>
          <p:cNvPr id="5" name="Content Placeholder 2"/>
          <p:cNvSpPr txBox="1">
            <a:spLocks/>
          </p:cNvSpPr>
          <p:nvPr/>
        </p:nvSpPr>
        <p:spPr>
          <a:xfrm>
            <a:off x="457200" y="228600"/>
            <a:ext cx="8534400" cy="17526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None/>
            </a:pPr>
            <a:r>
              <a:rPr lang="en-US" sz="2800" dirty="0" smtClean="0">
                <a:solidFill>
                  <a:srgbClr val="00206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Việc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cháy</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nổ</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là</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việc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không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mong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muốn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xảy</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ra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vì</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vậy</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mỗi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cá</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nhân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cần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phải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có</a:t>
            </a:r>
            <a:r>
              <a:rPr lang="en-US" sz="2800" dirty="0" smtClean="0">
                <a:solidFill>
                  <a:srgbClr val="FF0000"/>
                </a:solidFill>
                <a:latin typeface="Times New Roman" pitchFamily="18" charset="0"/>
                <a:cs typeface="Times New Roman" pitchFamily="18" charset="0"/>
              </a:rPr>
              <a:t> ý </a:t>
            </a:r>
            <a:r>
              <a:rPr lang="en-US" sz="2800" dirty="0" err="1" smtClean="0">
                <a:solidFill>
                  <a:srgbClr val="FF0000"/>
                </a:solidFill>
                <a:latin typeface="Times New Roman" pitchFamily="18" charset="0"/>
                <a:cs typeface="Times New Roman" pitchFamily="18" charset="0"/>
              </a:rPr>
              <a:t>thức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giữ</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gìn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môi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trường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sống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của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mình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Để</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phòng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cháy</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và</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chữa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cháy</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các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em</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học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sinh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phải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lưu</a:t>
            </a:r>
            <a:r>
              <a:rPr lang="en-US" sz="2800" dirty="0" smtClean="0">
                <a:solidFill>
                  <a:srgbClr val="FF0000"/>
                </a:solidFill>
                <a:latin typeface="Times New Roman" pitchFamily="18" charset="0"/>
                <a:cs typeface="Times New Roman" pitchFamily="18" charset="0"/>
              </a:rPr>
              <a:t> ý </a:t>
            </a:r>
            <a:r>
              <a:rPr lang="en-US" sz="2800" dirty="0" err="1" smtClean="0">
                <a:solidFill>
                  <a:srgbClr val="FF0000"/>
                </a:solidFill>
                <a:latin typeface="Times New Roman" pitchFamily="18" charset="0"/>
                <a:cs typeface="Times New Roman" pitchFamily="18" charset="0"/>
              </a:rPr>
              <a:t>những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việc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sau</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đây</a:t>
            </a:r>
            <a:r>
              <a:rPr lang="en-US" sz="2800" dirty="0" smtClean="0">
                <a:solidFill>
                  <a:srgbClr val="FF0000"/>
                </a:solidFill>
                <a:latin typeface="Times New Roman" pitchFamily="18" charset="0"/>
                <a:cs typeface="Times New Roman" pitchFamily="18" charset="0"/>
              </a:rPr>
              <a:t>:</a:t>
            </a:r>
            <a:endParaRPr lang="vi-VN" sz="2800" dirty="0" smtClean="0">
              <a:solidFill>
                <a:srgbClr val="FF0000"/>
              </a:solidFill>
              <a:latin typeface="Times New Roman" pitchFamily="18" charset="0"/>
              <a:cs typeface="Times New Roman" pitchFamily="18" charset="0"/>
            </a:endParaRPr>
          </a:p>
        </p:txBody>
      </p:sp>
      <p:sp>
        <p:nvSpPr>
          <p:cNvPr id="6" name="Rectangle 5"/>
          <p:cNvSpPr/>
          <p:nvPr/>
        </p:nvSpPr>
        <p:spPr>
          <a:xfrm>
            <a:off x="304800" y="1944250"/>
            <a:ext cx="8305800" cy="1379915"/>
          </a:xfrm>
          <a:prstGeom prst="rect">
            <a:avLst/>
          </a:prstGeom>
        </p:spPr>
        <p:txBody>
          <a:bodyPr wrap="square">
            <a:spAutoFit/>
          </a:bodyPr>
          <a:lstStyle/>
          <a:p>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Học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sinh</a:t>
            </a:r>
            <a:r>
              <a:rPr lang="en-US" sz="2800" dirty="0" smtClean="0">
                <a:solidFill>
                  <a:srgbClr val="002060"/>
                </a:solidFill>
                <a:latin typeface="Times New Roman" pitchFamily="18" charset="0"/>
                <a:cs typeface="Times New Roman" pitchFamily="18" charset="0"/>
              </a:rPr>
              <a:t> </a:t>
            </a:r>
            <a:r>
              <a:rPr lang="vi-VN" sz="2800" dirty="0" smtClean="0">
                <a:solidFill>
                  <a:srgbClr val="002060"/>
                </a:solidFill>
                <a:latin typeface="Times New Roman" pitchFamily="18" charset="0"/>
                <a:cs typeface="Times New Roman" pitchFamily="18" charset="0"/>
              </a:rPr>
              <a:t>phải </a:t>
            </a:r>
            <a:r>
              <a:rPr lang="en-US" sz="2800" dirty="0" err="1" smtClean="0">
                <a:solidFill>
                  <a:srgbClr val="002060"/>
                </a:solidFill>
                <a:latin typeface="Times New Roman" pitchFamily="18" charset="0"/>
                <a:cs typeface="Times New Roman" pitchFamily="18" charset="0"/>
              </a:rPr>
              <a:t>tuân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thủ</a:t>
            </a:r>
            <a:r>
              <a:rPr lang="vi-VN" sz="2800" dirty="0" smtClean="0">
                <a:solidFill>
                  <a:srgbClr val="002060"/>
                </a:solidFill>
                <a:latin typeface="Times New Roman" pitchFamily="18" charset="0"/>
                <a:cs typeface="Times New Roman" pitchFamily="18" charset="0"/>
              </a:rPr>
              <a:t> </a:t>
            </a:r>
            <a:r>
              <a:rPr lang="vi-VN" sz="2800" dirty="0">
                <a:solidFill>
                  <a:srgbClr val="002060"/>
                </a:solidFill>
                <a:latin typeface="Times New Roman" pitchFamily="18" charset="0"/>
                <a:cs typeface="Times New Roman" pitchFamily="18" charset="0"/>
              </a:rPr>
              <a:t>nội quy PCCC, phương án chữa cháy, phương án thoát nạn cho trẻ em và học sinh khi có cháy xảy </a:t>
            </a:r>
            <a:r>
              <a:rPr lang="vi-VN" sz="2800" dirty="0" smtClean="0">
                <a:solidFill>
                  <a:srgbClr val="002060"/>
                </a:solidFill>
                <a:latin typeface="Times New Roman" pitchFamily="18" charset="0"/>
                <a:cs typeface="Times New Roman" pitchFamily="18" charset="0"/>
              </a:rPr>
              <a:t>ra</a:t>
            </a:r>
            <a:r>
              <a:rPr lang="en-US" sz="2800" dirty="0" smtClean="0">
                <a:solidFill>
                  <a:srgbClr val="002060"/>
                </a:solidFill>
                <a:latin typeface="Times New Roman" pitchFamily="18" charset="0"/>
                <a:cs typeface="Times New Roman" pitchFamily="18" charset="0"/>
              </a:rPr>
              <a:t> ở </a:t>
            </a:r>
            <a:r>
              <a:rPr lang="en-US" sz="2800" dirty="0" err="1" smtClean="0">
                <a:solidFill>
                  <a:srgbClr val="002060"/>
                </a:solidFill>
                <a:latin typeface="Times New Roman" pitchFamily="18" charset="0"/>
                <a:cs typeface="Times New Roman" pitchFamily="18" charset="0"/>
              </a:rPr>
              <a:t>các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trường</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học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nhà</a:t>
            </a:r>
            <a:r>
              <a:rPr lang="en-US" sz="2800" dirty="0" smtClean="0">
                <a:solidFill>
                  <a:srgbClr val="002060"/>
                </a:solidFill>
                <a:latin typeface="Times New Roman" pitchFamily="18" charset="0"/>
                <a:cs typeface="Times New Roman" pitchFamily="18" charset="0"/>
              </a:rPr>
              <a:t> ở</a:t>
            </a:r>
            <a:r>
              <a:rPr lang="vi-VN" sz="2800" dirty="0" smtClean="0">
                <a:solidFill>
                  <a:srgbClr val="002060"/>
                </a:solidFill>
                <a:latin typeface="Times New Roman" pitchFamily="18" charset="0"/>
                <a:cs typeface="Times New Roman" pitchFamily="18" charset="0"/>
              </a:rPr>
              <a:t>.</a:t>
            </a:r>
            <a:r>
              <a:rPr lang="vi-VN" sz="2800" dirty="0">
                <a:solidFill>
                  <a:srgbClr val="002060"/>
                </a:solidFill>
                <a:latin typeface="Times New Roman" pitchFamily="18" charset="0"/>
                <a:cs typeface="Times New Roman" pitchFamily="18" charset="0"/>
              </a:rPr>
              <a:t> </a:t>
            </a:r>
            <a:endParaRPr lang="en-US" sz="2800" dirty="0">
              <a:solidFill>
                <a:srgbClr val="002060"/>
              </a:solidFill>
              <a:latin typeface="Times New Roman" pitchFamily="18" charset="0"/>
              <a:cs typeface="Times New Roman" pitchFamily="18" charset="0"/>
            </a:endParaRPr>
          </a:p>
        </p:txBody>
      </p:sp>
      <p:sp>
        <p:nvSpPr>
          <p:cNvPr id="7" name="Rectangle 6"/>
          <p:cNvSpPr/>
          <p:nvPr/>
        </p:nvSpPr>
        <p:spPr>
          <a:xfrm>
            <a:off x="304800" y="5257800"/>
            <a:ext cx="7763424" cy="990600"/>
          </a:xfrm>
          <a:prstGeom prst="rect">
            <a:avLst/>
          </a:prstGeom>
        </p:spPr>
        <p:txBody>
          <a:bodyPr wrap="square">
            <a:spAutoFit/>
          </a:bodyPr>
          <a:lstStyle/>
          <a:p>
            <a:r>
              <a:rPr lang="vi-VN" sz="2800" dirty="0">
                <a:solidFill>
                  <a:srgbClr val="002060"/>
                </a:solidFill>
                <a:latin typeface="+mj-lt"/>
              </a:rPr>
              <a:t>- Thông báo cho mọi người biết có cháy xảy ra. Báo cháy 114.</a:t>
            </a:r>
            <a:endParaRPr lang="en-US" sz="2800" dirty="0">
              <a:solidFill>
                <a:srgbClr val="002060"/>
              </a:solidFill>
              <a:latin typeface="+mj-lt"/>
            </a:endParaRPr>
          </a:p>
        </p:txBody>
      </p:sp>
      <p:pic>
        <p:nvPicPr>
          <p:cNvPr id="8" name="Picture 7"/>
          <p:cNvPicPr>
            <a:picLocks noChangeAspect="1"/>
          </p:cNvPicPr>
          <p:nvPr/>
        </p:nvPicPr>
        <p:blipFill>
          <a:blip r:embed="rId2" cstate="print">
            <a:extLst>
              <a:ext uri="{BEBA8EAE-BF5A-486C-A8C5-ECC9F3942E4B}">
                <a14:imgProps xmlns:a14="http://schemas.microsoft.com/office/drawing/2010/main">
                  <a14:imgLayer r:embed="rId3">
                    <a14:imgEffect>
                      <a14:backgroundRemoval t="0" b="97950" l="1418" r="95745">
                        <a14:foregroundMark x1="30142" y1="23235" x2="30142" y2="23235"/>
                        <a14:foregroundMark x1="48582" y1="22551" x2="48582" y2="22551"/>
                        <a14:foregroundMark x1="28014" y1="29841" x2="28014" y2="29841"/>
                        <a14:foregroundMark x1="45745" y1="23007" x2="45745" y2="23007"/>
                        <a14:foregroundMark x1="51418" y1="29613" x2="51418" y2="29613"/>
                        <a14:foregroundMark x1="51418" y1="54442" x2="51418" y2="54442"/>
                        <a14:foregroundMark x1="51418" y1="66287" x2="51418" y2="66287"/>
                        <a14:foregroundMark x1="67730" y1="74715" x2="67730" y2="74715"/>
                        <a14:foregroundMark x1="78014" y1="78360" x2="78014" y2="78360"/>
                        <a14:foregroundMark x1="72695" y1="77221" x2="72695" y2="77221"/>
                        <a14:foregroundMark x1="61348" y1="64692" x2="61348" y2="64692"/>
                        <a14:foregroundMark x1="47872" y1="29157" x2="47872" y2="29157"/>
                        <a14:foregroundMark x1="62411" y1="31891" x2="62411" y2="31891"/>
                        <a14:foregroundMark x1="71631" y1="31891" x2="71631" y2="31891"/>
                        <a14:foregroundMark x1="64894" y1="23235" x2="64894" y2="23235"/>
                        <a14:foregroundMark x1="47518" y1="31891" x2="47518" y2="31891"/>
                        <a14:foregroundMark x1="31915" y1="32574" x2="31915" y2="32574"/>
                        <a14:foregroundMark x1="48582" y1="33257" x2="48582" y2="33257"/>
                        <a14:foregroundMark x1="30851" y1="27335" x2="30851" y2="27335"/>
                        <a14:foregroundMark x1="28369" y1="32118" x2="28369" y2="32118"/>
                        <a14:foregroundMark x1="63121" y1="10706" x2="63121" y2="10706"/>
                        <a14:foregroundMark x1="65957" y1="12528" x2="65957" y2="12528"/>
                        <a14:foregroundMark x1="65957" y1="20046" x2="65957" y2="20046"/>
                        <a14:foregroundMark x1="74468" y1="34852" x2="74468" y2="34852"/>
                        <a14:foregroundMark x1="62411" y1="32118" x2="57801" y2="30979"/>
                        <a14:foregroundMark x1="46454" y1="29157" x2="46454" y2="29157"/>
                        <a14:foregroundMark x1="42199" y1="28018" x2="42199" y2="28018"/>
                        <a14:foregroundMark x1="43617" y1="25057" x2="43617" y2="25057"/>
                        <a14:foregroundMark x1="51064" y1="14123" x2="51064" y2="14123"/>
                        <a14:foregroundMark x1="73404" y1="30296" x2="73404" y2="30296"/>
                        <a14:foregroundMark x1="72695" y1="35763" x2="72695" y2="35763"/>
                        <a14:foregroundMark x1="65957" y1="33713" x2="65957" y2="33713"/>
                        <a14:foregroundMark x1="72695" y1="35763" x2="72695" y2="35763"/>
                        <a14:foregroundMark x1="29787" y1="35080" x2="29787" y2="35080"/>
                        <a14:foregroundMark x1="35461" y1="6378" x2="35461" y2="6378"/>
                        <a14:foregroundMark x1="39362" y1="9567" x2="39362" y2="9567"/>
                        <a14:foregroundMark x1="28369" y1="4784" x2="28369" y2="4784"/>
                        <a14:foregroundMark x1="24468" y1="4784" x2="24468" y2="4784"/>
                        <a14:foregroundMark x1="54965" y1="8200" x2="54965" y2="8200"/>
                        <a14:foregroundMark x1="54965" y1="10706" x2="54965" y2="10706"/>
                        <a14:foregroundMark x1="60284" y1="8884" x2="60284" y2="8884"/>
                        <a14:foregroundMark x1="48582" y1="5923" x2="48582" y2="5923"/>
                        <a14:foregroundMark x1="43617" y1="6606" x2="43617" y2="6606"/>
                        <a14:foregroundMark x1="43617" y1="7745" x2="43617" y2="7745"/>
                        <a14:foregroundMark x1="46809" y1="8428" x2="46809" y2="8428"/>
                        <a14:foregroundMark x1="47872" y1="23690" x2="47872" y2="23690"/>
                        <a14:foregroundMark x1="25532" y1="28018" x2="25532" y2="28018"/>
                        <a14:foregroundMark x1="25177" y1="8428" x2="25177" y2="8428"/>
                        <a14:foregroundMark x1="64184" y1="26196" x2="64184" y2="26196"/>
                      </a14:backgroundRemoval>
                    </a14:imgEffect>
                  </a14:imgLayer>
                </a14:imgProps>
              </a:ext>
            </a:extLst>
          </a:blip>
          <a:stretch>
            <a:fillRect/>
          </a:stretch>
        </p:blipFill>
        <p:spPr>
          <a:xfrm>
            <a:off x="8068224" y="5135677"/>
            <a:ext cx="1075776" cy="1674700"/>
          </a:xfrm>
          <a:prstGeom prst="rect">
            <a:avLst/>
          </a:prstGeom>
        </p:spPr>
      </p:pic>
    </p:spTree>
    <p:extLst>
      <p:ext uri="{BB962C8B-B14F-4D97-AF65-F5344CB8AC3E}">
        <p14:creationId xmlns:p14="http://schemas.microsoft.com/office/powerpoint/2010/main" val="3657484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 calcmode="lin" valueType="num">
                                      <p:cBhvr additive="base">
                                        <p:cTn id="26"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2128897"/>
            <a:ext cx="7543800" cy="1384995"/>
          </a:xfrm>
          <a:prstGeom prst="rect">
            <a:avLst/>
          </a:prstGeom>
        </p:spPr>
        <p:txBody>
          <a:bodyPr wrap="square">
            <a:spAutoFit/>
          </a:bodyPr>
          <a:lstStyle/>
          <a:p>
            <a:r>
              <a:rPr lang="vi-VN" sz="2800" dirty="0" smtClean="0">
                <a:latin typeface="Times New Roman (Headings)"/>
              </a:rPr>
              <a:t>+ Cần học thuộc các định lý, hệ quả của góc nội tiếp, góc tạo bởi tia tiếp tuyến và dây cung.</a:t>
            </a:r>
            <a:endParaRPr lang="en-US" sz="2800" dirty="0" smtClean="0">
              <a:latin typeface="Times New Roman (Headings)"/>
            </a:endParaRPr>
          </a:p>
          <a:p>
            <a:r>
              <a:rPr lang="vi-VN" sz="2800" dirty="0" smtClean="0">
                <a:latin typeface="Times New Roman (Headings)"/>
              </a:rPr>
              <a:t>+ </a:t>
            </a:r>
            <a:r>
              <a:rPr lang="vi-VN" sz="2800" dirty="0">
                <a:latin typeface="Times New Roman (Headings)"/>
              </a:rPr>
              <a:t>Làm các bài tập còn lại trong SGK.</a:t>
            </a:r>
            <a:endParaRPr lang="en-US" sz="2800" dirty="0">
              <a:latin typeface="Times New Roman (Headings)"/>
            </a:endParaRPr>
          </a:p>
        </p:txBody>
      </p:sp>
      <p:sp>
        <p:nvSpPr>
          <p:cNvPr id="4" name="Rectangle 3"/>
          <p:cNvSpPr/>
          <p:nvPr/>
        </p:nvSpPr>
        <p:spPr>
          <a:xfrm>
            <a:off x="1451628" y="228600"/>
            <a:ext cx="6030242" cy="769441"/>
          </a:xfrm>
          <a:prstGeom prst="rect">
            <a:avLst/>
          </a:prstGeom>
          <a:noFill/>
        </p:spPr>
        <p:txBody>
          <a:bodyPr wrap="none" lIns="91440" tIns="45720" rIns="91440" bIns="45720">
            <a:spAutoFit/>
          </a:bodyPr>
          <a:lstStyle/>
          <a:p>
            <a:pPr algn="ctr"/>
            <a:r>
              <a:rPr lang="en-US"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HƯỚNG DẪN VỀ NHÀ</a:t>
            </a:r>
            <a:endParaRPr 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347587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219200"/>
            <a:ext cx="5762625"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utoShape 4" descr="Hình ảnh Học Sinh PNG, Vector, PSD, và biểu tượng để tải về miễn phí |  pngtre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6" descr="Hình ảnh Học Sinh PNG, Vector, PSD, và biểu tượng để tải về miễn phí |  pngtre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8" descr="Hình ảnh Học Sinh PNG, Vector, PSD, và biểu tượng để tải về miễn phí |  pngtree"/>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10" descr="Hình ảnh Học Sinh PNG, Vector, PSD, và biểu tượng để tải về miễn phí |  pngtree"/>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12" descr="Hình ảnh Học Sinh PNG, Vector, PSD, và biểu tượng để tải về miễn phí |  pngtree"/>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62" name="Picture 14" descr="MỘT SỐ KĨ THUẬT DẠY HỌC TÍCH CỰC"/>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28600" y="2057400"/>
            <a:ext cx="3429000" cy="3429001"/>
          </a:xfrm>
          <a:prstGeom prst="rect">
            <a:avLst/>
          </a:prstGeom>
          <a:noFill/>
          <a:extLst>
            <a:ext uri="{909E8E84-426E-40DD-AFC4-6F175D3DCCD1}">
              <a14:hiddenFill xmlns:a14="http://schemas.microsoft.com/office/drawing/2010/main">
                <a:solidFill>
                  <a:srgbClr val="FFFFFF"/>
                </a:solidFill>
              </a14:hiddenFill>
            </a:ext>
          </a:extLst>
        </p:spPr>
      </p:pic>
      <p:sp>
        <p:nvSpPr>
          <p:cNvPr id="7" name="Cloud Callout 6"/>
          <p:cNvSpPr/>
          <p:nvPr/>
        </p:nvSpPr>
        <p:spPr>
          <a:xfrm>
            <a:off x="990600" y="1524000"/>
            <a:ext cx="2057400" cy="1066800"/>
          </a:xfrm>
          <a:prstGeom prst="cloud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b="1" dirty="0" smtClean="0">
                <a:solidFill>
                  <a:srgbClr val="002060"/>
                </a:solidFill>
              </a:rPr>
              <a:t>HĐ </a:t>
            </a:r>
          </a:p>
          <a:p>
            <a:pPr algn="ctr"/>
            <a:r>
              <a:rPr lang="en-US" sz="2400" b="1" dirty="0" smtClean="0">
                <a:solidFill>
                  <a:srgbClr val="002060"/>
                </a:solidFill>
              </a:rPr>
              <a:t>CẶP ĐÔI</a:t>
            </a:r>
            <a:endParaRPr lang="en-US" sz="2400" b="1" dirty="0">
              <a:solidFill>
                <a:srgbClr val="002060"/>
              </a:solidFill>
            </a:endParaRPr>
          </a:p>
        </p:txBody>
      </p:sp>
    </p:spTree>
    <p:extLst>
      <p:ext uri="{BB962C8B-B14F-4D97-AF65-F5344CB8AC3E}">
        <p14:creationId xmlns:p14="http://schemas.microsoft.com/office/powerpoint/2010/main" val="2295357965"/>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2722963"/>
            <a:ext cx="3459640" cy="3769320"/>
            <a:chOff x="90140" y="1194594"/>
            <a:chExt cx="5707063" cy="4468813"/>
          </a:xfrm>
          <a:solidFill>
            <a:srgbClr val="329061"/>
          </a:solidFill>
        </p:grpSpPr>
        <p:sp>
          <p:nvSpPr>
            <p:cNvPr id="7" name="任意多边形: 形状 16"/>
            <p:cNvSpPr>
              <a:spLocks/>
            </p:cNvSpPr>
            <p:nvPr/>
          </p:nvSpPr>
          <p:spPr bwMode="auto">
            <a:xfrm>
              <a:off x="1879253" y="4277519"/>
              <a:ext cx="277813" cy="422275"/>
            </a:xfrm>
            <a:custGeom>
              <a:avLst/>
              <a:gdLst>
                <a:gd name="T0" fmla="*/ 58 w 175"/>
                <a:gd name="T1" fmla="*/ 0 h 266"/>
                <a:gd name="T2" fmla="*/ 61 w 175"/>
                <a:gd name="T3" fmla="*/ 2 h 266"/>
                <a:gd name="T4" fmla="*/ 66 w 175"/>
                <a:gd name="T5" fmla="*/ 3 h 266"/>
                <a:gd name="T6" fmla="*/ 74 w 175"/>
                <a:gd name="T7" fmla="*/ 7 h 266"/>
                <a:gd name="T8" fmla="*/ 84 w 175"/>
                <a:gd name="T9" fmla="*/ 12 h 266"/>
                <a:gd name="T10" fmla="*/ 96 w 175"/>
                <a:gd name="T11" fmla="*/ 18 h 266"/>
                <a:gd name="T12" fmla="*/ 109 w 175"/>
                <a:gd name="T13" fmla="*/ 28 h 266"/>
                <a:gd name="T14" fmla="*/ 122 w 175"/>
                <a:gd name="T15" fmla="*/ 38 h 266"/>
                <a:gd name="T16" fmla="*/ 135 w 175"/>
                <a:gd name="T17" fmla="*/ 51 h 266"/>
                <a:gd name="T18" fmla="*/ 148 w 175"/>
                <a:gd name="T19" fmla="*/ 65 h 266"/>
                <a:gd name="T20" fmla="*/ 158 w 175"/>
                <a:gd name="T21" fmla="*/ 82 h 266"/>
                <a:gd name="T22" fmla="*/ 167 w 175"/>
                <a:gd name="T23" fmla="*/ 100 h 266"/>
                <a:gd name="T24" fmla="*/ 173 w 175"/>
                <a:gd name="T25" fmla="*/ 121 h 266"/>
                <a:gd name="T26" fmla="*/ 175 w 175"/>
                <a:gd name="T27" fmla="*/ 146 h 266"/>
                <a:gd name="T28" fmla="*/ 174 w 175"/>
                <a:gd name="T29" fmla="*/ 172 h 266"/>
                <a:gd name="T30" fmla="*/ 167 w 175"/>
                <a:gd name="T31" fmla="*/ 200 h 266"/>
                <a:gd name="T32" fmla="*/ 157 w 175"/>
                <a:gd name="T33" fmla="*/ 233 h 266"/>
                <a:gd name="T34" fmla="*/ 140 w 175"/>
                <a:gd name="T35" fmla="*/ 266 h 266"/>
                <a:gd name="T36" fmla="*/ 137 w 175"/>
                <a:gd name="T37" fmla="*/ 266 h 266"/>
                <a:gd name="T38" fmla="*/ 131 w 175"/>
                <a:gd name="T39" fmla="*/ 264 h 266"/>
                <a:gd name="T40" fmla="*/ 122 w 175"/>
                <a:gd name="T41" fmla="*/ 260 h 266"/>
                <a:gd name="T42" fmla="*/ 110 w 175"/>
                <a:gd name="T43" fmla="*/ 255 h 266"/>
                <a:gd name="T44" fmla="*/ 96 w 175"/>
                <a:gd name="T45" fmla="*/ 247 h 266"/>
                <a:gd name="T46" fmla="*/ 80 w 175"/>
                <a:gd name="T47" fmla="*/ 238 h 266"/>
                <a:gd name="T48" fmla="*/ 65 w 175"/>
                <a:gd name="T49" fmla="*/ 226 h 266"/>
                <a:gd name="T50" fmla="*/ 49 w 175"/>
                <a:gd name="T51" fmla="*/ 214 h 266"/>
                <a:gd name="T52" fmla="*/ 35 w 175"/>
                <a:gd name="T53" fmla="*/ 199 h 266"/>
                <a:gd name="T54" fmla="*/ 22 w 175"/>
                <a:gd name="T55" fmla="*/ 183 h 266"/>
                <a:gd name="T56" fmla="*/ 11 w 175"/>
                <a:gd name="T57" fmla="*/ 164 h 266"/>
                <a:gd name="T58" fmla="*/ 4 w 175"/>
                <a:gd name="T59" fmla="*/ 144 h 266"/>
                <a:gd name="T60" fmla="*/ 0 w 175"/>
                <a:gd name="T61" fmla="*/ 121 h 266"/>
                <a:gd name="T62" fmla="*/ 0 w 175"/>
                <a:gd name="T63" fmla="*/ 96 h 266"/>
                <a:gd name="T64" fmla="*/ 6 w 175"/>
                <a:gd name="T65" fmla="*/ 70 h 266"/>
                <a:gd name="T66" fmla="*/ 18 w 175"/>
                <a:gd name="T67" fmla="*/ 41 h 266"/>
                <a:gd name="T68" fmla="*/ 36 w 175"/>
                <a:gd name="T69" fmla="*/ 9 h 266"/>
                <a:gd name="T70" fmla="*/ 35 w 175"/>
                <a:gd name="T71" fmla="*/ 13 h 266"/>
                <a:gd name="T72" fmla="*/ 32 w 175"/>
                <a:gd name="T73" fmla="*/ 21 h 266"/>
                <a:gd name="T74" fmla="*/ 30 w 175"/>
                <a:gd name="T75" fmla="*/ 33 h 266"/>
                <a:gd name="T76" fmla="*/ 26 w 175"/>
                <a:gd name="T77" fmla="*/ 48 h 266"/>
                <a:gd name="T78" fmla="*/ 24 w 175"/>
                <a:gd name="T79" fmla="*/ 66 h 266"/>
                <a:gd name="T80" fmla="*/ 26 w 175"/>
                <a:gd name="T81" fmla="*/ 87 h 266"/>
                <a:gd name="T82" fmla="*/ 30 w 175"/>
                <a:gd name="T83" fmla="*/ 109 h 266"/>
                <a:gd name="T84" fmla="*/ 37 w 175"/>
                <a:gd name="T85" fmla="*/ 131 h 266"/>
                <a:gd name="T86" fmla="*/ 50 w 175"/>
                <a:gd name="T87" fmla="*/ 153 h 266"/>
                <a:gd name="T88" fmla="*/ 49 w 175"/>
                <a:gd name="T89" fmla="*/ 150 h 266"/>
                <a:gd name="T90" fmla="*/ 46 w 175"/>
                <a:gd name="T91" fmla="*/ 142 h 266"/>
                <a:gd name="T92" fmla="*/ 43 w 175"/>
                <a:gd name="T93" fmla="*/ 127 h 266"/>
                <a:gd name="T94" fmla="*/ 40 w 175"/>
                <a:gd name="T95" fmla="*/ 109 h 266"/>
                <a:gd name="T96" fmla="*/ 37 w 175"/>
                <a:gd name="T97" fmla="*/ 89 h 266"/>
                <a:gd name="T98" fmla="*/ 37 w 175"/>
                <a:gd name="T99" fmla="*/ 66 h 266"/>
                <a:gd name="T100" fmla="*/ 40 w 175"/>
                <a:gd name="T101" fmla="*/ 44 h 266"/>
                <a:gd name="T102" fmla="*/ 46 w 175"/>
                <a:gd name="T103" fmla="*/ 22 h 266"/>
                <a:gd name="T104" fmla="*/ 58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58" y="0"/>
                  </a:moveTo>
                  <a:lnTo>
                    <a:pt x="61" y="2"/>
                  </a:lnTo>
                  <a:lnTo>
                    <a:pt x="66" y="3"/>
                  </a:lnTo>
                  <a:lnTo>
                    <a:pt x="74" y="7"/>
                  </a:lnTo>
                  <a:lnTo>
                    <a:pt x="84" y="12"/>
                  </a:lnTo>
                  <a:lnTo>
                    <a:pt x="96" y="18"/>
                  </a:lnTo>
                  <a:lnTo>
                    <a:pt x="109" y="28"/>
                  </a:lnTo>
                  <a:lnTo>
                    <a:pt x="122" y="38"/>
                  </a:lnTo>
                  <a:lnTo>
                    <a:pt x="135" y="51"/>
                  </a:lnTo>
                  <a:lnTo>
                    <a:pt x="148" y="65"/>
                  </a:lnTo>
                  <a:lnTo>
                    <a:pt x="158" y="82"/>
                  </a:lnTo>
                  <a:lnTo>
                    <a:pt x="167" y="100"/>
                  </a:lnTo>
                  <a:lnTo>
                    <a:pt x="173" y="121"/>
                  </a:lnTo>
                  <a:lnTo>
                    <a:pt x="175" y="146"/>
                  </a:lnTo>
                  <a:lnTo>
                    <a:pt x="174" y="172"/>
                  </a:lnTo>
                  <a:lnTo>
                    <a:pt x="167" y="200"/>
                  </a:lnTo>
                  <a:lnTo>
                    <a:pt x="157" y="233"/>
                  </a:lnTo>
                  <a:lnTo>
                    <a:pt x="140" y="266"/>
                  </a:lnTo>
                  <a:lnTo>
                    <a:pt x="137" y="266"/>
                  </a:lnTo>
                  <a:lnTo>
                    <a:pt x="131" y="264"/>
                  </a:lnTo>
                  <a:lnTo>
                    <a:pt x="122" y="260"/>
                  </a:lnTo>
                  <a:lnTo>
                    <a:pt x="110" y="255"/>
                  </a:lnTo>
                  <a:lnTo>
                    <a:pt x="96" y="247"/>
                  </a:lnTo>
                  <a:lnTo>
                    <a:pt x="80" y="238"/>
                  </a:lnTo>
                  <a:lnTo>
                    <a:pt x="65" y="226"/>
                  </a:lnTo>
                  <a:lnTo>
                    <a:pt x="49" y="214"/>
                  </a:lnTo>
                  <a:lnTo>
                    <a:pt x="35" y="199"/>
                  </a:lnTo>
                  <a:lnTo>
                    <a:pt x="22" y="183"/>
                  </a:lnTo>
                  <a:lnTo>
                    <a:pt x="11" y="164"/>
                  </a:lnTo>
                  <a:lnTo>
                    <a:pt x="4" y="144"/>
                  </a:lnTo>
                  <a:lnTo>
                    <a:pt x="0" y="121"/>
                  </a:lnTo>
                  <a:lnTo>
                    <a:pt x="0" y="96"/>
                  </a:lnTo>
                  <a:lnTo>
                    <a:pt x="6" y="70"/>
                  </a:lnTo>
                  <a:lnTo>
                    <a:pt x="18" y="41"/>
                  </a:lnTo>
                  <a:lnTo>
                    <a:pt x="36" y="9"/>
                  </a:lnTo>
                  <a:lnTo>
                    <a:pt x="35" y="13"/>
                  </a:lnTo>
                  <a:lnTo>
                    <a:pt x="32" y="21"/>
                  </a:lnTo>
                  <a:lnTo>
                    <a:pt x="30" y="33"/>
                  </a:lnTo>
                  <a:lnTo>
                    <a:pt x="26" y="48"/>
                  </a:lnTo>
                  <a:lnTo>
                    <a:pt x="24" y="66"/>
                  </a:lnTo>
                  <a:lnTo>
                    <a:pt x="26" y="87"/>
                  </a:lnTo>
                  <a:lnTo>
                    <a:pt x="30" y="109"/>
                  </a:lnTo>
                  <a:lnTo>
                    <a:pt x="37" y="131"/>
                  </a:lnTo>
                  <a:lnTo>
                    <a:pt x="50" y="153"/>
                  </a:lnTo>
                  <a:lnTo>
                    <a:pt x="49" y="150"/>
                  </a:lnTo>
                  <a:lnTo>
                    <a:pt x="46" y="142"/>
                  </a:lnTo>
                  <a:lnTo>
                    <a:pt x="43" y="127"/>
                  </a:lnTo>
                  <a:lnTo>
                    <a:pt x="40" y="109"/>
                  </a:lnTo>
                  <a:lnTo>
                    <a:pt x="37" y="89"/>
                  </a:lnTo>
                  <a:lnTo>
                    <a:pt x="37" y="66"/>
                  </a:lnTo>
                  <a:lnTo>
                    <a:pt x="40" y="44"/>
                  </a:lnTo>
                  <a:lnTo>
                    <a:pt x="46" y="22"/>
                  </a:lnTo>
                  <a:lnTo>
                    <a:pt x="58"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8" name="任意多边形: 形状 17"/>
            <p:cNvSpPr>
              <a:spLocks/>
            </p:cNvSpPr>
            <p:nvPr/>
          </p:nvSpPr>
          <p:spPr bwMode="auto">
            <a:xfrm>
              <a:off x="1469678" y="4490244"/>
              <a:ext cx="279400" cy="422275"/>
            </a:xfrm>
            <a:custGeom>
              <a:avLst/>
              <a:gdLst>
                <a:gd name="T0" fmla="*/ 60 w 176"/>
                <a:gd name="T1" fmla="*/ 0 h 266"/>
                <a:gd name="T2" fmla="*/ 61 w 176"/>
                <a:gd name="T3" fmla="*/ 0 h 266"/>
                <a:gd name="T4" fmla="*/ 67 w 176"/>
                <a:gd name="T5" fmla="*/ 3 h 266"/>
                <a:gd name="T6" fmla="*/ 74 w 176"/>
                <a:gd name="T7" fmla="*/ 6 h 266"/>
                <a:gd name="T8" fmla="*/ 85 w 176"/>
                <a:gd name="T9" fmla="*/ 12 h 266"/>
                <a:gd name="T10" fmla="*/ 98 w 176"/>
                <a:gd name="T11" fmla="*/ 18 h 266"/>
                <a:gd name="T12" fmla="*/ 110 w 176"/>
                <a:gd name="T13" fmla="*/ 26 h 266"/>
                <a:gd name="T14" fmla="*/ 124 w 176"/>
                <a:gd name="T15" fmla="*/ 36 h 266"/>
                <a:gd name="T16" fmla="*/ 137 w 176"/>
                <a:gd name="T17" fmla="*/ 49 h 266"/>
                <a:gd name="T18" fmla="*/ 149 w 176"/>
                <a:gd name="T19" fmla="*/ 64 h 266"/>
                <a:gd name="T20" fmla="*/ 159 w 176"/>
                <a:gd name="T21" fmla="*/ 80 h 266"/>
                <a:gd name="T22" fmla="*/ 168 w 176"/>
                <a:gd name="T23" fmla="*/ 100 h 266"/>
                <a:gd name="T24" fmla="*/ 173 w 176"/>
                <a:gd name="T25" fmla="*/ 121 h 266"/>
                <a:gd name="T26" fmla="*/ 176 w 176"/>
                <a:gd name="T27" fmla="*/ 144 h 266"/>
                <a:gd name="T28" fmla="*/ 175 w 176"/>
                <a:gd name="T29" fmla="*/ 171 h 266"/>
                <a:gd name="T30" fmla="*/ 169 w 176"/>
                <a:gd name="T31" fmla="*/ 200 h 266"/>
                <a:gd name="T32" fmla="*/ 158 w 176"/>
                <a:gd name="T33" fmla="*/ 231 h 266"/>
                <a:gd name="T34" fmla="*/ 141 w 176"/>
                <a:gd name="T35" fmla="*/ 266 h 266"/>
                <a:gd name="T36" fmla="*/ 139 w 176"/>
                <a:gd name="T37" fmla="*/ 265 h 266"/>
                <a:gd name="T38" fmla="*/ 133 w 176"/>
                <a:gd name="T39" fmla="*/ 264 h 266"/>
                <a:gd name="T40" fmla="*/ 123 w 176"/>
                <a:gd name="T41" fmla="*/ 258 h 266"/>
                <a:gd name="T42" fmla="*/ 111 w 176"/>
                <a:gd name="T43" fmla="*/ 253 h 266"/>
                <a:gd name="T44" fmla="*/ 97 w 176"/>
                <a:gd name="T45" fmla="*/ 245 h 266"/>
                <a:gd name="T46" fmla="*/ 81 w 176"/>
                <a:gd name="T47" fmla="*/ 236 h 266"/>
                <a:gd name="T48" fmla="*/ 65 w 176"/>
                <a:gd name="T49" fmla="*/ 226 h 266"/>
                <a:gd name="T50" fmla="*/ 50 w 176"/>
                <a:gd name="T51" fmla="*/ 213 h 266"/>
                <a:gd name="T52" fmla="*/ 35 w 176"/>
                <a:gd name="T53" fmla="*/ 199 h 266"/>
                <a:gd name="T54" fmla="*/ 22 w 176"/>
                <a:gd name="T55" fmla="*/ 182 h 266"/>
                <a:gd name="T56" fmla="*/ 12 w 176"/>
                <a:gd name="T57" fmla="*/ 164 h 266"/>
                <a:gd name="T58" fmla="*/ 4 w 176"/>
                <a:gd name="T59" fmla="*/ 143 h 266"/>
                <a:gd name="T60" fmla="*/ 0 w 176"/>
                <a:gd name="T61" fmla="*/ 121 h 266"/>
                <a:gd name="T62" fmla="*/ 2 w 176"/>
                <a:gd name="T63" fmla="*/ 96 h 266"/>
                <a:gd name="T64" fmla="*/ 7 w 176"/>
                <a:gd name="T65" fmla="*/ 69 h 266"/>
                <a:gd name="T66" fmla="*/ 19 w 176"/>
                <a:gd name="T67" fmla="*/ 40 h 266"/>
                <a:gd name="T68" fmla="*/ 37 w 176"/>
                <a:gd name="T69" fmla="*/ 9 h 266"/>
                <a:gd name="T70" fmla="*/ 35 w 176"/>
                <a:gd name="T71" fmla="*/ 12 h 266"/>
                <a:gd name="T72" fmla="*/ 33 w 176"/>
                <a:gd name="T73" fmla="*/ 19 h 266"/>
                <a:gd name="T74" fmla="*/ 30 w 176"/>
                <a:gd name="T75" fmla="*/ 32 h 266"/>
                <a:gd name="T76" fmla="*/ 28 w 176"/>
                <a:gd name="T77" fmla="*/ 48 h 266"/>
                <a:gd name="T78" fmla="*/ 25 w 176"/>
                <a:gd name="T79" fmla="*/ 66 h 266"/>
                <a:gd name="T80" fmla="*/ 26 w 176"/>
                <a:gd name="T81" fmla="*/ 87 h 266"/>
                <a:gd name="T82" fmla="*/ 30 w 176"/>
                <a:gd name="T83" fmla="*/ 108 h 266"/>
                <a:gd name="T84" fmla="*/ 38 w 176"/>
                <a:gd name="T85" fmla="*/ 131 h 266"/>
                <a:gd name="T86" fmla="*/ 51 w 176"/>
                <a:gd name="T87" fmla="*/ 152 h 266"/>
                <a:gd name="T88" fmla="*/ 50 w 176"/>
                <a:gd name="T89" fmla="*/ 149 h 266"/>
                <a:gd name="T90" fmla="*/ 47 w 176"/>
                <a:gd name="T91" fmla="*/ 140 h 266"/>
                <a:gd name="T92" fmla="*/ 43 w 176"/>
                <a:gd name="T93" fmla="*/ 126 h 266"/>
                <a:gd name="T94" fmla="*/ 41 w 176"/>
                <a:gd name="T95" fmla="*/ 109 h 266"/>
                <a:gd name="T96" fmla="*/ 38 w 176"/>
                <a:gd name="T97" fmla="*/ 88 h 266"/>
                <a:gd name="T98" fmla="*/ 38 w 176"/>
                <a:gd name="T99" fmla="*/ 66 h 266"/>
                <a:gd name="T100" fmla="*/ 41 w 176"/>
                <a:gd name="T101" fmla="*/ 43 h 266"/>
                <a:gd name="T102" fmla="*/ 48 w 176"/>
                <a:gd name="T103" fmla="*/ 21 h 266"/>
                <a:gd name="T104" fmla="*/ 60 w 176"/>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66">
                  <a:moveTo>
                    <a:pt x="60" y="0"/>
                  </a:moveTo>
                  <a:lnTo>
                    <a:pt x="61" y="0"/>
                  </a:lnTo>
                  <a:lnTo>
                    <a:pt x="67" y="3"/>
                  </a:lnTo>
                  <a:lnTo>
                    <a:pt x="74" y="6"/>
                  </a:lnTo>
                  <a:lnTo>
                    <a:pt x="85" y="12"/>
                  </a:lnTo>
                  <a:lnTo>
                    <a:pt x="98" y="18"/>
                  </a:lnTo>
                  <a:lnTo>
                    <a:pt x="110" y="26"/>
                  </a:lnTo>
                  <a:lnTo>
                    <a:pt x="124" y="36"/>
                  </a:lnTo>
                  <a:lnTo>
                    <a:pt x="137" y="49"/>
                  </a:lnTo>
                  <a:lnTo>
                    <a:pt x="149" y="64"/>
                  </a:lnTo>
                  <a:lnTo>
                    <a:pt x="159" y="80"/>
                  </a:lnTo>
                  <a:lnTo>
                    <a:pt x="168" y="100"/>
                  </a:lnTo>
                  <a:lnTo>
                    <a:pt x="173" y="121"/>
                  </a:lnTo>
                  <a:lnTo>
                    <a:pt x="176" y="144"/>
                  </a:lnTo>
                  <a:lnTo>
                    <a:pt x="175" y="171"/>
                  </a:lnTo>
                  <a:lnTo>
                    <a:pt x="169" y="200"/>
                  </a:lnTo>
                  <a:lnTo>
                    <a:pt x="158" y="231"/>
                  </a:lnTo>
                  <a:lnTo>
                    <a:pt x="141" y="266"/>
                  </a:lnTo>
                  <a:lnTo>
                    <a:pt x="139" y="265"/>
                  </a:lnTo>
                  <a:lnTo>
                    <a:pt x="133" y="264"/>
                  </a:lnTo>
                  <a:lnTo>
                    <a:pt x="123" y="258"/>
                  </a:lnTo>
                  <a:lnTo>
                    <a:pt x="111" y="253"/>
                  </a:lnTo>
                  <a:lnTo>
                    <a:pt x="97" y="245"/>
                  </a:lnTo>
                  <a:lnTo>
                    <a:pt x="81" y="236"/>
                  </a:lnTo>
                  <a:lnTo>
                    <a:pt x="65" y="226"/>
                  </a:lnTo>
                  <a:lnTo>
                    <a:pt x="50" y="213"/>
                  </a:lnTo>
                  <a:lnTo>
                    <a:pt x="35" y="199"/>
                  </a:lnTo>
                  <a:lnTo>
                    <a:pt x="22" y="182"/>
                  </a:lnTo>
                  <a:lnTo>
                    <a:pt x="12" y="164"/>
                  </a:lnTo>
                  <a:lnTo>
                    <a:pt x="4" y="143"/>
                  </a:lnTo>
                  <a:lnTo>
                    <a:pt x="0" y="121"/>
                  </a:lnTo>
                  <a:lnTo>
                    <a:pt x="2" y="96"/>
                  </a:lnTo>
                  <a:lnTo>
                    <a:pt x="7" y="69"/>
                  </a:lnTo>
                  <a:lnTo>
                    <a:pt x="19" y="40"/>
                  </a:lnTo>
                  <a:lnTo>
                    <a:pt x="37" y="9"/>
                  </a:lnTo>
                  <a:lnTo>
                    <a:pt x="35" y="12"/>
                  </a:lnTo>
                  <a:lnTo>
                    <a:pt x="33" y="19"/>
                  </a:lnTo>
                  <a:lnTo>
                    <a:pt x="30" y="32"/>
                  </a:lnTo>
                  <a:lnTo>
                    <a:pt x="28" y="48"/>
                  </a:lnTo>
                  <a:lnTo>
                    <a:pt x="25" y="66"/>
                  </a:lnTo>
                  <a:lnTo>
                    <a:pt x="26" y="87"/>
                  </a:lnTo>
                  <a:lnTo>
                    <a:pt x="30" y="108"/>
                  </a:lnTo>
                  <a:lnTo>
                    <a:pt x="38" y="131"/>
                  </a:lnTo>
                  <a:lnTo>
                    <a:pt x="51" y="152"/>
                  </a:lnTo>
                  <a:lnTo>
                    <a:pt x="50" y="149"/>
                  </a:lnTo>
                  <a:lnTo>
                    <a:pt x="47" y="140"/>
                  </a:lnTo>
                  <a:lnTo>
                    <a:pt x="43" y="126"/>
                  </a:lnTo>
                  <a:lnTo>
                    <a:pt x="41" y="109"/>
                  </a:lnTo>
                  <a:lnTo>
                    <a:pt x="38" y="88"/>
                  </a:lnTo>
                  <a:lnTo>
                    <a:pt x="38" y="66"/>
                  </a:lnTo>
                  <a:lnTo>
                    <a:pt x="41" y="43"/>
                  </a:lnTo>
                  <a:lnTo>
                    <a:pt x="48" y="21"/>
                  </a:lnTo>
                  <a:lnTo>
                    <a:pt x="60"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9" name="任意多边形: 形状 18"/>
            <p:cNvSpPr>
              <a:spLocks/>
            </p:cNvSpPr>
            <p:nvPr/>
          </p:nvSpPr>
          <p:spPr bwMode="auto">
            <a:xfrm>
              <a:off x="783878" y="4561681"/>
              <a:ext cx="279400" cy="404813"/>
            </a:xfrm>
            <a:custGeom>
              <a:avLst/>
              <a:gdLst>
                <a:gd name="T0" fmla="*/ 133 w 176"/>
                <a:gd name="T1" fmla="*/ 0 h 255"/>
                <a:gd name="T2" fmla="*/ 131 w 176"/>
                <a:gd name="T3" fmla="*/ 2 h 255"/>
                <a:gd name="T4" fmla="*/ 124 w 176"/>
                <a:gd name="T5" fmla="*/ 4 h 255"/>
                <a:gd name="T6" fmla="*/ 113 w 176"/>
                <a:gd name="T7" fmla="*/ 11 h 255"/>
                <a:gd name="T8" fmla="*/ 100 w 176"/>
                <a:gd name="T9" fmla="*/ 20 h 255"/>
                <a:gd name="T10" fmla="*/ 85 w 176"/>
                <a:gd name="T11" fmla="*/ 32 h 255"/>
                <a:gd name="T12" fmla="*/ 72 w 176"/>
                <a:gd name="T13" fmla="*/ 47 h 255"/>
                <a:gd name="T14" fmla="*/ 59 w 176"/>
                <a:gd name="T15" fmla="*/ 65 h 255"/>
                <a:gd name="T16" fmla="*/ 49 w 176"/>
                <a:gd name="T17" fmla="*/ 86 h 255"/>
                <a:gd name="T18" fmla="*/ 42 w 176"/>
                <a:gd name="T19" fmla="*/ 111 h 255"/>
                <a:gd name="T20" fmla="*/ 44 w 176"/>
                <a:gd name="T21" fmla="*/ 108 h 255"/>
                <a:gd name="T22" fmla="*/ 49 w 176"/>
                <a:gd name="T23" fmla="*/ 100 h 255"/>
                <a:gd name="T24" fmla="*/ 55 w 176"/>
                <a:gd name="T25" fmla="*/ 87 h 255"/>
                <a:gd name="T26" fmla="*/ 66 w 176"/>
                <a:gd name="T27" fmla="*/ 73 h 255"/>
                <a:gd name="T28" fmla="*/ 79 w 176"/>
                <a:gd name="T29" fmla="*/ 58 h 255"/>
                <a:gd name="T30" fmla="*/ 94 w 176"/>
                <a:gd name="T31" fmla="*/ 42 h 255"/>
                <a:gd name="T32" fmla="*/ 113 w 176"/>
                <a:gd name="T33" fmla="*/ 28 h 255"/>
                <a:gd name="T34" fmla="*/ 133 w 176"/>
                <a:gd name="T35" fmla="*/ 16 h 255"/>
                <a:gd name="T36" fmla="*/ 157 w 176"/>
                <a:gd name="T37" fmla="*/ 10 h 255"/>
                <a:gd name="T38" fmla="*/ 158 w 176"/>
                <a:gd name="T39" fmla="*/ 12 h 255"/>
                <a:gd name="T40" fmla="*/ 161 w 176"/>
                <a:gd name="T41" fmla="*/ 17 h 255"/>
                <a:gd name="T42" fmla="*/ 163 w 176"/>
                <a:gd name="T43" fmla="*/ 26 h 255"/>
                <a:gd name="T44" fmla="*/ 167 w 176"/>
                <a:gd name="T45" fmla="*/ 39 h 255"/>
                <a:gd name="T46" fmla="*/ 171 w 176"/>
                <a:gd name="T47" fmla="*/ 54 h 255"/>
                <a:gd name="T48" fmla="*/ 175 w 176"/>
                <a:gd name="T49" fmla="*/ 71 h 255"/>
                <a:gd name="T50" fmla="*/ 176 w 176"/>
                <a:gd name="T51" fmla="*/ 89 h 255"/>
                <a:gd name="T52" fmla="*/ 175 w 176"/>
                <a:gd name="T53" fmla="*/ 108 h 255"/>
                <a:gd name="T54" fmla="*/ 172 w 176"/>
                <a:gd name="T55" fmla="*/ 129 h 255"/>
                <a:gd name="T56" fmla="*/ 166 w 176"/>
                <a:gd name="T57" fmla="*/ 148 h 255"/>
                <a:gd name="T58" fmla="*/ 156 w 176"/>
                <a:gd name="T59" fmla="*/ 169 h 255"/>
                <a:gd name="T60" fmla="*/ 141 w 176"/>
                <a:gd name="T61" fmla="*/ 190 h 255"/>
                <a:gd name="T62" fmla="*/ 122 w 176"/>
                <a:gd name="T63" fmla="*/ 208 h 255"/>
                <a:gd name="T64" fmla="*/ 96 w 176"/>
                <a:gd name="T65" fmla="*/ 226 h 255"/>
                <a:gd name="T66" fmla="*/ 65 w 176"/>
                <a:gd name="T67" fmla="*/ 242 h 255"/>
                <a:gd name="T68" fmla="*/ 26 w 176"/>
                <a:gd name="T69" fmla="*/ 255 h 255"/>
                <a:gd name="T70" fmla="*/ 24 w 176"/>
                <a:gd name="T71" fmla="*/ 254 h 255"/>
                <a:gd name="T72" fmla="*/ 22 w 176"/>
                <a:gd name="T73" fmla="*/ 247 h 255"/>
                <a:gd name="T74" fmla="*/ 18 w 176"/>
                <a:gd name="T75" fmla="*/ 238 h 255"/>
                <a:gd name="T76" fmla="*/ 14 w 176"/>
                <a:gd name="T77" fmla="*/ 225 h 255"/>
                <a:gd name="T78" fmla="*/ 9 w 176"/>
                <a:gd name="T79" fmla="*/ 209 h 255"/>
                <a:gd name="T80" fmla="*/ 5 w 176"/>
                <a:gd name="T81" fmla="*/ 193 h 255"/>
                <a:gd name="T82" fmla="*/ 1 w 176"/>
                <a:gd name="T83" fmla="*/ 173 h 255"/>
                <a:gd name="T84" fmla="*/ 0 w 176"/>
                <a:gd name="T85" fmla="*/ 154 h 255"/>
                <a:gd name="T86" fmla="*/ 0 w 176"/>
                <a:gd name="T87" fmla="*/ 133 h 255"/>
                <a:gd name="T88" fmla="*/ 2 w 176"/>
                <a:gd name="T89" fmla="*/ 112 h 255"/>
                <a:gd name="T90" fmla="*/ 7 w 176"/>
                <a:gd name="T91" fmla="*/ 91 h 255"/>
                <a:gd name="T92" fmla="*/ 16 w 176"/>
                <a:gd name="T93" fmla="*/ 72 h 255"/>
                <a:gd name="T94" fmla="*/ 29 w 176"/>
                <a:gd name="T95" fmla="*/ 52 h 255"/>
                <a:gd name="T96" fmla="*/ 48 w 176"/>
                <a:gd name="T97" fmla="*/ 35 h 255"/>
                <a:gd name="T98" fmla="*/ 71 w 176"/>
                <a:gd name="T99" fmla="*/ 21 h 255"/>
                <a:gd name="T100" fmla="*/ 100 w 176"/>
                <a:gd name="T101" fmla="*/ 10 h 255"/>
                <a:gd name="T102" fmla="*/ 133 w 176"/>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6" h="255">
                  <a:moveTo>
                    <a:pt x="133" y="0"/>
                  </a:moveTo>
                  <a:lnTo>
                    <a:pt x="131" y="2"/>
                  </a:lnTo>
                  <a:lnTo>
                    <a:pt x="124" y="4"/>
                  </a:lnTo>
                  <a:lnTo>
                    <a:pt x="113" y="11"/>
                  </a:lnTo>
                  <a:lnTo>
                    <a:pt x="100" y="20"/>
                  </a:lnTo>
                  <a:lnTo>
                    <a:pt x="85" y="32"/>
                  </a:lnTo>
                  <a:lnTo>
                    <a:pt x="72" y="47"/>
                  </a:lnTo>
                  <a:lnTo>
                    <a:pt x="59" y="65"/>
                  </a:lnTo>
                  <a:lnTo>
                    <a:pt x="49" y="86"/>
                  </a:lnTo>
                  <a:lnTo>
                    <a:pt x="42" y="111"/>
                  </a:lnTo>
                  <a:lnTo>
                    <a:pt x="44" y="108"/>
                  </a:lnTo>
                  <a:lnTo>
                    <a:pt x="49" y="100"/>
                  </a:lnTo>
                  <a:lnTo>
                    <a:pt x="55" y="87"/>
                  </a:lnTo>
                  <a:lnTo>
                    <a:pt x="66" y="73"/>
                  </a:lnTo>
                  <a:lnTo>
                    <a:pt x="79" y="58"/>
                  </a:lnTo>
                  <a:lnTo>
                    <a:pt x="94" y="42"/>
                  </a:lnTo>
                  <a:lnTo>
                    <a:pt x="113" y="28"/>
                  </a:lnTo>
                  <a:lnTo>
                    <a:pt x="133" y="16"/>
                  </a:lnTo>
                  <a:lnTo>
                    <a:pt x="157" y="10"/>
                  </a:lnTo>
                  <a:lnTo>
                    <a:pt x="158" y="12"/>
                  </a:lnTo>
                  <a:lnTo>
                    <a:pt x="161" y="17"/>
                  </a:lnTo>
                  <a:lnTo>
                    <a:pt x="163" y="26"/>
                  </a:lnTo>
                  <a:lnTo>
                    <a:pt x="167" y="39"/>
                  </a:lnTo>
                  <a:lnTo>
                    <a:pt x="171" y="54"/>
                  </a:lnTo>
                  <a:lnTo>
                    <a:pt x="175" y="71"/>
                  </a:lnTo>
                  <a:lnTo>
                    <a:pt x="176" y="89"/>
                  </a:lnTo>
                  <a:lnTo>
                    <a:pt x="175" y="108"/>
                  </a:lnTo>
                  <a:lnTo>
                    <a:pt x="172" y="129"/>
                  </a:lnTo>
                  <a:lnTo>
                    <a:pt x="166" y="148"/>
                  </a:lnTo>
                  <a:lnTo>
                    <a:pt x="156" y="169"/>
                  </a:lnTo>
                  <a:lnTo>
                    <a:pt x="141" y="190"/>
                  </a:lnTo>
                  <a:lnTo>
                    <a:pt x="122" y="208"/>
                  </a:lnTo>
                  <a:lnTo>
                    <a:pt x="96" y="226"/>
                  </a:lnTo>
                  <a:lnTo>
                    <a:pt x="65" y="242"/>
                  </a:lnTo>
                  <a:lnTo>
                    <a:pt x="26" y="255"/>
                  </a:lnTo>
                  <a:lnTo>
                    <a:pt x="24" y="254"/>
                  </a:lnTo>
                  <a:lnTo>
                    <a:pt x="22" y="247"/>
                  </a:lnTo>
                  <a:lnTo>
                    <a:pt x="18" y="238"/>
                  </a:lnTo>
                  <a:lnTo>
                    <a:pt x="14" y="225"/>
                  </a:lnTo>
                  <a:lnTo>
                    <a:pt x="9" y="209"/>
                  </a:lnTo>
                  <a:lnTo>
                    <a:pt x="5" y="193"/>
                  </a:lnTo>
                  <a:lnTo>
                    <a:pt x="1" y="173"/>
                  </a:lnTo>
                  <a:lnTo>
                    <a:pt x="0" y="154"/>
                  </a:lnTo>
                  <a:lnTo>
                    <a:pt x="0" y="133"/>
                  </a:lnTo>
                  <a:lnTo>
                    <a:pt x="2" y="112"/>
                  </a:lnTo>
                  <a:lnTo>
                    <a:pt x="7" y="91"/>
                  </a:lnTo>
                  <a:lnTo>
                    <a:pt x="16" y="72"/>
                  </a:lnTo>
                  <a:lnTo>
                    <a:pt x="29" y="52"/>
                  </a:lnTo>
                  <a:lnTo>
                    <a:pt x="48" y="35"/>
                  </a:lnTo>
                  <a:lnTo>
                    <a:pt x="71" y="21"/>
                  </a:lnTo>
                  <a:lnTo>
                    <a:pt x="100" y="10"/>
                  </a:lnTo>
                  <a:lnTo>
                    <a:pt x="133"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10" name="任意多边形: 形状 19"/>
            <p:cNvSpPr>
              <a:spLocks/>
            </p:cNvSpPr>
            <p:nvPr/>
          </p:nvSpPr>
          <p:spPr bwMode="auto">
            <a:xfrm>
              <a:off x="620365" y="4071144"/>
              <a:ext cx="406400" cy="280988"/>
            </a:xfrm>
            <a:custGeom>
              <a:avLst/>
              <a:gdLst>
                <a:gd name="T0" fmla="*/ 103 w 256"/>
                <a:gd name="T1" fmla="*/ 0 h 177"/>
                <a:gd name="T2" fmla="*/ 123 w 256"/>
                <a:gd name="T3" fmla="*/ 0 h 177"/>
                <a:gd name="T4" fmla="*/ 144 w 256"/>
                <a:gd name="T5" fmla="*/ 3 h 177"/>
                <a:gd name="T6" fmla="*/ 165 w 256"/>
                <a:gd name="T7" fmla="*/ 8 h 177"/>
                <a:gd name="T8" fmla="*/ 184 w 256"/>
                <a:gd name="T9" fmla="*/ 19 h 177"/>
                <a:gd name="T10" fmla="*/ 203 w 256"/>
                <a:gd name="T11" fmla="*/ 32 h 177"/>
                <a:gd name="T12" fmla="*/ 220 w 256"/>
                <a:gd name="T13" fmla="*/ 48 h 177"/>
                <a:gd name="T14" fmla="*/ 235 w 256"/>
                <a:gd name="T15" fmla="*/ 72 h 177"/>
                <a:gd name="T16" fmla="*/ 247 w 256"/>
                <a:gd name="T17" fmla="*/ 100 h 177"/>
                <a:gd name="T18" fmla="*/ 256 w 256"/>
                <a:gd name="T19" fmla="*/ 135 h 177"/>
                <a:gd name="T20" fmla="*/ 255 w 256"/>
                <a:gd name="T21" fmla="*/ 133 h 177"/>
                <a:gd name="T22" fmla="*/ 251 w 256"/>
                <a:gd name="T23" fmla="*/ 125 h 177"/>
                <a:gd name="T24" fmla="*/ 244 w 256"/>
                <a:gd name="T25" fmla="*/ 115 h 177"/>
                <a:gd name="T26" fmla="*/ 235 w 256"/>
                <a:gd name="T27" fmla="*/ 102 h 177"/>
                <a:gd name="T28" fmla="*/ 223 w 256"/>
                <a:gd name="T29" fmla="*/ 87 h 177"/>
                <a:gd name="T30" fmla="*/ 209 w 256"/>
                <a:gd name="T31" fmla="*/ 73 h 177"/>
                <a:gd name="T32" fmla="*/ 191 w 256"/>
                <a:gd name="T33" fmla="*/ 60 h 177"/>
                <a:gd name="T34" fmla="*/ 169 w 256"/>
                <a:gd name="T35" fmla="*/ 51 h 177"/>
                <a:gd name="T36" fmla="*/ 144 w 256"/>
                <a:gd name="T37" fmla="*/ 45 h 177"/>
                <a:gd name="T38" fmla="*/ 147 w 256"/>
                <a:gd name="T39" fmla="*/ 46 h 177"/>
                <a:gd name="T40" fmla="*/ 156 w 256"/>
                <a:gd name="T41" fmla="*/ 50 h 177"/>
                <a:gd name="T42" fmla="*/ 168 w 256"/>
                <a:gd name="T43" fmla="*/ 58 h 177"/>
                <a:gd name="T44" fmla="*/ 183 w 256"/>
                <a:gd name="T45" fmla="*/ 68 h 177"/>
                <a:gd name="T46" fmla="*/ 199 w 256"/>
                <a:gd name="T47" fmla="*/ 81 h 177"/>
                <a:gd name="T48" fmla="*/ 214 w 256"/>
                <a:gd name="T49" fmla="*/ 97 h 177"/>
                <a:gd name="T50" fmla="*/ 229 w 256"/>
                <a:gd name="T51" fmla="*/ 115 h 177"/>
                <a:gd name="T52" fmla="*/ 239 w 256"/>
                <a:gd name="T53" fmla="*/ 135 h 177"/>
                <a:gd name="T54" fmla="*/ 247 w 256"/>
                <a:gd name="T55" fmla="*/ 159 h 177"/>
                <a:gd name="T56" fmla="*/ 244 w 256"/>
                <a:gd name="T57" fmla="*/ 159 h 177"/>
                <a:gd name="T58" fmla="*/ 238 w 256"/>
                <a:gd name="T59" fmla="*/ 161 h 177"/>
                <a:gd name="T60" fmla="*/ 229 w 256"/>
                <a:gd name="T61" fmla="*/ 165 h 177"/>
                <a:gd name="T62" fmla="*/ 217 w 256"/>
                <a:gd name="T63" fmla="*/ 169 h 177"/>
                <a:gd name="T64" fmla="*/ 203 w 256"/>
                <a:gd name="T65" fmla="*/ 173 h 177"/>
                <a:gd name="T66" fmla="*/ 186 w 256"/>
                <a:gd name="T67" fmla="*/ 176 h 177"/>
                <a:gd name="T68" fmla="*/ 168 w 256"/>
                <a:gd name="T69" fmla="*/ 177 h 177"/>
                <a:gd name="T70" fmla="*/ 148 w 256"/>
                <a:gd name="T71" fmla="*/ 177 h 177"/>
                <a:gd name="T72" fmla="*/ 127 w 256"/>
                <a:gd name="T73" fmla="*/ 173 h 177"/>
                <a:gd name="T74" fmla="*/ 106 w 256"/>
                <a:gd name="T75" fmla="*/ 168 h 177"/>
                <a:gd name="T76" fmla="*/ 86 w 256"/>
                <a:gd name="T77" fmla="*/ 158 h 177"/>
                <a:gd name="T78" fmla="*/ 66 w 256"/>
                <a:gd name="T79" fmla="*/ 142 h 177"/>
                <a:gd name="T80" fmla="*/ 47 w 256"/>
                <a:gd name="T81" fmla="*/ 122 h 177"/>
                <a:gd name="T82" fmla="*/ 30 w 256"/>
                <a:gd name="T83" fmla="*/ 98 h 177"/>
                <a:gd name="T84" fmla="*/ 14 w 256"/>
                <a:gd name="T85" fmla="*/ 65 h 177"/>
                <a:gd name="T86" fmla="*/ 0 w 256"/>
                <a:gd name="T87" fmla="*/ 28 h 177"/>
                <a:gd name="T88" fmla="*/ 2 w 256"/>
                <a:gd name="T89" fmla="*/ 26 h 177"/>
                <a:gd name="T90" fmla="*/ 9 w 256"/>
                <a:gd name="T91" fmla="*/ 24 h 177"/>
                <a:gd name="T92" fmla="*/ 18 w 256"/>
                <a:gd name="T93" fmla="*/ 20 h 177"/>
                <a:gd name="T94" fmla="*/ 31 w 256"/>
                <a:gd name="T95" fmla="*/ 15 h 177"/>
                <a:gd name="T96" fmla="*/ 45 w 256"/>
                <a:gd name="T97" fmla="*/ 11 h 177"/>
                <a:gd name="T98" fmla="*/ 64 w 256"/>
                <a:gd name="T99" fmla="*/ 6 h 177"/>
                <a:gd name="T100" fmla="*/ 82 w 256"/>
                <a:gd name="T101" fmla="*/ 3 h 177"/>
                <a:gd name="T102" fmla="*/ 103 w 256"/>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7">
                  <a:moveTo>
                    <a:pt x="103" y="0"/>
                  </a:moveTo>
                  <a:lnTo>
                    <a:pt x="123" y="0"/>
                  </a:lnTo>
                  <a:lnTo>
                    <a:pt x="144" y="3"/>
                  </a:lnTo>
                  <a:lnTo>
                    <a:pt x="165" y="8"/>
                  </a:lnTo>
                  <a:lnTo>
                    <a:pt x="184" y="19"/>
                  </a:lnTo>
                  <a:lnTo>
                    <a:pt x="203" y="32"/>
                  </a:lnTo>
                  <a:lnTo>
                    <a:pt x="220" y="48"/>
                  </a:lnTo>
                  <a:lnTo>
                    <a:pt x="235" y="72"/>
                  </a:lnTo>
                  <a:lnTo>
                    <a:pt x="247" y="100"/>
                  </a:lnTo>
                  <a:lnTo>
                    <a:pt x="256" y="135"/>
                  </a:lnTo>
                  <a:lnTo>
                    <a:pt x="255" y="133"/>
                  </a:lnTo>
                  <a:lnTo>
                    <a:pt x="251" y="125"/>
                  </a:lnTo>
                  <a:lnTo>
                    <a:pt x="244" y="115"/>
                  </a:lnTo>
                  <a:lnTo>
                    <a:pt x="235" y="102"/>
                  </a:lnTo>
                  <a:lnTo>
                    <a:pt x="223" y="87"/>
                  </a:lnTo>
                  <a:lnTo>
                    <a:pt x="209" y="73"/>
                  </a:lnTo>
                  <a:lnTo>
                    <a:pt x="191" y="60"/>
                  </a:lnTo>
                  <a:lnTo>
                    <a:pt x="169" y="51"/>
                  </a:lnTo>
                  <a:lnTo>
                    <a:pt x="144" y="45"/>
                  </a:lnTo>
                  <a:lnTo>
                    <a:pt x="147" y="46"/>
                  </a:lnTo>
                  <a:lnTo>
                    <a:pt x="156" y="50"/>
                  </a:lnTo>
                  <a:lnTo>
                    <a:pt x="168" y="58"/>
                  </a:lnTo>
                  <a:lnTo>
                    <a:pt x="183" y="68"/>
                  </a:lnTo>
                  <a:lnTo>
                    <a:pt x="199" y="81"/>
                  </a:lnTo>
                  <a:lnTo>
                    <a:pt x="214" y="97"/>
                  </a:lnTo>
                  <a:lnTo>
                    <a:pt x="229" y="115"/>
                  </a:lnTo>
                  <a:lnTo>
                    <a:pt x="239" y="135"/>
                  </a:lnTo>
                  <a:lnTo>
                    <a:pt x="247" y="159"/>
                  </a:lnTo>
                  <a:lnTo>
                    <a:pt x="244" y="159"/>
                  </a:lnTo>
                  <a:lnTo>
                    <a:pt x="238" y="161"/>
                  </a:lnTo>
                  <a:lnTo>
                    <a:pt x="229" y="165"/>
                  </a:lnTo>
                  <a:lnTo>
                    <a:pt x="217" y="169"/>
                  </a:lnTo>
                  <a:lnTo>
                    <a:pt x="203" y="173"/>
                  </a:lnTo>
                  <a:lnTo>
                    <a:pt x="186" y="176"/>
                  </a:lnTo>
                  <a:lnTo>
                    <a:pt x="168" y="177"/>
                  </a:lnTo>
                  <a:lnTo>
                    <a:pt x="148" y="177"/>
                  </a:lnTo>
                  <a:lnTo>
                    <a:pt x="127" y="173"/>
                  </a:lnTo>
                  <a:lnTo>
                    <a:pt x="106" y="168"/>
                  </a:lnTo>
                  <a:lnTo>
                    <a:pt x="86" y="158"/>
                  </a:lnTo>
                  <a:lnTo>
                    <a:pt x="66" y="142"/>
                  </a:lnTo>
                  <a:lnTo>
                    <a:pt x="47" y="122"/>
                  </a:lnTo>
                  <a:lnTo>
                    <a:pt x="30" y="98"/>
                  </a:lnTo>
                  <a:lnTo>
                    <a:pt x="14" y="65"/>
                  </a:lnTo>
                  <a:lnTo>
                    <a:pt x="0" y="28"/>
                  </a:lnTo>
                  <a:lnTo>
                    <a:pt x="2" y="26"/>
                  </a:lnTo>
                  <a:lnTo>
                    <a:pt x="9" y="24"/>
                  </a:lnTo>
                  <a:lnTo>
                    <a:pt x="18" y="20"/>
                  </a:lnTo>
                  <a:lnTo>
                    <a:pt x="31" y="15"/>
                  </a:lnTo>
                  <a:lnTo>
                    <a:pt x="45" y="11"/>
                  </a:lnTo>
                  <a:lnTo>
                    <a:pt x="64" y="6"/>
                  </a:lnTo>
                  <a:lnTo>
                    <a:pt x="82" y="3"/>
                  </a:lnTo>
                  <a:lnTo>
                    <a:pt x="103"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11" name="任意多边形: 形状 20"/>
            <p:cNvSpPr>
              <a:spLocks/>
            </p:cNvSpPr>
            <p:nvPr/>
          </p:nvSpPr>
          <p:spPr bwMode="auto">
            <a:xfrm>
              <a:off x="90140" y="3694906"/>
              <a:ext cx="404813" cy="279400"/>
            </a:xfrm>
            <a:custGeom>
              <a:avLst/>
              <a:gdLst>
                <a:gd name="T0" fmla="*/ 101 w 255"/>
                <a:gd name="T1" fmla="*/ 0 h 176"/>
                <a:gd name="T2" fmla="*/ 122 w 255"/>
                <a:gd name="T3" fmla="*/ 0 h 176"/>
                <a:gd name="T4" fmla="*/ 143 w 255"/>
                <a:gd name="T5" fmla="*/ 2 h 176"/>
                <a:gd name="T6" fmla="*/ 164 w 255"/>
                <a:gd name="T7" fmla="*/ 8 h 176"/>
                <a:gd name="T8" fmla="*/ 183 w 255"/>
                <a:gd name="T9" fmla="*/ 17 h 176"/>
                <a:gd name="T10" fmla="*/ 203 w 255"/>
                <a:gd name="T11" fmla="*/ 30 h 176"/>
                <a:gd name="T12" fmla="*/ 220 w 255"/>
                <a:gd name="T13" fmla="*/ 48 h 176"/>
                <a:gd name="T14" fmla="*/ 234 w 255"/>
                <a:gd name="T15" fmla="*/ 71 h 176"/>
                <a:gd name="T16" fmla="*/ 246 w 255"/>
                <a:gd name="T17" fmla="*/ 100 h 176"/>
                <a:gd name="T18" fmla="*/ 255 w 255"/>
                <a:gd name="T19" fmla="*/ 135 h 176"/>
                <a:gd name="T20" fmla="*/ 255 w 255"/>
                <a:gd name="T21" fmla="*/ 132 h 176"/>
                <a:gd name="T22" fmla="*/ 251 w 255"/>
                <a:gd name="T23" fmla="*/ 125 h 176"/>
                <a:gd name="T24" fmla="*/ 244 w 255"/>
                <a:gd name="T25" fmla="*/ 113 h 176"/>
                <a:gd name="T26" fmla="*/ 235 w 255"/>
                <a:gd name="T27" fmla="*/ 100 h 176"/>
                <a:gd name="T28" fmla="*/ 223 w 255"/>
                <a:gd name="T29" fmla="*/ 86 h 176"/>
                <a:gd name="T30" fmla="*/ 208 w 255"/>
                <a:gd name="T31" fmla="*/ 73 h 176"/>
                <a:gd name="T32" fmla="*/ 190 w 255"/>
                <a:gd name="T33" fmla="*/ 60 h 176"/>
                <a:gd name="T34" fmla="*/ 169 w 255"/>
                <a:gd name="T35" fmla="*/ 49 h 176"/>
                <a:gd name="T36" fmla="*/ 144 w 255"/>
                <a:gd name="T37" fmla="*/ 43 h 176"/>
                <a:gd name="T38" fmla="*/ 147 w 255"/>
                <a:gd name="T39" fmla="*/ 44 h 176"/>
                <a:gd name="T40" fmla="*/ 155 w 255"/>
                <a:gd name="T41" fmla="*/ 49 h 176"/>
                <a:gd name="T42" fmla="*/ 168 w 255"/>
                <a:gd name="T43" fmla="*/ 56 h 176"/>
                <a:gd name="T44" fmla="*/ 182 w 255"/>
                <a:gd name="T45" fmla="*/ 66 h 176"/>
                <a:gd name="T46" fmla="*/ 197 w 255"/>
                <a:gd name="T47" fmla="*/ 79 h 176"/>
                <a:gd name="T48" fmla="*/ 214 w 255"/>
                <a:gd name="T49" fmla="*/ 95 h 176"/>
                <a:gd name="T50" fmla="*/ 227 w 255"/>
                <a:gd name="T51" fmla="*/ 113 h 176"/>
                <a:gd name="T52" fmla="*/ 239 w 255"/>
                <a:gd name="T53" fmla="*/ 134 h 176"/>
                <a:gd name="T54" fmla="*/ 246 w 255"/>
                <a:gd name="T55" fmla="*/ 157 h 176"/>
                <a:gd name="T56" fmla="*/ 243 w 255"/>
                <a:gd name="T57" fmla="*/ 158 h 176"/>
                <a:gd name="T58" fmla="*/ 238 w 255"/>
                <a:gd name="T59" fmla="*/ 161 h 176"/>
                <a:gd name="T60" fmla="*/ 229 w 255"/>
                <a:gd name="T61" fmla="*/ 165 h 176"/>
                <a:gd name="T62" fmla="*/ 217 w 255"/>
                <a:gd name="T63" fmla="*/ 169 h 176"/>
                <a:gd name="T64" fmla="*/ 201 w 255"/>
                <a:gd name="T65" fmla="*/ 171 h 176"/>
                <a:gd name="T66" fmla="*/ 184 w 255"/>
                <a:gd name="T67" fmla="*/ 175 h 176"/>
                <a:gd name="T68" fmla="*/ 166 w 255"/>
                <a:gd name="T69" fmla="*/ 176 h 176"/>
                <a:gd name="T70" fmla="*/ 147 w 255"/>
                <a:gd name="T71" fmla="*/ 175 h 176"/>
                <a:gd name="T72" fmla="*/ 127 w 255"/>
                <a:gd name="T73" fmla="*/ 173 h 176"/>
                <a:gd name="T74" fmla="*/ 106 w 255"/>
                <a:gd name="T75" fmla="*/ 166 h 176"/>
                <a:gd name="T76" fmla="*/ 86 w 255"/>
                <a:gd name="T77" fmla="*/ 156 h 176"/>
                <a:gd name="T78" fmla="*/ 65 w 255"/>
                <a:gd name="T79" fmla="*/ 141 h 176"/>
                <a:gd name="T80" fmla="*/ 47 w 255"/>
                <a:gd name="T81" fmla="*/ 122 h 176"/>
                <a:gd name="T82" fmla="*/ 28 w 255"/>
                <a:gd name="T83" fmla="*/ 96 h 176"/>
                <a:gd name="T84" fmla="*/ 13 w 255"/>
                <a:gd name="T85" fmla="*/ 65 h 176"/>
                <a:gd name="T86" fmla="*/ 0 w 255"/>
                <a:gd name="T87" fmla="*/ 26 h 176"/>
                <a:gd name="T88" fmla="*/ 1 w 255"/>
                <a:gd name="T89" fmla="*/ 26 h 176"/>
                <a:gd name="T90" fmla="*/ 8 w 255"/>
                <a:gd name="T91" fmla="*/ 22 h 176"/>
                <a:gd name="T92" fmla="*/ 18 w 255"/>
                <a:gd name="T93" fmla="*/ 18 h 176"/>
                <a:gd name="T94" fmla="*/ 30 w 255"/>
                <a:gd name="T95" fmla="*/ 14 h 176"/>
                <a:gd name="T96" fmla="*/ 45 w 255"/>
                <a:gd name="T97" fmla="*/ 9 h 176"/>
                <a:gd name="T98" fmla="*/ 62 w 255"/>
                <a:gd name="T99" fmla="*/ 5 h 176"/>
                <a:gd name="T100" fmla="*/ 82 w 255"/>
                <a:gd name="T101" fmla="*/ 1 h 176"/>
                <a:gd name="T102" fmla="*/ 101 w 255"/>
                <a:gd name="T10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5" h="176">
                  <a:moveTo>
                    <a:pt x="101" y="0"/>
                  </a:moveTo>
                  <a:lnTo>
                    <a:pt x="122" y="0"/>
                  </a:lnTo>
                  <a:lnTo>
                    <a:pt x="143" y="2"/>
                  </a:lnTo>
                  <a:lnTo>
                    <a:pt x="164" y="8"/>
                  </a:lnTo>
                  <a:lnTo>
                    <a:pt x="183" y="17"/>
                  </a:lnTo>
                  <a:lnTo>
                    <a:pt x="203" y="30"/>
                  </a:lnTo>
                  <a:lnTo>
                    <a:pt x="220" y="48"/>
                  </a:lnTo>
                  <a:lnTo>
                    <a:pt x="234" y="71"/>
                  </a:lnTo>
                  <a:lnTo>
                    <a:pt x="246" y="100"/>
                  </a:lnTo>
                  <a:lnTo>
                    <a:pt x="255" y="135"/>
                  </a:lnTo>
                  <a:lnTo>
                    <a:pt x="255" y="132"/>
                  </a:lnTo>
                  <a:lnTo>
                    <a:pt x="251" y="125"/>
                  </a:lnTo>
                  <a:lnTo>
                    <a:pt x="244" y="113"/>
                  </a:lnTo>
                  <a:lnTo>
                    <a:pt x="235" y="100"/>
                  </a:lnTo>
                  <a:lnTo>
                    <a:pt x="223" y="86"/>
                  </a:lnTo>
                  <a:lnTo>
                    <a:pt x="208" y="73"/>
                  </a:lnTo>
                  <a:lnTo>
                    <a:pt x="190" y="60"/>
                  </a:lnTo>
                  <a:lnTo>
                    <a:pt x="169" y="49"/>
                  </a:lnTo>
                  <a:lnTo>
                    <a:pt x="144" y="43"/>
                  </a:lnTo>
                  <a:lnTo>
                    <a:pt x="147" y="44"/>
                  </a:lnTo>
                  <a:lnTo>
                    <a:pt x="155" y="49"/>
                  </a:lnTo>
                  <a:lnTo>
                    <a:pt x="168" y="56"/>
                  </a:lnTo>
                  <a:lnTo>
                    <a:pt x="182" y="66"/>
                  </a:lnTo>
                  <a:lnTo>
                    <a:pt x="197" y="79"/>
                  </a:lnTo>
                  <a:lnTo>
                    <a:pt x="214" y="95"/>
                  </a:lnTo>
                  <a:lnTo>
                    <a:pt x="227" y="113"/>
                  </a:lnTo>
                  <a:lnTo>
                    <a:pt x="239" y="134"/>
                  </a:lnTo>
                  <a:lnTo>
                    <a:pt x="246" y="157"/>
                  </a:lnTo>
                  <a:lnTo>
                    <a:pt x="243" y="158"/>
                  </a:lnTo>
                  <a:lnTo>
                    <a:pt x="238" y="161"/>
                  </a:lnTo>
                  <a:lnTo>
                    <a:pt x="229" y="165"/>
                  </a:lnTo>
                  <a:lnTo>
                    <a:pt x="217" y="169"/>
                  </a:lnTo>
                  <a:lnTo>
                    <a:pt x="201" y="171"/>
                  </a:lnTo>
                  <a:lnTo>
                    <a:pt x="184" y="175"/>
                  </a:lnTo>
                  <a:lnTo>
                    <a:pt x="166" y="176"/>
                  </a:lnTo>
                  <a:lnTo>
                    <a:pt x="147" y="175"/>
                  </a:lnTo>
                  <a:lnTo>
                    <a:pt x="127" y="173"/>
                  </a:lnTo>
                  <a:lnTo>
                    <a:pt x="106" y="166"/>
                  </a:lnTo>
                  <a:lnTo>
                    <a:pt x="86" y="156"/>
                  </a:lnTo>
                  <a:lnTo>
                    <a:pt x="65" y="141"/>
                  </a:lnTo>
                  <a:lnTo>
                    <a:pt x="47" y="122"/>
                  </a:lnTo>
                  <a:lnTo>
                    <a:pt x="28" y="96"/>
                  </a:lnTo>
                  <a:lnTo>
                    <a:pt x="13" y="65"/>
                  </a:lnTo>
                  <a:lnTo>
                    <a:pt x="0" y="26"/>
                  </a:lnTo>
                  <a:lnTo>
                    <a:pt x="1" y="26"/>
                  </a:lnTo>
                  <a:lnTo>
                    <a:pt x="8" y="22"/>
                  </a:lnTo>
                  <a:lnTo>
                    <a:pt x="18" y="18"/>
                  </a:lnTo>
                  <a:lnTo>
                    <a:pt x="30" y="14"/>
                  </a:lnTo>
                  <a:lnTo>
                    <a:pt x="45" y="9"/>
                  </a:lnTo>
                  <a:lnTo>
                    <a:pt x="62" y="5"/>
                  </a:lnTo>
                  <a:lnTo>
                    <a:pt x="82" y="1"/>
                  </a:lnTo>
                  <a:lnTo>
                    <a:pt x="101"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12" name="任意多边形: 形状 21"/>
            <p:cNvSpPr>
              <a:spLocks/>
            </p:cNvSpPr>
            <p:nvPr/>
          </p:nvSpPr>
          <p:spPr bwMode="auto">
            <a:xfrm>
              <a:off x="482253" y="3086894"/>
              <a:ext cx="277813" cy="422275"/>
            </a:xfrm>
            <a:custGeom>
              <a:avLst/>
              <a:gdLst>
                <a:gd name="T0" fmla="*/ 35 w 175"/>
                <a:gd name="T1" fmla="*/ 0 h 266"/>
                <a:gd name="T2" fmla="*/ 36 w 175"/>
                <a:gd name="T3" fmla="*/ 1 h 266"/>
                <a:gd name="T4" fmla="*/ 43 w 175"/>
                <a:gd name="T5" fmla="*/ 4 h 266"/>
                <a:gd name="T6" fmla="*/ 53 w 175"/>
                <a:gd name="T7" fmla="*/ 8 h 266"/>
                <a:gd name="T8" fmla="*/ 65 w 175"/>
                <a:gd name="T9" fmla="*/ 13 h 266"/>
                <a:gd name="T10" fmla="*/ 79 w 175"/>
                <a:gd name="T11" fmla="*/ 21 h 266"/>
                <a:gd name="T12" fmla="*/ 95 w 175"/>
                <a:gd name="T13" fmla="*/ 30 h 266"/>
                <a:gd name="T14" fmla="*/ 110 w 175"/>
                <a:gd name="T15" fmla="*/ 40 h 266"/>
                <a:gd name="T16" fmla="*/ 126 w 175"/>
                <a:gd name="T17" fmla="*/ 53 h 266"/>
                <a:gd name="T18" fmla="*/ 140 w 175"/>
                <a:gd name="T19" fmla="*/ 67 h 266"/>
                <a:gd name="T20" fmla="*/ 153 w 175"/>
                <a:gd name="T21" fmla="*/ 84 h 266"/>
                <a:gd name="T22" fmla="*/ 164 w 175"/>
                <a:gd name="T23" fmla="*/ 102 h 266"/>
                <a:gd name="T24" fmla="*/ 171 w 175"/>
                <a:gd name="T25" fmla="*/ 123 h 266"/>
                <a:gd name="T26" fmla="*/ 175 w 175"/>
                <a:gd name="T27" fmla="*/ 145 h 266"/>
                <a:gd name="T28" fmla="*/ 174 w 175"/>
                <a:gd name="T29" fmla="*/ 170 h 266"/>
                <a:gd name="T30" fmla="*/ 169 w 175"/>
                <a:gd name="T31" fmla="*/ 197 h 266"/>
                <a:gd name="T32" fmla="*/ 157 w 175"/>
                <a:gd name="T33" fmla="*/ 226 h 266"/>
                <a:gd name="T34" fmla="*/ 139 w 175"/>
                <a:gd name="T35" fmla="*/ 257 h 266"/>
                <a:gd name="T36" fmla="*/ 140 w 175"/>
                <a:gd name="T37" fmla="*/ 254 h 266"/>
                <a:gd name="T38" fmla="*/ 143 w 175"/>
                <a:gd name="T39" fmla="*/ 247 h 266"/>
                <a:gd name="T40" fmla="*/ 145 w 175"/>
                <a:gd name="T41" fmla="*/ 235 h 266"/>
                <a:gd name="T42" fmla="*/ 148 w 175"/>
                <a:gd name="T43" fmla="*/ 219 h 266"/>
                <a:gd name="T44" fmla="*/ 149 w 175"/>
                <a:gd name="T45" fmla="*/ 200 h 266"/>
                <a:gd name="T46" fmla="*/ 149 w 175"/>
                <a:gd name="T47" fmla="*/ 180 h 266"/>
                <a:gd name="T48" fmla="*/ 145 w 175"/>
                <a:gd name="T49" fmla="*/ 158 h 266"/>
                <a:gd name="T50" fmla="*/ 138 w 175"/>
                <a:gd name="T51" fmla="*/ 136 h 266"/>
                <a:gd name="T52" fmla="*/ 125 w 175"/>
                <a:gd name="T53" fmla="*/ 114 h 266"/>
                <a:gd name="T54" fmla="*/ 126 w 175"/>
                <a:gd name="T55" fmla="*/ 117 h 266"/>
                <a:gd name="T56" fmla="*/ 128 w 175"/>
                <a:gd name="T57" fmla="*/ 126 h 266"/>
                <a:gd name="T58" fmla="*/ 131 w 175"/>
                <a:gd name="T59" fmla="*/ 140 h 266"/>
                <a:gd name="T60" fmla="*/ 135 w 175"/>
                <a:gd name="T61" fmla="*/ 157 h 266"/>
                <a:gd name="T62" fmla="*/ 138 w 175"/>
                <a:gd name="T63" fmla="*/ 178 h 266"/>
                <a:gd name="T64" fmla="*/ 138 w 175"/>
                <a:gd name="T65" fmla="*/ 200 h 266"/>
                <a:gd name="T66" fmla="*/ 134 w 175"/>
                <a:gd name="T67" fmla="*/ 223 h 266"/>
                <a:gd name="T68" fmla="*/ 127 w 175"/>
                <a:gd name="T69" fmla="*/ 245 h 266"/>
                <a:gd name="T70" fmla="*/ 115 w 175"/>
                <a:gd name="T71" fmla="*/ 266 h 266"/>
                <a:gd name="T72" fmla="*/ 114 w 175"/>
                <a:gd name="T73" fmla="*/ 266 h 266"/>
                <a:gd name="T74" fmla="*/ 109 w 175"/>
                <a:gd name="T75" fmla="*/ 263 h 266"/>
                <a:gd name="T76" fmla="*/ 100 w 175"/>
                <a:gd name="T77" fmla="*/ 260 h 266"/>
                <a:gd name="T78" fmla="*/ 89 w 175"/>
                <a:gd name="T79" fmla="*/ 254 h 266"/>
                <a:gd name="T80" fmla="*/ 78 w 175"/>
                <a:gd name="T81" fmla="*/ 248 h 266"/>
                <a:gd name="T82" fmla="*/ 65 w 175"/>
                <a:gd name="T83" fmla="*/ 240 h 266"/>
                <a:gd name="T84" fmla="*/ 52 w 175"/>
                <a:gd name="T85" fmla="*/ 230 h 266"/>
                <a:gd name="T86" fmla="*/ 39 w 175"/>
                <a:gd name="T87" fmla="*/ 217 h 266"/>
                <a:gd name="T88" fmla="*/ 27 w 175"/>
                <a:gd name="T89" fmla="*/ 202 h 266"/>
                <a:gd name="T90" fmla="*/ 17 w 175"/>
                <a:gd name="T91" fmla="*/ 186 h 266"/>
                <a:gd name="T92" fmla="*/ 8 w 175"/>
                <a:gd name="T93" fmla="*/ 167 h 266"/>
                <a:gd name="T94" fmla="*/ 2 w 175"/>
                <a:gd name="T95" fmla="*/ 145 h 266"/>
                <a:gd name="T96" fmla="*/ 0 w 175"/>
                <a:gd name="T97" fmla="*/ 122 h 266"/>
                <a:gd name="T98" fmla="*/ 1 w 175"/>
                <a:gd name="T99" fmla="*/ 96 h 266"/>
                <a:gd name="T100" fmla="*/ 6 w 175"/>
                <a:gd name="T101" fmla="*/ 66 h 266"/>
                <a:gd name="T102" fmla="*/ 18 w 175"/>
                <a:gd name="T103" fmla="*/ 35 h 266"/>
                <a:gd name="T104" fmla="*/ 35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35" y="0"/>
                  </a:moveTo>
                  <a:lnTo>
                    <a:pt x="36" y="1"/>
                  </a:lnTo>
                  <a:lnTo>
                    <a:pt x="43" y="4"/>
                  </a:lnTo>
                  <a:lnTo>
                    <a:pt x="53" y="8"/>
                  </a:lnTo>
                  <a:lnTo>
                    <a:pt x="65" y="13"/>
                  </a:lnTo>
                  <a:lnTo>
                    <a:pt x="79" y="21"/>
                  </a:lnTo>
                  <a:lnTo>
                    <a:pt x="95" y="30"/>
                  </a:lnTo>
                  <a:lnTo>
                    <a:pt x="110" y="40"/>
                  </a:lnTo>
                  <a:lnTo>
                    <a:pt x="126" y="53"/>
                  </a:lnTo>
                  <a:lnTo>
                    <a:pt x="140" y="67"/>
                  </a:lnTo>
                  <a:lnTo>
                    <a:pt x="153" y="84"/>
                  </a:lnTo>
                  <a:lnTo>
                    <a:pt x="164" y="102"/>
                  </a:lnTo>
                  <a:lnTo>
                    <a:pt x="171" y="123"/>
                  </a:lnTo>
                  <a:lnTo>
                    <a:pt x="175" y="145"/>
                  </a:lnTo>
                  <a:lnTo>
                    <a:pt x="174" y="170"/>
                  </a:lnTo>
                  <a:lnTo>
                    <a:pt x="169" y="197"/>
                  </a:lnTo>
                  <a:lnTo>
                    <a:pt x="157" y="226"/>
                  </a:lnTo>
                  <a:lnTo>
                    <a:pt x="139" y="257"/>
                  </a:lnTo>
                  <a:lnTo>
                    <a:pt x="140" y="254"/>
                  </a:lnTo>
                  <a:lnTo>
                    <a:pt x="143" y="247"/>
                  </a:lnTo>
                  <a:lnTo>
                    <a:pt x="145" y="235"/>
                  </a:lnTo>
                  <a:lnTo>
                    <a:pt x="148" y="219"/>
                  </a:lnTo>
                  <a:lnTo>
                    <a:pt x="149" y="200"/>
                  </a:lnTo>
                  <a:lnTo>
                    <a:pt x="149" y="180"/>
                  </a:lnTo>
                  <a:lnTo>
                    <a:pt x="145" y="158"/>
                  </a:lnTo>
                  <a:lnTo>
                    <a:pt x="138" y="136"/>
                  </a:lnTo>
                  <a:lnTo>
                    <a:pt x="125" y="114"/>
                  </a:lnTo>
                  <a:lnTo>
                    <a:pt x="126" y="117"/>
                  </a:lnTo>
                  <a:lnTo>
                    <a:pt x="128" y="126"/>
                  </a:lnTo>
                  <a:lnTo>
                    <a:pt x="131" y="140"/>
                  </a:lnTo>
                  <a:lnTo>
                    <a:pt x="135" y="157"/>
                  </a:lnTo>
                  <a:lnTo>
                    <a:pt x="138" y="178"/>
                  </a:lnTo>
                  <a:lnTo>
                    <a:pt x="138" y="200"/>
                  </a:lnTo>
                  <a:lnTo>
                    <a:pt x="134" y="223"/>
                  </a:lnTo>
                  <a:lnTo>
                    <a:pt x="127" y="245"/>
                  </a:lnTo>
                  <a:lnTo>
                    <a:pt x="115" y="266"/>
                  </a:lnTo>
                  <a:lnTo>
                    <a:pt x="114" y="266"/>
                  </a:lnTo>
                  <a:lnTo>
                    <a:pt x="109" y="263"/>
                  </a:lnTo>
                  <a:lnTo>
                    <a:pt x="100" y="260"/>
                  </a:lnTo>
                  <a:lnTo>
                    <a:pt x="89" y="254"/>
                  </a:lnTo>
                  <a:lnTo>
                    <a:pt x="78" y="248"/>
                  </a:lnTo>
                  <a:lnTo>
                    <a:pt x="65" y="240"/>
                  </a:lnTo>
                  <a:lnTo>
                    <a:pt x="52" y="230"/>
                  </a:lnTo>
                  <a:lnTo>
                    <a:pt x="39" y="217"/>
                  </a:lnTo>
                  <a:lnTo>
                    <a:pt x="27" y="202"/>
                  </a:lnTo>
                  <a:lnTo>
                    <a:pt x="17" y="186"/>
                  </a:lnTo>
                  <a:lnTo>
                    <a:pt x="8" y="167"/>
                  </a:lnTo>
                  <a:lnTo>
                    <a:pt x="2" y="145"/>
                  </a:lnTo>
                  <a:lnTo>
                    <a:pt x="0" y="122"/>
                  </a:lnTo>
                  <a:lnTo>
                    <a:pt x="1" y="96"/>
                  </a:lnTo>
                  <a:lnTo>
                    <a:pt x="6" y="66"/>
                  </a:lnTo>
                  <a:lnTo>
                    <a:pt x="18" y="35"/>
                  </a:lnTo>
                  <a:lnTo>
                    <a:pt x="3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13" name="任意多边形: 形状 22"/>
            <p:cNvSpPr>
              <a:spLocks/>
            </p:cNvSpPr>
            <p:nvPr/>
          </p:nvSpPr>
          <p:spPr bwMode="auto">
            <a:xfrm>
              <a:off x="977553" y="3031331"/>
              <a:ext cx="277813" cy="422275"/>
            </a:xfrm>
            <a:custGeom>
              <a:avLst/>
              <a:gdLst>
                <a:gd name="T0" fmla="*/ 35 w 175"/>
                <a:gd name="T1" fmla="*/ 0 h 266"/>
                <a:gd name="T2" fmla="*/ 37 w 175"/>
                <a:gd name="T3" fmla="*/ 1 h 266"/>
                <a:gd name="T4" fmla="*/ 44 w 175"/>
                <a:gd name="T5" fmla="*/ 4 h 266"/>
                <a:gd name="T6" fmla="*/ 53 w 175"/>
                <a:gd name="T7" fmla="*/ 8 h 266"/>
                <a:gd name="T8" fmla="*/ 66 w 175"/>
                <a:gd name="T9" fmla="*/ 13 h 266"/>
                <a:gd name="T10" fmla="*/ 79 w 175"/>
                <a:gd name="T11" fmla="*/ 21 h 266"/>
                <a:gd name="T12" fmla="*/ 95 w 175"/>
                <a:gd name="T13" fmla="*/ 30 h 266"/>
                <a:gd name="T14" fmla="*/ 110 w 175"/>
                <a:gd name="T15" fmla="*/ 40 h 266"/>
                <a:gd name="T16" fmla="*/ 126 w 175"/>
                <a:gd name="T17" fmla="*/ 53 h 266"/>
                <a:gd name="T18" fmla="*/ 140 w 175"/>
                <a:gd name="T19" fmla="*/ 69 h 266"/>
                <a:gd name="T20" fmla="*/ 153 w 175"/>
                <a:gd name="T21" fmla="*/ 84 h 266"/>
                <a:gd name="T22" fmla="*/ 165 w 175"/>
                <a:gd name="T23" fmla="*/ 104 h 266"/>
                <a:gd name="T24" fmla="*/ 171 w 175"/>
                <a:gd name="T25" fmla="*/ 123 h 266"/>
                <a:gd name="T26" fmla="*/ 175 w 175"/>
                <a:gd name="T27" fmla="*/ 147 h 266"/>
                <a:gd name="T28" fmla="*/ 175 w 175"/>
                <a:gd name="T29" fmla="*/ 171 h 266"/>
                <a:gd name="T30" fmla="*/ 169 w 175"/>
                <a:gd name="T31" fmla="*/ 197 h 266"/>
                <a:gd name="T32" fmla="*/ 157 w 175"/>
                <a:gd name="T33" fmla="*/ 226 h 266"/>
                <a:gd name="T34" fmla="*/ 139 w 175"/>
                <a:gd name="T35" fmla="*/ 257 h 266"/>
                <a:gd name="T36" fmla="*/ 140 w 175"/>
                <a:gd name="T37" fmla="*/ 254 h 266"/>
                <a:gd name="T38" fmla="*/ 143 w 175"/>
                <a:gd name="T39" fmla="*/ 247 h 266"/>
                <a:gd name="T40" fmla="*/ 147 w 175"/>
                <a:gd name="T41" fmla="*/ 235 h 266"/>
                <a:gd name="T42" fmla="*/ 149 w 175"/>
                <a:gd name="T43" fmla="*/ 219 h 266"/>
                <a:gd name="T44" fmla="*/ 150 w 175"/>
                <a:gd name="T45" fmla="*/ 200 h 266"/>
                <a:gd name="T46" fmla="*/ 150 w 175"/>
                <a:gd name="T47" fmla="*/ 180 h 266"/>
                <a:gd name="T48" fmla="*/ 147 w 175"/>
                <a:gd name="T49" fmla="*/ 158 h 266"/>
                <a:gd name="T50" fmla="*/ 137 w 175"/>
                <a:gd name="T51" fmla="*/ 136 h 266"/>
                <a:gd name="T52" fmla="*/ 125 w 175"/>
                <a:gd name="T53" fmla="*/ 114 h 266"/>
                <a:gd name="T54" fmla="*/ 126 w 175"/>
                <a:gd name="T55" fmla="*/ 117 h 266"/>
                <a:gd name="T56" fmla="*/ 128 w 175"/>
                <a:gd name="T57" fmla="*/ 126 h 266"/>
                <a:gd name="T58" fmla="*/ 132 w 175"/>
                <a:gd name="T59" fmla="*/ 140 h 266"/>
                <a:gd name="T60" fmla="*/ 136 w 175"/>
                <a:gd name="T61" fmla="*/ 158 h 266"/>
                <a:gd name="T62" fmla="*/ 137 w 175"/>
                <a:gd name="T63" fmla="*/ 178 h 266"/>
                <a:gd name="T64" fmla="*/ 137 w 175"/>
                <a:gd name="T65" fmla="*/ 200 h 266"/>
                <a:gd name="T66" fmla="*/ 135 w 175"/>
                <a:gd name="T67" fmla="*/ 223 h 266"/>
                <a:gd name="T68" fmla="*/ 128 w 175"/>
                <a:gd name="T69" fmla="*/ 245 h 266"/>
                <a:gd name="T70" fmla="*/ 117 w 175"/>
                <a:gd name="T71" fmla="*/ 266 h 266"/>
                <a:gd name="T72" fmla="*/ 114 w 175"/>
                <a:gd name="T73" fmla="*/ 266 h 266"/>
                <a:gd name="T74" fmla="*/ 109 w 175"/>
                <a:gd name="T75" fmla="*/ 263 h 266"/>
                <a:gd name="T76" fmla="*/ 101 w 175"/>
                <a:gd name="T77" fmla="*/ 261 h 266"/>
                <a:gd name="T78" fmla="*/ 91 w 175"/>
                <a:gd name="T79" fmla="*/ 256 h 266"/>
                <a:gd name="T80" fmla="*/ 79 w 175"/>
                <a:gd name="T81" fmla="*/ 248 h 266"/>
                <a:gd name="T82" fmla="*/ 66 w 175"/>
                <a:gd name="T83" fmla="*/ 240 h 266"/>
                <a:gd name="T84" fmla="*/ 53 w 175"/>
                <a:gd name="T85" fmla="*/ 230 h 266"/>
                <a:gd name="T86" fmla="*/ 40 w 175"/>
                <a:gd name="T87" fmla="*/ 217 h 266"/>
                <a:gd name="T88" fmla="*/ 27 w 175"/>
                <a:gd name="T89" fmla="*/ 202 h 266"/>
                <a:gd name="T90" fmla="*/ 17 w 175"/>
                <a:gd name="T91" fmla="*/ 186 h 266"/>
                <a:gd name="T92" fmla="*/ 9 w 175"/>
                <a:gd name="T93" fmla="*/ 167 h 266"/>
                <a:gd name="T94" fmla="*/ 2 w 175"/>
                <a:gd name="T95" fmla="*/ 145 h 266"/>
                <a:gd name="T96" fmla="*/ 0 w 175"/>
                <a:gd name="T97" fmla="*/ 122 h 266"/>
                <a:gd name="T98" fmla="*/ 1 w 175"/>
                <a:gd name="T99" fmla="*/ 96 h 266"/>
                <a:gd name="T100" fmla="*/ 8 w 175"/>
                <a:gd name="T101" fmla="*/ 66 h 266"/>
                <a:gd name="T102" fmla="*/ 18 w 175"/>
                <a:gd name="T103" fmla="*/ 35 h 266"/>
                <a:gd name="T104" fmla="*/ 35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35" y="0"/>
                  </a:moveTo>
                  <a:lnTo>
                    <a:pt x="37" y="1"/>
                  </a:lnTo>
                  <a:lnTo>
                    <a:pt x="44" y="4"/>
                  </a:lnTo>
                  <a:lnTo>
                    <a:pt x="53" y="8"/>
                  </a:lnTo>
                  <a:lnTo>
                    <a:pt x="66" y="13"/>
                  </a:lnTo>
                  <a:lnTo>
                    <a:pt x="79" y="21"/>
                  </a:lnTo>
                  <a:lnTo>
                    <a:pt x="95" y="30"/>
                  </a:lnTo>
                  <a:lnTo>
                    <a:pt x="110" y="40"/>
                  </a:lnTo>
                  <a:lnTo>
                    <a:pt x="126" y="53"/>
                  </a:lnTo>
                  <a:lnTo>
                    <a:pt x="140" y="69"/>
                  </a:lnTo>
                  <a:lnTo>
                    <a:pt x="153" y="84"/>
                  </a:lnTo>
                  <a:lnTo>
                    <a:pt x="165" y="104"/>
                  </a:lnTo>
                  <a:lnTo>
                    <a:pt x="171" y="123"/>
                  </a:lnTo>
                  <a:lnTo>
                    <a:pt x="175" y="147"/>
                  </a:lnTo>
                  <a:lnTo>
                    <a:pt x="175" y="171"/>
                  </a:lnTo>
                  <a:lnTo>
                    <a:pt x="169" y="197"/>
                  </a:lnTo>
                  <a:lnTo>
                    <a:pt x="157" y="226"/>
                  </a:lnTo>
                  <a:lnTo>
                    <a:pt x="139" y="257"/>
                  </a:lnTo>
                  <a:lnTo>
                    <a:pt x="140" y="254"/>
                  </a:lnTo>
                  <a:lnTo>
                    <a:pt x="143" y="247"/>
                  </a:lnTo>
                  <a:lnTo>
                    <a:pt x="147" y="235"/>
                  </a:lnTo>
                  <a:lnTo>
                    <a:pt x="149" y="219"/>
                  </a:lnTo>
                  <a:lnTo>
                    <a:pt x="150" y="200"/>
                  </a:lnTo>
                  <a:lnTo>
                    <a:pt x="150" y="180"/>
                  </a:lnTo>
                  <a:lnTo>
                    <a:pt x="147" y="158"/>
                  </a:lnTo>
                  <a:lnTo>
                    <a:pt x="137" y="136"/>
                  </a:lnTo>
                  <a:lnTo>
                    <a:pt x="125" y="114"/>
                  </a:lnTo>
                  <a:lnTo>
                    <a:pt x="126" y="117"/>
                  </a:lnTo>
                  <a:lnTo>
                    <a:pt x="128" y="126"/>
                  </a:lnTo>
                  <a:lnTo>
                    <a:pt x="132" y="140"/>
                  </a:lnTo>
                  <a:lnTo>
                    <a:pt x="136" y="158"/>
                  </a:lnTo>
                  <a:lnTo>
                    <a:pt x="137" y="178"/>
                  </a:lnTo>
                  <a:lnTo>
                    <a:pt x="137" y="200"/>
                  </a:lnTo>
                  <a:lnTo>
                    <a:pt x="135" y="223"/>
                  </a:lnTo>
                  <a:lnTo>
                    <a:pt x="128" y="245"/>
                  </a:lnTo>
                  <a:lnTo>
                    <a:pt x="117" y="266"/>
                  </a:lnTo>
                  <a:lnTo>
                    <a:pt x="114" y="266"/>
                  </a:lnTo>
                  <a:lnTo>
                    <a:pt x="109" y="263"/>
                  </a:lnTo>
                  <a:lnTo>
                    <a:pt x="101" y="261"/>
                  </a:lnTo>
                  <a:lnTo>
                    <a:pt x="91" y="256"/>
                  </a:lnTo>
                  <a:lnTo>
                    <a:pt x="79" y="248"/>
                  </a:lnTo>
                  <a:lnTo>
                    <a:pt x="66" y="240"/>
                  </a:lnTo>
                  <a:lnTo>
                    <a:pt x="53" y="230"/>
                  </a:lnTo>
                  <a:lnTo>
                    <a:pt x="40" y="217"/>
                  </a:lnTo>
                  <a:lnTo>
                    <a:pt x="27" y="202"/>
                  </a:lnTo>
                  <a:lnTo>
                    <a:pt x="17" y="186"/>
                  </a:lnTo>
                  <a:lnTo>
                    <a:pt x="9" y="167"/>
                  </a:lnTo>
                  <a:lnTo>
                    <a:pt x="2" y="145"/>
                  </a:lnTo>
                  <a:lnTo>
                    <a:pt x="0" y="122"/>
                  </a:lnTo>
                  <a:lnTo>
                    <a:pt x="1" y="96"/>
                  </a:lnTo>
                  <a:lnTo>
                    <a:pt x="8" y="66"/>
                  </a:lnTo>
                  <a:lnTo>
                    <a:pt x="18" y="35"/>
                  </a:lnTo>
                  <a:lnTo>
                    <a:pt x="3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14" name="任意多边形: 形状 23"/>
            <p:cNvSpPr>
              <a:spLocks/>
            </p:cNvSpPr>
            <p:nvPr/>
          </p:nvSpPr>
          <p:spPr bwMode="auto">
            <a:xfrm>
              <a:off x="1525240" y="3032919"/>
              <a:ext cx="280988" cy="406400"/>
            </a:xfrm>
            <a:custGeom>
              <a:avLst/>
              <a:gdLst>
                <a:gd name="T0" fmla="*/ 150 w 177"/>
                <a:gd name="T1" fmla="*/ 0 h 256"/>
                <a:gd name="T2" fmla="*/ 151 w 177"/>
                <a:gd name="T3" fmla="*/ 3 h 256"/>
                <a:gd name="T4" fmla="*/ 154 w 177"/>
                <a:gd name="T5" fmla="*/ 8 h 256"/>
                <a:gd name="T6" fmla="*/ 158 w 177"/>
                <a:gd name="T7" fmla="*/ 18 h 256"/>
                <a:gd name="T8" fmla="*/ 163 w 177"/>
                <a:gd name="T9" fmla="*/ 30 h 256"/>
                <a:gd name="T10" fmla="*/ 167 w 177"/>
                <a:gd name="T11" fmla="*/ 46 h 256"/>
                <a:gd name="T12" fmla="*/ 172 w 177"/>
                <a:gd name="T13" fmla="*/ 62 h 256"/>
                <a:gd name="T14" fmla="*/ 175 w 177"/>
                <a:gd name="T15" fmla="*/ 82 h 256"/>
                <a:gd name="T16" fmla="*/ 177 w 177"/>
                <a:gd name="T17" fmla="*/ 101 h 256"/>
                <a:gd name="T18" fmla="*/ 177 w 177"/>
                <a:gd name="T19" fmla="*/ 122 h 256"/>
                <a:gd name="T20" fmla="*/ 175 w 177"/>
                <a:gd name="T21" fmla="*/ 143 h 256"/>
                <a:gd name="T22" fmla="*/ 168 w 177"/>
                <a:gd name="T23" fmla="*/ 164 h 256"/>
                <a:gd name="T24" fmla="*/ 159 w 177"/>
                <a:gd name="T25" fmla="*/ 185 h 256"/>
                <a:gd name="T26" fmla="*/ 146 w 177"/>
                <a:gd name="T27" fmla="*/ 203 h 256"/>
                <a:gd name="T28" fmla="*/ 128 w 177"/>
                <a:gd name="T29" fmla="*/ 220 h 256"/>
                <a:gd name="T30" fmla="*/ 106 w 177"/>
                <a:gd name="T31" fmla="*/ 234 h 256"/>
                <a:gd name="T32" fmla="*/ 77 w 177"/>
                <a:gd name="T33" fmla="*/ 247 h 256"/>
                <a:gd name="T34" fmla="*/ 42 w 177"/>
                <a:gd name="T35" fmla="*/ 256 h 256"/>
                <a:gd name="T36" fmla="*/ 45 w 177"/>
                <a:gd name="T37" fmla="*/ 255 h 256"/>
                <a:gd name="T38" fmla="*/ 52 w 177"/>
                <a:gd name="T39" fmla="*/ 251 h 256"/>
                <a:gd name="T40" fmla="*/ 63 w 177"/>
                <a:gd name="T41" fmla="*/ 244 h 256"/>
                <a:gd name="T42" fmla="*/ 76 w 177"/>
                <a:gd name="T43" fmla="*/ 235 h 256"/>
                <a:gd name="T44" fmla="*/ 90 w 177"/>
                <a:gd name="T45" fmla="*/ 223 h 256"/>
                <a:gd name="T46" fmla="*/ 104 w 177"/>
                <a:gd name="T47" fmla="*/ 208 h 256"/>
                <a:gd name="T48" fmla="*/ 116 w 177"/>
                <a:gd name="T49" fmla="*/ 190 h 256"/>
                <a:gd name="T50" fmla="*/ 127 w 177"/>
                <a:gd name="T51" fmla="*/ 169 h 256"/>
                <a:gd name="T52" fmla="*/ 133 w 177"/>
                <a:gd name="T53" fmla="*/ 144 h 256"/>
                <a:gd name="T54" fmla="*/ 132 w 177"/>
                <a:gd name="T55" fmla="*/ 147 h 256"/>
                <a:gd name="T56" fmla="*/ 128 w 177"/>
                <a:gd name="T57" fmla="*/ 156 h 256"/>
                <a:gd name="T58" fmla="*/ 120 w 177"/>
                <a:gd name="T59" fmla="*/ 168 h 256"/>
                <a:gd name="T60" fmla="*/ 110 w 177"/>
                <a:gd name="T61" fmla="*/ 182 h 256"/>
                <a:gd name="T62" fmla="*/ 97 w 177"/>
                <a:gd name="T63" fmla="*/ 199 h 256"/>
                <a:gd name="T64" fmla="*/ 81 w 177"/>
                <a:gd name="T65" fmla="*/ 214 h 256"/>
                <a:gd name="T66" fmla="*/ 63 w 177"/>
                <a:gd name="T67" fmla="*/ 229 h 256"/>
                <a:gd name="T68" fmla="*/ 42 w 177"/>
                <a:gd name="T69" fmla="*/ 239 h 256"/>
                <a:gd name="T70" fmla="*/ 19 w 177"/>
                <a:gd name="T71" fmla="*/ 246 h 256"/>
                <a:gd name="T72" fmla="*/ 19 w 177"/>
                <a:gd name="T73" fmla="*/ 244 h 256"/>
                <a:gd name="T74" fmla="*/ 16 w 177"/>
                <a:gd name="T75" fmla="*/ 238 h 256"/>
                <a:gd name="T76" fmla="*/ 12 w 177"/>
                <a:gd name="T77" fmla="*/ 229 h 256"/>
                <a:gd name="T78" fmla="*/ 8 w 177"/>
                <a:gd name="T79" fmla="*/ 217 h 256"/>
                <a:gd name="T80" fmla="*/ 4 w 177"/>
                <a:gd name="T81" fmla="*/ 201 h 256"/>
                <a:gd name="T82" fmla="*/ 2 w 177"/>
                <a:gd name="T83" fmla="*/ 186 h 256"/>
                <a:gd name="T84" fmla="*/ 0 w 177"/>
                <a:gd name="T85" fmla="*/ 166 h 256"/>
                <a:gd name="T86" fmla="*/ 0 w 177"/>
                <a:gd name="T87" fmla="*/ 147 h 256"/>
                <a:gd name="T88" fmla="*/ 3 w 177"/>
                <a:gd name="T89" fmla="*/ 127 h 256"/>
                <a:gd name="T90" fmla="*/ 10 w 177"/>
                <a:gd name="T91" fmla="*/ 107 h 256"/>
                <a:gd name="T92" fmla="*/ 20 w 177"/>
                <a:gd name="T93" fmla="*/ 86 h 256"/>
                <a:gd name="T94" fmla="*/ 36 w 177"/>
                <a:gd name="T95" fmla="*/ 66 h 256"/>
                <a:gd name="T96" fmla="*/ 55 w 177"/>
                <a:gd name="T97" fmla="*/ 47 h 256"/>
                <a:gd name="T98" fmla="*/ 80 w 177"/>
                <a:gd name="T99" fmla="*/ 29 h 256"/>
                <a:gd name="T100" fmla="*/ 111 w 177"/>
                <a:gd name="T101" fmla="*/ 13 h 256"/>
                <a:gd name="T102" fmla="*/ 150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50" y="0"/>
                  </a:moveTo>
                  <a:lnTo>
                    <a:pt x="151" y="3"/>
                  </a:lnTo>
                  <a:lnTo>
                    <a:pt x="154" y="8"/>
                  </a:lnTo>
                  <a:lnTo>
                    <a:pt x="158" y="18"/>
                  </a:lnTo>
                  <a:lnTo>
                    <a:pt x="163" y="30"/>
                  </a:lnTo>
                  <a:lnTo>
                    <a:pt x="167" y="46"/>
                  </a:lnTo>
                  <a:lnTo>
                    <a:pt x="172" y="62"/>
                  </a:lnTo>
                  <a:lnTo>
                    <a:pt x="175" y="82"/>
                  </a:lnTo>
                  <a:lnTo>
                    <a:pt x="177" y="101"/>
                  </a:lnTo>
                  <a:lnTo>
                    <a:pt x="177" y="122"/>
                  </a:lnTo>
                  <a:lnTo>
                    <a:pt x="175" y="143"/>
                  </a:lnTo>
                  <a:lnTo>
                    <a:pt x="168" y="164"/>
                  </a:lnTo>
                  <a:lnTo>
                    <a:pt x="159" y="185"/>
                  </a:lnTo>
                  <a:lnTo>
                    <a:pt x="146" y="203"/>
                  </a:lnTo>
                  <a:lnTo>
                    <a:pt x="128" y="220"/>
                  </a:lnTo>
                  <a:lnTo>
                    <a:pt x="106" y="234"/>
                  </a:lnTo>
                  <a:lnTo>
                    <a:pt x="77" y="247"/>
                  </a:lnTo>
                  <a:lnTo>
                    <a:pt x="42" y="256"/>
                  </a:lnTo>
                  <a:lnTo>
                    <a:pt x="45" y="255"/>
                  </a:lnTo>
                  <a:lnTo>
                    <a:pt x="52" y="251"/>
                  </a:lnTo>
                  <a:lnTo>
                    <a:pt x="63" y="244"/>
                  </a:lnTo>
                  <a:lnTo>
                    <a:pt x="76" y="235"/>
                  </a:lnTo>
                  <a:lnTo>
                    <a:pt x="90" y="223"/>
                  </a:lnTo>
                  <a:lnTo>
                    <a:pt x="104" y="208"/>
                  </a:lnTo>
                  <a:lnTo>
                    <a:pt x="116" y="190"/>
                  </a:lnTo>
                  <a:lnTo>
                    <a:pt x="127" y="169"/>
                  </a:lnTo>
                  <a:lnTo>
                    <a:pt x="133" y="144"/>
                  </a:lnTo>
                  <a:lnTo>
                    <a:pt x="132" y="147"/>
                  </a:lnTo>
                  <a:lnTo>
                    <a:pt x="128" y="156"/>
                  </a:lnTo>
                  <a:lnTo>
                    <a:pt x="120" y="168"/>
                  </a:lnTo>
                  <a:lnTo>
                    <a:pt x="110" y="182"/>
                  </a:lnTo>
                  <a:lnTo>
                    <a:pt x="97" y="199"/>
                  </a:lnTo>
                  <a:lnTo>
                    <a:pt x="81" y="214"/>
                  </a:lnTo>
                  <a:lnTo>
                    <a:pt x="63" y="229"/>
                  </a:lnTo>
                  <a:lnTo>
                    <a:pt x="42" y="239"/>
                  </a:lnTo>
                  <a:lnTo>
                    <a:pt x="19" y="246"/>
                  </a:lnTo>
                  <a:lnTo>
                    <a:pt x="19" y="244"/>
                  </a:lnTo>
                  <a:lnTo>
                    <a:pt x="16" y="238"/>
                  </a:lnTo>
                  <a:lnTo>
                    <a:pt x="12" y="229"/>
                  </a:lnTo>
                  <a:lnTo>
                    <a:pt x="8" y="217"/>
                  </a:lnTo>
                  <a:lnTo>
                    <a:pt x="4" y="201"/>
                  </a:lnTo>
                  <a:lnTo>
                    <a:pt x="2" y="186"/>
                  </a:lnTo>
                  <a:lnTo>
                    <a:pt x="0" y="166"/>
                  </a:lnTo>
                  <a:lnTo>
                    <a:pt x="0" y="147"/>
                  </a:lnTo>
                  <a:lnTo>
                    <a:pt x="3" y="127"/>
                  </a:lnTo>
                  <a:lnTo>
                    <a:pt x="10" y="107"/>
                  </a:lnTo>
                  <a:lnTo>
                    <a:pt x="20" y="86"/>
                  </a:lnTo>
                  <a:lnTo>
                    <a:pt x="36" y="66"/>
                  </a:lnTo>
                  <a:lnTo>
                    <a:pt x="55" y="47"/>
                  </a:lnTo>
                  <a:lnTo>
                    <a:pt x="80" y="29"/>
                  </a:lnTo>
                  <a:lnTo>
                    <a:pt x="111" y="13"/>
                  </a:lnTo>
                  <a:lnTo>
                    <a:pt x="150"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15" name="任意多边形: 形状 24"/>
            <p:cNvSpPr>
              <a:spLocks/>
            </p:cNvSpPr>
            <p:nvPr/>
          </p:nvSpPr>
          <p:spPr bwMode="auto">
            <a:xfrm>
              <a:off x="1703040" y="3596481"/>
              <a:ext cx="423863" cy="277813"/>
            </a:xfrm>
            <a:custGeom>
              <a:avLst/>
              <a:gdLst>
                <a:gd name="T0" fmla="*/ 144 w 267"/>
                <a:gd name="T1" fmla="*/ 0 h 175"/>
                <a:gd name="T2" fmla="*/ 172 w 267"/>
                <a:gd name="T3" fmla="*/ 1 h 175"/>
                <a:gd name="T4" fmla="*/ 200 w 267"/>
                <a:gd name="T5" fmla="*/ 6 h 175"/>
                <a:gd name="T6" fmla="*/ 232 w 267"/>
                <a:gd name="T7" fmla="*/ 18 h 175"/>
                <a:gd name="T8" fmla="*/ 267 w 267"/>
                <a:gd name="T9" fmla="*/ 35 h 175"/>
                <a:gd name="T10" fmla="*/ 265 w 267"/>
                <a:gd name="T11" fmla="*/ 36 h 175"/>
                <a:gd name="T12" fmla="*/ 264 w 267"/>
                <a:gd name="T13" fmla="*/ 42 h 175"/>
                <a:gd name="T14" fmla="*/ 259 w 267"/>
                <a:gd name="T15" fmla="*/ 53 h 175"/>
                <a:gd name="T16" fmla="*/ 254 w 267"/>
                <a:gd name="T17" fmla="*/ 64 h 175"/>
                <a:gd name="T18" fmla="*/ 246 w 267"/>
                <a:gd name="T19" fmla="*/ 79 h 175"/>
                <a:gd name="T20" fmla="*/ 237 w 267"/>
                <a:gd name="T21" fmla="*/ 94 h 175"/>
                <a:gd name="T22" fmla="*/ 226 w 267"/>
                <a:gd name="T23" fmla="*/ 110 h 175"/>
                <a:gd name="T24" fmla="*/ 213 w 267"/>
                <a:gd name="T25" fmla="*/ 125 h 175"/>
                <a:gd name="T26" fmla="*/ 199 w 267"/>
                <a:gd name="T27" fmla="*/ 140 h 175"/>
                <a:gd name="T28" fmla="*/ 182 w 267"/>
                <a:gd name="T29" fmla="*/ 153 h 175"/>
                <a:gd name="T30" fmla="*/ 164 w 267"/>
                <a:gd name="T31" fmla="*/ 163 h 175"/>
                <a:gd name="T32" fmla="*/ 143 w 267"/>
                <a:gd name="T33" fmla="*/ 171 h 175"/>
                <a:gd name="T34" fmla="*/ 121 w 267"/>
                <a:gd name="T35" fmla="*/ 175 h 175"/>
                <a:gd name="T36" fmla="*/ 96 w 267"/>
                <a:gd name="T37" fmla="*/ 174 h 175"/>
                <a:gd name="T38" fmla="*/ 69 w 267"/>
                <a:gd name="T39" fmla="*/ 168 h 175"/>
                <a:gd name="T40" fmla="*/ 41 w 267"/>
                <a:gd name="T41" fmla="*/ 157 h 175"/>
                <a:gd name="T42" fmla="*/ 9 w 267"/>
                <a:gd name="T43" fmla="*/ 138 h 175"/>
                <a:gd name="T44" fmla="*/ 12 w 267"/>
                <a:gd name="T45" fmla="*/ 140 h 175"/>
                <a:gd name="T46" fmla="*/ 20 w 267"/>
                <a:gd name="T47" fmla="*/ 142 h 175"/>
                <a:gd name="T48" fmla="*/ 33 w 267"/>
                <a:gd name="T49" fmla="*/ 145 h 175"/>
                <a:gd name="T50" fmla="*/ 48 w 267"/>
                <a:gd name="T51" fmla="*/ 148 h 175"/>
                <a:gd name="T52" fmla="*/ 67 w 267"/>
                <a:gd name="T53" fmla="*/ 150 h 175"/>
                <a:gd name="T54" fmla="*/ 87 w 267"/>
                <a:gd name="T55" fmla="*/ 149 h 175"/>
                <a:gd name="T56" fmla="*/ 108 w 267"/>
                <a:gd name="T57" fmla="*/ 145 h 175"/>
                <a:gd name="T58" fmla="*/ 131 w 267"/>
                <a:gd name="T59" fmla="*/ 137 h 175"/>
                <a:gd name="T60" fmla="*/ 154 w 267"/>
                <a:gd name="T61" fmla="*/ 124 h 175"/>
                <a:gd name="T62" fmla="*/ 150 w 267"/>
                <a:gd name="T63" fmla="*/ 125 h 175"/>
                <a:gd name="T64" fmla="*/ 141 w 267"/>
                <a:gd name="T65" fmla="*/ 128 h 175"/>
                <a:gd name="T66" fmla="*/ 126 w 267"/>
                <a:gd name="T67" fmla="*/ 131 h 175"/>
                <a:gd name="T68" fmla="*/ 109 w 267"/>
                <a:gd name="T69" fmla="*/ 135 h 175"/>
                <a:gd name="T70" fmla="*/ 89 w 267"/>
                <a:gd name="T71" fmla="*/ 137 h 175"/>
                <a:gd name="T72" fmla="*/ 67 w 267"/>
                <a:gd name="T73" fmla="*/ 137 h 175"/>
                <a:gd name="T74" fmla="*/ 43 w 267"/>
                <a:gd name="T75" fmla="*/ 133 h 175"/>
                <a:gd name="T76" fmla="*/ 21 w 267"/>
                <a:gd name="T77" fmla="*/ 127 h 175"/>
                <a:gd name="T78" fmla="*/ 0 w 267"/>
                <a:gd name="T79" fmla="*/ 115 h 175"/>
                <a:gd name="T80" fmla="*/ 0 w 267"/>
                <a:gd name="T81" fmla="*/ 114 h 175"/>
                <a:gd name="T82" fmla="*/ 3 w 267"/>
                <a:gd name="T83" fmla="*/ 109 h 175"/>
                <a:gd name="T84" fmla="*/ 7 w 267"/>
                <a:gd name="T85" fmla="*/ 100 h 175"/>
                <a:gd name="T86" fmla="*/ 12 w 267"/>
                <a:gd name="T87" fmla="*/ 90 h 175"/>
                <a:gd name="T88" fmla="*/ 18 w 267"/>
                <a:gd name="T89" fmla="*/ 77 h 175"/>
                <a:gd name="T90" fmla="*/ 26 w 267"/>
                <a:gd name="T91" fmla="*/ 64 h 175"/>
                <a:gd name="T92" fmla="*/ 38 w 267"/>
                <a:gd name="T93" fmla="*/ 52 h 175"/>
                <a:gd name="T94" fmla="*/ 50 w 267"/>
                <a:gd name="T95" fmla="*/ 39 h 175"/>
                <a:gd name="T96" fmla="*/ 64 w 267"/>
                <a:gd name="T97" fmla="*/ 27 h 175"/>
                <a:gd name="T98" fmla="*/ 81 w 267"/>
                <a:gd name="T99" fmla="*/ 16 h 175"/>
                <a:gd name="T100" fmla="*/ 100 w 267"/>
                <a:gd name="T101" fmla="*/ 7 h 175"/>
                <a:gd name="T102" fmla="*/ 121 w 267"/>
                <a:gd name="T103" fmla="*/ 2 h 175"/>
                <a:gd name="T104" fmla="*/ 144 w 267"/>
                <a:gd name="T10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5">
                  <a:moveTo>
                    <a:pt x="144" y="0"/>
                  </a:moveTo>
                  <a:lnTo>
                    <a:pt x="172" y="1"/>
                  </a:lnTo>
                  <a:lnTo>
                    <a:pt x="200" y="6"/>
                  </a:lnTo>
                  <a:lnTo>
                    <a:pt x="232" y="18"/>
                  </a:lnTo>
                  <a:lnTo>
                    <a:pt x="267" y="35"/>
                  </a:lnTo>
                  <a:lnTo>
                    <a:pt x="265" y="36"/>
                  </a:lnTo>
                  <a:lnTo>
                    <a:pt x="264" y="42"/>
                  </a:lnTo>
                  <a:lnTo>
                    <a:pt x="259" y="53"/>
                  </a:lnTo>
                  <a:lnTo>
                    <a:pt x="254" y="64"/>
                  </a:lnTo>
                  <a:lnTo>
                    <a:pt x="246" y="79"/>
                  </a:lnTo>
                  <a:lnTo>
                    <a:pt x="237" y="94"/>
                  </a:lnTo>
                  <a:lnTo>
                    <a:pt x="226" y="110"/>
                  </a:lnTo>
                  <a:lnTo>
                    <a:pt x="213" y="125"/>
                  </a:lnTo>
                  <a:lnTo>
                    <a:pt x="199" y="140"/>
                  </a:lnTo>
                  <a:lnTo>
                    <a:pt x="182" y="153"/>
                  </a:lnTo>
                  <a:lnTo>
                    <a:pt x="164" y="163"/>
                  </a:lnTo>
                  <a:lnTo>
                    <a:pt x="143" y="171"/>
                  </a:lnTo>
                  <a:lnTo>
                    <a:pt x="121" y="175"/>
                  </a:lnTo>
                  <a:lnTo>
                    <a:pt x="96" y="174"/>
                  </a:lnTo>
                  <a:lnTo>
                    <a:pt x="69" y="168"/>
                  </a:lnTo>
                  <a:lnTo>
                    <a:pt x="41" y="157"/>
                  </a:lnTo>
                  <a:lnTo>
                    <a:pt x="9" y="138"/>
                  </a:lnTo>
                  <a:lnTo>
                    <a:pt x="12" y="140"/>
                  </a:lnTo>
                  <a:lnTo>
                    <a:pt x="20" y="142"/>
                  </a:lnTo>
                  <a:lnTo>
                    <a:pt x="33" y="145"/>
                  </a:lnTo>
                  <a:lnTo>
                    <a:pt x="48" y="148"/>
                  </a:lnTo>
                  <a:lnTo>
                    <a:pt x="67" y="150"/>
                  </a:lnTo>
                  <a:lnTo>
                    <a:pt x="87" y="149"/>
                  </a:lnTo>
                  <a:lnTo>
                    <a:pt x="108" y="145"/>
                  </a:lnTo>
                  <a:lnTo>
                    <a:pt x="131" y="137"/>
                  </a:lnTo>
                  <a:lnTo>
                    <a:pt x="154" y="124"/>
                  </a:lnTo>
                  <a:lnTo>
                    <a:pt x="150" y="125"/>
                  </a:lnTo>
                  <a:lnTo>
                    <a:pt x="141" y="128"/>
                  </a:lnTo>
                  <a:lnTo>
                    <a:pt x="126" y="131"/>
                  </a:lnTo>
                  <a:lnTo>
                    <a:pt x="109" y="135"/>
                  </a:lnTo>
                  <a:lnTo>
                    <a:pt x="89" y="137"/>
                  </a:lnTo>
                  <a:lnTo>
                    <a:pt x="67" y="137"/>
                  </a:lnTo>
                  <a:lnTo>
                    <a:pt x="43" y="133"/>
                  </a:lnTo>
                  <a:lnTo>
                    <a:pt x="21" y="127"/>
                  </a:lnTo>
                  <a:lnTo>
                    <a:pt x="0" y="115"/>
                  </a:lnTo>
                  <a:lnTo>
                    <a:pt x="0" y="114"/>
                  </a:lnTo>
                  <a:lnTo>
                    <a:pt x="3" y="109"/>
                  </a:lnTo>
                  <a:lnTo>
                    <a:pt x="7" y="100"/>
                  </a:lnTo>
                  <a:lnTo>
                    <a:pt x="12" y="90"/>
                  </a:lnTo>
                  <a:lnTo>
                    <a:pt x="18" y="77"/>
                  </a:lnTo>
                  <a:lnTo>
                    <a:pt x="26" y="64"/>
                  </a:lnTo>
                  <a:lnTo>
                    <a:pt x="38" y="52"/>
                  </a:lnTo>
                  <a:lnTo>
                    <a:pt x="50" y="39"/>
                  </a:lnTo>
                  <a:lnTo>
                    <a:pt x="64" y="27"/>
                  </a:lnTo>
                  <a:lnTo>
                    <a:pt x="81" y="16"/>
                  </a:lnTo>
                  <a:lnTo>
                    <a:pt x="100" y="7"/>
                  </a:lnTo>
                  <a:lnTo>
                    <a:pt x="121" y="2"/>
                  </a:lnTo>
                  <a:lnTo>
                    <a:pt x="144"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16" name="任意多边形: 形状 25"/>
            <p:cNvSpPr>
              <a:spLocks/>
            </p:cNvSpPr>
            <p:nvPr/>
          </p:nvSpPr>
          <p:spPr bwMode="auto">
            <a:xfrm>
              <a:off x="1122015" y="2429669"/>
              <a:ext cx="422275" cy="277813"/>
            </a:xfrm>
            <a:custGeom>
              <a:avLst/>
              <a:gdLst>
                <a:gd name="T0" fmla="*/ 145 w 266"/>
                <a:gd name="T1" fmla="*/ 0 h 175"/>
                <a:gd name="T2" fmla="*/ 170 w 266"/>
                <a:gd name="T3" fmla="*/ 0 h 175"/>
                <a:gd name="T4" fmla="*/ 197 w 266"/>
                <a:gd name="T5" fmla="*/ 6 h 175"/>
                <a:gd name="T6" fmla="*/ 226 w 266"/>
                <a:gd name="T7" fmla="*/ 18 h 175"/>
                <a:gd name="T8" fmla="*/ 257 w 266"/>
                <a:gd name="T9" fmla="*/ 36 h 175"/>
                <a:gd name="T10" fmla="*/ 254 w 266"/>
                <a:gd name="T11" fmla="*/ 35 h 175"/>
                <a:gd name="T12" fmla="*/ 247 w 266"/>
                <a:gd name="T13" fmla="*/ 32 h 175"/>
                <a:gd name="T14" fmla="*/ 235 w 266"/>
                <a:gd name="T15" fmla="*/ 30 h 175"/>
                <a:gd name="T16" fmla="*/ 218 w 266"/>
                <a:gd name="T17" fmla="*/ 26 h 175"/>
                <a:gd name="T18" fmla="*/ 200 w 266"/>
                <a:gd name="T19" fmla="*/ 24 h 175"/>
                <a:gd name="T20" fmla="*/ 179 w 266"/>
                <a:gd name="T21" fmla="*/ 26 h 175"/>
                <a:gd name="T22" fmla="*/ 158 w 266"/>
                <a:gd name="T23" fmla="*/ 30 h 175"/>
                <a:gd name="T24" fmla="*/ 136 w 266"/>
                <a:gd name="T25" fmla="*/ 37 h 175"/>
                <a:gd name="T26" fmla="*/ 114 w 266"/>
                <a:gd name="T27" fmla="*/ 50 h 175"/>
                <a:gd name="T28" fmla="*/ 117 w 266"/>
                <a:gd name="T29" fmla="*/ 49 h 175"/>
                <a:gd name="T30" fmla="*/ 126 w 266"/>
                <a:gd name="T31" fmla="*/ 47 h 175"/>
                <a:gd name="T32" fmla="*/ 140 w 266"/>
                <a:gd name="T33" fmla="*/ 43 h 175"/>
                <a:gd name="T34" fmla="*/ 157 w 266"/>
                <a:gd name="T35" fmla="*/ 40 h 175"/>
                <a:gd name="T36" fmla="*/ 178 w 266"/>
                <a:gd name="T37" fmla="*/ 37 h 175"/>
                <a:gd name="T38" fmla="*/ 200 w 266"/>
                <a:gd name="T39" fmla="*/ 37 h 175"/>
                <a:gd name="T40" fmla="*/ 223 w 266"/>
                <a:gd name="T41" fmla="*/ 40 h 175"/>
                <a:gd name="T42" fmla="*/ 245 w 266"/>
                <a:gd name="T43" fmla="*/ 48 h 175"/>
                <a:gd name="T44" fmla="*/ 266 w 266"/>
                <a:gd name="T45" fmla="*/ 58 h 175"/>
                <a:gd name="T46" fmla="*/ 266 w 266"/>
                <a:gd name="T47" fmla="*/ 61 h 175"/>
                <a:gd name="T48" fmla="*/ 264 w 266"/>
                <a:gd name="T49" fmla="*/ 66 h 175"/>
                <a:gd name="T50" fmla="*/ 260 w 266"/>
                <a:gd name="T51" fmla="*/ 74 h 175"/>
                <a:gd name="T52" fmla="*/ 254 w 266"/>
                <a:gd name="T53" fmla="*/ 84 h 175"/>
                <a:gd name="T54" fmla="*/ 248 w 266"/>
                <a:gd name="T55" fmla="*/ 96 h 175"/>
                <a:gd name="T56" fmla="*/ 240 w 266"/>
                <a:gd name="T57" fmla="*/ 109 h 175"/>
                <a:gd name="T58" fmla="*/ 230 w 266"/>
                <a:gd name="T59" fmla="*/ 123 h 175"/>
                <a:gd name="T60" fmla="*/ 217 w 266"/>
                <a:gd name="T61" fmla="*/ 136 h 175"/>
                <a:gd name="T62" fmla="*/ 202 w 266"/>
                <a:gd name="T63" fmla="*/ 148 h 175"/>
                <a:gd name="T64" fmla="*/ 186 w 266"/>
                <a:gd name="T65" fmla="*/ 158 h 175"/>
                <a:gd name="T66" fmla="*/ 166 w 266"/>
                <a:gd name="T67" fmla="*/ 167 h 175"/>
                <a:gd name="T68" fmla="*/ 145 w 266"/>
                <a:gd name="T69" fmla="*/ 172 h 175"/>
                <a:gd name="T70" fmla="*/ 122 w 266"/>
                <a:gd name="T71" fmla="*/ 175 h 175"/>
                <a:gd name="T72" fmla="*/ 96 w 266"/>
                <a:gd name="T73" fmla="*/ 174 h 175"/>
                <a:gd name="T74" fmla="*/ 66 w 266"/>
                <a:gd name="T75" fmla="*/ 169 h 175"/>
                <a:gd name="T76" fmla="*/ 35 w 266"/>
                <a:gd name="T77" fmla="*/ 157 h 175"/>
                <a:gd name="T78" fmla="*/ 0 w 266"/>
                <a:gd name="T79" fmla="*/ 140 h 175"/>
                <a:gd name="T80" fmla="*/ 1 w 266"/>
                <a:gd name="T81" fmla="*/ 137 h 175"/>
                <a:gd name="T82" fmla="*/ 4 w 266"/>
                <a:gd name="T83" fmla="*/ 132 h 175"/>
                <a:gd name="T84" fmla="*/ 8 w 266"/>
                <a:gd name="T85" fmla="*/ 122 h 175"/>
                <a:gd name="T86" fmla="*/ 13 w 266"/>
                <a:gd name="T87" fmla="*/ 110 h 175"/>
                <a:gd name="T88" fmla="*/ 21 w 266"/>
                <a:gd name="T89" fmla="*/ 96 h 175"/>
                <a:gd name="T90" fmla="*/ 30 w 266"/>
                <a:gd name="T91" fmla="*/ 80 h 175"/>
                <a:gd name="T92" fmla="*/ 40 w 266"/>
                <a:gd name="T93" fmla="*/ 65 h 175"/>
                <a:gd name="T94" fmla="*/ 53 w 266"/>
                <a:gd name="T95" fmla="*/ 49 h 175"/>
                <a:gd name="T96" fmla="*/ 67 w 266"/>
                <a:gd name="T97" fmla="*/ 35 h 175"/>
                <a:gd name="T98" fmla="*/ 84 w 266"/>
                <a:gd name="T99" fmla="*/ 22 h 175"/>
                <a:gd name="T100" fmla="*/ 102 w 266"/>
                <a:gd name="T101" fmla="*/ 11 h 175"/>
                <a:gd name="T102" fmla="*/ 123 w 266"/>
                <a:gd name="T103" fmla="*/ 4 h 175"/>
                <a:gd name="T104" fmla="*/ 145 w 266"/>
                <a:gd name="T10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6" h="175">
                  <a:moveTo>
                    <a:pt x="145" y="0"/>
                  </a:moveTo>
                  <a:lnTo>
                    <a:pt x="170" y="0"/>
                  </a:lnTo>
                  <a:lnTo>
                    <a:pt x="197" y="6"/>
                  </a:lnTo>
                  <a:lnTo>
                    <a:pt x="226" y="18"/>
                  </a:lnTo>
                  <a:lnTo>
                    <a:pt x="257" y="36"/>
                  </a:lnTo>
                  <a:lnTo>
                    <a:pt x="254" y="35"/>
                  </a:lnTo>
                  <a:lnTo>
                    <a:pt x="247" y="32"/>
                  </a:lnTo>
                  <a:lnTo>
                    <a:pt x="235" y="30"/>
                  </a:lnTo>
                  <a:lnTo>
                    <a:pt x="218" y="26"/>
                  </a:lnTo>
                  <a:lnTo>
                    <a:pt x="200" y="24"/>
                  </a:lnTo>
                  <a:lnTo>
                    <a:pt x="179" y="26"/>
                  </a:lnTo>
                  <a:lnTo>
                    <a:pt x="158" y="30"/>
                  </a:lnTo>
                  <a:lnTo>
                    <a:pt x="136" y="37"/>
                  </a:lnTo>
                  <a:lnTo>
                    <a:pt x="114" y="50"/>
                  </a:lnTo>
                  <a:lnTo>
                    <a:pt x="117" y="49"/>
                  </a:lnTo>
                  <a:lnTo>
                    <a:pt x="126" y="47"/>
                  </a:lnTo>
                  <a:lnTo>
                    <a:pt x="140" y="43"/>
                  </a:lnTo>
                  <a:lnTo>
                    <a:pt x="157" y="40"/>
                  </a:lnTo>
                  <a:lnTo>
                    <a:pt x="178" y="37"/>
                  </a:lnTo>
                  <a:lnTo>
                    <a:pt x="200" y="37"/>
                  </a:lnTo>
                  <a:lnTo>
                    <a:pt x="223" y="40"/>
                  </a:lnTo>
                  <a:lnTo>
                    <a:pt x="245" y="48"/>
                  </a:lnTo>
                  <a:lnTo>
                    <a:pt x="266" y="58"/>
                  </a:lnTo>
                  <a:lnTo>
                    <a:pt x="266" y="61"/>
                  </a:lnTo>
                  <a:lnTo>
                    <a:pt x="264" y="66"/>
                  </a:lnTo>
                  <a:lnTo>
                    <a:pt x="260" y="74"/>
                  </a:lnTo>
                  <a:lnTo>
                    <a:pt x="254" y="84"/>
                  </a:lnTo>
                  <a:lnTo>
                    <a:pt x="248" y="96"/>
                  </a:lnTo>
                  <a:lnTo>
                    <a:pt x="240" y="109"/>
                  </a:lnTo>
                  <a:lnTo>
                    <a:pt x="230" y="123"/>
                  </a:lnTo>
                  <a:lnTo>
                    <a:pt x="217" y="136"/>
                  </a:lnTo>
                  <a:lnTo>
                    <a:pt x="202" y="148"/>
                  </a:lnTo>
                  <a:lnTo>
                    <a:pt x="186" y="158"/>
                  </a:lnTo>
                  <a:lnTo>
                    <a:pt x="166" y="167"/>
                  </a:lnTo>
                  <a:lnTo>
                    <a:pt x="145" y="172"/>
                  </a:lnTo>
                  <a:lnTo>
                    <a:pt x="122" y="175"/>
                  </a:lnTo>
                  <a:lnTo>
                    <a:pt x="96" y="174"/>
                  </a:lnTo>
                  <a:lnTo>
                    <a:pt x="66" y="169"/>
                  </a:lnTo>
                  <a:lnTo>
                    <a:pt x="35" y="157"/>
                  </a:lnTo>
                  <a:lnTo>
                    <a:pt x="0" y="140"/>
                  </a:lnTo>
                  <a:lnTo>
                    <a:pt x="1" y="137"/>
                  </a:lnTo>
                  <a:lnTo>
                    <a:pt x="4" y="132"/>
                  </a:lnTo>
                  <a:lnTo>
                    <a:pt x="8" y="122"/>
                  </a:lnTo>
                  <a:lnTo>
                    <a:pt x="13" y="110"/>
                  </a:lnTo>
                  <a:lnTo>
                    <a:pt x="21" y="96"/>
                  </a:lnTo>
                  <a:lnTo>
                    <a:pt x="30" y="80"/>
                  </a:lnTo>
                  <a:lnTo>
                    <a:pt x="40" y="65"/>
                  </a:lnTo>
                  <a:lnTo>
                    <a:pt x="53" y="49"/>
                  </a:lnTo>
                  <a:lnTo>
                    <a:pt x="67" y="35"/>
                  </a:lnTo>
                  <a:lnTo>
                    <a:pt x="84" y="22"/>
                  </a:lnTo>
                  <a:lnTo>
                    <a:pt x="102" y="11"/>
                  </a:lnTo>
                  <a:lnTo>
                    <a:pt x="123" y="4"/>
                  </a:lnTo>
                  <a:lnTo>
                    <a:pt x="14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17" name="任意多边形: 形状 26"/>
            <p:cNvSpPr>
              <a:spLocks/>
            </p:cNvSpPr>
            <p:nvPr/>
          </p:nvSpPr>
          <p:spPr bwMode="auto">
            <a:xfrm>
              <a:off x="1171228" y="1870869"/>
              <a:ext cx="404813" cy="280988"/>
            </a:xfrm>
            <a:custGeom>
              <a:avLst/>
              <a:gdLst>
                <a:gd name="T0" fmla="*/ 101 w 255"/>
                <a:gd name="T1" fmla="*/ 0 h 177"/>
                <a:gd name="T2" fmla="*/ 122 w 255"/>
                <a:gd name="T3" fmla="*/ 0 h 177"/>
                <a:gd name="T4" fmla="*/ 143 w 255"/>
                <a:gd name="T5" fmla="*/ 3 h 177"/>
                <a:gd name="T6" fmla="*/ 164 w 255"/>
                <a:gd name="T7" fmla="*/ 8 h 177"/>
                <a:gd name="T8" fmla="*/ 183 w 255"/>
                <a:gd name="T9" fmla="*/ 17 h 177"/>
                <a:gd name="T10" fmla="*/ 201 w 255"/>
                <a:gd name="T11" fmla="*/ 31 h 177"/>
                <a:gd name="T12" fmla="*/ 220 w 255"/>
                <a:gd name="T13" fmla="*/ 48 h 177"/>
                <a:gd name="T14" fmla="*/ 234 w 255"/>
                <a:gd name="T15" fmla="*/ 71 h 177"/>
                <a:gd name="T16" fmla="*/ 246 w 255"/>
                <a:gd name="T17" fmla="*/ 100 h 177"/>
                <a:gd name="T18" fmla="*/ 255 w 255"/>
                <a:gd name="T19" fmla="*/ 135 h 177"/>
                <a:gd name="T20" fmla="*/ 253 w 255"/>
                <a:gd name="T21" fmla="*/ 132 h 177"/>
                <a:gd name="T22" fmla="*/ 249 w 255"/>
                <a:gd name="T23" fmla="*/ 125 h 177"/>
                <a:gd name="T24" fmla="*/ 244 w 255"/>
                <a:gd name="T25" fmla="*/ 114 h 177"/>
                <a:gd name="T26" fmla="*/ 235 w 255"/>
                <a:gd name="T27" fmla="*/ 101 h 177"/>
                <a:gd name="T28" fmla="*/ 222 w 255"/>
                <a:gd name="T29" fmla="*/ 87 h 177"/>
                <a:gd name="T30" fmla="*/ 208 w 255"/>
                <a:gd name="T31" fmla="*/ 73 h 177"/>
                <a:gd name="T32" fmla="*/ 190 w 255"/>
                <a:gd name="T33" fmla="*/ 60 h 177"/>
                <a:gd name="T34" fmla="*/ 168 w 255"/>
                <a:gd name="T35" fmla="*/ 49 h 177"/>
                <a:gd name="T36" fmla="*/ 143 w 255"/>
                <a:gd name="T37" fmla="*/ 44 h 177"/>
                <a:gd name="T38" fmla="*/ 147 w 255"/>
                <a:gd name="T39" fmla="*/ 45 h 177"/>
                <a:gd name="T40" fmla="*/ 155 w 255"/>
                <a:gd name="T41" fmla="*/ 49 h 177"/>
                <a:gd name="T42" fmla="*/ 168 w 255"/>
                <a:gd name="T43" fmla="*/ 57 h 177"/>
                <a:gd name="T44" fmla="*/ 182 w 255"/>
                <a:gd name="T45" fmla="*/ 68 h 177"/>
                <a:gd name="T46" fmla="*/ 197 w 255"/>
                <a:gd name="T47" fmla="*/ 80 h 177"/>
                <a:gd name="T48" fmla="*/ 213 w 255"/>
                <a:gd name="T49" fmla="*/ 96 h 177"/>
                <a:gd name="T50" fmla="*/ 227 w 255"/>
                <a:gd name="T51" fmla="*/ 114 h 177"/>
                <a:gd name="T52" fmla="*/ 239 w 255"/>
                <a:gd name="T53" fmla="*/ 135 h 177"/>
                <a:gd name="T54" fmla="*/ 246 w 255"/>
                <a:gd name="T55" fmla="*/ 157 h 177"/>
                <a:gd name="T56" fmla="*/ 243 w 255"/>
                <a:gd name="T57" fmla="*/ 158 h 177"/>
                <a:gd name="T58" fmla="*/ 238 w 255"/>
                <a:gd name="T59" fmla="*/ 161 h 177"/>
                <a:gd name="T60" fmla="*/ 229 w 255"/>
                <a:gd name="T61" fmla="*/ 165 h 177"/>
                <a:gd name="T62" fmla="*/ 216 w 255"/>
                <a:gd name="T63" fmla="*/ 169 h 177"/>
                <a:gd name="T64" fmla="*/ 201 w 255"/>
                <a:gd name="T65" fmla="*/ 173 h 177"/>
                <a:gd name="T66" fmla="*/ 184 w 255"/>
                <a:gd name="T67" fmla="*/ 175 h 177"/>
                <a:gd name="T68" fmla="*/ 166 w 255"/>
                <a:gd name="T69" fmla="*/ 177 h 177"/>
                <a:gd name="T70" fmla="*/ 147 w 255"/>
                <a:gd name="T71" fmla="*/ 177 h 177"/>
                <a:gd name="T72" fmla="*/ 126 w 255"/>
                <a:gd name="T73" fmla="*/ 173 h 177"/>
                <a:gd name="T74" fmla="*/ 105 w 255"/>
                <a:gd name="T75" fmla="*/ 166 h 177"/>
                <a:gd name="T76" fmla="*/ 86 w 255"/>
                <a:gd name="T77" fmla="*/ 157 h 177"/>
                <a:gd name="T78" fmla="*/ 65 w 255"/>
                <a:gd name="T79" fmla="*/ 141 h 177"/>
                <a:gd name="T80" fmla="*/ 47 w 255"/>
                <a:gd name="T81" fmla="*/ 122 h 177"/>
                <a:gd name="T82" fmla="*/ 28 w 255"/>
                <a:gd name="T83" fmla="*/ 97 h 177"/>
                <a:gd name="T84" fmla="*/ 13 w 255"/>
                <a:gd name="T85" fmla="*/ 65 h 177"/>
                <a:gd name="T86" fmla="*/ 0 w 255"/>
                <a:gd name="T87" fmla="*/ 27 h 177"/>
                <a:gd name="T88" fmla="*/ 1 w 255"/>
                <a:gd name="T89" fmla="*/ 26 h 177"/>
                <a:gd name="T90" fmla="*/ 8 w 255"/>
                <a:gd name="T91" fmla="*/ 23 h 177"/>
                <a:gd name="T92" fmla="*/ 17 w 255"/>
                <a:gd name="T93" fmla="*/ 19 h 177"/>
                <a:gd name="T94" fmla="*/ 30 w 255"/>
                <a:gd name="T95" fmla="*/ 14 h 177"/>
                <a:gd name="T96" fmla="*/ 45 w 255"/>
                <a:gd name="T97" fmla="*/ 10 h 177"/>
                <a:gd name="T98" fmla="*/ 62 w 255"/>
                <a:gd name="T99" fmla="*/ 5 h 177"/>
                <a:gd name="T100" fmla="*/ 82 w 255"/>
                <a:gd name="T101" fmla="*/ 3 h 177"/>
                <a:gd name="T102" fmla="*/ 101 w 255"/>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5" h="177">
                  <a:moveTo>
                    <a:pt x="101" y="0"/>
                  </a:moveTo>
                  <a:lnTo>
                    <a:pt x="122" y="0"/>
                  </a:lnTo>
                  <a:lnTo>
                    <a:pt x="143" y="3"/>
                  </a:lnTo>
                  <a:lnTo>
                    <a:pt x="164" y="8"/>
                  </a:lnTo>
                  <a:lnTo>
                    <a:pt x="183" y="17"/>
                  </a:lnTo>
                  <a:lnTo>
                    <a:pt x="201" y="31"/>
                  </a:lnTo>
                  <a:lnTo>
                    <a:pt x="220" y="48"/>
                  </a:lnTo>
                  <a:lnTo>
                    <a:pt x="234" y="71"/>
                  </a:lnTo>
                  <a:lnTo>
                    <a:pt x="246" y="100"/>
                  </a:lnTo>
                  <a:lnTo>
                    <a:pt x="255" y="135"/>
                  </a:lnTo>
                  <a:lnTo>
                    <a:pt x="253" y="132"/>
                  </a:lnTo>
                  <a:lnTo>
                    <a:pt x="249" y="125"/>
                  </a:lnTo>
                  <a:lnTo>
                    <a:pt x="244" y="114"/>
                  </a:lnTo>
                  <a:lnTo>
                    <a:pt x="235" y="101"/>
                  </a:lnTo>
                  <a:lnTo>
                    <a:pt x="222" y="87"/>
                  </a:lnTo>
                  <a:lnTo>
                    <a:pt x="208" y="73"/>
                  </a:lnTo>
                  <a:lnTo>
                    <a:pt x="190" y="60"/>
                  </a:lnTo>
                  <a:lnTo>
                    <a:pt x="168" y="49"/>
                  </a:lnTo>
                  <a:lnTo>
                    <a:pt x="143" y="44"/>
                  </a:lnTo>
                  <a:lnTo>
                    <a:pt x="147" y="45"/>
                  </a:lnTo>
                  <a:lnTo>
                    <a:pt x="155" y="49"/>
                  </a:lnTo>
                  <a:lnTo>
                    <a:pt x="168" y="57"/>
                  </a:lnTo>
                  <a:lnTo>
                    <a:pt x="182" y="68"/>
                  </a:lnTo>
                  <a:lnTo>
                    <a:pt x="197" y="80"/>
                  </a:lnTo>
                  <a:lnTo>
                    <a:pt x="213" y="96"/>
                  </a:lnTo>
                  <a:lnTo>
                    <a:pt x="227" y="114"/>
                  </a:lnTo>
                  <a:lnTo>
                    <a:pt x="239" y="135"/>
                  </a:lnTo>
                  <a:lnTo>
                    <a:pt x="246" y="157"/>
                  </a:lnTo>
                  <a:lnTo>
                    <a:pt x="243" y="158"/>
                  </a:lnTo>
                  <a:lnTo>
                    <a:pt x="238" y="161"/>
                  </a:lnTo>
                  <a:lnTo>
                    <a:pt x="229" y="165"/>
                  </a:lnTo>
                  <a:lnTo>
                    <a:pt x="216" y="169"/>
                  </a:lnTo>
                  <a:lnTo>
                    <a:pt x="201" y="173"/>
                  </a:lnTo>
                  <a:lnTo>
                    <a:pt x="184" y="175"/>
                  </a:lnTo>
                  <a:lnTo>
                    <a:pt x="166" y="177"/>
                  </a:lnTo>
                  <a:lnTo>
                    <a:pt x="147" y="177"/>
                  </a:lnTo>
                  <a:lnTo>
                    <a:pt x="126" y="173"/>
                  </a:lnTo>
                  <a:lnTo>
                    <a:pt x="105" y="166"/>
                  </a:lnTo>
                  <a:lnTo>
                    <a:pt x="86" y="157"/>
                  </a:lnTo>
                  <a:lnTo>
                    <a:pt x="65" y="141"/>
                  </a:lnTo>
                  <a:lnTo>
                    <a:pt x="47" y="122"/>
                  </a:lnTo>
                  <a:lnTo>
                    <a:pt x="28" y="97"/>
                  </a:lnTo>
                  <a:lnTo>
                    <a:pt x="13" y="65"/>
                  </a:lnTo>
                  <a:lnTo>
                    <a:pt x="0" y="27"/>
                  </a:lnTo>
                  <a:lnTo>
                    <a:pt x="1" y="26"/>
                  </a:lnTo>
                  <a:lnTo>
                    <a:pt x="8" y="23"/>
                  </a:lnTo>
                  <a:lnTo>
                    <a:pt x="17" y="19"/>
                  </a:lnTo>
                  <a:lnTo>
                    <a:pt x="30" y="14"/>
                  </a:lnTo>
                  <a:lnTo>
                    <a:pt x="45" y="10"/>
                  </a:lnTo>
                  <a:lnTo>
                    <a:pt x="62" y="5"/>
                  </a:lnTo>
                  <a:lnTo>
                    <a:pt x="82" y="3"/>
                  </a:lnTo>
                  <a:lnTo>
                    <a:pt x="101"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18" name="任意多边形: 形状 27"/>
            <p:cNvSpPr>
              <a:spLocks/>
            </p:cNvSpPr>
            <p:nvPr/>
          </p:nvSpPr>
          <p:spPr bwMode="auto">
            <a:xfrm>
              <a:off x="1645890" y="1396206"/>
              <a:ext cx="277813" cy="423863"/>
            </a:xfrm>
            <a:custGeom>
              <a:avLst/>
              <a:gdLst>
                <a:gd name="T0" fmla="*/ 35 w 175"/>
                <a:gd name="T1" fmla="*/ 0 h 267"/>
                <a:gd name="T2" fmla="*/ 38 w 175"/>
                <a:gd name="T3" fmla="*/ 0 h 267"/>
                <a:gd name="T4" fmla="*/ 44 w 175"/>
                <a:gd name="T5" fmla="*/ 3 h 267"/>
                <a:gd name="T6" fmla="*/ 53 w 175"/>
                <a:gd name="T7" fmla="*/ 7 h 267"/>
                <a:gd name="T8" fmla="*/ 66 w 175"/>
                <a:gd name="T9" fmla="*/ 13 h 267"/>
                <a:gd name="T10" fmla="*/ 79 w 175"/>
                <a:gd name="T11" fmla="*/ 20 h 267"/>
                <a:gd name="T12" fmla="*/ 95 w 175"/>
                <a:gd name="T13" fmla="*/ 29 h 267"/>
                <a:gd name="T14" fmla="*/ 110 w 175"/>
                <a:gd name="T15" fmla="*/ 41 h 267"/>
                <a:gd name="T16" fmla="*/ 126 w 175"/>
                <a:gd name="T17" fmla="*/ 54 h 267"/>
                <a:gd name="T18" fmla="*/ 140 w 175"/>
                <a:gd name="T19" fmla="*/ 68 h 267"/>
                <a:gd name="T20" fmla="*/ 153 w 175"/>
                <a:gd name="T21" fmla="*/ 85 h 267"/>
                <a:gd name="T22" fmla="*/ 165 w 175"/>
                <a:gd name="T23" fmla="*/ 103 h 267"/>
                <a:gd name="T24" fmla="*/ 171 w 175"/>
                <a:gd name="T25" fmla="*/ 124 h 267"/>
                <a:gd name="T26" fmla="*/ 175 w 175"/>
                <a:gd name="T27" fmla="*/ 146 h 267"/>
                <a:gd name="T28" fmla="*/ 175 w 175"/>
                <a:gd name="T29" fmla="*/ 170 h 267"/>
                <a:gd name="T30" fmla="*/ 169 w 175"/>
                <a:gd name="T31" fmla="*/ 196 h 267"/>
                <a:gd name="T32" fmla="*/ 157 w 175"/>
                <a:gd name="T33" fmla="*/ 226 h 267"/>
                <a:gd name="T34" fmla="*/ 139 w 175"/>
                <a:gd name="T35" fmla="*/ 257 h 267"/>
                <a:gd name="T36" fmla="*/ 140 w 175"/>
                <a:gd name="T37" fmla="*/ 255 h 267"/>
                <a:gd name="T38" fmla="*/ 143 w 175"/>
                <a:gd name="T39" fmla="*/ 246 h 267"/>
                <a:gd name="T40" fmla="*/ 147 w 175"/>
                <a:gd name="T41" fmla="*/ 234 h 267"/>
                <a:gd name="T42" fmla="*/ 149 w 175"/>
                <a:gd name="T43" fmla="*/ 219 h 267"/>
                <a:gd name="T44" fmla="*/ 151 w 175"/>
                <a:gd name="T45" fmla="*/ 200 h 267"/>
                <a:gd name="T46" fmla="*/ 151 w 175"/>
                <a:gd name="T47" fmla="*/ 180 h 267"/>
                <a:gd name="T48" fmla="*/ 147 w 175"/>
                <a:gd name="T49" fmla="*/ 157 h 267"/>
                <a:gd name="T50" fmla="*/ 138 w 175"/>
                <a:gd name="T51" fmla="*/ 135 h 267"/>
                <a:gd name="T52" fmla="*/ 125 w 175"/>
                <a:gd name="T53" fmla="*/ 113 h 267"/>
                <a:gd name="T54" fmla="*/ 126 w 175"/>
                <a:gd name="T55" fmla="*/ 117 h 267"/>
                <a:gd name="T56" fmla="*/ 129 w 175"/>
                <a:gd name="T57" fmla="*/ 126 h 267"/>
                <a:gd name="T58" fmla="*/ 132 w 175"/>
                <a:gd name="T59" fmla="*/ 139 h 267"/>
                <a:gd name="T60" fmla="*/ 136 w 175"/>
                <a:gd name="T61" fmla="*/ 157 h 267"/>
                <a:gd name="T62" fmla="*/ 138 w 175"/>
                <a:gd name="T63" fmla="*/ 178 h 267"/>
                <a:gd name="T64" fmla="*/ 138 w 175"/>
                <a:gd name="T65" fmla="*/ 200 h 267"/>
                <a:gd name="T66" fmla="*/ 135 w 175"/>
                <a:gd name="T67" fmla="*/ 222 h 267"/>
                <a:gd name="T68" fmla="*/ 129 w 175"/>
                <a:gd name="T69" fmla="*/ 244 h 267"/>
                <a:gd name="T70" fmla="*/ 117 w 175"/>
                <a:gd name="T71" fmla="*/ 267 h 267"/>
                <a:gd name="T72" fmla="*/ 114 w 175"/>
                <a:gd name="T73" fmla="*/ 265 h 267"/>
                <a:gd name="T74" fmla="*/ 109 w 175"/>
                <a:gd name="T75" fmla="*/ 264 h 267"/>
                <a:gd name="T76" fmla="*/ 101 w 175"/>
                <a:gd name="T77" fmla="*/ 260 h 267"/>
                <a:gd name="T78" fmla="*/ 91 w 175"/>
                <a:gd name="T79" fmla="*/ 255 h 267"/>
                <a:gd name="T80" fmla="*/ 79 w 175"/>
                <a:gd name="T81" fmla="*/ 248 h 267"/>
                <a:gd name="T82" fmla="*/ 66 w 175"/>
                <a:gd name="T83" fmla="*/ 239 h 267"/>
                <a:gd name="T84" fmla="*/ 53 w 175"/>
                <a:gd name="T85" fmla="*/ 229 h 267"/>
                <a:gd name="T86" fmla="*/ 40 w 175"/>
                <a:gd name="T87" fmla="*/ 217 h 267"/>
                <a:gd name="T88" fmla="*/ 27 w 175"/>
                <a:gd name="T89" fmla="*/ 202 h 267"/>
                <a:gd name="T90" fmla="*/ 17 w 175"/>
                <a:gd name="T91" fmla="*/ 186 h 267"/>
                <a:gd name="T92" fmla="*/ 9 w 175"/>
                <a:gd name="T93" fmla="*/ 167 h 267"/>
                <a:gd name="T94" fmla="*/ 2 w 175"/>
                <a:gd name="T95" fmla="*/ 146 h 267"/>
                <a:gd name="T96" fmla="*/ 0 w 175"/>
                <a:gd name="T97" fmla="*/ 121 h 267"/>
                <a:gd name="T98" fmla="*/ 1 w 175"/>
                <a:gd name="T99" fmla="*/ 95 h 267"/>
                <a:gd name="T100" fmla="*/ 8 w 175"/>
                <a:gd name="T101" fmla="*/ 67 h 267"/>
                <a:gd name="T102" fmla="*/ 18 w 175"/>
                <a:gd name="T103" fmla="*/ 34 h 267"/>
                <a:gd name="T104" fmla="*/ 35 w 175"/>
                <a:gd name="T105"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7">
                  <a:moveTo>
                    <a:pt x="35" y="0"/>
                  </a:moveTo>
                  <a:lnTo>
                    <a:pt x="38" y="0"/>
                  </a:lnTo>
                  <a:lnTo>
                    <a:pt x="44" y="3"/>
                  </a:lnTo>
                  <a:lnTo>
                    <a:pt x="53" y="7"/>
                  </a:lnTo>
                  <a:lnTo>
                    <a:pt x="66" y="13"/>
                  </a:lnTo>
                  <a:lnTo>
                    <a:pt x="79" y="20"/>
                  </a:lnTo>
                  <a:lnTo>
                    <a:pt x="95" y="29"/>
                  </a:lnTo>
                  <a:lnTo>
                    <a:pt x="110" y="41"/>
                  </a:lnTo>
                  <a:lnTo>
                    <a:pt x="126" y="54"/>
                  </a:lnTo>
                  <a:lnTo>
                    <a:pt x="140" y="68"/>
                  </a:lnTo>
                  <a:lnTo>
                    <a:pt x="153" y="85"/>
                  </a:lnTo>
                  <a:lnTo>
                    <a:pt x="165" y="103"/>
                  </a:lnTo>
                  <a:lnTo>
                    <a:pt x="171" y="124"/>
                  </a:lnTo>
                  <a:lnTo>
                    <a:pt x="175" y="146"/>
                  </a:lnTo>
                  <a:lnTo>
                    <a:pt x="175" y="170"/>
                  </a:lnTo>
                  <a:lnTo>
                    <a:pt x="169" y="196"/>
                  </a:lnTo>
                  <a:lnTo>
                    <a:pt x="157" y="226"/>
                  </a:lnTo>
                  <a:lnTo>
                    <a:pt x="139" y="257"/>
                  </a:lnTo>
                  <a:lnTo>
                    <a:pt x="140" y="255"/>
                  </a:lnTo>
                  <a:lnTo>
                    <a:pt x="143" y="246"/>
                  </a:lnTo>
                  <a:lnTo>
                    <a:pt x="147" y="234"/>
                  </a:lnTo>
                  <a:lnTo>
                    <a:pt x="149" y="219"/>
                  </a:lnTo>
                  <a:lnTo>
                    <a:pt x="151" y="200"/>
                  </a:lnTo>
                  <a:lnTo>
                    <a:pt x="151" y="180"/>
                  </a:lnTo>
                  <a:lnTo>
                    <a:pt x="147" y="157"/>
                  </a:lnTo>
                  <a:lnTo>
                    <a:pt x="138" y="135"/>
                  </a:lnTo>
                  <a:lnTo>
                    <a:pt x="125" y="113"/>
                  </a:lnTo>
                  <a:lnTo>
                    <a:pt x="126" y="117"/>
                  </a:lnTo>
                  <a:lnTo>
                    <a:pt x="129" y="126"/>
                  </a:lnTo>
                  <a:lnTo>
                    <a:pt x="132" y="139"/>
                  </a:lnTo>
                  <a:lnTo>
                    <a:pt x="136" y="157"/>
                  </a:lnTo>
                  <a:lnTo>
                    <a:pt x="138" y="178"/>
                  </a:lnTo>
                  <a:lnTo>
                    <a:pt x="138" y="200"/>
                  </a:lnTo>
                  <a:lnTo>
                    <a:pt x="135" y="222"/>
                  </a:lnTo>
                  <a:lnTo>
                    <a:pt x="129" y="244"/>
                  </a:lnTo>
                  <a:lnTo>
                    <a:pt x="117" y="267"/>
                  </a:lnTo>
                  <a:lnTo>
                    <a:pt x="114" y="265"/>
                  </a:lnTo>
                  <a:lnTo>
                    <a:pt x="109" y="264"/>
                  </a:lnTo>
                  <a:lnTo>
                    <a:pt x="101" y="260"/>
                  </a:lnTo>
                  <a:lnTo>
                    <a:pt x="91" y="255"/>
                  </a:lnTo>
                  <a:lnTo>
                    <a:pt x="79" y="248"/>
                  </a:lnTo>
                  <a:lnTo>
                    <a:pt x="66" y="239"/>
                  </a:lnTo>
                  <a:lnTo>
                    <a:pt x="53" y="229"/>
                  </a:lnTo>
                  <a:lnTo>
                    <a:pt x="40" y="217"/>
                  </a:lnTo>
                  <a:lnTo>
                    <a:pt x="27" y="202"/>
                  </a:lnTo>
                  <a:lnTo>
                    <a:pt x="17" y="186"/>
                  </a:lnTo>
                  <a:lnTo>
                    <a:pt x="9" y="167"/>
                  </a:lnTo>
                  <a:lnTo>
                    <a:pt x="2" y="146"/>
                  </a:lnTo>
                  <a:lnTo>
                    <a:pt x="0" y="121"/>
                  </a:lnTo>
                  <a:lnTo>
                    <a:pt x="1" y="95"/>
                  </a:lnTo>
                  <a:lnTo>
                    <a:pt x="8" y="67"/>
                  </a:lnTo>
                  <a:lnTo>
                    <a:pt x="18" y="34"/>
                  </a:lnTo>
                  <a:lnTo>
                    <a:pt x="3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19" name="任意多边形: 形状 28"/>
            <p:cNvSpPr>
              <a:spLocks/>
            </p:cNvSpPr>
            <p:nvPr/>
          </p:nvSpPr>
          <p:spPr bwMode="auto">
            <a:xfrm>
              <a:off x="2157065" y="1499394"/>
              <a:ext cx="280988" cy="406400"/>
            </a:xfrm>
            <a:custGeom>
              <a:avLst/>
              <a:gdLst>
                <a:gd name="T0" fmla="*/ 150 w 177"/>
                <a:gd name="T1" fmla="*/ 0 h 256"/>
                <a:gd name="T2" fmla="*/ 151 w 177"/>
                <a:gd name="T3" fmla="*/ 3 h 256"/>
                <a:gd name="T4" fmla="*/ 154 w 177"/>
                <a:gd name="T5" fmla="*/ 9 h 256"/>
                <a:gd name="T6" fmla="*/ 157 w 177"/>
                <a:gd name="T7" fmla="*/ 18 h 256"/>
                <a:gd name="T8" fmla="*/ 163 w 177"/>
                <a:gd name="T9" fmla="*/ 31 h 256"/>
                <a:gd name="T10" fmla="*/ 167 w 177"/>
                <a:gd name="T11" fmla="*/ 47 h 256"/>
                <a:gd name="T12" fmla="*/ 172 w 177"/>
                <a:gd name="T13" fmla="*/ 64 h 256"/>
                <a:gd name="T14" fmla="*/ 174 w 177"/>
                <a:gd name="T15" fmla="*/ 82 h 256"/>
                <a:gd name="T16" fmla="*/ 177 w 177"/>
                <a:gd name="T17" fmla="*/ 103 h 256"/>
                <a:gd name="T18" fmla="*/ 177 w 177"/>
                <a:gd name="T19" fmla="*/ 124 h 256"/>
                <a:gd name="T20" fmla="*/ 174 w 177"/>
                <a:gd name="T21" fmla="*/ 144 h 256"/>
                <a:gd name="T22" fmla="*/ 169 w 177"/>
                <a:gd name="T23" fmla="*/ 165 h 256"/>
                <a:gd name="T24" fmla="*/ 159 w 177"/>
                <a:gd name="T25" fmla="*/ 185 h 256"/>
                <a:gd name="T26" fmla="*/ 146 w 177"/>
                <a:gd name="T27" fmla="*/ 203 h 256"/>
                <a:gd name="T28" fmla="*/ 129 w 177"/>
                <a:gd name="T29" fmla="*/ 220 h 256"/>
                <a:gd name="T30" fmla="*/ 105 w 177"/>
                <a:gd name="T31" fmla="*/ 235 h 256"/>
                <a:gd name="T32" fmla="*/ 77 w 177"/>
                <a:gd name="T33" fmla="*/ 247 h 256"/>
                <a:gd name="T34" fmla="*/ 42 w 177"/>
                <a:gd name="T35" fmla="*/ 256 h 256"/>
                <a:gd name="T36" fmla="*/ 44 w 177"/>
                <a:gd name="T37" fmla="*/ 255 h 256"/>
                <a:gd name="T38" fmla="*/ 52 w 177"/>
                <a:gd name="T39" fmla="*/ 251 h 256"/>
                <a:gd name="T40" fmla="*/ 63 w 177"/>
                <a:gd name="T41" fmla="*/ 244 h 256"/>
                <a:gd name="T42" fmla="*/ 76 w 177"/>
                <a:gd name="T43" fmla="*/ 235 h 256"/>
                <a:gd name="T44" fmla="*/ 90 w 177"/>
                <a:gd name="T45" fmla="*/ 224 h 256"/>
                <a:gd name="T46" fmla="*/ 104 w 177"/>
                <a:gd name="T47" fmla="*/ 209 h 256"/>
                <a:gd name="T48" fmla="*/ 117 w 177"/>
                <a:gd name="T49" fmla="*/ 191 h 256"/>
                <a:gd name="T50" fmla="*/ 126 w 177"/>
                <a:gd name="T51" fmla="*/ 169 h 256"/>
                <a:gd name="T52" fmla="*/ 133 w 177"/>
                <a:gd name="T53" fmla="*/ 144 h 256"/>
                <a:gd name="T54" fmla="*/ 131 w 177"/>
                <a:gd name="T55" fmla="*/ 148 h 256"/>
                <a:gd name="T56" fmla="*/ 128 w 177"/>
                <a:gd name="T57" fmla="*/ 156 h 256"/>
                <a:gd name="T58" fmla="*/ 120 w 177"/>
                <a:gd name="T59" fmla="*/ 168 h 256"/>
                <a:gd name="T60" fmla="*/ 109 w 177"/>
                <a:gd name="T61" fmla="*/ 183 h 256"/>
                <a:gd name="T62" fmla="*/ 96 w 177"/>
                <a:gd name="T63" fmla="*/ 199 h 256"/>
                <a:gd name="T64" fmla="*/ 81 w 177"/>
                <a:gd name="T65" fmla="*/ 215 h 256"/>
                <a:gd name="T66" fmla="*/ 63 w 177"/>
                <a:gd name="T67" fmla="*/ 229 h 256"/>
                <a:gd name="T68" fmla="*/ 42 w 177"/>
                <a:gd name="T69" fmla="*/ 240 h 256"/>
                <a:gd name="T70" fmla="*/ 20 w 177"/>
                <a:gd name="T71" fmla="*/ 247 h 256"/>
                <a:gd name="T72" fmla="*/ 18 w 177"/>
                <a:gd name="T73" fmla="*/ 244 h 256"/>
                <a:gd name="T74" fmla="*/ 16 w 177"/>
                <a:gd name="T75" fmla="*/ 239 h 256"/>
                <a:gd name="T76" fmla="*/ 12 w 177"/>
                <a:gd name="T77" fmla="*/ 229 h 256"/>
                <a:gd name="T78" fmla="*/ 8 w 177"/>
                <a:gd name="T79" fmla="*/ 217 h 256"/>
                <a:gd name="T80" fmla="*/ 4 w 177"/>
                <a:gd name="T81" fmla="*/ 203 h 256"/>
                <a:gd name="T82" fmla="*/ 1 w 177"/>
                <a:gd name="T83" fmla="*/ 186 h 256"/>
                <a:gd name="T84" fmla="*/ 0 w 177"/>
                <a:gd name="T85" fmla="*/ 168 h 256"/>
                <a:gd name="T86" fmla="*/ 0 w 177"/>
                <a:gd name="T87" fmla="*/ 148 h 256"/>
                <a:gd name="T88" fmla="*/ 4 w 177"/>
                <a:gd name="T89" fmla="*/ 128 h 256"/>
                <a:gd name="T90" fmla="*/ 9 w 177"/>
                <a:gd name="T91" fmla="*/ 107 h 256"/>
                <a:gd name="T92" fmla="*/ 20 w 177"/>
                <a:gd name="T93" fmla="*/ 86 h 256"/>
                <a:gd name="T94" fmla="*/ 35 w 177"/>
                <a:gd name="T95" fmla="*/ 67 h 256"/>
                <a:gd name="T96" fmla="*/ 55 w 177"/>
                <a:gd name="T97" fmla="*/ 47 h 256"/>
                <a:gd name="T98" fmla="*/ 79 w 177"/>
                <a:gd name="T99" fmla="*/ 30 h 256"/>
                <a:gd name="T100" fmla="*/ 112 w 177"/>
                <a:gd name="T101" fmla="*/ 15 h 256"/>
                <a:gd name="T102" fmla="*/ 150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50" y="0"/>
                  </a:moveTo>
                  <a:lnTo>
                    <a:pt x="151" y="3"/>
                  </a:lnTo>
                  <a:lnTo>
                    <a:pt x="154" y="9"/>
                  </a:lnTo>
                  <a:lnTo>
                    <a:pt x="157" y="18"/>
                  </a:lnTo>
                  <a:lnTo>
                    <a:pt x="163" y="31"/>
                  </a:lnTo>
                  <a:lnTo>
                    <a:pt x="167" y="47"/>
                  </a:lnTo>
                  <a:lnTo>
                    <a:pt x="172" y="64"/>
                  </a:lnTo>
                  <a:lnTo>
                    <a:pt x="174" y="82"/>
                  </a:lnTo>
                  <a:lnTo>
                    <a:pt x="177" y="103"/>
                  </a:lnTo>
                  <a:lnTo>
                    <a:pt x="177" y="124"/>
                  </a:lnTo>
                  <a:lnTo>
                    <a:pt x="174" y="144"/>
                  </a:lnTo>
                  <a:lnTo>
                    <a:pt x="169" y="165"/>
                  </a:lnTo>
                  <a:lnTo>
                    <a:pt x="159" y="185"/>
                  </a:lnTo>
                  <a:lnTo>
                    <a:pt x="146" y="203"/>
                  </a:lnTo>
                  <a:lnTo>
                    <a:pt x="129" y="220"/>
                  </a:lnTo>
                  <a:lnTo>
                    <a:pt x="105" y="235"/>
                  </a:lnTo>
                  <a:lnTo>
                    <a:pt x="77" y="247"/>
                  </a:lnTo>
                  <a:lnTo>
                    <a:pt x="42" y="256"/>
                  </a:lnTo>
                  <a:lnTo>
                    <a:pt x="44" y="255"/>
                  </a:lnTo>
                  <a:lnTo>
                    <a:pt x="52" y="251"/>
                  </a:lnTo>
                  <a:lnTo>
                    <a:pt x="63" y="244"/>
                  </a:lnTo>
                  <a:lnTo>
                    <a:pt x="76" y="235"/>
                  </a:lnTo>
                  <a:lnTo>
                    <a:pt x="90" y="224"/>
                  </a:lnTo>
                  <a:lnTo>
                    <a:pt x="104" y="209"/>
                  </a:lnTo>
                  <a:lnTo>
                    <a:pt x="117" y="191"/>
                  </a:lnTo>
                  <a:lnTo>
                    <a:pt x="126" y="169"/>
                  </a:lnTo>
                  <a:lnTo>
                    <a:pt x="133" y="144"/>
                  </a:lnTo>
                  <a:lnTo>
                    <a:pt x="131" y="148"/>
                  </a:lnTo>
                  <a:lnTo>
                    <a:pt x="128" y="156"/>
                  </a:lnTo>
                  <a:lnTo>
                    <a:pt x="120" y="168"/>
                  </a:lnTo>
                  <a:lnTo>
                    <a:pt x="109" y="183"/>
                  </a:lnTo>
                  <a:lnTo>
                    <a:pt x="96" y="199"/>
                  </a:lnTo>
                  <a:lnTo>
                    <a:pt x="81" y="215"/>
                  </a:lnTo>
                  <a:lnTo>
                    <a:pt x="63" y="229"/>
                  </a:lnTo>
                  <a:lnTo>
                    <a:pt x="42" y="240"/>
                  </a:lnTo>
                  <a:lnTo>
                    <a:pt x="20" y="247"/>
                  </a:lnTo>
                  <a:lnTo>
                    <a:pt x="18" y="244"/>
                  </a:lnTo>
                  <a:lnTo>
                    <a:pt x="16" y="239"/>
                  </a:lnTo>
                  <a:lnTo>
                    <a:pt x="12" y="229"/>
                  </a:lnTo>
                  <a:lnTo>
                    <a:pt x="8" y="217"/>
                  </a:lnTo>
                  <a:lnTo>
                    <a:pt x="4" y="203"/>
                  </a:lnTo>
                  <a:lnTo>
                    <a:pt x="1" y="186"/>
                  </a:lnTo>
                  <a:lnTo>
                    <a:pt x="0" y="168"/>
                  </a:lnTo>
                  <a:lnTo>
                    <a:pt x="0" y="148"/>
                  </a:lnTo>
                  <a:lnTo>
                    <a:pt x="4" y="128"/>
                  </a:lnTo>
                  <a:lnTo>
                    <a:pt x="9" y="107"/>
                  </a:lnTo>
                  <a:lnTo>
                    <a:pt x="20" y="86"/>
                  </a:lnTo>
                  <a:lnTo>
                    <a:pt x="35" y="67"/>
                  </a:lnTo>
                  <a:lnTo>
                    <a:pt x="55" y="47"/>
                  </a:lnTo>
                  <a:lnTo>
                    <a:pt x="79" y="30"/>
                  </a:lnTo>
                  <a:lnTo>
                    <a:pt x="112" y="15"/>
                  </a:lnTo>
                  <a:lnTo>
                    <a:pt x="150"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20" name="任意多边形: 形状 29"/>
            <p:cNvSpPr>
              <a:spLocks/>
            </p:cNvSpPr>
            <p:nvPr/>
          </p:nvSpPr>
          <p:spPr bwMode="auto">
            <a:xfrm>
              <a:off x="2596803" y="1775619"/>
              <a:ext cx="280988" cy="404813"/>
            </a:xfrm>
            <a:custGeom>
              <a:avLst/>
              <a:gdLst>
                <a:gd name="T0" fmla="*/ 149 w 177"/>
                <a:gd name="T1" fmla="*/ 0 h 255"/>
                <a:gd name="T2" fmla="*/ 151 w 177"/>
                <a:gd name="T3" fmla="*/ 2 h 255"/>
                <a:gd name="T4" fmla="*/ 153 w 177"/>
                <a:gd name="T5" fmla="*/ 8 h 255"/>
                <a:gd name="T6" fmla="*/ 157 w 177"/>
                <a:gd name="T7" fmla="*/ 17 h 255"/>
                <a:gd name="T8" fmla="*/ 162 w 177"/>
                <a:gd name="T9" fmla="*/ 30 h 255"/>
                <a:gd name="T10" fmla="*/ 166 w 177"/>
                <a:gd name="T11" fmla="*/ 46 h 255"/>
                <a:gd name="T12" fmla="*/ 170 w 177"/>
                <a:gd name="T13" fmla="*/ 63 h 255"/>
                <a:gd name="T14" fmla="*/ 174 w 177"/>
                <a:gd name="T15" fmla="*/ 82 h 255"/>
                <a:gd name="T16" fmla="*/ 177 w 177"/>
                <a:gd name="T17" fmla="*/ 102 h 255"/>
                <a:gd name="T18" fmla="*/ 177 w 177"/>
                <a:gd name="T19" fmla="*/ 122 h 255"/>
                <a:gd name="T20" fmla="*/ 174 w 177"/>
                <a:gd name="T21" fmla="*/ 143 h 255"/>
                <a:gd name="T22" fmla="*/ 168 w 177"/>
                <a:gd name="T23" fmla="*/ 164 h 255"/>
                <a:gd name="T24" fmla="*/ 159 w 177"/>
                <a:gd name="T25" fmla="*/ 183 h 255"/>
                <a:gd name="T26" fmla="*/ 146 w 177"/>
                <a:gd name="T27" fmla="*/ 203 h 255"/>
                <a:gd name="T28" fmla="*/ 127 w 177"/>
                <a:gd name="T29" fmla="*/ 220 h 255"/>
                <a:gd name="T30" fmla="*/ 105 w 177"/>
                <a:gd name="T31" fmla="*/ 234 h 255"/>
                <a:gd name="T32" fmla="*/ 77 w 177"/>
                <a:gd name="T33" fmla="*/ 246 h 255"/>
                <a:gd name="T34" fmla="*/ 42 w 177"/>
                <a:gd name="T35" fmla="*/ 255 h 255"/>
                <a:gd name="T36" fmla="*/ 44 w 177"/>
                <a:gd name="T37" fmla="*/ 253 h 255"/>
                <a:gd name="T38" fmla="*/ 51 w 177"/>
                <a:gd name="T39" fmla="*/ 250 h 255"/>
                <a:gd name="T40" fmla="*/ 62 w 177"/>
                <a:gd name="T41" fmla="*/ 244 h 255"/>
                <a:gd name="T42" fmla="*/ 75 w 177"/>
                <a:gd name="T43" fmla="*/ 235 h 255"/>
                <a:gd name="T44" fmla="*/ 90 w 177"/>
                <a:gd name="T45" fmla="*/ 222 h 255"/>
                <a:gd name="T46" fmla="*/ 104 w 177"/>
                <a:gd name="T47" fmla="*/ 208 h 255"/>
                <a:gd name="T48" fmla="*/ 116 w 177"/>
                <a:gd name="T49" fmla="*/ 190 h 255"/>
                <a:gd name="T50" fmla="*/ 126 w 177"/>
                <a:gd name="T51" fmla="*/ 169 h 255"/>
                <a:gd name="T52" fmla="*/ 133 w 177"/>
                <a:gd name="T53" fmla="*/ 143 h 255"/>
                <a:gd name="T54" fmla="*/ 131 w 177"/>
                <a:gd name="T55" fmla="*/ 147 h 255"/>
                <a:gd name="T56" fmla="*/ 127 w 177"/>
                <a:gd name="T57" fmla="*/ 155 h 255"/>
                <a:gd name="T58" fmla="*/ 120 w 177"/>
                <a:gd name="T59" fmla="*/ 168 h 255"/>
                <a:gd name="T60" fmla="*/ 109 w 177"/>
                <a:gd name="T61" fmla="*/ 182 h 255"/>
                <a:gd name="T62" fmla="*/ 96 w 177"/>
                <a:gd name="T63" fmla="*/ 198 h 255"/>
                <a:gd name="T64" fmla="*/ 81 w 177"/>
                <a:gd name="T65" fmla="*/ 213 h 255"/>
                <a:gd name="T66" fmla="*/ 62 w 177"/>
                <a:gd name="T67" fmla="*/ 227 h 255"/>
                <a:gd name="T68" fmla="*/ 42 w 177"/>
                <a:gd name="T69" fmla="*/ 239 h 255"/>
                <a:gd name="T70" fmla="*/ 18 w 177"/>
                <a:gd name="T71" fmla="*/ 246 h 255"/>
                <a:gd name="T72" fmla="*/ 18 w 177"/>
                <a:gd name="T73" fmla="*/ 243 h 255"/>
                <a:gd name="T74" fmla="*/ 16 w 177"/>
                <a:gd name="T75" fmla="*/ 238 h 255"/>
                <a:gd name="T76" fmla="*/ 12 w 177"/>
                <a:gd name="T77" fmla="*/ 229 h 255"/>
                <a:gd name="T78" fmla="*/ 8 w 177"/>
                <a:gd name="T79" fmla="*/ 216 h 255"/>
                <a:gd name="T80" fmla="*/ 4 w 177"/>
                <a:gd name="T81" fmla="*/ 201 h 255"/>
                <a:gd name="T82" fmla="*/ 1 w 177"/>
                <a:gd name="T83" fmla="*/ 185 h 255"/>
                <a:gd name="T84" fmla="*/ 0 w 177"/>
                <a:gd name="T85" fmla="*/ 166 h 255"/>
                <a:gd name="T86" fmla="*/ 0 w 177"/>
                <a:gd name="T87" fmla="*/ 147 h 255"/>
                <a:gd name="T88" fmla="*/ 3 w 177"/>
                <a:gd name="T89" fmla="*/ 126 h 255"/>
                <a:gd name="T90" fmla="*/ 9 w 177"/>
                <a:gd name="T91" fmla="*/ 105 h 255"/>
                <a:gd name="T92" fmla="*/ 19 w 177"/>
                <a:gd name="T93" fmla="*/ 86 h 255"/>
                <a:gd name="T94" fmla="*/ 34 w 177"/>
                <a:gd name="T95" fmla="*/ 65 h 255"/>
                <a:gd name="T96" fmla="*/ 55 w 177"/>
                <a:gd name="T97" fmla="*/ 47 h 255"/>
                <a:gd name="T98" fmla="*/ 79 w 177"/>
                <a:gd name="T99" fmla="*/ 29 h 255"/>
                <a:gd name="T100" fmla="*/ 110 w 177"/>
                <a:gd name="T101" fmla="*/ 13 h 255"/>
                <a:gd name="T102" fmla="*/ 149 w 177"/>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5">
                  <a:moveTo>
                    <a:pt x="149" y="0"/>
                  </a:moveTo>
                  <a:lnTo>
                    <a:pt x="151" y="2"/>
                  </a:lnTo>
                  <a:lnTo>
                    <a:pt x="153" y="8"/>
                  </a:lnTo>
                  <a:lnTo>
                    <a:pt x="157" y="17"/>
                  </a:lnTo>
                  <a:lnTo>
                    <a:pt x="162" y="30"/>
                  </a:lnTo>
                  <a:lnTo>
                    <a:pt x="166" y="46"/>
                  </a:lnTo>
                  <a:lnTo>
                    <a:pt x="170" y="63"/>
                  </a:lnTo>
                  <a:lnTo>
                    <a:pt x="174" y="82"/>
                  </a:lnTo>
                  <a:lnTo>
                    <a:pt x="177" y="102"/>
                  </a:lnTo>
                  <a:lnTo>
                    <a:pt x="177" y="122"/>
                  </a:lnTo>
                  <a:lnTo>
                    <a:pt x="174" y="143"/>
                  </a:lnTo>
                  <a:lnTo>
                    <a:pt x="168" y="164"/>
                  </a:lnTo>
                  <a:lnTo>
                    <a:pt x="159" y="183"/>
                  </a:lnTo>
                  <a:lnTo>
                    <a:pt x="146" y="203"/>
                  </a:lnTo>
                  <a:lnTo>
                    <a:pt x="127" y="220"/>
                  </a:lnTo>
                  <a:lnTo>
                    <a:pt x="105" y="234"/>
                  </a:lnTo>
                  <a:lnTo>
                    <a:pt x="77" y="246"/>
                  </a:lnTo>
                  <a:lnTo>
                    <a:pt x="42" y="255"/>
                  </a:lnTo>
                  <a:lnTo>
                    <a:pt x="44" y="253"/>
                  </a:lnTo>
                  <a:lnTo>
                    <a:pt x="51" y="250"/>
                  </a:lnTo>
                  <a:lnTo>
                    <a:pt x="62" y="244"/>
                  </a:lnTo>
                  <a:lnTo>
                    <a:pt x="75" y="235"/>
                  </a:lnTo>
                  <a:lnTo>
                    <a:pt x="90" y="222"/>
                  </a:lnTo>
                  <a:lnTo>
                    <a:pt x="104" y="208"/>
                  </a:lnTo>
                  <a:lnTo>
                    <a:pt x="116" y="190"/>
                  </a:lnTo>
                  <a:lnTo>
                    <a:pt x="126" y="169"/>
                  </a:lnTo>
                  <a:lnTo>
                    <a:pt x="133" y="143"/>
                  </a:lnTo>
                  <a:lnTo>
                    <a:pt x="131" y="147"/>
                  </a:lnTo>
                  <a:lnTo>
                    <a:pt x="127" y="155"/>
                  </a:lnTo>
                  <a:lnTo>
                    <a:pt x="120" y="168"/>
                  </a:lnTo>
                  <a:lnTo>
                    <a:pt x="109" y="182"/>
                  </a:lnTo>
                  <a:lnTo>
                    <a:pt x="96" y="198"/>
                  </a:lnTo>
                  <a:lnTo>
                    <a:pt x="81" y="213"/>
                  </a:lnTo>
                  <a:lnTo>
                    <a:pt x="62" y="227"/>
                  </a:lnTo>
                  <a:lnTo>
                    <a:pt x="42" y="239"/>
                  </a:lnTo>
                  <a:lnTo>
                    <a:pt x="18" y="246"/>
                  </a:lnTo>
                  <a:lnTo>
                    <a:pt x="18" y="243"/>
                  </a:lnTo>
                  <a:lnTo>
                    <a:pt x="16" y="238"/>
                  </a:lnTo>
                  <a:lnTo>
                    <a:pt x="12" y="229"/>
                  </a:lnTo>
                  <a:lnTo>
                    <a:pt x="8" y="216"/>
                  </a:lnTo>
                  <a:lnTo>
                    <a:pt x="4" y="201"/>
                  </a:lnTo>
                  <a:lnTo>
                    <a:pt x="1" y="185"/>
                  </a:lnTo>
                  <a:lnTo>
                    <a:pt x="0" y="166"/>
                  </a:lnTo>
                  <a:lnTo>
                    <a:pt x="0" y="147"/>
                  </a:lnTo>
                  <a:lnTo>
                    <a:pt x="3" y="126"/>
                  </a:lnTo>
                  <a:lnTo>
                    <a:pt x="9" y="105"/>
                  </a:lnTo>
                  <a:lnTo>
                    <a:pt x="19" y="86"/>
                  </a:lnTo>
                  <a:lnTo>
                    <a:pt x="34" y="65"/>
                  </a:lnTo>
                  <a:lnTo>
                    <a:pt x="55" y="47"/>
                  </a:lnTo>
                  <a:lnTo>
                    <a:pt x="79" y="29"/>
                  </a:lnTo>
                  <a:lnTo>
                    <a:pt x="110" y="13"/>
                  </a:lnTo>
                  <a:lnTo>
                    <a:pt x="149"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21" name="任意多边形: 形状 30"/>
            <p:cNvSpPr>
              <a:spLocks/>
            </p:cNvSpPr>
            <p:nvPr/>
          </p:nvSpPr>
          <p:spPr bwMode="auto">
            <a:xfrm>
              <a:off x="2987328" y="1288256"/>
              <a:ext cx="279400" cy="422275"/>
            </a:xfrm>
            <a:custGeom>
              <a:avLst/>
              <a:gdLst>
                <a:gd name="T0" fmla="*/ 35 w 176"/>
                <a:gd name="T1" fmla="*/ 0 h 266"/>
                <a:gd name="T2" fmla="*/ 37 w 176"/>
                <a:gd name="T3" fmla="*/ 1 h 266"/>
                <a:gd name="T4" fmla="*/ 44 w 176"/>
                <a:gd name="T5" fmla="*/ 4 h 266"/>
                <a:gd name="T6" fmla="*/ 53 w 176"/>
                <a:gd name="T7" fmla="*/ 7 h 266"/>
                <a:gd name="T8" fmla="*/ 66 w 176"/>
                <a:gd name="T9" fmla="*/ 13 h 266"/>
                <a:gd name="T10" fmla="*/ 80 w 176"/>
                <a:gd name="T11" fmla="*/ 20 h 266"/>
                <a:gd name="T12" fmla="*/ 95 w 176"/>
                <a:gd name="T13" fmla="*/ 29 h 266"/>
                <a:gd name="T14" fmla="*/ 110 w 176"/>
                <a:gd name="T15" fmla="*/ 40 h 266"/>
                <a:gd name="T16" fmla="*/ 126 w 176"/>
                <a:gd name="T17" fmla="*/ 53 h 266"/>
                <a:gd name="T18" fmla="*/ 141 w 176"/>
                <a:gd name="T19" fmla="*/ 68 h 266"/>
                <a:gd name="T20" fmla="*/ 154 w 176"/>
                <a:gd name="T21" fmla="*/ 84 h 266"/>
                <a:gd name="T22" fmla="*/ 165 w 176"/>
                <a:gd name="T23" fmla="*/ 103 h 266"/>
                <a:gd name="T24" fmla="*/ 173 w 176"/>
                <a:gd name="T25" fmla="*/ 123 h 266"/>
                <a:gd name="T26" fmla="*/ 176 w 176"/>
                <a:gd name="T27" fmla="*/ 146 h 266"/>
                <a:gd name="T28" fmla="*/ 175 w 176"/>
                <a:gd name="T29" fmla="*/ 171 h 266"/>
                <a:gd name="T30" fmla="*/ 170 w 176"/>
                <a:gd name="T31" fmla="*/ 197 h 266"/>
                <a:gd name="T32" fmla="*/ 158 w 176"/>
                <a:gd name="T33" fmla="*/ 225 h 266"/>
                <a:gd name="T34" fmla="*/ 140 w 176"/>
                <a:gd name="T35" fmla="*/ 257 h 266"/>
                <a:gd name="T36" fmla="*/ 140 w 176"/>
                <a:gd name="T37" fmla="*/ 254 h 266"/>
                <a:gd name="T38" fmla="*/ 143 w 176"/>
                <a:gd name="T39" fmla="*/ 246 h 266"/>
                <a:gd name="T40" fmla="*/ 147 w 176"/>
                <a:gd name="T41" fmla="*/ 235 h 266"/>
                <a:gd name="T42" fmla="*/ 149 w 176"/>
                <a:gd name="T43" fmla="*/ 219 h 266"/>
                <a:gd name="T44" fmla="*/ 150 w 176"/>
                <a:gd name="T45" fmla="*/ 201 h 266"/>
                <a:gd name="T46" fmla="*/ 150 w 176"/>
                <a:gd name="T47" fmla="*/ 180 h 266"/>
                <a:gd name="T48" fmla="*/ 147 w 176"/>
                <a:gd name="T49" fmla="*/ 158 h 266"/>
                <a:gd name="T50" fmla="*/ 139 w 176"/>
                <a:gd name="T51" fmla="*/ 136 h 266"/>
                <a:gd name="T52" fmla="*/ 126 w 176"/>
                <a:gd name="T53" fmla="*/ 114 h 266"/>
                <a:gd name="T54" fmla="*/ 127 w 176"/>
                <a:gd name="T55" fmla="*/ 116 h 266"/>
                <a:gd name="T56" fmla="*/ 130 w 176"/>
                <a:gd name="T57" fmla="*/ 126 h 266"/>
                <a:gd name="T58" fmla="*/ 132 w 176"/>
                <a:gd name="T59" fmla="*/ 140 h 266"/>
                <a:gd name="T60" fmla="*/ 136 w 176"/>
                <a:gd name="T61" fmla="*/ 158 h 266"/>
                <a:gd name="T62" fmla="*/ 137 w 176"/>
                <a:gd name="T63" fmla="*/ 177 h 266"/>
                <a:gd name="T64" fmla="*/ 137 w 176"/>
                <a:gd name="T65" fmla="*/ 200 h 266"/>
                <a:gd name="T66" fmla="*/ 135 w 176"/>
                <a:gd name="T67" fmla="*/ 223 h 266"/>
                <a:gd name="T68" fmla="*/ 128 w 176"/>
                <a:gd name="T69" fmla="*/ 245 h 266"/>
                <a:gd name="T70" fmla="*/ 117 w 176"/>
                <a:gd name="T71" fmla="*/ 266 h 266"/>
                <a:gd name="T72" fmla="*/ 115 w 176"/>
                <a:gd name="T73" fmla="*/ 266 h 266"/>
                <a:gd name="T74" fmla="*/ 109 w 176"/>
                <a:gd name="T75" fmla="*/ 263 h 266"/>
                <a:gd name="T76" fmla="*/ 101 w 176"/>
                <a:gd name="T77" fmla="*/ 261 h 266"/>
                <a:gd name="T78" fmla="*/ 91 w 176"/>
                <a:gd name="T79" fmla="*/ 255 h 266"/>
                <a:gd name="T80" fmla="*/ 79 w 176"/>
                <a:gd name="T81" fmla="*/ 248 h 266"/>
                <a:gd name="T82" fmla="*/ 66 w 176"/>
                <a:gd name="T83" fmla="*/ 240 h 266"/>
                <a:gd name="T84" fmla="*/ 53 w 176"/>
                <a:gd name="T85" fmla="*/ 229 h 266"/>
                <a:gd name="T86" fmla="*/ 40 w 176"/>
                <a:gd name="T87" fmla="*/ 216 h 266"/>
                <a:gd name="T88" fmla="*/ 28 w 176"/>
                <a:gd name="T89" fmla="*/ 202 h 266"/>
                <a:gd name="T90" fmla="*/ 17 w 176"/>
                <a:gd name="T91" fmla="*/ 185 h 266"/>
                <a:gd name="T92" fmla="*/ 9 w 176"/>
                <a:gd name="T93" fmla="*/ 167 h 266"/>
                <a:gd name="T94" fmla="*/ 2 w 176"/>
                <a:gd name="T95" fmla="*/ 145 h 266"/>
                <a:gd name="T96" fmla="*/ 0 w 176"/>
                <a:gd name="T97" fmla="*/ 122 h 266"/>
                <a:gd name="T98" fmla="*/ 1 w 176"/>
                <a:gd name="T99" fmla="*/ 96 h 266"/>
                <a:gd name="T100" fmla="*/ 7 w 176"/>
                <a:gd name="T101" fmla="*/ 66 h 266"/>
                <a:gd name="T102" fmla="*/ 18 w 176"/>
                <a:gd name="T103" fmla="*/ 35 h 266"/>
                <a:gd name="T104" fmla="*/ 35 w 176"/>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66">
                  <a:moveTo>
                    <a:pt x="35" y="0"/>
                  </a:moveTo>
                  <a:lnTo>
                    <a:pt x="37" y="1"/>
                  </a:lnTo>
                  <a:lnTo>
                    <a:pt x="44" y="4"/>
                  </a:lnTo>
                  <a:lnTo>
                    <a:pt x="53" y="7"/>
                  </a:lnTo>
                  <a:lnTo>
                    <a:pt x="66" y="13"/>
                  </a:lnTo>
                  <a:lnTo>
                    <a:pt x="80" y="20"/>
                  </a:lnTo>
                  <a:lnTo>
                    <a:pt x="95" y="29"/>
                  </a:lnTo>
                  <a:lnTo>
                    <a:pt x="110" y="40"/>
                  </a:lnTo>
                  <a:lnTo>
                    <a:pt x="126" y="53"/>
                  </a:lnTo>
                  <a:lnTo>
                    <a:pt x="141" y="68"/>
                  </a:lnTo>
                  <a:lnTo>
                    <a:pt x="154" y="84"/>
                  </a:lnTo>
                  <a:lnTo>
                    <a:pt x="165" y="103"/>
                  </a:lnTo>
                  <a:lnTo>
                    <a:pt x="173" y="123"/>
                  </a:lnTo>
                  <a:lnTo>
                    <a:pt x="176" y="146"/>
                  </a:lnTo>
                  <a:lnTo>
                    <a:pt x="175" y="171"/>
                  </a:lnTo>
                  <a:lnTo>
                    <a:pt x="170" y="197"/>
                  </a:lnTo>
                  <a:lnTo>
                    <a:pt x="158" y="225"/>
                  </a:lnTo>
                  <a:lnTo>
                    <a:pt x="140" y="257"/>
                  </a:lnTo>
                  <a:lnTo>
                    <a:pt x="140" y="254"/>
                  </a:lnTo>
                  <a:lnTo>
                    <a:pt x="143" y="246"/>
                  </a:lnTo>
                  <a:lnTo>
                    <a:pt x="147" y="235"/>
                  </a:lnTo>
                  <a:lnTo>
                    <a:pt x="149" y="219"/>
                  </a:lnTo>
                  <a:lnTo>
                    <a:pt x="150" y="201"/>
                  </a:lnTo>
                  <a:lnTo>
                    <a:pt x="150" y="180"/>
                  </a:lnTo>
                  <a:lnTo>
                    <a:pt x="147" y="158"/>
                  </a:lnTo>
                  <a:lnTo>
                    <a:pt x="139" y="136"/>
                  </a:lnTo>
                  <a:lnTo>
                    <a:pt x="126" y="114"/>
                  </a:lnTo>
                  <a:lnTo>
                    <a:pt x="127" y="116"/>
                  </a:lnTo>
                  <a:lnTo>
                    <a:pt x="130" y="126"/>
                  </a:lnTo>
                  <a:lnTo>
                    <a:pt x="132" y="140"/>
                  </a:lnTo>
                  <a:lnTo>
                    <a:pt x="136" y="158"/>
                  </a:lnTo>
                  <a:lnTo>
                    <a:pt x="137" y="177"/>
                  </a:lnTo>
                  <a:lnTo>
                    <a:pt x="137" y="200"/>
                  </a:lnTo>
                  <a:lnTo>
                    <a:pt x="135" y="223"/>
                  </a:lnTo>
                  <a:lnTo>
                    <a:pt x="128" y="245"/>
                  </a:lnTo>
                  <a:lnTo>
                    <a:pt x="117" y="266"/>
                  </a:lnTo>
                  <a:lnTo>
                    <a:pt x="115" y="266"/>
                  </a:lnTo>
                  <a:lnTo>
                    <a:pt x="109" y="263"/>
                  </a:lnTo>
                  <a:lnTo>
                    <a:pt x="101" y="261"/>
                  </a:lnTo>
                  <a:lnTo>
                    <a:pt x="91" y="255"/>
                  </a:lnTo>
                  <a:lnTo>
                    <a:pt x="79" y="248"/>
                  </a:lnTo>
                  <a:lnTo>
                    <a:pt x="66" y="240"/>
                  </a:lnTo>
                  <a:lnTo>
                    <a:pt x="53" y="229"/>
                  </a:lnTo>
                  <a:lnTo>
                    <a:pt x="40" y="216"/>
                  </a:lnTo>
                  <a:lnTo>
                    <a:pt x="28" y="202"/>
                  </a:lnTo>
                  <a:lnTo>
                    <a:pt x="17" y="185"/>
                  </a:lnTo>
                  <a:lnTo>
                    <a:pt x="9" y="167"/>
                  </a:lnTo>
                  <a:lnTo>
                    <a:pt x="2" y="145"/>
                  </a:lnTo>
                  <a:lnTo>
                    <a:pt x="0" y="122"/>
                  </a:lnTo>
                  <a:lnTo>
                    <a:pt x="1" y="96"/>
                  </a:lnTo>
                  <a:lnTo>
                    <a:pt x="7" y="66"/>
                  </a:lnTo>
                  <a:lnTo>
                    <a:pt x="18" y="35"/>
                  </a:lnTo>
                  <a:lnTo>
                    <a:pt x="3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22" name="任意多边形: 形状 31"/>
            <p:cNvSpPr>
              <a:spLocks/>
            </p:cNvSpPr>
            <p:nvPr/>
          </p:nvSpPr>
          <p:spPr bwMode="auto">
            <a:xfrm>
              <a:off x="2904778" y="2055019"/>
              <a:ext cx="277813" cy="423863"/>
            </a:xfrm>
            <a:custGeom>
              <a:avLst/>
              <a:gdLst>
                <a:gd name="T0" fmla="*/ 35 w 175"/>
                <a:gd name="T1" fmla="*/ 0 h 267"/>
                <a:gd name="T2" fmla="*/ 36 w 175"/>
                <a:gd name="T3" fmla="*/ 1 h 267"/>
                <a:gd name="T4" fmla="*/ 43 w 175"/>
                <a:gd name="T5" fmla="*/ 3 h 267"/>
                <a:gd name="T6" fmla="*/ 53 w 175"/>
                <a:gd name="T7" fmla="*/ 7 h 267"/>
                <a:gd name="T8" fmla="*/ 65 w 175"/>
                <a:gd name="T9" fmla="*/ 13 h 267"/>
                <a:gd name="T10" fmla="*/ 79 w 175"/>
                <a:gd name="T11" fmla="*/ 20 h 267"/>
                <a:gd name="T12" fmla="*/ 95 w 175"/>
                <a:gd name="T13" fmla="*/ 29 h 267"/>
                <a:gd name="T14" fmla="*/ 110 w 175"/>
                <a:gd name="T15" fmla="*/ 41 h 267"/>
                <a:gd name="T16" fmla="*/ 126 w 175"/>
                <a:gd name="T17" fmla="*/ 53 h 267"/>
                <a:gd name="T18" fmla="*/ 140 w 175"/>
                <a:gd name="T19" fmla="*/ 68 h 267"/>
                <a:gd name="T20" fmla="*/ 153 w 175"/>
                <a:gd name="T21" fmla="*/ 84 h 267"/>
                <a:gd name="T22" fmla="*/ 163 w 175"/>
                <a:gd name="T23" fmla="*/ 103 h 267"/>
                <a:gd name="T24" fmla="*/ 171 w 175"/>
                <a:gd name="T25" fmla="*/ 123 h 267"/>
                <a:gd name="T26" fmla="*/ 175 w 175"/>
                <a:gd name="T27" fmla="*/ 146 h 267"/>
                <a:gd name="T28" fmla="*/ 174 w 175"/>
                <a:gd name="T29" fmla="*/ 171 h 267"/>
                <a:gd name="T30" fmla="*/ 169 w 175"/>
                <a:gd name="T31" fmla="*/ 197 h 267"/>
                <a:gd name="T32" fmla="*/ 157 w 175"/>
                <a:gd name="T33" fmla="*/ 225 h 267"/>
                <a:gd name="T34" fmla="*/ 139 w 175"/>
                <a:gd name="T35" fmla="*/ 257 h 267"/>
                <a:gd name="T36" fmla="*/ 140 w 175"/>
                <a:gd name="T37" fmla="*/ 254 h 267"/>
                <a:gd name="T38" fmla="*/ 143 w 175"/>
                <a:gd name="T39" fmla="*/ 246 h 267"/>
                <a:gd name="T40" fmla="*/ 145 w 175"/>
                <a:gd name="T41" fmla="*/ 235 h 267"/>
                <a:gd name="T42" fmla="*/ 148 w 175"/>
                <a:gd name="T43" fmla="*/ 219 h 267"/>
                <a:gd name="T44" fmla="*/ 150 w 175"/>
                <a:gd name="T45" fmla="*/ 201 h 267"/>
                <a:gd name="T46" fmla="*/ 149 w 175"/>
                <a:gd name="T47" fmla="*/ 180 h 267"/>
                <a:gd name="T48" fmla="*/ 145 w 175"/>
                <a:gd name="T49" fmla="*/ 158 h 267"/>
                <a:gd name="T50" fmla="*/ 137 w 175"/>
                <a:gd name="T51" fmla="*/ 136 h 267"/>
                <a:gd name="T52" fmla="*/ 124 w 175"/>
                <a:gd name="T53" fmla="*/ 114 h 267"/>
                <a:gd name="T54" fmla="*/ 126 w 175"/>
                <a:gd name="T55" fmla="*/ 116 h 267"/>
                <a:gd name="T56" fmla="*/ 128 w 175"/>
                <a:gd name="T57" fmla="*/ 125 h 267"/>
                <a:gd name="T58" fmla="*/ 132 w 175"/>
                <a:gd name="T59" fmla="*/ 140 h 267"/>
                <a:gd name="T60" fmla="*/ 135 w 175"/>
                <a:gd name="T61" fmla="*/ 158 h 267"/>
                <a:gd name="T62" fmla="*/ 137 w 175"/>
                <a:gd name="T63" fmla="*/ 177 h 267"/>
                <a:gd name="T64" fmla="*/ 137 w 175"/>
                <a:gd name="T65" fmla="*/ 199 h 267"/>
                <a:gd name="T66" fmla="*/ 134 w 175"/>
                <a:gd name="T67" fmla="*/ 223 h 267"/>
                <a:gd name="T68" fmla="*/ 127 w 175"/>
                <a:gd name="T69" fmla="*/ 245 h 267"/>
                <a:gd name="T70" fmla="*/ 115 w 175"/>
                <a:gd name="T71" fmla="*/ 267 h 267"/>
                <a:gd name="T72" fmla="*/ 114 w 175"/>
                <a:gd name="T73" fmla="*/ 266 h 267"/>
                <a:gd name="T74" fmla="*/ 109 w 175"/>
                <a:gd name="T75" fmla="*/ 263 h 267"/>
                <a:gd name="T76" fmla="*/ 101 w 175"/>
                <a:gd name="T77" fmla="*/ 260 h 267"/>
                <a:gd name="T78" fmla="*/ 91 w 175"/>
                <a:gd name="T79" fmla="*/ 255 h 267"/>
                <a:gd name="T80" fmla="*/ 78 w 175"/>
                <a:gd name="T81" fmla="*/ 249 h 267"/>
                <a:gd name="T82" fmla="*/ 65 w 175"/>
                <a:gd name="T83" fmla="*/ 240 h 267"/>
                <a:gd name="T84" fmla="*/ 52 w 175"/>
                <a:gd name="T85" fmla="*/ 229 h 267"/>
                <a:gd name="T86" fmla="*/ 39 w 175"/>
                <a:gd name="T87" fmla="*/ 216 h 267"/>
                <a:gd name="T88" fmla="*/ 27 w 175"/>
                <a:gd name="T89" fmla="*/ 202 h 267"/>
                <a:gd name="T90" fmla="*/ 17 w 175"/>
                <a:gd name="T91" fmla="*/ 185 h 267"/>
                <a:gd name="T92" fmla="*/ 7 w 175"/>
                <a:gd name="T93" fmla="*/ 167 h 267"/>
                <a:gd name="T94" fmla="*/ 2 w 175"/>
                <a:gd name="T95" fmla="*/ 145 h 267"/>
                <a:gd name="T96" fmla="*/ 0 w 175"/>
                <a:gd name="T97" fmla="*/ 122 h 267"/>
                <a:gd name="T98" fmla="*/ 1 w 175"/>
                <a:gd name="T99" fmla="*/ 96 h 267"/>
                <a:gd name="T100" fmla="*/ 6 w 175"/>
                <a:gd name="T101" fmla="*/ 67 h 267"/>
                <a:gd name="T102" fmla="*/ 18 w 175"/>
                <a:gd name="T103" fmla="*/ 35 h 267"/>
                <a:gd name="T104" fmla="*/ 35 w 175"/>
                <a:gd name="T105"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7">
                  <a:moveTo>
                    <a:pt x="35" y="0"/>
                  </a:moveTo>
                  <a:lnTo>
                    <a:pt x="36" y="1"/>
                  </a:lnTo>
                  <a:lnTo>
                    <a:pt x="43" y="3"/>
                  </a:lnTo>
                  <a:lnTo>
                    <a:pt x="53" y="7"/>
                  </a:lnTo>
                  <a:lnTo>
                    <a:pt x="65" y="13"/>
                  </a:lnTo>
                  <a:lnTo>
                    <a:pt x="79" y="20"/>
                  </a:lnTo>
                  <a:lnTo>
                    <a:pt x="95" y="29"/>
                  </a:lnTo>
                  <a:lnTo>
                    <a:pt x="110" y="41"/>
                  </a:lnTo>
                  <a:lnTo>
                    <a:pt x="126" y="53"/>
                  </a:lnTo>
                  <a:lnTo>
                    <a:pt x="140" y="68"/>
                  </a:lnTo>
                  <a:lnTo>
                    <a:pt x="153" y="84"/>
                  </a:lnTo>
                  <a:lnTo>
                    <a:pt x="163" y="103"/>
                  </a:lnTo>
                  <a:lnTo>
                    <a:pt x="171" y="123"/>
                  </a:lnTo>
                  <a:lnTo>
                    <a:pt x="175" y="146"/>
                  </a:lnTo>
                  <a:lnTo>
                    <a:pt x="174" y="171"/>
                  </a:lnTo>
                  <a:lnTo>
                    <a:pt x="169" y="197"/>
                  </a:lnTo>
                  <a:lnTo>
                    <a:pt x="157" y="225"/>
                  </a:lnTo>
                  <a:lnTo>
                    <a:pt x="139" y="257"/>
                  </a:lnTo>
                  <a:lnTo>
                    <a:pt x="140" y="254"/>
                  </a:lnTo>
                  <a:lnTo>
                    <a:pt x="143" y="246"/>
                  </a:lnTo>
                  <a:lnTo>
                    <a:pt x="145" y="235"/>
                  </a:lnTo>
                  <a:lnTo>
                    <a:pt x="148" y="219"/>
                  </a:lnTo>
                  <a:lnTo>
                    <a:pt x="150" y="201"/>
                  </a:lnTo>
                  <a:lnTo>
                    <a:pt x="149" y="180"/>
                  </a:lnTo>
                  <a:lnTo>
                    <a:pt x="145" y="158"/>
                  </a:lnTo>
                  <a:lnTo>
                    <a:pt x="137" y="136"/>
                  </a:lnTo>
                  <a:lnTo>
                    <a:pt x="124" y="114"/>
                  </a:lnTo>
                  <a:lnTo>
                    <a:pt x="126" y="116"/>
                  </a:lnTo>
                  <a:lnTo>
                    <a:pt x="128" y="125"/>
                  </a:lnTo>
                  <a:lnTo>
                    <a:pt x="132" y="140"/>
                  </a:lnTo>
                  <a:lnTo>
                    <a:pt x="135" y="158"/>
                  </a:lnTo>
                  <a:lnTo>
                    <a:pt x="137" y="177"/>
                  </a:lnTo>
                  <a:lnTo>
                    <a:pt x="137" y="199"/>
                  </a:lnTo>
                  <a:lnTo>
                    <a:pt x="134" y="223"/>
                  </a:lnTo>
                  <a:lnTo>
                    <a:pt x="127" y="245"/>
                  </a:lnTo>
                  <a:lnTo>
                    <a:pt x="115" y="267"/>
                  </a:lnTo>
                  <a:lnTo>
                    <a:pt x="114" y="266"/>
                  </a:lnTo>
                  <a:lnTo>
                    <a:pt x="109" y="263"/>
                  </a:lnTo>
                  <a:lnTo>
                    <a:pt x="101" y="260"/>
                  </a:lnTo>
                  <a:lnTo>
                    <a:pt x="91" y="255"/>
                  </a:lnTo>
                  <a:lnTo>
                    <a:pt x="78" y="249"/>
                  </a:lnTo>
                  <a:lnTo>
                    <a:pt x="65" y="240"/>
                  </a:lnTo>
                  <a:lnTo>
                    <a:pt x="52" y="229"/>
                  </a:lnTo>
                  <a:lnTo>
                    <a:pt x="39" y="216"/>
                  </a:lnTo>
                  <a:lnTo>
                    <a:pt x="27" y="202"/>
                  </a:lnTo>
                  <a:lnTo>
                    <a:pt x="17" y="185"/>
                  </a:lnTo>
                  <a:lnTo>
                    <a:pt x="7" y="167"/>
                  </a:lnTo>
                  <a:lnTo>
                    <a:pt x="2" y="145"/>
                  </a:lnTo>
                  <a:lnTo>
                    <a:pt x="0" y="122"/>
                  </a:lnTo>
                  <a:lnTo>
                    <a:pt x="1" y="96"/>
                  </a:lnTo>
                  <a:lnTo>
                    <a:pt x="6" y="67"/>
                  </a:lnTo>
                  <a:lnTo>
                    <a:pt x="18" y="35"/>
                  </a:lnTo>
                  <a:lnTo>
                    <a:pt x="3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23" name="任意多边形: 形状 32"/>
            <p:cNvSpPr>
              <a:spLocks/>
            </p:cNvSpPr>
            <p:nvPr/>
          </p:nvSpPr>
          <p:spPr bwMode="auto">
            <a:xfrm>
              <a:off x="3512790" y="1194594"/>
              <a:ext cx="280988" cy="406400"/>
            </a:xfrm>
            <a:custGeom>
              <a:avLst/>
              <a:gdLst>
                <a:gd name="T0" fmla="*/ 150 w 177"/>
                <a:gd name="T1" fmla="*/ 0 h 256"/>
                <a:gd name="T2" fmla="*/ 151 w 177"/>
                <a:gd name="T3" fmla="*/ 3 h 256"/>
                <a:gd name="T4" fmla="*/ 153 w 177"/>
                <a:gd name="T5" fmla="*/ 8 h 256"/>
                <a:gd name="T6" fmla="*/ 157 w 177"/>
                <a:gd name="T7" fmla="*/ 18 h 256"/>
                <a:gd name="T8" fmla="*/ 163 w 177"/>
                <a:gd name="T9" fmla="*/ 30 h 256"/>
                <a:gd name="T10" fmla="*/ 168 w 177"/>
                <a:gd name="T11" fmla="*/ 46 h 256"/>
                <a:gd name="T12" fmla="*/ 172 w 177"/>
                <a:gd name="T13" fmla="*/ 63 h 256"/>
                <a:gd name="T14" fmla="*/ 174 w 177"/>
                <a:gd name="T15" fmla="*/ 82 h 256"/>
                <a:gd name="T16" fmla="*/ 177 w 177"/>
                <a:gd name="T17" fmla="*/ 101 h 256"/>
                <a:gd name="T18" fmla="*/ 177 w 177"/>
                <a:gd name="T19" fmla="*/ 122 h 256"/>
                <a:gd name="T20" fmla="*/ 174 w 177"/>
                <a:gd name="T21" fmla="*/ 143 h 256"/>
                <a:gd name="T22" fmla="*/ 169 w 177"/>
                <a:gd name="T23" fmla="*/ 164 h 256"/>
                <a:gd name="T24" fmla="*/ 160 w 177"/>
                <a:gd name="T25" fmla="*/ 183 h 256"/>
                <a:gd name="T26" fmla="*/ 147 w 177"/>
                <a:gd name="T27" fmla="*/ 203 h 256"/>
                <a:gd name="T28" fmla="*/ 129 w 177"/>
                <a:gd name="T29" fmla="*/ 220 h 256"/>
                <a:gd name="T30" fmla="*/ 105 w 177"/>
                <a:gd name="T31" fmla="*/ 234 h 256"/>
                <a:gd name="T32" fmla="*/ 77 w 177"/>
                <a:gd name="T33" fmla="*/ 247 h 256"/>
                <a:gd name="T34" fmla="*/ 42 w 177"/>
                <a:gd name="T35" fmla="*/ 256 h 256"/>
                <a:gd name="T36" fmla="*/ 44 w 177"/>
                <a:gd name="T37" fmla="*/ 255 h 256"/>
                <a:gd name="T38" fmla="*/ 52 w 177"/>
                <a:gd name="T39" fmla="*/ 251 h 256"/>
                <a:gd name="T40" fmla="*/ 62 w 177"/>
                <a:gd name="T41" fmla="*/ 244 h 256"/>
                <a:gd name="T42" fmla="*/ 75 w 177"/>
                <a:gd name="T43" fmla="*/ 235 h 256"/>
                <a:gd name="T44" fmla="*/ 90 w 177"/>
                <a:gd name="T45" fmla="*/ 223 h 256"/>
                <a:gd name="T46" fmla="*/ 104 w 177"/>
                <a:gd name="T47" fmla="*/ 208 h 256"/>
                <a:gd name="T48" fmla="*/ 117 w 177"/>
                <a:gd name="T49" fmla="*/ 190 h 256"/>
                <a:gd name="T50" fmla="*/ 127 w 177"/>
                <a:gd name="T51" fmla="*/ 169 h 256"/>
                <a:gd name="T52" fmla="*/ 134 w 177"/>
                <a:gd name="T53" fmla="*/ 144 h 256"/>
                <a:gd name="T54" fmla="*/ 131 w 177"/>
                <a:gd name="T55" fmla="*/ 147 h 256"/>
                <a:gd name="T56" fmla="*/ 127 w 177"/>
                <a:gd name="T57" fmla="*/ 155 h 256"/>
                <a:gd name="T58" fmla="*/ 120 w 177"/>
                <a:gd name="T59" fmla="*/ 168 h 256"/>
                <a:gd name="T60" fmla="*/ 109 w 177"/>
                <a:gd name="T61" fmla="*/ 182 h 256"/>
                <a:gd name="T62" fmla="*/ 96 w 177"/>
                <a:gd name="T63" fmla="*/ 199 h 256"/>
                <a:gd name="T64" fmla="*/ 81 w 177"/>
                <a:gd name="T65" fmla="*/ 214 h 256"/>
                <a:gd name="T66" fmla="*/ 62 w 177"/>
                <a:gd name="T67" fmla="*/ 227 h 256"/>
                <a:gd name="T68" fmla="*/ 42 w 177"/>
                <a:gd name="T69" fmla="*/ 239 h 256"/>
                <a:gd name="T70" fmla="*/ 20 w 177"/>
                <a:gd name="T71" fmla="*/ 246 h 256"/>
                <a:gd name="T72" fmla="*/ 18 w 177"/>
                <a:gd name="T73" fmla="*/ 244 h 256"/>
                <a:gd name="T74" fmla="*/ 16 w 177"/>
                <a:gd name="T75" fmla="*/ 238 h 256"/>
                <a:gd name="T76" fmla="*/ 12 w 177"/>
                <a:gd name="T77" fmla="*/ 229 h 256"/>
                <a:gd name="T78" fmla="*/ 8 w 177"/>
                <a:gd name="T79" fmla="*/ 217 h 256"/>
                <a:gd name="T80" fmla="*/ 4 w 177"/>
                <a:gd name="T81" fmla="*/ 201 h 256"/>
                <a:gd name="T82" fmla="*/ 1 w 177"/>
                <a:gd name="T83" fmla="*/ 185 h 256"/>
                <a:gd name="T84" fmla="*/ 0 w 177"/>
                <a:gd name="T85" fmla="*/ 166 h 256"/>
                <a:gd name="T86" fmla="*/ 0 w 177"/>
                <a:gd name="T87" fmla="*/ 147 h 256"/>
                <a:gd name="T88" fmla="*/ 4 w 177"/>
                <a:gd name="T89" fmla="*/ 127 h 256"/>
                <a:gd name="T90" fmla="*/ 10 w 177"/>
                <a:gd name="T91" fmla="*/ 107 h 256"/>
                <a:gd name="T92" fmla="*/ 21 w 177"/>
                <a:gd name="T93" fmla="*/ 86 h 256"/>
                <a:gd name="T94" fmla="*/ 35 w 177"/>
                <a:gd name="T95" fmla="*/ 66 h 256"/>
                <a:gd name="T96" fmla="*/ 55 w 177"/>
                <a:gd name="T97" fmla="*/ 47 h 256"/>
                <a:gd name="T98" fmla="*/ 79 w 177"/>
                <a:gd name="T99" fmla="*/ 29 h 256"/>
                <a:gd name="T100" fmla="*/ 112 w 177"/>
                <a:gd name="T101" fmla="*/ 13 h 256"/>
                <a:gd name="T102" fmla="*/ 150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50" y="0"/>
                  </a:moveTo>
                  <a:lnTo>
                    <a:pt x="151" y="3"/>
                  </a:lnTo>
                  <a:lnTo>
                    <a:pt x="153" y="8"/>
                  </a:lnTo>
                  <a:lnTo>
                    <a:pt x="157" y="18"/>
                  </a:lnTo>
                  <a:lnTo>
                    <a:pt x="163" y="30"/>
                  </a:lnTo>
                  <a:lnTo>
                    <a:pt x="168" y="46"/>
                  </a:lnTo>
                  <a:lnTo>
                    <a:pt x="172" y="63"/>
                  </a:lnTo>
                  <a:lnTo>
                    <a:pt x="174" y="82"/>
                  </a:lnTo>
                  <a:lnTo>
                    <a:pt x="177" y="101"/>
                  </a:lnTo>
                  <a:lnTo>
                    <a:pt x="177" y="122"/>
                  </a:lnTo>
                  <a:lnTo>
                    <a:pt x="174" y="143"/>
                  </a:lnTo>
                  <a:lnTo>
                    <a:pt x="169" y="164"/>
                  </a:lnTo>
                  <a:lnTo>
                    <a:pt x="160" y="183"/>
                  </a:lnTo>
                  <a:lnTo>
                    <a:pt x="147" y="203"/>
                  </a:lnTo>
                  <a:lnTo>
                    <a:pt x="129" y="220"/>
                  </a:lnTo>
                  <a:lnTo>
                    <a:pt x="105" y="234"/>
                  </a:lnTo>
                  <a:lnTo>
                    <a:pt x="77" y="247"/>
                  </a:lnTo>
                  <a:lnTo>
                    <a:pt x="42" y="256"/>
                  </a:lnTo>
                  <a:lnTo>
                    <a:pt x="44" y="255"/>
                  </a:lnTo>
                  <a:lnTo>
                    <a:pt x="52" y="251"/>
                  </a:lnTo>
                  <a:lnTo>
                    <a:pt x="62" y="244"/>
                  </a:lnTo>
                  <a:lnTo>
                    <a:pt x="75" y="235"/>
                  </a:lnTo>
                  <a:lnTo>
                    <a:pt x="90" y="223"/>
                  </a:lnTo>
                  <a:lnTo>
                    <a:pt x="104" y="208"/>
                  </a:lnTo>
                  <a:lnTo>
                    <a:pt x="117" y="190"/>
                  </a:lnTo>
                  <a:lnTo>
                    <a:pt x="127" y="169"/>
                  </a:lnTo>
                  <a:lnTo>
                    <a:pt x="134" y="144"/>
                  </a:lnTo>
                  <a:lnTo>
                    <a:pt x="131" y="147"/>
                  </a:lnTo>
                  <a:lnTo>
                    <a:pt x="127" y="155"/>
                  </a:lnTo>
                  <a:lnTo>
                    <a:pt x="120" y="168"/>
                  </a:lnTo>
                  <a:lnTo>
                    <a:pt x="109" y="182"/>
                  </a:lnTo>
                  <a:lnTo>
                    <a:pt x="96" y="199"/>
                  </a:lnTo>
                  <a:lnTo>
                    <a:pt x="81" y="214"/>
                  </a:lnTo>
                  <a:lnTo>
                    <a:pt x="62" y="227"/>
                  </a:lnTo>
                  <a:lnTo>
                    <a:pt x="42" y="239"/>
                  </a:lnTo>
                  <a:lnTo>
                    <a:pt x="20" y="246"/>
                  </a:lnTo>
                  <a:lnTo>
                    <a:pt x="18" y="244"/>
                  </a:lnTo>
                  <a:lnTo>
                    <a:pt x="16" y="238"/>
                  </a:lnTo>
                  <a:lnTo>
                    <a:pt x="12" y="229"/>
                  </a:lnTo>
                  <a:lnTo>
                    <a:pt x="8" y="217"/>
                  </a:lnTo>
                  <a:lnTo>
                    <a:pt x="4" y="201"/>
                  </a:lnTo>
                  <a:lnTo>
                    <a:pt x="1" y="185"/>
                  </a:lnTo>
                  <a:lnTo>
                    <a:pt x="0" y="166"/>
                  </a:lnTo>
                  <a:lnTo>
                    <a:pt x="0" y="147"/>
                  </a:lnTo>
                  <a:lnTo>
                    <a:pt x="4" y="127"/>
                  </a:lnTo>
                  <a:lnTo>
                    <a:pt x="10" y="107"/>
                  </a:lnTo>
                  <a:lnTo>
                    <a:pt x="21" y="86"/>
                  </a:lnTo>
                  <a:lnTo>
                    <a:pt x="35" y="66"/>
                  </a:lnTo>
                  <a:lnTo>
                    <a:pt x="55" y="47"/>
                  </a:lnTo>
                  <a:lnTo>
                    <a:pt x="79" y="29"/>
                  </a:lnTo>
                  <a:lnTo>
                    <a:pt x="112" y="13"/>
                  </a:lnTo>
                  <a:lnTo>
                    <a:pt x="150"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24" name="任意多边形: 形状 33"/>
            <p:cNvSpPr>
              <a:spLocks/>
            </p:cNvSpPr>
            <p:nvPr/>
          </p:nvSpPr>
          <p:spPr bwMode="auto">
            <a:xfrm>
              <a:off x="3541365" y="1831181"/>
              <a:ext cx="423863" cy="279400"/>
            </a:xfrm>
            <a:custGeom>
              <a:avLst/>
              <a:gdLst>
                <a:gd name="T0" fmla="*/ 145 w 267"/>
                <a:gd name="T1" fmla="*/ 0 h 176"/>
                <a:gd name="T2" fmla="*/ 171 w 267"/>
                <a:gd name="T3" fmla="*/ 2 h 176"/>
                <a:gd name="T4" fmla="*/ 200 w 267"/>
                <a:gd name="T5" fmla="*/ 7 h 176"/>
                <a:gd name="T6" fmla="*/ 232 w 267"/>
                <a:gd name="T7" fmla="*/ 19 h 176"/>
                <a:gd name="T8" fmla="*/ 267 w 267"/>
                <a:gd name="T9" fmla="*/ 35 h 176"/>
                <a:gd name="T10" fmla="*/ 265 w 267"/>
                <a:gd name="T11" fmla="*/ 37 h 176"/>
                <a:gd name="T12" fmla="*/ 263 w 267"/>
                <a:gd name="T13" fmla="*/ 43 h 176"/>
                <a:gd name="T14" fmla="*/ 259 w 267"/>
                <a:gd name="T15" fmla="*/ 54 h 176"/>
                <a:gd name="T16" fmla="*/ 254 w 267"/>
                <a:gd name="T17" fmla="*/ 65 h 176"/>
                <a:gd name="T18" fmla="*/ 246 w 267"/>
                <a:gd name="T19" fmla="*/ 80 h 176"/>
                <a:gd name="T20" fmla="*/ 237 w 267"/>
                <a:gd name="T21" fmla="*/ 94 h 176"/>
                <a:gd name="T22" fmla="*/ 226 w 267"/>
                <a:gd name="T23" fmla="*/ 111 h 176"/>
                <a:gd name="T24" fmla="*/ 213 w 267"/>
                <a:gd name="T25" fmla="*/ 126 h 176"/>
                <a:gd name="T26" fmla="*/ 199 w 267"/>
                <a:gd name="T27" fmla="*/ 141 h 176"/>
                <a:gd name="T28" fmla="*/ 182 w 267"/>
                <a:gd name="T29" fmla="*/ 154 h 176"/>
                <a:gd name="T30" fmla="*/ 164 w 267"/>
                <a:gd name="T31" fmla="*/ 164 h 176"/>
                <a:gd name="T32" fmla="*/ 143 w 267"/>
                <a:gd name="T33" fmla="*/ 172 h 176"/>
                <a:gd name="T34" fmla="*/ 121 w 267"/>
                <a:gd name="T35" fmla="*/ 176 h 176"/>
                <a:gd name="T36" fmla="*/ 96 w 267"/>
                <a:gd name="T37" fmla="*/ 174 h 176"/>
                <a:gd name="T38" fmla="*/ 69 w 267"/>
                <a:gd name="T39" fmla="*/ 169 h 176"/>
                <a:gd name="T40" fmla="*/ 41 w 267"/>
                <a:gd name="T41" fmla="*/ 157 h 176"/>
                <a:gd name="T42" fmla="*/ 9 w 267"/>
                <a:gd name="T43" fmla="*/ 139 h 176"/>
                <a:gd name="T44" fmla="*/ 12 w 267"/>
                <a:gd name="T45" fmla="*/ 141 h 176"/>
                <a:gd name="T46" fmla="*/ 20 w 267"/>
                <a:gd name="T47" fmla="*/ 143 h 176"/>
                <a:gd name="T48" fmla="*/ 31 w 267"/>
                <a:gd name="T49" fmla="*/ 146 h 176"/>
                <a:gd name="T50" fmla="*/ 48 w 267"/>
                <a:gd name="T51" fmla="*/ 148 h 176"/>
                <a:gd name="T52" fmla="*/ 67 w 267"/>
                <a:gd name="T53" fmla="*/ 150 h 176"/>
                <a:gd name="T54" fmla="*/ 87 w 267"/>
                <a:gd name="T55" fmla="*/ 150 h 176"/>
                <a:gd name="T56" fmla="*/ 108 w 267"/>
                <a:gd name="T57" fmla="*/ 146 h 176"/>
                <a:gd name="T58" fmla="*/ 130 w 267"/>
                <a:gd name="T59" fmla="*/ 138 h 176"/>
                <a:gd name="T60" fmla="*/ 152 w 267"/>
                <a:gd name="T61" fmla="*/ 125 h 176"/>
                <a:gd name="T62" fmla="*/ 150 w 267"/>
                <a:gd name="T63" fmla="*/ 126 h 176"/>
                <a:gd name="T64" fmla="*/ 141 w 267"/>
                <a:gd name="T65" fmla="*/ 129 h 176"/>
                <a:gd name="T66" fmla="*/ 126 w 267"/>
                <a:gd name="T67" fmla="*/ 131 h 176"/>
                <a:gd name="T68" fmla="*/ 109 w 267"/>
                <a:gd name="T69" fmla="*/ 135 h 176"/>
                <a:gd name="T70" fmla="*/ 89 w 267"/>
                <a:gd name="T71" fmla="*/ 138 h 176"/>
                <a:gd name="T72" fmla="*/ 67 w 267"/>
                <a:gd name="T73" fmla="*/ 138 h 176"/>
                <a:gd name="T74" fmla="*/ 43 w 267"/>
                <a:gd name="T75" fmla="*/ 134 h 176"/>
                <a:gd name="T76" fmla="*/ 21 w 267"/>
                <a:gd name="T77" fmla="*/ 128 h 176"/>
                <a:gd name="T78" fmla="*/ 0 w 267"/>
                <a:gd name="T79" fmla="*/ 116 h 176"/>
                <a:gd name="T80" fmla="*/ 0 w 267"/>
                <a:gd name="T81" fmla="*/ 115 h 176"/>
                <a:gd name="T82" fmla="*/ 3 w 267"/>
                <a:gd name="T83" fmla="*/ 109 h 176"/>
                <a:gd name="T84" fmla="*/ 7 w 267"/>
                <a:gd name="T85" fmla="*/ 100 h 176"/>
                <a:gd name="T86" fmla="*/ 12 w 267"/>
                <a:gd name="T87" fmla="*/ 90 h 176"/>
                <a:gd name="T88" fmla="*/ 18 w 267"/>
                <a:gd name="T89" fmla="*/ 78 h 176"/>
                <a:gd name="T90" fmla="*/ 26 w 267"/>
                <a:gd name="T91" fmla="*/ 65 h 176"/>
                <a:gd name="T92" fmla="*/ 37 w 267"/>
                <a:gd name="T93" fmla="*/ 52 h 176"/>
                <a:gd name="T94" fmla="*/ 50 w 267"/>
                <a:gd name="T95" fmla="*/ 39 h 176"/>
                <a:gd name="T96" fmla="*/ 64 w 267"/>
                <a:gd name="T97" fmla="*/ 28 h 176"/>
                <a:gd name="T98" fmla="*/ 81 w 267"/>
                <a:gd name="T99" fmla="*/ 17 h 176"/>
                <a:gd name="T100" fmla="*/ 100 w 267"/>
                <a:gd name="T101" fmla="*/ 8 h 176"/>
                <a:gd name="T102" fmla="*/ 121 w 267"/>
                <a:gd name="T103" fmla="*/ 3 h 176"/>
                <a:gd name="T104" fmla="*/ 145 w 267"/>
                <a:gd name="T10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6">
                  <a:moveTo>
                    <a:pt x="145" y="0"/>
                  </a:moveTo>
                  <a:lnTo>
                    <a:pt x="171" y="2"/>
                  </a:lnTo>
                  <a:lnTo>
                    <a:pt x="200" y="7"/>
                  </a:lnTo>
                  <a:lnTo>
                    <a:pt x="232" y="19"/>
                  </a:lnTo>
                  <a:lnTo>
                    <a:pt x="267" y="35"/>
                  </a:lnTo>
                  <a:lnTo>
                    <a:pt x="265" y="37"/>
                  </a:lnTo>
                  <a:lnTo>
                    <a:pt x="263" y="43"/>
                  </a:lnTo>
                  <a:lnTo>
                    <a:pt x="259" y="54"/>
                  </a:lnTo>
                  <a:lnTo>
                    <a:pt x="254" y="65"/>
                  </a:lnTo>
                  <a:lnTo>
                    <a:pt x="246" y="80"/>
                  </a:lnTo>
                  <a:lnTo>
                    <a:pt x="237" y="94"/>
                  </a:lnTo>
                  <a:lnTo>
                    <a:pt x="226" y="111"/>
                  </a:lnTo>
                  <a:lnTo>
                    <a:pt x="213" y="126"/>
                  </a:lnTo>
                  <a:lnTo>
                    <a:pt x="199" y="141"/>
                  </a:lnTo>
                  <a:lnTo>
                    <a:pt x="182" y="154"/>
                  </a:lnTo>
                  <a:lnTo>
                    <a:pt x="164" y="164"/>
                  </a:lnTo>
                  <a:lnTo>
                    <a:pt x="143" y="172"/>
                  </a:lnTo>
                  <a:lnTo>
                    <a:pt x="121" y="176"/>
                  </a:lnTo>
                  <a:lnTo>
                    <a:pt x="96" y="174"/>
                  </a:lnTo>
                  <a:lnTo>
                    <a:pt x="69" y="169"/>
                  </a:lnTo>
                  <a:lnTo>
                    <a:pt x="41" y="157"/>
                  </a:lnTo>
                  <a:lnTo>
                    <a:pt x="9" y="139"/>
                  </a:lnTo>
                  <a:lnTo>
                    <a:pt x="12" y="141"/>
                  </a:lnTo>
                  <a:lnTo>
                    <a:pt x="20" y="143"/>
                  </a:lnTo>
                  <a:lnTo>
                    <a:pt x="31" y="146"/>
                  </a:lnTo>
                  <a:lnTo>
                    <a:pt x="48" y="148"/>
                  </a:lnTo>
                  <a:lnTo>
                    <a:pt x="67" y="150"/>
                  </a:lnTo>
                  <a:lnTo>
                    <a:pt x="87" y="150"/>
                  </a:lnTo>
                  <a:lnTo>
                    <a:pt x="108" y="146"/>
                  </a:lnTo>
                  <a:lnTo>
                    <a:pt x="130" y="138"/>
                  </a:lnTo>
                  <a:lnTo>
                    <a:pt x="152" y="125"/>
                  </a:lnTo>
                  <a:lnTo>
                    <a:pt x="150" y="126"/>
                  </a:lnTo>
                  <a:lnTo>
                    <a:pt x="141" y="129"/>
                  </a:lnTo>
                  <a:lnTo>
                    <a:pt x="126" y="131"/>
                  </a:lnTo>
                  <a:lnTo>
                    <a:pt x="109" y="135"/>
                  </a:lnTo>
                  <a:lnTo>
                    <a:pt x="89" y="138"/>
                  </a:lnTo>
                  <a:lnTo>
                    <a:pt x="67" y="138"/>
                  </a:lnTo>
                  <a:lnTo>
                    <a:pt x="43" y="134"/>
                  </a:lnTo>
                  <a:lnTo>
                    <a:pt x="21" y="128"/>
                  </a:lnTo>
                  <a:lnTo>
                    <a:pt x="0" y="116"/>
                  </a:lnTo>
                  <a:lnTo>
                    <a:pt x="0" y="115"/>
                  </a:lnTo>
                  <a:lnTo>
                    <a:pt x="3" y="109"/>
                  </a:lnTo>
                  <a:lnTo>
                    <a:pt x="7" y="100"/>
                  </a:lnTo>
                  <a:lnTo>
                    <a:pt x="12" y="90"/>
                  </a:lnTo>
                  <a:lnTo>
                    <a:pt x="18" y="78"/>
                  </a:lnTo>
                  <a:lnTo>
                    <a:pt x="26" y="65"/>
                  </a:lnTo>
                  <a:lnTo>
                    <a:pt x="37" y="52"/>
                  </a:lnTo>
                  <a:lnTo>
                    <a:pt x="50" y="39"/>
                  </a:lnTo>
                  <a:lnTo>
                    <a:pt x="64" y="28"/>
                  </a:lnTo>
                  <a:lnTo>
                    <a:pt x="81" y="17"/>
                  </a:lnTo>
                  <a:lnTo>
                    <a:pt x="100" y="8"/>
                  </a:lnTo>
                  <a:lnTo>
                    <a:pt x="121" y="3"/>
                  </a:lnTo>
                  <a:lnTo>
                    <a:pt x="14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25" name="任意多边形: 形状 34"/>
            <p:cNvSpPr>
              <a:spLocks/>
            </p:cNvSpPr>
            <p:nvPr/>
          </p:nvSpPr>
          <p:spPr bwMode="auto">
            <a:xfrm>
              <a:off x="3631853" y="2258219"/>
              <a:ext cx="423863" cy="280988"/>
            </a:xfrm>
            <a:custGeom>
              <a:avLst/>
              <a:gdLst>
                <a:gd name="T0" fmla="*/ 145 w 267"/>
                <a:gd name="T1" fmla="*/ 0 h 177"/>
                <a:gd name="T2" fmla="*/ 172 w 267"/>
                <a:gd name="T3" fmla="*/ 3 h 177"/>
                <a:gd name="T4" fmla="*/ 201 w 267"/>
                <a:gd name="T5" fmla="*/ 8 h 177"/>
                <a:gd name="T6" fmla="*/ 232 w 267"/>
                <a:gd name="T7" fmla="*/ 20 h 177"/>
                <a:gd name="T8" fmla="*/ 267 w 267"/>
                <a:gd name="T9" fmla="*/ 36 h 177"/>
                <a:gd name="T10" fmla="*/ 267 w 267"/>
                <a:gd name="T11" fmla="*/ 38 h 177"/>
                <a:gd name="T12" fmla="*/ 264 w 267"/>
                <a:gd name="T13" fmla="*/ 44 h 177"/>
                <a:gd name="T14" fmla="*/ 260 w 267"/>
                <a:gd name="T15" fmla="*/ 53 h 177"/>
                <a:gd name="T16" fmla="*/ 254 w 267"/>
                <a:gd name="T17" fmla="*/ 66 h 177"/>
                <a:gd name="T18" fmla="*/ 247 w 267"/>
                <a:gd name="T19" fmla="*/ 81 h 177"/>
                <a:gd name="T20" fmla="*/ 238 w 267"/>
                <a:gd name="T21" fmla="*/ 95 h 177"/>
                <a:gd name="T22" fmla="*/ 227 w 267"/>
                <a:gd name="T23" fmla="*/ 112 h 177"/>
                <a:gd name="T24" fmla="*/ 214 w 267"/>
                <a:gd name="T25" fmla="*/ 127 h 177"/>
                <a:gd name="T26" fmla="*/ 199 w 267"/>
                <a:gd name="T27" fmla="*/ 142 h 177"/>
                <a:gd name="T28" fmla="*/ 182 w 267"/>
                <a:gd name="T29" fmla="*/ 155 h 177"/>
                <a:gd name="T30" fmla="*/ 164 w 267"/>
                <a:gd name="T31" fmla="*/ 165 h 177"/>
                <a:gd name="T32" fmla="*/ 143 w 267"/>
                <a:gd name="T33" fmla="*/ 173 h 177"/>
                <a:gd name="T34" fmla="*/ 121 w 267"/>
                <a:gd name="T35" fmla="*/ 177 h 177"/>
                <a:gd name="T36" fmla="*/ 97 w 267"/>
                <a:gd name="T37" fmla="*/ 175 h 177"/>
                <a:gd name="T38" fmla="*/ 69 w 267"/>
                <a:gd name="T39" fmla="*/ 170 h 177"/>
                <a:gd name="T40" fmla="*/ 41 w 267"/>
                <a:gd name="T41" fmla="*/ 158 h 177"/>
                <a:gd name="T42" fmla="*/ 10 w 267"/>
                <a:gd name="T43" fmla="*/ 140 h 177"/>
                <a:gd name="T44" fmla="*/ 12 w 267"/>
                <a:gd name="T45" fmla="*/ 142 h 177"/>
                <a:gd name="T46" fmla="*/ 20 w 267"/>
                <a:gd name="T47" fmla="*/ 144 h 177"/>
                <a:gd name="T48" fmla="*/ 33 w 267"/>
                <a:gd name="T49" fmla="*/ 147 h 177"/>
                <a:gd name="T50" fmla="*/ 49 w 267"/>
                <a:gd name="T51" fmla="*/ 149 h 177"/>
                <a:gd name="T52" fmla="*/ 67 w 267"/>
                <a:gd name="T53" fmla="*/ 151 h 177"/>
                <a:gd name="T54" fmla="*/ 88 w 267"/>
                <a:gd name="T55" fmla="*/ 151 h 177"/>
                <a:gd name="T56" fmla="*/ 110 w 267"/>
                <a:gd name="T57" fmla="*/ 147 h 177"/>
                <a:gd name="T58" fmla="*/ 132 w 267"/>
                <a:gd name="T59" fmla="*/ 139 h 177"/>
                <a:gd name="T60" fmla="*/ 154 w 267"/>
                <a:gd name="T61" fmla="*/ 126 h 177"/>
                <a:gd name="T62" fmla="*/ 150 w 267"/>
                <a:gd name="T63" fmla="*/ 127 h 177"/>
                <a:gd name="T64" fmla="*/ 141 w 267"/>
                <a:gd name="T65" fmla="*/ 130 h 177"/>
                <a:gd name="T66" fmla="*/ 127 w 267"/>
                <a:gd name="T67" fmla="*/ 132 h 177"/>
                <a:gd name="T68" fmla="*/ 110 w 267"/>
                <a:gd name="T69" fmla="*/ 136 h 177"/>
                <a:gd name="T70" fmla="*/ 89 w 267"/>
                <a:gd name="T71" fmla="*/ 138 h 177"/>
                <a:gd name="T72" fmla="*/ 67 w 267"/>
                <a:gd name="T73" fmla="*/ 139 h 177"/>
                <a:gd name="T74" fmla="*/ 45 w 267"/>
                <a:gd name="T75" fmla="*/ 135 h 177"/>
                <a:gd name="T76" fmla="*/ 21 w 267"/>
                <a:gd name="T77" fmla="*/ 129 h 177"/>
                <a:gd name="T78" fmla="*/ 0 w 267"/>
                <a:gd name="T79" fmla="*/ 117 h 177"/>
                <a:gd name="T80" fmla="*/ 2 w 267"/>
                <a:gd name="T81" fmla="*/ 116 h 177"/>
                <a:gd name="T82" fmla="*/ 3 w 267"/>
                <a:gd name="T83" fmla="*/ 110 h 177"/>
                <a:gd name="T84" fmla="*/ 7 w 267"/>
                <a:gd name="T85" fmla="*/ 101 h 177"/>
                <a:gd name="T86" fmla="*/ 12 w 267"/>
                <a:gd name="T87" fmla="*/ 91 h 177"/>
                <a:gd name="T88" fmla="*/ 19 w 267"/>
                <a:gd name="T89" fmla="*/ 79 h 177"/>
                <a:gd name="T90" fmla="*/ 28 w 267"/>
                <a:gd name="T91" fmla="*/ 66 h 177"/>
                <a:gd name="T92" fmla="*/ 38 w 267"/>
                <a:gd name="T93" fmla="*/ 53 h 177"/>
                <a:gd name="T94" fmla="*/ 50 w 267"/>
                <a:gd name="T95" fmla="*/ 40 h 177"/>
                <a:gd name="T96" fmla="*/ 64 w 267"/>
                <a:gd name="T97" fmla="*/ 29 h 177"/>
                <a:gd name="T98" fmla="*/ 81 w 267"/>
                <a:gd name="T99" fmla="*/ 18 h 177"/>
                <a:gd name="T100" fmla="*/ 101 w 267"/>
                <a:gd name="T101" fmla="*/ 9 h 177"/>
                <a:gd name="T102" fmla="*/ 121 w 267"/>
                <a:gd name="T103" fmla="*/ 3 h 177"/>
                <a:gd name="T104" fmla="*/ 145 w 267"/>
                <a:gd name="T10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7">
                  <a:moveTo>
                    <a:pt x="145" y="0"/>
                  </a:moveTo>
                  <a:lnTo>
                    <a:pt x="172" y="3"/>
                  </a:lnTo>
                  <a:lnTo>
                    <a:pt x="201" y="8"/>
                  </a:lnTo>
                  <a:lnTo>
                    <a:pt x="232" y="20"/>
                  </a:lnTo>
                  <a:lnTo>
                    <a:pt x="267" y="36"/>
                  </a:lnTo>
                  <a:lnTo>
                    <a:pt x="267" y="38"/>
                  </a:lnTo>
                  <a:lnTo>
                    <a:pt x="264" y="44"/>
                  </a:lnTo>
                  <a:lnTo>
                    <a:pt x="260" y="53"/>
                  </a:lnTo>
                  <a:lnTo>
                    <a:pt x="254" y="66"/>
                  </a:lnTo>
                  <a:lnTo>
                    <a:pt x="247" y="81"/>
                  </a:lnTo>
                  <a:lnTo>
                    <a:pt x="238" y="95"/>
                  </a:lnTo>
                  <a:lnTo>
                    <a:pt x="227" y="112"/>
                  </a:lnTo>
                  <a:lnTo>
                    <a:pt x="214" y="127"/>
                  </a:lnTo>
                  <a:lnTo>
                    <a:pt x="199" y="142"/>
                  </a:lnTo>
                  <a:lnTo>
                    <a:pt x="182" y="155"/>
                  </a:lnTo>
                  <a:lnTo>
                    <a:pt x="164" y="165"/>
                  </a:lnTo>
                  <a:lnTo>
                    <a:pt x="143" y="173"/>
                  </a:lnTo>
                  <a:lnTo>
                    <a:pt x="121" y="177"/>
                  </a:lnTo>
                  <a:lnTo>
                    <a:pt x="97" y="175"/>
                  </a:lnTo>
                  <a:lnTo>
                    <a:pt x="69" y="170"/>
                  </a:lnTo>
                  <a:lnTo>
                    <a:pt x="41" y="158"/>
                  </a:lnTo>
                  <a:lnTo>
                    <a:pt x="10" y="140"/>
                  </a:lnTo>
                  <a:lnTo>
                    <a:pt x="12" y="142"/>
                  </a:lnTo>
                  <a:lnTo>
                    <a:pt x="20" y="144"/>
                  </a:lnTo>
                  <a:lnTo>
                    <a:pt x="33" y="147"/>
                  </a:lnTo>
                  <a:lnTo>
                    <a:pt x="49" y="149"/>
                  </a:lnTo>
                  <a:lnTo>
                    <a:pt x="67" y="151"/>
                  </a:lnTo>
                  <a:lnTo>
                    <a:pt x="88" y="151"/>
                  </a:lnTo>
                  <a:lnTo>
                    <a:pt x="110" y="147"/>
                  </a:lnTo>
                  <a:lnTo>
                    <a:pt x="132" y="139"/>
                  </a:lnTo>
                  <a:lnTo>
                    <a:pt x="154" y="126"/>
                  </a:lnTo>
                  <a:lnTo>
                    <a:pt x="150" y="127"/>
                  </a:lnTo>
                  <a:lnTo>
                    <a:pt x="141" y="130"/>
                  </a:lnTo>
                  <a:lnTo>
                    <a:pt x="127" y="132"/>
                  </a:lnTo>
                  <a:lnTo>
                    <a:pt x="110" y="136"/>
                  </a:lnTo>
                  <a:lnTo>
                    <a:pt x="89" y="138"/>
                  </a:lnTo>
                  <a:lnTo>
                    <a:pt x="67" y="139"/>
                  </a:lnTo>
                  <a:lnTo>
                    <a:pt x="45" y="135"/>
                  </a:lnTo>
                  <a:lnTo>
                    <a:pt x="21" y="129"/>
                  </a:lnTo>
                  <a:lnTo>
                    <a:pt x="0" y="117"/>
                  </a:lnTo>
                  <a:lnTo>
                    <a:pt x="2" y="116"/>
                  </a:lnTo>
                  <a:lnTo>
                    <a:pt x="3" y="110"/>
                  </a:lnTo>
                  <a:lnTo>
                    <a:pt x="7" y="101"/>
                  </a:lnTo>
                  <a:lnTo>
                    <a:pt x="12" y="91"/>
                  </a:lnTo>
                  <a:lnTo>
                    <a:pt x="19" y="79"/>
                  </a:lnTo>
                  <a:lnTo>
                    <a:pt x="28" y="66"/>
                  </a:lnTo>
                  <a:lnTo>
                    <a:pt x="38" y="53"/>
                  </a:lnTo>
                  <a:lnTo>
                    <a:pt x="50" y="40"/>
                  </a:lnTo>
                  <a:lnTo>
                    <a:pt x="64" y="29"/>
                  </a:lnTo>
                  <a:lnTo>
                    <a:pt x="81" y="18"/>
                  </a:lnTo>
                  <a:lnTo>
                    <a:pt x="101" y="9"/>
                  </a:lnTo>
                  <a:lnTo>
                    <a:pt x="121" y="3"/>
                  </a:lnTo>
                  <a:lnTo>
                    <a:pt x="14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26" name="任意多边形: 形状 35"/>
            <p:cNvSpPr>
              <a:spLocks/>
            </p:cNvSpPr>
            <p:nvPr/>
          </p:nvSpPr>
          <p:spPr bwMode="auto">
            <a:xfrm>
              <a:off x="4027140" y="2499519"/>
              <a:ext cx="422275" cy="277813"/>
            </a:xfrm>
            <a:custGeom>
              <a:avLst/>
              <a:gdLst>
                <a:gd name="T0" fmla="*/ 145 w 266"/>
                <a:gd name="T1" fmla="*/ 0 h 175"/>
                <a:gd name="T2" fmla="*/ 171 w 266"/>
                <a:gd name="T3" fmla="*/ 1 h 175"/>
                <a:gd name="T4" fmla="*/ 200 w 266"/>
                <a:gd name="T5" fmla="*/ 8 h 175"/>
                <a:gd name="T6" fmla="*/ 232 w 266"/>
                <a:gd name="T7" fmla="*/ 18 h 175"/>
                <a:gd name="T8" fmla="*/ 266 w 266"/>
                <a:gd name="T9" fmla="*/ 35 h 175"/>
                <a:gd name="T10" fmla="*/ 266 w 266"/>
                <a:gd name="T11" fmla="*/ 38 h 175"/>
                <a:gd name="T12" fmla="*/ 264 w 266"/>
                <a:gd name="T13" fmla="*/ 44 h 175"/>
                <a:gd name="T14" fmla="*/ 260 w 266"/>
                <a:gd name="T15" fmla="*/ 53 h 175"/>
                <a:gd name="T16" fmla="*/ 253 w 266"/>
                <a:gd name="T17" fmla="*/ 66 h 175"/>
                <a:gd name="T18" fmla="*/ 247 w 266"/>
                <a:gd name="T19" fmla="*/ 79 h 175"/>
                <a:gd name="T20" fmla="*/ 238 w 266"/>
                <a:gd name="T21" fmla="*/ 95 h 175"/>
                <a:gd name="T22" fmla="*/ 226 w 266"/>
                <a:gd name="T23" fmla="*/ 110 h 175"/>
                <a:gd name="T24" fmla="*/ 213 w 266"/>
                <a:gd name="T25" fmla="*/ 126 h 175"/>
                <a:gd name="T26" fmla="*/ 199 w 266"/>
                <a:gd name="T27" fmla="*/ 141 h 175"/>
                <a:gd name="T28" fmla="*/ 182 w 266"/>
                <a:gd name="T29" fmla="*/ 153 h 175"/>
                <a:gd name="T30" fmla="*/ 163 w 266"/>
                <a:gd name="T31" fmla="*/ 165 h 175"/>
                <a:gd name="T32" fmla="*/ 143 w 266"/>
                <a:gd name="T33" fmla="*/ 173 h 175"/>
                <a:gd name="T34" fmla="*/ 121 w 266"/>
                <a:gd name="T35" fmla="*/ 175 h 175"/>
                <a:gd name="T36" fmla="*/ 96 w 266"/>
                <a:gd name="T37" fmla="*/ 175 h 175"/>
                <a:gd name="T38" fmla="*/ 70 w 266"/>
                <a:gd name="T39" fmla="*/ 169 h 175"/>
                <a:gd name="T40" fmla="*/ 40 w 266"/>
                <a:gd name="T41" fmla="*/ 157 h 175"/>
                <a:gd name="T42" fmla="*/ 9 w 266"/>
                <a:gd name="T43" fmla="*/ 139 h 175"/>
                <a:gd name="T44" fmla="*/ 13 w 266"/>
                <a:gd name="T45" fmla="*/ 140 h 175"/>
                <a:gd name="T46" fmla="*/ 20 w 266"/>
                <a:gd name="T47" fmla="*/ 143 h 175"/>
                <a:gd name="T48" fmla="*/ 32 w 266"/>
                <a:gd name="T49" fmla="*/ 147 h 175"/>
                <a:gd name="T50" fmla="*/ 48 w 266"/>
                <a:gd name="T51" fmla="*/ 149 h 175"/>
                <a:gd name="T52" fmla="*/ 66 w 266"/>
                <a:gd name="T53" fmla="*/ 151 h 175"/>
                <a:gd name="T54" fmla="*/ 87 w 266"/>
                <a:gd name="T55" fmla="*/ 151 h 175"/>
                <a:gd name="T56" fmla="*/ 109 w 266"/>
                <a:gd name="T57" fmla="*/ 147 h 175"/>
                <a:gd name="T58" fmla="*/ 131 w 266"/>
                <a:gd name="T59" fmla="*/ 138 h 175"/>
                <a:gd name="T60" fmla="*/ 153 w 266"/>
                <a:gd name="T61" fmla="*/ 125 h 175"/>
                <a:gd name="T62" fmla="*/ 149 w 266"/>
                <a:gd name="T63" fmla="*/ 126 h 175"/>
                <a:gd name="T64" fmla="*/ 140 w 266"/>
                <a:gd name="T65" fmla="*/ 128 h 175"/>
                <a:gd name="T66" fmla="*/ 127 w 266"/>
                <a:gd name="T67" fmla="*/ 132 h 175"/>
                <a:gd name="T68" fmla="*/ 109 w 266"/>
                <a:gd name="T69" fmla="*/ 136 h 175"/>
                <a:gd name="T70" fmla="*/ 88 w 266"/>
                <a:gd name="T71" fmla="*/ 138 h 175"/>
                <a:gd name="T72" fmla="*/ 66 w 266"/>
                <a:gd name="T73" fmla="*/ 138 h 175"/>
                <a:gd name="T74" fmla="*/ 44 w 266"/>
                <a:gd name="T75" fmla="*/ 135 h 175"/>
                <a:gd name="T76" fmla="*/ 22 w 266"/>
                <a:gd name="T77" fmla="*/ 128 h 175"/>
                <a:gd name="T78" fmla="*/ 0 w 266"/>
                <a:gd name="T79" fmla="*/ 117 h 175"/>
                <a:gd name="T80" fmla="*/ 1 w 266"/>
                <a:gd name="T81" fmla="*/ 114 h 175"/>
                <a:gd name="T82" fmla="*/ 2 w 266"/>
                <a:gd name="T83" fmla="*/ 109 h 175"/>
                <a:gd name="T84" fmla="*/ 6 w 266"/>
                <a:gd name="T85" fmla="*/ 101 h 175"/>
                <a:gd name="T86" fmla="*/ 11 w 266"/>
                <a:gd name="T87" fmla="*/ 91 h 175"/>
                <a:gd name="T88" fmla="*/ 18 w 266"/>
                <a:gd name="T89" fmla="*/ 79 h 175"/>
                <a:gd name="T90" fmla="*/ 27 w 266"/>
                <a:gd name="T91" fmla="*/ 66 h 175"/>
                <a:gd name="T92" fmla="*/ 37 w 266"/>
                <a:gd name="T93" fmla="*/ 53 h 175"/>
                <a:gd name="T94" fmla="*/ 49 w 266"/>
                <a:gd name="T95" fmla="*/ 40 h 175"/>
                <a:gd name="T96" fmla="*/ 65 w 266"/>
                <a:gd name="T97" fmla="*/ 27 h 175"/>
                <a:gd name="T98" fmla="*/ 80 w 266"/>
                <a:gd name="T99" fmla="*/ 17 h 175"/>
                <a:gd name="T100" fmla="*/ 100 w 266"/>
                <a:gd name="T101" fmla="*/ 9 h 175"/>
                <a:gd name="T102" fmla="*/ 121 w 266"/>
                <a:gd name="T103" fmla="*/ 3 h 175"/>
                <a:gd name="T104" fmla="*/ 145 w 266"/>
                <a:gd name="T10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6" h="175">
                  <a:moveTo>
                    <a:pt x="145" y="0"/>
                  </a:moveTo>
                  <a:lnTo>
                    <a:pt x="171" y="1"/>
                  </a:lnTo>
                  <a:lnTo>
                    <a:pt x="200" y="8"/>
                  </a:lnTo>
                  <a:lnTo>
                    <a:pt x="232" y="18"/>
                  </a:lnTo>
                  <a:lnTo>
                    <a:pt x="266" y="35"/>
                  </a:lnTo>
                  <a:lnTo>
                    <a:pt x="266" y="38"/>
                  </a:lnTo>
                  <a:lnTo>
                    <a:pt x="264" y="44"/>
                  </a:lnTo>
                  <a:lnTo>
                    <a:pt x="260" y="53"/>
                  </a:lnTo>
                  <a:lnTo>
                    <a:pt x="253" y="66"/>
                  </a:lnTo>
                  <a:lnTo>
                    <a:pt x="247" y="79"/>
                  </a:lnTo>
                  <a:lnTo>
                    <a:pt x="238" y="95"/>
                  </a:lnTo>
                  <a:lnTo>
                    <a:pt x="226" y="110"/>
                  </a:lnTo>
                  <a:lnTo>
                    <a:pt x="213" y="126"/>
                  </a:lnTo>
                  <a:lnTo>
                    <a:pt x="199" y="141"/>
                  </a:lnTo>
                  <a:lnTo>
                    <a:pt x="182" y="153"/>
                  </a:lnTo>
                  <a:lnTo>
                    <a:pt x="163" y="165"/>
                  </a:lnTo>
                  <a:lnTo>
                    <a:pt x="143" y="173"/>
                  </a:lnTo>
                  <a:lnTo>
                    <a:pt x="121" y="175"/>
                  </a:lnTo>
                  <a:lnTo>
                    <a:pt x="96" y="175"/>
                  </a:lnTo>
                  <a:lnTo>
                    <a:pt x="70" y="169"/>
                  </a:lnTo>
                  <a:lnTo>
                    <a:pt x="40" y="157"/>
                  </a:lnTo>
                  <a:lnTo>
                    <a:pt x="9" y="139"/>
                  </a:lnTo>
                  <a:lnTo>
                    <a:pt x="13" y="140"/>
                  </a:lnTo>
                  <a:lnTo>
                    <a:pt x="20" y="143"/>
                  </a:lnTo>
                  <a:lnTo>
                    <a:pt x="32" y="147"/>
                  </a:lnTo>
                  <a:lnTo>
                    <a:pt x="48" y="149"/>
                  </a:lnTo>
                  <a:lnTo>
                    <a:pt x="66" y="151"/>
                  </a:lnTo>
                  <a:lnTo>
                    <a:pt x="87" y="151"/>
                  </a:lnTo>
                  <a:lnTo>
                    <a:pt x="109" y="147"/>
                  </a:lnTo>
                  <a:lnTo>
                    <a:pt x="131" y="138"/>
                  </a:lnTo>
                  <a:lnTo>
                    <a:pt x="153" y="125"/>
                  </a:lnTo>
                  <a:lnTo>
                    <a:pt x="149" y="126"/>
                  </a:lnTo>
                  <a:lnTo>
                    <a:pt x="140" y="128"/>
                  </a:lnTo>
                  <a:lnTo>
                    <a:pt x="127" y="132"/>
                  </a:lnTo>
                  <a:lnTo>
                    <a:pt x="109" y="136"/>
                  </a:lnTo>
                  <a:lnTo>
                    <a:pt x="88" y="138"/>
                  </a:lnTo>
                  <a:lnTo>
                    <a:pt x="66" y="138"/>
                  </a:lnTo>
                  <a:lnTo>
                    <a:pt x="44" y="135"/>
                  </a:lnTo>
                  <a:lnTo>
                    <a:pt x="22" y="128"/>
                  </a:lnTo>
                  <a:lnTo>
                    <a:pt x="0" y="117"/>
                  </a:lnTo>
                  <a:lnTo>
                    <a:pt x="1" y="114"/>
                  </a:lnTo>
                  <a:lnTo>
                    <a:pt x="2" y="109"/>
                  </a:lnTo>
                  <a:lnTo>
                    <a:pt x="6" y="101"/>
                  </a:lnTo>
                  <a:lnTo>
                    <a:pt x="11" y="91"/>
                  </a:lnTo>
                  <a:lnTo>
                    <a:pt x="18" y="79"/>
                  </a:lnTo>
                  <a:lnTo>
                    <a:pt x="27" y="66"/>
                  </a:lnTo>
                  <a:lnTo>
                    <a:pt x="37" y="53"/>
                  </a:lnTo>
                  <a:lnTo>
                    <a:pt x="49" y="40"/>
                  </a:lnTo>
                  <a:lnTo>
                    <a:pt x="65" y="27"/>
                  </a:lnTo>
                  <a:lnTo>
                    <a:pt x="80" y="17"/>
                  </a:lnTo>
                  <a:lnTo>
                    <a:pt x="100" y="9"/>
                  </a:lnTo>
                  <a:lnTo>
                    <a:pt x="121" y="3"/>
                  </a:lnTo>
                  <a:lnTo>
                    <a:pt x="14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27" name="任意多边形: 形状 36"/>
            <p:cNvSpPr>
              <a:spLocks/>
            </p:cNvSpPr>
            <p:nvPr/>
          </p:nvSpPr>
          <p:spPr bwMode="auto">
            <a:xfrm>
              <a:off x="4374803" y="1786731"/>
              <a:ext cx="280988" cy="422275"/>
            </a:xfrm>
            <a:custGeom>
              <a:avLst/>
              <a:gdLst>
                <a:gd name="T0" fmla="*/ 35 w 177"/>
                <a:gd name="T1" fmla="*/ 0 h 266"/>
                <a:gd name="T2" fmla="*/ 38 w 177"/>
                <a:gd name="T3" fmla="*/ 1 h 266"/>
                <a:gd name="T4" fmla="*/ 45 w 177"/>
                <a:gd name="T5" fmla="*/ 4 h 266"/>
                <a:gd name="T6" fmla="*/ 54 w 177"/>
                <a:gd name="T7" fmla="*/ 8 h 266"/>
                <a:gd name="T8" fmla="*/ 67 w 177"/>
                <a:gd name="T9" fmla="*/ 13 h 266"/>
                <a:gd name="T10" fmla="*/ 81 w 177"/>
                <a:gd name="T11" fmla="*/ 21 h 266"/>
                <a:gd name="T12" fmla="*/ 95 w 177"/>
                <a:gd name="T13" fmla="*/ 30 h 266"/>
                <a:gd name="T14" fmla="*/ 111 w 177"/>
                <a:gd name="T15" fmla="*/ 40 h 266"/>
                <a:gd name="T16" fmla="*/ 126 w 177"/>
                <a:gd name="T17" fmla="*/ 53 h 266"/>
                <a:gd name="T18" fmla="*/ 142 w 177"/>
                <a:gd name="T19" fmla="*/ 67 h 266"/>
                <a:gd name="T20" fmla="*/ 155 w 177"/>
                <a:gd name="T21" fmla="*/ 84 h 266"/>
                <a:gd name="T22" fmla="*/ 165 w 177"/>
                <a:gd name="T23" fmla="*/ 102 h 266"/>
                <a:gd name="T24" fmla="*/ 173 w 177"/>
                <a:gd name="T25" fmla="*/ 123 h 266"/>
                <a:gd name="T26" fmla="*/ 177 w 177"/>
                <a:gd name="T27" fmla="*/ 146 h 266"/>
                <a:gd name="T28" fmla="*/ 176 w 177"/>
                <a:gd name="T29" fmla="*/ 171 h 266"/>
                <a:gd name="T30" fmla="*/ 171 w 177"/>
                <a:gd name="T31" fmla="*/ 197 h 266"/>
                <a:gd name="T32" fmla="*/ 159 w 177"/>
                <a:gd name="T33" fmla="*/ 226 h 266"/>
                <a:gd name="T34" fmla="*/ 141 w 177"/>
                <a:gd name="T35" fmla="*/ 257 h 266"/>
                <a:gd name="T36" fmla="*/ 141 w 177"/>
                <a:gd name="T37" fmla="*/ 254 h 266"/>
                <a:gd name="T38" fmla="*/ 143 w 177"/>
                <a:gd name="T39" fmla="*/ 246 h 266"/>
                <a:gd name="T40" fmla="*/ 147 w 177"/>
                <a:gd name="T41" fmla="*/ 235 h 266"/>
                <a:gd name="T42" fmla="*/ 150 w 177"/>
                <a:gd name="T43" fmla="*/ 219 h 266"/>
                <a:gd name="T44" fmla="*/ 151 w 177"/>
                <a:gd name="T45" fmla="*/ 200 h 266"/>
                <a:gd name="T46" fmla="*/ 151 w 177"/>
                <a:gd name="T47" fmla="*/ 180 h 266"/>
                <a:gd name="T48" fmla="*/ 147 w 177"/>
                <a:gd name="T49" fmla="*/ 158 h 266"/>
                <a:gd name="T50" fmla="*/ 139 w 177"/>
                <a:gd name="T51" fmla="*/ 136 h 266"/>
                <a:gd name="T52" fmla="*/ 126 w 177"/>
                <a:gd name="T53" fmla="*/ 114 h 266"/>
                <a:gd name="T54" fmla="*/ 128 w 177"/>
                <a:gd name="T55" fmla="*/ 117 h 266"/>
                <a:gd name="T56" fmla="*/ 130 w 177"/>
                <a:gd name="T57" fmla="*/ 126 h 266"/>
                <a:gd name="T58" fmla="*/ 133 w 177"/>
                <a:gd name="T59" fmla="*/ 140 h 266"/>
                <a:gd name="T60" fmla="*/ 137 w 177"/>
                <a:gd name="T61" fmla="*/ 158 h 266"/>
                <a:gd name="T62" fmla="*/ 138 w 177"/>
                <a:gd name="T63" fmla="*/ 178 h 266"/>
                <a:gd name="T64" fmla="*/ 138 w 177"/>
                <a:gd name="T65" fmla="*/ 200 h 266"/>
                <a:gd name="T66" fmla="*/ 136 w 177"/>
                <a:gd name="T67" fmla="*/ 223 h 266"/>
                <a:gd name="T68" fmla="*/ 129 w 177"/>
                <a:gd name="T69" fmla="*/ 245 h 266"/>
                <a:gd name="T70" fmla="*/ 117 w 177"/>
                <a:gd name="T71" fmla="*/ 266 h 266"/>
                <a:gd name="T72" fmla="*/ 116 w 177"/>
                <a:gd name="T73" fmla="*/ 266 h 266"/>
                <a:gd name="T74" fmla="*/ 110 w 177"/>
                <a:gd name="T75" fmla="*/ 263 h 266"/>
                <a:gd name="T76" fmla="*/ 102 w 177"/>
                <a:gd name="T77" fmla="*/ 261 h 266"/>
                <a:gd name="T78" fmla="*/ 91 w 177"/>
                <a:gd name="T79" fmla="*/ 256 h 266"/>
                <a:gd name="T80" fmla="*/ 80 w 177"/>
                <a:gd name="T81" fmla="*/ 248 h 266"/>
                <a:gd name="T82" fmla="*/ 67 w 177"/>
                <a:gd name="T83" fmla="*/ 240 h 266"/>
                <a:gd name="T84" fmla="*/ 54 w 177"/>
                <a:gd name="T85" fmla="*/ 230 h 266"/>
                <a:gd name="T86" fmla="*/ 41 w 177"/>
                <a:gd name="T87" fmla="*/ 217 h 266"/>
                <a:gd name="T88" fmla="*/ 29 w 177"/>
                <a:gd name="T89" fmla="*/ 202 h 266"/>
                <a:gd name="T90" fmla="*/ 17 w 177"/>
                <a:gd name="T91" fmla="*/ 185 h 266"/>
                <a:gd name="T92" fmla="*/ 9 w 177"/>
                <a:gd name="T93" fmla="*/ 167 h 266"/>
                <a:gd name="T94" fmla="*/ 3 w 177"/>
                <a:gd name="T95" fmla="*/ 145 h 266"/>
                <a:gd name="T96" fmla="*/ 0 w 177"/>
                <a:gd name="T97" fmla="*/ 122 h 266"/>
                <a:gd name="T98" fmla="*/ 2 w 177"/>
                <a:gd name="T99" fmla="*/ 96 h 266"/>
                <a:gd name="T100" fmla="*/ 8 w 177"/>
                <a:gd name="T101" fmla="*/ 66 h 266"/>
                <a:gd name="T102" fmla="*/ 19 w 177"/>
                <a:gd name="T103" fmla="*/ 35 h 266"/>
                <a:gd name="T104" fmla="*/ 35 w 177"/>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266">
                  <a:moveTo>
                    <a:pt x="35" y="0"/>
                  </a:moveTo>
                  <a:lnTo>
                    <a:pt x="38" y="1"/>
                  </a:lnTo>
                  <a:lnTo>
                    <a:pt x="45" y="4"/>
                  </a:lnTo>
                  <a:lnTo>
                    <a:pt x="54" y="8"/>
                  </a:lnTo>
                  <a:lnTo>
                    <a:pt x="67" y="13"/>
                  </a:lnTo>
                  <a:lnTo>
                    <a:pt x="81" y="21"/>
                  </a:lnTo>
                  <a:lnTo>
                    <a:pt x="95" y="30"/>
                  </a:lnTo>
                  <a:lnTo>
                    <a:pt x="111" y="40"/>
                  </a:lnTo>
                  <a:lnTo>
                    <a:pt x="126" y="53"/>
                  </a:lnTo>
                  <a:lnTo>
                    <a:pt x="142" y="67"/>
                  </a:lnTo>
                  <a:lnTo>
                    <a:pt x="155" y="84"/>
                  </a:lnTo>
                  <a:lnTo>
                    <a:pt x="165" y="102"/>
                  </a:lnTo>
                  <a:lnTo>
                    <a:pt x="173" y="123"/>
                  </a:lnTo>
                  <a:lnTo>
                    <a:pt x="177" y="146"/>
                  </a:lnTo>
                  <a:lnTo>
                    <a:pt x="176" y="171"/>
                  </a:lnTo>
                  <a:lnTo>
                    <a:pt x="171" y="197"/>
                  </a:lnTo>
                  <a:lnTo>
                    <a:pt x="159" y="226"/>
                  </a:lnTo>
                  <a:lnTo>
                    <a:pt x="141" y="257"/>
                  </a:lnTo>
                  <a:lnTo>
                    <a:pt x="141" y="254"/>
                  </a:lnTo>
                  <a:lnTo>
                    <a:pt x="143" y="246"/>
                  </a:lnTo>
                  <a:lnTo>
                    <a:pt x="147" y="235"/>
                  </a:lnTo>
                  <a:lnTo>
                    <a:pt x="150" y="219"/>
                  </a:lnTo>
                  <a:lnTo>
                    <a:pt x="151" y="200"/>
                  </a:lnTo>
                  <a:lnTo>
                    <a:pt x="151" y="180"/>
                  </a:lnTo>
                  <a:lnTo>
                    <a:pt x="147" y="158"/>
                  </a:lnTo>
                  <a:lnTo>
                    <a:pt x="139" y="136"/>
                  </a:lnTo>
                  <a:lnTo>
                    <a:pt x="126" y="114"/>
                  </a:lnTo>
                  <a:lnTo>
                    <a:pt x="128" y="117"/>
                  </a:lnTo>
                  <a:lnTo>
                    <a:pt x="130" y="126"/>
                  </a:lnTo>
                  <a:lnTo>
                    <a:pt x="133" y="140"/>
                  </a:lnTo>
                  <a:lnTo>
                    <a:pt x="137" y="158"/>
                  </a:lnTo>
                  <a:lnTo>
                    <a:pt x="138" y="178"/>
                  </a:lnTo>
                  <a:lnTo>
                    <a:pt x="138" y="200"/>
                  </a:lnTo>
                  <a:lnTo>
                    <a:pt x="136" y="223"/>
                  </a:lnTo>
                  <a:lnTo>
                    <a:pt x="129" y="245"/>
                  </a:lnTo>
                  <a:lnTo>
                    <a:pt x="117" y="266"/>
                  </a:lnTo>
                  <a:lnTo>
                    <a:pt x="116" y="266"/>
                  </a:lnTo>
                  <a:lnTo>
                    <a:pt x="110" y="263"/>
                  </a:lnTo>
                  <a:lnTo>
                    <a:pt x="102" y="261"/>
                  </a:lnTo>
                  <a:lnTo>
                    <a:pt x="91" y="256"/>
                  </a:lnTo>
                  <a:lnTo>
                    <a:pt x="80" y="248"/>
                  </a:lnTo>
                  <a:lnTo>
                    <a:pt x="67" y="240"/>
                  </a:lnTo>
                  <a:lnTo>
                    <a:pt x="54" y="230"/>
                  </a:lnTo>
                  <a:lnTo>
                    <a:pt x="41" y="217"/>
                  </a:lnTo>
                  <a:lnTo>
                    <a:pt x="29" y="202"/>
                  </a:lnTo>
                  <a:lnTo>
                    <a:pt x="17" y="185"/>
                  </a:lnTo>
                  <a:lnTo>
                    <a:pt x="9" y="167"/>
                  </a:lnTo>
                  <a:lnTo>
                    <a:pt x="3" y="145"/>
                  </a:lnTo>
                  <a:lnTo>
                    <a:pt x="0" y="122"/>
                  </a:lnTo>
                  <a:lnTo>
                    <a:pt x="2" y="96"/>
                  </a:lnTo>
                  <a:lnTo>
                    <a:pt x="8" y="66"/>
                  </a:lnTo>
                  <a:lnTo>
                    <a:pt x="19" y="35"/>
                  </a:lnTo>
                  <a:lnTo>
                    <a:pt x="3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28" name="任意多边形: 形状 37"/>
            <p:cNvSpPr>
              <a:spLocks/>
            </p:cNvSpPr>
            <p:nvPr/>
          </p:nvSpPr>
          <p:spPr bwMode="auto">
            <a:xfrm>
              <a:off x="4827240" y="1767681"/>
              <a:ext cx="280988" cy="406400"/>
            </a:xfrm>
            <a:custGeom>
              <a:avLst/>
              <a:gdLst>
                <a:gd name="T0" fmla="*/ 149 w 177"/>
                <a:gd name="T1" fmla="*/ 0 h 256"/>
                <a:gd name="T2" fmla="*/ 151 w 177"/>
                <a:gd name="T3" fmla="*/ 3 h 256"/>
                <a:gd name="T4" fmla="*/ 153 w 177"/>
                <a:gd name="T5" fmla="*/ 9 h 256"/>
                <a:gd name="T6" fmla="*/ 157 w 177"/>
                <a:gd name="T7" fmla="*/ 18 h 256"/>
                <a:gd name="T8" fmla="*/ 162 w 177"/>
                <a:gd name="T9" fmla="*/ 31 h 256"/>
                <a:gd name="T10" fmla="*/ 166 w 177"/>
                <a:gd name="T11" fmla="*/ 47 h 256"/>
                <a:gd name="T12" fmla="*/ 172 w 177"/>
                <a:gd name="T13" fmla="*/ 64 h 256"/>
                <a:gd name="T14" fmla="*/ 174 w 177"/>
                <a:gd name="T15" fmla="*/ 82 h 256"/>
                <a:gd name="T16" fmla="*/ 177 w 177"/>
                <a:gd name="T17" fmla="*/ 103 h 256"/>
                <a:gd name="T18" fmla="*/ 177 w 177"/>
                <a:gd name="T19" fmla="*/ 123 h 256"/>
                <a:gd name="T20" fmla="*/ 174 w 177"/>
                <a:gd name="T21" fmla="*/ 144 h 256"/>
                <a:gd name="T22" fmla="*/ 168 w 177"/>
                <a:gd name="T23" fmla="*/ 165 h 256"/>
                <a:gd name="T24" fmla="*/ 159 w 177"/>
                <a:gd name="T25" fmla="*/ 184 h 256"/>
                <a:gd name="T26" fmla="*/ 146 w 177"/>
                <a:gd name="T27" fmla="*/ 203 h 256"/>
                <a:gd name="T28" fmla="*/ 129 w 177"/>
                <a:gd name="T29" fmla="*/ 219 h 256"/>
                <a:gd name="T30" fmla="*/ 105 w 177"/>
                <a:gd name="T31" fmla="*/ 235 h 256"/>
                <a:gd name="T32" fmla="*/ 77 w 177"/>
                <a:gd name="T33" fmla="*/ 247 h 256"/>
                <a:gd name="T34" fmla="*/ 42 w 177"/>
                <a:gd name="T35" fmla="*/ 256 h 256"/>
                <a:gd name="T36" fmla="*/ 44 w 177"/>
                <a:gd name="T37" fmla="*/ 255 h 256"/>
                <a:gd name="T38" fmla="*/ 52 w 177"/>
                <a:gd name="T39" fmla="*/ 251 h 256"/>
                <a:gd name="T40" fmla="*/ 62 w 177"/>
                <a:gd name="T41" fmla="*/ 244 h 256"/>
                <a:gd name="T42" fmla="*/ 75 w 177"/>
                <a:gd name="T43" fmla="*/ 235 h 256"/>
                <a:gd name="T44" fmla="*/ 90 w 177"/>
                <a:gd name="T45" fmla="*/ 223 h 256"/>
                <a:gd name="T46" fmla="*/ 104 w 177"/>
                <a:gd name="T47" fmla="*/ 209 h 256"/>
                <a:gd name="T48" fmla="*/ 117 w 177"/>
                <a:gd name="T49" fmla="*/ 191 h 256"/>
                <a:gd name="T50" fmla="*/ 126 w 177"/>
                <a:gd name="T51" fmla="*/ 169 h 256"/>
                <a:gd name="T52" fmla="*/ 133 w 177"/>
                <a:gd name="T53" fmla="*/ 144 h 256"/>
                <a:gd name="T54" fmla="*/ 131 w 177"/>
                <a:gd name="T55" fmla="*/ 148 h 256"/>
                <a:gd name="T56" fmla="*/ 127 w 177"/>
                <a:gd name="T57" fmla="*/ 156 h 256"/>
                <a:gd name="T58" fmla="*/ 120 w 177"/>
                <a:gd name="T59" fmla="*/ 168 h 256"/>
                <a:gd name="T60" fmla="*/ 109 w 177"/>
                <a:gd name="T61" fmla="*/ 183 h 256"/>
                <a:gd name="T62" fmla="*/ 96 w 177"/>
                <a:gd name="T63" fmla="*/ 199 h 256"/>
                <a:gd name="T64" fmla="*/ 81 w 177"/>
                <a:gd name="T65" fmla="*/ 214 h 256"/>
                <a:gd name="T66" fmla="*/ 62 w 177"/>
                <a:gd name="T67" fmla="*/ 229 h 256"/>
                <a:gd name="T68" fmla="*/ 42 w 177"/>
                <a:gd name="T69" fmla="*/ 240 h 256"/>
                <a:gd name="T70" fmla="*/ 18 w 177"/>
                <a:gd name="T71" fmla="*/ 247 h 256"/>
                <a:gd name="T72" fmla="*/ 18 w 177"/>
                <a:gd name="T73" fmla="*/ 244 h 256"/>
                <a:gd name="T74" fmla="*/ 16 w 177"/>
                <a:gd name="T75" fmla="*/ 239 h 256"/>
                <a:gd name="T76" fmla="*/ 12 w 177"/>
                <a:gd name="T77" fmla="*/ 230 h 256"/>
                <a:gd name="T78" fmla="*/ 8 w 177"/>
                <a:gd name="T79" fmla="*/ 217 h 256"/>
                <a:gd name="T80" fmla="*/ 4 w 177"/>
                <a:gd name="T81" fmla="*/ 203 h 256"/>
                <a:gd name="T82" fmla="*/ 1 w 177"/>
                <a:gd name="T83" fmla="*/ 186 h 256"/>
                <a:gd name="T84" fmla="*/ 0 w 177"/>
                <a:gd name="T85" fmla="*/ 168 h 256"/>
                <a:gd name="T86" fmla="*/ 0 w 177"/>
                <a:gd name="T87" fmla="*/ 148 h 256"/>
                <a:gd name="T88" fmla="*/ 4 w 177"/>
                <a:gd name="T89" fmla="*/ 127 h 256"/>
                <a:gd name="T90" fmla="*/ 9 w 177"/>
                <a:gd name="T91" fmla="*/ 107 h 256"/>
                <a:gd name="T92" fmla="*/ 19 w 177"/>
                <a:gd name="T93" fmla="*/ 86 h 256"/>
                <a:gd name="T94" fmla="*/ 35 w 177"/>
                <a:gd name="T95" fmla="*/ 66 h 256"/>
                <a:gd name="T96" fmla="*/ 55 w 177"/>
                <a:gd name="T97" fmla="*/ 47 h 256"/>
                <a:gd name="T98" fmla="*/ 79 w 177"/>
                <a:gd name="T99" fmla="*/ 30 h 256"/>
                <a:gd name="T100" fmla="*/ 112 w 177"/>
                <a:gd name="T101" fmla="*/ 14 h 256"/>
                <a:gd name="T102" fmla="*/ 149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49" y="0"/>
                  </a:moveTo>
                  <a:lnTo>
                    <a:pt x="151" y="3"/>
                  </a:lnTo>
                  <a:lnTo>
                    <a:pt x="153" y="9"/>
                  </a:lnTo>
                  <a:lnTo>
                    <a:pt x="157" y="18"/>
                  </a:lnTo>
                  <a:lnTo>
                    <a:pt x="162" y="31"/>
                  </a:lnTo>
                  <a:lnTo>
                    <a:pt x="166" y="47"/>
                  </a:lnTo>
                  <a:lnTo>
                    <a:pt x="172" y="64"/>
                  </a:lnTo>
                  <a:lnTo>
                    <a:pt x="174" y="82"/>
                  </a:lnTo>
                  <a:lnTo>
                    <a:pt x="177" y="103"/>
                  </a:lnTo>
                  <a:lnTo>
                    <a:pt x="177" y="123"/>
                  </a:lnTo>
                  <a:lnTo>
                    <a:pt x="174" y="144"/>
                  </a:lnTo>
                  <a:lnTo>
                    <a:pt x="168" y="165"/>
                  </a:lnTo>
                  <a:lnTo>
                    <a:pt x="159" y="184"/>
                  </a:lnTo>
                  <a:lnTo>
                    <a:pt x="146" y="203"/>
                  </a:lnTo>
                  <a:lnTo>
                    <a:pt x="129" y="219"/>
                  </a:lnTo>
                  <a:lnTo>
                    <a:pt x="105" y="235"/>
                  </a:lnTo>
                  <a:lnTo>
                    <a:pt x="77" y="247"/>
                  </a:lnTo>
                  <a:lnTo>
                    <a:pt x="42" y="256"/>
                  </a:lnTo>
                  <a:lnTo>
                    <a:pt x="44" y="255"/>
                  </a:lnTo>
                  <a:lnTo>
                    <a:pt x="52" y="251"/>
                  </a:lnTo>
                  <a:lnTo>
                    <a:pt x="62" y="244"/>
                  </a:lnTo>
                  <a:lnTo>
                    <a:pt x="75" y="235"/>
                  </a:lnTo>
                  <a:lnTo>
                    <a:pt x="90" y="223"/>
                  </a:lnTo>
                  <a:lnTo>
                    <a:pt x="104" y="209"/>
                  </a:lnTo>
                  <a:lnTo>
                    <a:pt x="117" y="191"/>
                  </a:lnTo>
                  <a:lnTo>
                    <a:pt x="126" y="169"/>
                  </a:lnTo>
                  <a:lnTo>
                    <a:pt x="133" y="144"/>
                  </a:lnTo>
                  <a:lnTo>
                    <a:pt x="131" y="148"/>
                  </a:lnTo>
                  <a:lnTo>
                    <a:pt x="127" y="156"/>
                  </a:lnTo>
                  <a:lnTo>
                    <a:pt x="120" y="168"/>
                  </a:lnTo>
                  <a:lnTo>
                    <a:pt x="109" y="183"/>
                  </a:lnTo>
                  <a:lnTo>
                    <a:pt x="96" y="199"/>
                  </a:lnTo>
                  <a:lnTo>
                    <a:pt x="81" y="214"/>
                  </a:lnTo>
                  <a:lnTo>
                    <a:pt x="62" y="229"/>
                  </a:lnTo>
                  <a:lnTo>
                    <a:pt x="42" y="240"/>
                  </a:lnTo>
                  <a:lnTo>
                    <a:pt x="18" y="247"/>
                  </a:lnTo>
                  <a:lnTo>
                    <a:pt x="18" y="244"/>
                  </a:lnTo>
                  <a:lnTo>
                    <a:pt x="16" y="239"/>
                  </a:lnTo>
                  <a:lnTo>
                    <a:pt x="12" y="230"/>
                  </a:lnTo>
                  <a:lnTo>
                    <a:pt x="8" y="217"/>
                  </a:lnTo>
                  <a:lnTo>
                    <a:pt x="4" y="203"/>
                  </a:lnTo>
                  <a:lnTo>
                    <a:pt x="1" y="186"/>
                  </a:lnTo>
                  <a:lnTo>
                    <a:pt x="0" y="168"/>
                  </a:lnTo>
                  <a:lnTo>
                    <a:pt x="0" y="148"/>
                  </a:lnTo>
                  <a:lnTo>
                    <a:pt x="4" y="127"/>
                  </a:lnTo>
                  <a:lnTo>
                    <a:pt x="9" y="107"/>
                  </a:lnTo>
                  <a:lnTo>
                    <a:pt x="19" y="86"/>
                  </a:lnTo>
                  <a:lnTo>
                    <a:pt x="35" y="66"/>
                  </a:lnTo>
                  <a:lnTo>
                    <a:pt x="55" y="47"/>
                  </a:lnTo>
                  <a:lnTo>
                    <a:pt x="79" y="30"/>
                  </a:lnTo>
                  <a:lnTo>
                    <a:pt x="112" y="14"/>
                  </a:lnTo>
                  <a:lnTo>
                    <a:pt x="149"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29" name="任意多边形: 形状 38"/>
            <p:cNvSpPr>
              <a:spLocks/>
            </p:cNvSpPr>
            <p:nvPr/>
          </p:nvSpPr>
          <p:spPr bwMode="auto">
            <a:xfrm>
              <a:off x="5235228" y="2183606"/>
              <a:ext cx="423863" cy="280988"/>
            </a:xfrm>
            <a:custGeom>
              <a:avLst/>
              <a:gdLst>
                <a:gd name="T0" fmla="*/ 145 w 267"/>
                <a:gd name="T1" fmla="*/ 0 h 177"/>
                <a:gd name="T2" fmla="*/ 171 w 267"/>
                <a:gd name="T3" fmla="*/ 3 h 177"/>
                <a:gd name="T4" fmla="*/ 200 w 267"/>
                <a:gd name="T5" fmla="*/ 8 h 177"/>
                <a:gd name="T6" fmla="*/ 232 w 267"/>
                <a:gd name="T7" fmla="*/ 20 h 177"/>
                <a:gd name="T8" fmla="*/ 267 w 267"/>
                <a:gd name="T9" fmla="*/ 37 h 177"/>
                <a:gd name="T10" fmla="*/ 265 w 267"/>
                <a:gd name="T11" fmla="*/ 38 h 177"/>
                <a:gd name="T12" fmla="*/ 263 w 267"/>
                <a:gd name="T13" fmla="*/ 44 h 177"/>
                <a:gd name="T14" fmla="*/ 259 w 267"/>
                <a:gd name="T15" fmla="*/ 54 h 177"/>
                <a:gd name="T16" fmla="*/ 254 w 267"/>
                <a:gd name="T17" fmla="*/ 67 h 177"/>
                <a:gd name="T18" fmla="*/ 246 w 267"/>
                <a:gd name="T19" fmla="*/ 81 h 177"/>
                <a:gd name="T20" fmla="*/ 237 w 267"/>
                <a:gd name="T21" fmla="*/ 95 h 177"/>
                <a:gd name="T22" fmla="*/ 226 w 267"/>
                <a:gd name="T23" fmla="*/ 112 h 177"/>
                <a:gd name="T24" fmla="*/ 213 w 267"/>
                <a:gd name="T25" fmla="*/ 128 h 177"/>
                <a:gd name="T26" fmla="*/ 198 w 267"/>
                <a:gd name="T27" fmla="*/ 142 h 177"/>
                <a:gd name="T28" fmla="*/ 182 w 267"/>
                <a:gd name="T29" fmla="*/ 155 h 177"/>
                <a:gd name="T30" fmla="*/ 163 w 267"/>
                <a:gd name="T31" fmla="*/ 165 h 177"/>
                <a:gd name="T32" fmla="*/ 143 w 267"/>
                <a:gd name="T33" fmla="*/ 173 h 177"/>
                <a:gd name="T34" fmla="*/ 120 w 267"/>
                <a:gd name="T35" fmla="*/ 177 h 177"/>
                <a:gd name="T36" fmla="*/ 95 w 267"/>
                <a:gd name="T37" fmla="*/ 176 h 177"/>
                <a:gd name="T38" fmla="*/ 69 w 267"/>
                <a:gd name="T39" fmla="*/ 170 h 177"/>
                <a:gd name="T40" fmla="*/ 41 w 267"/>
                <a:gd name="T41" fmla="*/ 159 h 177"/>
                <a:gd name="T42" fmla="*/ 9 w 267"/>
                <a:gd name="T43" fmla="*/ 141 h 177"/>
                <a:gd name="T44" fmla="*/ 12 w 267"/>
                <a:gd name="T45" fmla="*/ 141 h 177"/>
                <a:gd name="T46" fmla="*/ 20 w 267"/>
                <a:gd name="T47" fmla="*/ 143 h 177"/>
                <a:gd name="T48" fmla="*/ 32 w 267"/>
                <a:gd name="T49" fmla="*/ 147 h 177"/>
                <a:gd name="T50" fmla="*/ 47 w 267"/>
                <a:gd name="T51" fmla="*/ 150 h 177"/>
                <a:gd name="T52" fmla="*/ 65 w 267"/>
                <a:gd name="T53" fmla="*/ 151 h 177"/>
                <a:gd name="T54" fmla="*/ 86 w 267"/>
                <a:gd name="T55" fmla="*/ 151 h 177"/>
                <a:gd name="T56" fmla="*/ 108 w 267"/>
                <a:gd name="T57" fmla="*/ 147 h 177"/>
                <a:gd name="T58" fmla="*/ 130 w 267"/>
                <a:gd name="T59" fmla="*/ 139 h 177"/>
                <a:gd name="T60" fmla="*/ 152 w 267"/>
                <a:gd name="T61" fmla="*/ 126 h 177"/>
                <a:gd name="T62" fmla="*/ 150 w 267"/>
                <a:gd name="T63" fmla="*/ 128 h 177"/>
                <a:gd name="T64" fmla="*/ 141 w 267"/>
                <a:gd name="T65" fmla="*/ 130 h 177"/>
                <a:gd name="T66" fmla="*/ 126 w 267"/>
                <a:gd name="T67" fmla="*/ 133 h 177"/>
                <a:gd name="T68" fmla="*/ 108 w 267"/>
                <a:gd name="T69" fmla="*/ 137 h 177"/>
                <a:gd name="T70" fmla="*/ 89 w 267"/>
                <a:gd name="T71" fmla="*/ 138 h 177"/>
                <a:gd name="T72" fmla="*/ 67 w 267"/>
                <a:gd name="T73" fmla="*/ 139 h 177"/>
                <a:gd name="T74" fmla="*/ 43 w 267"/>
                <a:gd name="T75" fmla="*/ 135 h 177"/>
                <a:gd name="T76" fmla="*/ 21 w 267"/>
                <a:gd name="T77" fmla="*/ 129 h 177"/>
                <a:gd name="T78" fmla="*/ 0 w 267"/>
                <a:gd name="T79" fmla="*/ 117 h 177"/>
                <a:gd name="T80" fmla="*/ 0 w 267"/>
                <a:gd name="T81" fmla="*/ 116 h 177"/>
                <a:gd name="T82" fmla="*/ 3 w 267"/>
                <a:gd name="T83" fmla="*/ 111 h 177"/>
                <a:gd name="T84" fmla="*/ 6 w 267"/>
                <a:gd name="T85" fmla="*/ 102 h 177"/>
                <a:gd name="T86" fmla="*/ 11 w 267"/>
                <a:gd name="T87" fmla="*/ 91 h 177"/>
                <a:gd name="T88" fmla="*/ 19 w 267"/>
                <a:gd name="T89" fmla="*/ 80 h 177"/>
                <a:gd name="T90" fmla="*/ 26 w 267"/>
                <a:gd name="T91" fmla="*/ 67 h 177"/>
                <a:gd name="T92" fmla="*/ 37 w 267"/>
                <a:gd name="T93" fmla="*/ 54 h 177"/>
                <a:gd name="T94" fmla="*/ 50 w 267"/>
                <a:gd name="T95" fmla="*/ 41 h 177"/>
                <a:gd name="T96" fmla="*/ 64 w 267"/>
                <a:gd name="T97" fmla="*/ 29 h 177"/>
                <a:gd name="T98" fmla="*/ 81 w 267"/>
                <a:gd name="T99" fmla="*/ 18 h 177"/>
                <a:gd name="T100" fmla="*/ 99 w 267"/>
                <a:gd name="T101" fmla="*/ 9 h 177"/>
                <a:gd name="T102" fmla="*/ 121 w 267"/>
                <a:gd name="T103" fmla="*/ 3 h 177"/>
                <a:gd name="T104" fmla="*/ 145 w 267"/>
                <a:gd name="T10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7">
                  <a:moveTo>
                    <a:pt x="145" y="0"/>
                  </a:moveTo>
                  <a:lnTo>
                    <a:pt x="171" y="3"/>
                  </a:lnTo>
                  <a:lnTo>
                    <a:pt x="200" y="8"/>
                  </a:lnTo>
                  <a:lnTo>
                    <a:pt x="232" y="20"/>
                  </a:lnTo>
                  <a:lnTo>
                    <a:pt x="267" y="37"/>
                  </a:lnTo>
                  <a:lnTo>
                    <a:pt x="265" y="38"/>
                  </a:lnTo>
                  <a:lnTo>
                    <a:pt x="263" y="44"/>
                  </a:lnTo>
                  <a:lnTo>
                    <a:pt x="259" y="54"/>
                  </a:lnTo>
                  <a:lnTo>
                    <a:pt x="254" y="67"/>
                  </a:lnTo>
                  <a:lnTo>
                    <a:pt x="246" y="81"/>
                  </a:lnTo>
                  <a:lnTo>
                    <a:pt x="237" y="95"/>
                  </a:lnTo>
                  <a:lnTo>
                    <a:pt x="226" y="112"/>
                  </a:lnTo>
                  <a:lnTo>
                    <a:pt x="213" y="128"/>
                  </a:lnTo>
                  <a:lnTo>
                    <a:pt x="198" y="142"/>
                  </a:lnTo>
                  <a:lnTo>
                    <a:pt x="182" y="155"/>
                  </a:lnTo>
                  <a:lnTo>
                    <a:pt x="163" y="165"/>
                  </a:lnTo>
                  <a:lnTo>
                    <a:pt x="143" y="173"/>
                  </a:lnTo>
                  <a:lnTo>
                    <a:pt x="120" y="177"/>
                  </a:lnTo>
                  <a:lnTo>
                    <a:pt x="95" y="176"/>
                  </a:lnTo>
                  <a:lnTo>
                    <a:pt x="69" y="170"/>
                  </a:lnTo>
                  <a:lnTo>
                    <a:pt x="41" y="159"/>
                  </a:lnTo>
                  <a:lnTo>
                    <a:pt x="9" y="141"/>
                  </a:lnTo>
                  <a:lnTo>
                    <a:pt x="12" y="141"/>
                  </a:lnTo>
                  <a:lnTo>
                    <a:pt x="20" y="143"/>
                  </a:lnTo>
                  <a:lnTo>
                    <a:pt x="32" y="147"/>
                  </a:lnTo>
                  <a:lnTo>
                    <a:pt x="47" y="150"/>
                  </a:lnTo>
                  <a:lnTo>
                    <a:pt x="65" y="151"/>
                  </a:lnTo>
                  <a:lnTo>
                    <a:pt x="86" y="151"/>
                  </a:lnTo>
                  <a:lnTo>
                    <a:pt x="108" y="147"/>
                  </a:lnTo>
                  <a:lnTo>
                    <a:pt x="130" y="139"/>
                  </a:lnTo>
                  <a:lnTo>
                    <a:pt x="152" y="126"/>
                  </a:lnTo>
                  <a:lnTo>
                    <a:pt x="150" y="128"/>
                  </a:lnTo>
                  <a:lnTo>
                    <a:pt x="141" y="130"/>
                  </a:lnTo>
                  <a:lnTo>
                    <a:pt x="126" y="133"/>
                  </a:lnTo>
                  <a:lnTo>
                    <a:pt x="108" y="137"/>
                  </a:lnTo>
                  <a:lnTo>
                    <a:pt x="89" y="138"/>
                  </a:lnTo>
                  <a:lnTo>
                    <a:pt x="67" y="139"/>
                  </a:lnTo>
                  <a:lnTo>
                    <a:pt x="43" y="135"/>
                  </a:lnTo>
                  <a:lnTo>
                    <a:pt x="21" y="129"/>
                  </a:lnTo>
                  <a:lnTo>
                    <a:pt x="0" y="117"/>
                  </a:lnTo>
                  <a:lnTo>
                    <a:pt x="0" y="116"/>
                  </a:lnTo>
                  <a:lnTo>
                    <a:pt x="3" y="111"/>
                  </a:lnTo>
                  <a:lnTo>
                    <a:pt x="6" y="102"/>
                  </a:lnTo>
                  <a:lnTo>
                    <a:pt x="11" y="91"/>
                  </a:lnTo>
                  <a:lnTo>
                    <a:pt x="19" y="80"/>
                  </a:lnTo>
                  <a:lnTo>
                    <a:pt x="26" y="67"/>
                  </a:lnTo>
                  <a:lnTo>
                    <a:pt x="37" y="54"/>
                  </a:lnTo>
                  <a:lnTo>
                    <a:pt x="50" y="41"/>
                  </a:lnTo>
                  <a:lnTo>
                    <a:pt x="64" y="29"/>
                  </a:lnTo>
                  <a:lnTo>
                    <a:pt x="81" y="18"/>
                  </a:lnTo>
                  <a:lnTo>
                    <a:pt x="99" y="9"/>
                  </a:lnTo>
                  <a:lnTo>
                    <a:pt x="121" y="3"/>
                  </a:lnTo>
                  <a:lnTo>
                    <a:pt x="14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30" name="任意多边形: 形状 39"/>
            <p:cNvSpPr>
              <a:spLocks/>
            </p:cNvSpPr>
            <p:nvPr/>
          </p:nvSpPr>
          <p:spPr bwMode="auto">
            <a:xfrm>
              <a:off x="5162203" y="2720181"/>
              <a:ext cx="422275" cy="277813"/>
            </a:xfrm>
            <a:custGeom>
              <a:avLst/>
              <a:gdLst>
                <a:gd name="T0" fmla="*/ 145 w 266"/>
                <a:gd name="T1" fmla="*/ 0 h 175"/>
                <a:gd name="T2" fmla="*/ 171 w 266"/>
                <a:gd name="T3" fmla="*/ 1 h 175"/>
                <a:gd name="T4" fmla="*/ 200 w 266"/>
                <a:gd name="T5" fmla="*/ 6 h 175"/>
                <a:gd name="T6" fmla="*/ 232 w 266"/>
                <a:gd name="T7" fmla="*/ 18 h 175"/>
                <a:gd name="T8" fmla="*/ 266 w 266"/>
                <a:gd name="T9" fmla="*/ 35 h 175"/>
                <a:gd name="T10" fmla="*/ 266 w 266"/>
                <a:gd name="T11" fmla="*/ 36 h 175"/>
                <a:gd name="T12" fmla="*/ 263 w 266"/>
                <a:gd name="T13" fmla="*/ 43 h 175"/>
                <a:gd name="T14" fmla="*/ 259 w 266"/>
                <a:gd name="T15" fmla="*/ 52 h 175"/>
                <a:gd name="T16" fmla="*/ 253 w 266"/>
                <a:gd name="T17" fmla="*/ 65 h 175"/>
                <a:gd name="T18" fmla="*/ 246 w 266"/>
                <a:gd name="T19" fmla="*/ 79 h 175"/>
                <a:gd name="T20" fmla="*/ 237 w 266"/>
                <a:gd name="T21" fmla="*/ 93 h 175"/>
                <a:gd name="T22" fmla="*/ 226 w 266"/>
                <a:gd name="T23" fmla="*/ 110 h 175"/>
                <a:gd name="T24" fmla="*/ 213 w 266"/>
                <a:gd name="T25" fmla="*/ 126 h 175"/>
                <a:gd name="T26" fmla="*/ 198 w 266"/>
                <a:gd name="T27" fmla="*/ 140 h 175"/>
                <a:gd name="T28" fmla="*/ 181 w 266"/>
                <a:gd name="T29" fmla="*/ 153 h 175"/>
                <a:gd name="T30" fmla="*/ 163 w 266"/>
                <a:gd name="T31" fmla="*/ 163 h 175"/>
                <a:gd name="T32" fmla="*/ 143 w 266"/>
                <a:gd name="T33" fmla="*/ 171 h 175"/>
                <a:gd name="T34" fmla="*/ 120 w 266"/>
                <a:gd name="T35" fmla="*/ 175 h 175"/>
                <a:gd name="T36" fmla="*/ 96 w 266"/>
                <a:gd name="T37" fmla="*/ 174 h 175"/>
                <a:gd name="T38" fmla="*/ 70 w 266"/>
                <a:gd name="T39" fmla="*/ 169 h 175"/>
                <a:gd name="T40" fmla="*/ 40 w 266"/>
                <a:gd name="T41" fmla="*/ 157 h 175"/>
                <a:gd name="T42" fmla="*/ 9 w 266"/>
                <a:gd name="T43" fmla="*/ 139 h 175"/>
                <a:gd name="T44" fmla="*/ 13 w 266"/>
                <a:gd name="T45" fmla="*/ 140 h 175"/>
                <a:gd name="T46" fmla="*/ 20 w 266"/>
                <a:gd name="T47" fmla="*/ 143 h 175"/>
                <a:gd name="T48" fmla="*/ 32 w 266"/>
                <a:gd name="T49" fmla="*/ 145 h 175"/>
                <a:gd name="T50" fmla="*/ 48 w 266"/>
                <a:gd name="T51" fmla="*/ 148 h 175"/>
                <a:gd name="T52" fmla="*/ 66 w 266"/>
                <a:gd name="T53" fmla="*/ 149 h 175"/>
                <a:gd name="T54" fmla="*/ 87 w 266"/>
                <a:gd name="T55" fmla="*/ 149 h 175"/>
                <a:gd name="T56" fmla="*/ 109 w 266"/>
                <a:gd name="T57" fmla="*/ 145 h 175"/>
                <a:gd name="T58" fmla="*/ 131 w 266"/>
                <a:gd name="T59" fmla="*/ 137 h 175"/>
                <a:gd name="T60" fmla="*/ 153 w 266"/>
                <a:gd name="T61" fmla="*/ 124 h 175"/>
                <a:gd name="T62" fmla="*/ 149 w 266"/>
                <a:gd name="T63" fmla="*/ 126 h 175"/>
                <a:gd name="T64" fmla="*/ 140 w 266"/>
                <a:gd name="T65" fmla="*/ 128 h 175"/>
                <a:gd name="T66" fmla="*/ 127 w 266"/>
                <a:gd name="T67" fmla="*/ 131 h 175"/>
                <a:gd name="T68" fmla="*/ 109 w 266"/>
                <a:gd name="T69" fmla="*/ 135 h 175"/>
                <a:gd name="T70" fmla="*/ 88 w 266"/>
                <a:gd name="T71" fmla="*/ 137 h 175"/>
                <a:gd name="T72" fmla="*/ 66 w 266"/>
                <a:gd name="T73" fmla="*/ 137 h 175"/>
                <a:gd name="T74" fmla="*/ 44 w 266"/>
                <a:gd name="T75" fmla="*/ 134 h 175"/>
                <a:gd name="T76" fmla="*/ 22 w 266"/>
                <a:gd name="T77" fmla="*/ 127 h 175"/>
                <a:gd name="T78" fmla="*/ 0 w 266"/>
                <a:gd name="T79" fmla="*/ 115 h 175"/>
                <a:gd name="T80" fmla="*/ 1 w 266"/>
                <a:gd name="T81" fmla="*/ 114 h 175"/>
                <a:gd name="T82" fmla="*/ 2 w 266"/>
                <a:gd name="T83" fmla="*/ 109 h 175"/>
                <a:gd name="T84" fmla="*/ 6 w 266"/>
                <a:gd name="T85" fmla="*/ 100 h 175"/>
                <a:gd name="T86" fmla="*/ 11 w 266"/>
                <a:gd name="T87" fmla="*/ 89 h 175"/>
                <a:gd name="T88" fmla="*/ 18 w 266"/>
                <a:gd name="T89" fmla="*/ 78 h 175"/>
                <a:gd name="T90" fmla="*/ 27 w 266"/>
                <a:gd name="T91" fmla="*/ 65 h 175"/>
                <a:gd name="T92" fmla="*/ 37 w 266"/>
                <a:gd name="T93" fmla="*/ 52 h 175"/>
                <a:gd name="T94" fmla="*/ 49 w 266"/>
                <a:gd name="T95" fmla="*/ 39 h 175"/>
                <a:gd name="T96" fmla="*/ 65 w 266"/>
                <a:gd name="T97" fmla="*/ 27 h 175"/>
                <a:gd name="T98" fmla="*/ 80 w 266"/>
                <a:gd name="T99" fmla="*/ 17 h 175"/>
                <a:gd name="T100" fmla="*/ 100 w 266"/>
                <a:gd name="T101" fmla="*/ 8 h 175"/>
                <a:gd name="T102" fmla="*/ 120 w 266"/>
                <a:gd name="T103" fmla="*/ 1 h 175"/>
                <a:gd name="T104" fmla="*/ 145 w 266"/>
                <a:gd name="T10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6" h="175">
                  <a:moveTo>
                    <a:pt x="145" y="0"/>
                  </a:moveTo>
                  <a:lnTo>
                    <a:pt x="171" y="1"/>
                  </a:lnTo>
                  <a:lnTo>
                    <a:pt x="200" y="6"/>
                  </a:lnTo>
                  <a:lnTo>
                    <a:pt x="232" y="18"/>
                  </a:lnTo>
                  <a:lnTo>
                    <a:pt x="266" y="35"/>
                  </a:lnTo>
                  <a:lnTo>
                    <a:pt x="266" y="36"/>
                  </a:lnTo>
                  <a:lnTo>
                    <a:pt x="263" y="43"/>
                  </a:lnTo>
                  <a:lnTo>
                    <a:pt x="259" y="52"/>
                  </a:lnTo>
                  <a:lnTo>
                    <a:pt x="253" y="65"/>
                  </a:lnTo>
                  <a:lnTo>
                    <a:pt x="246" y="79"/>
                  </a:lnTo>
                  <a:lnTo>
                    <a:pt x="237" y="93"/>
                  </a:lnTo>
                  <a:lnTo>
                    <a:pt x="226" y="110"/>
                  </a:lnTo>
                  <a:lnTo>
                    <a:pt x="213" y="126"/>
                  </a:lnTo>
                  <a:lnTo>
                    <a:pt x="198" y="140"/>
                  </a:lnTo>
                  <a:lnTo>
                    <a:pt x="181" y="153"/>
                  </a:lnTo>
                  <a:lnTo>
                    <a:pt x="163" y="163"/>
                  </a:lnTo>
                  <a:lnTo>
                    <a:pt x="143" y="171"/>
                  </a:lnTo>
                  <a:lnTo>
                    <a:pt x="120" y="175"/>
                  </a:lnTo>
                  <a:lnTo>
                    <a:pt x="96" y="174"/>
                  </a:lnTo>
                  <a:lnTo>
                    <a:pt x="70" y="169"/>
                  </a:lnTo>
                  <a:lnTo>
                    <a:pt x="40" y="157"/>
                  </a:lnTo>
                  <a:lnTo>
                    <a:pt x="9" y="139"/>
                  </a:lnTo>
                  <a:lnTo>
                    <a:pt x="13" y="140"/>
                  </a:lnTo>
                  <a:lnTo>
                    <a:pt x="20" y="143"/>
                  </a:lnTo>
                  <a:lnTo>
                    <a:pt x="32" y="145"/>
                  </a:lnTo>
                  <a:lnTo>
                    <a:pt x="48" y="148"/>
                  </a:lnTo>
                  <a:lnTo>
                    <a:pt x="66" y="149"/>
                  </a:lnTo>
                  <a:lnTo>
                    <a:pt x="87" y="149"/>
                  </a:lnTo>
                  <a:lnTo>
                    <a:pt x="109" y="145"/>
                  </a:lnTo>
                  <a:lnTo>
                    <a:pt x="131" y="137"/>
                  </a:lnTo>
                  <a:lnTo>
                    <a:pt x="153" y="124"/>
                  </a:lnTo>
                  <a:lnTo>
                    <a:pt x="149" y="126"/>
                  </a:lnTo>
                  <a:lnTo>
                    <a:pt x="140" y="128"/>
                  </a:lnTo>
                  <a:lnTo>
                    <a:pt x="127" y="131"/>
                  </a:lnTo>
                  <a:lnTo>
                    <a:pt x="109" y="135"/>
                  </a:lnTo>
                  <a:lnTo>
                    <a:pt x="88" y="137"/>
                  </a:lnTo>
                  <a:lnTo>
                    <a:pt x="66" y="137"/>
                  </a:lnTo>
                  <a:lnTo>
                    <a:pt x="44" y="134"/>
                  </a:lnTo>
                  <a:lnTo>
                    <a:pt x="22" y="127"/>
                  </a:lnTo>
                  <a:lnTo>
                    <a:pt x="0" y="115"/>
                  </a:lnTo>
                  <a:lnTo>
                    <a:pt x="1" y="114"/>
                  </a:lnTo>
                  <a:lnTo>
                    <a:pt x="2" y="109"/>
                  </a:lnTo>
                  <a:lnTo>
                    <a:pt x="6" y="100"/>
                  </a:lnTo>
                  <a:lnTo>
                    <a:pt x="11" y="89"/>
                  </a:lnTo>
                  <a:lnTo>
                    <a:pt x="18" y="78"/>
                  </a:lnTo>
                  <a:lnTo>
                    <a:pt x="27" y="65"/>
                  </a:lnTo>
                  <a:lnTo>
                    <a:pt x="37" y="52"/>
                  </a:lnTo>
                  <a:lnTo>
                    <a:pt x="49" y="39"/>
                  </a:lnTo>
                  <a:lnTo>
                    <a:pt x="65" y="27"/>
                  </a:lnTo>
                  <a:lnTo>
                    <a:pt x="80" y="17"/>
                  </a:lnTo>
                  <a:lnTo>
                    <a:pt x="100" y="8"/>
                  </a:lnTo>
                  <a:lnTo>
                    <a:pt x="120" y="1"/>
                  </a:lnTo>
                  <a:lnTo>
                    <a:pt x="14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31" name="任意多边形: 形状 40"/>
            <p:cNvSpPr>
              <a:spLocks/>
            </p:cNvSpPr>
            <p:nvPr/>
          </p:nvSpPr>
          <p:spPr bwMode="auto">
            <a:xfrm>
              <a:off x="4836765" y="3088481"/>
              <a:ext cx="280988" cy="404813"/>
            </a:xfrm>
            <a:custGeom>
              <a:avLst/>
              <a:gdLst>
                <a:gd name="T0" fmla="*/ 151 w 177"/>
                <a:gd name="T1" fmla="*/ 0 h 255"/>
                <a:gd name="T2" fmla="*/ 153 w 177"/>
                <a:gd name="T3" fmla="*/ 2 h 255"/>
                <a:gd name="T4" fmla="*/ 155 w 177"/>
                <a:gd name="T5" fmla="*/ 8 h 255"/>
                <a:gd name="T6" fmla="*/ 159 w 177"/>
                <a:gd name="T7" fmla="*/ 18 h 255"/>
                <a:gd name="T8" fmla="*/ 163 w 177"/>
                <a:gd name="T9" fmla="*/ 30 h 255"/>
                <a:gd name="T10" fmla="*/ 168 w 177"/>
                <a:gd name="T11" fmla="*/ 46 h 255"/>
                <a:gd name="T12" fmla="*/ 172 w 177"/>
                <a:gd name="T13" fmla="*/ 63 h 255"/>
                <a:gd name="T14" fmla="*/ 176 w 177"/>
                <a:gd name="T15" fmla="*/ 82 h 255"/>
                <a:gd name="T16" fmla="*/ 177 w 177"/>
                <a:gd name="T17" fmla="*/ 101 h 255"/>
                <a:gd name="T18" fmla="*/ 177 w 177"/>
                <a:gd name="T19" fmla="*/ 122 h 255"/>
                <a:gd name="T20" fmla="*/ 175 w 177"/>
                <a:gd name="T21" fmla="*/ 143 h 255"/>
                <a:gd name="T22" fmla="*/ 169 w 177"/>
                <a:gd name="T23" fmla="*/ 164 h 255"/>
                <a:gd name="T24" fmla="*/ 160 w 177"/>
                <a:gd name="T25" fmla="*/ 183 h 255"/>
                <a:gd name="T26" fmla="*/ 147 w 177"/>
                <a:gd name="T27" fmla="*/ 203 h 255"/>
                <a:gd name="T28" fmla="*/ 129 w 177"/>
                <a:gd name="T29" fmla="*/ 220 h 255"/>
                <a:gd name="T30" fmla="*/ 107 w 177"/>
                <a:gd name="T31" fmla="*/ 234 h 255"/>
                <a:gd name="T32" fmla="*/ 77 w 177"/>
                <a:gd name="T33" fmla="*/ 246 h 255"/>
                <a:gd name="T34" fmla="*/ 43 w 177"/>
                <a:gd name="T35" fmla="*/ 255 h 255"/>
                <a:gd name="T36" fmla="*/ 46 w 177"/>
                <a:gd name="T37" fmla="*/ 255 h 255"/>
                <a:gd name="T38" fmla="*/ 52 w 177"/>
                <a:gd name="T39" fmla="*/ 251 h 255"/>
                <a:gd name="T40" fmla="*/ 64 w 177"/>
                <a:gd name="T41" fmla="*/ 244 h 255"/>
                <a:gd name="T42" fmla="*/ 77 w 177"/>
                <a:gd name="T43" fmla="*/ 235 h 255"/>
                <a:gd name="T44" fmla="*/ 91 w 177"/>
                <a:gd name="T45" fmla="*/ 224 h 255"/>
                <a:gd name="T46" fmla="*/ 104 w 177"/>
                <a:gd name="T47" fmla="*/ 208 h 255"/>
                <a:gd name="T48" fmla="*/ 117 w 177"/>
                <a:gd name="T49" fmla="*/ 190 h 255"/>
                <a:gd name="T50" fmla="*/ 128 w 177"/>
                <a:gd name="T51" fmla="*/ 169 h 255"/>
                <a:gd name="T52" fmla="*/ 134 w 177"/>
                <a:gd name="T53" fmla="*/ 144 h 255"/>
                <a:gd name="T54" fmla="*/ 133 w 177"/>
                <a:gd name="T55" fmla="*/ 147 h 255"/>
                <a:gd name="T56" fmla="*/ 128 w 177"/>
                <a:gd name="T57" fmla="*/ 155 h 255"/>
                <a:gd name="T58" fmla="*/ 121 w 177"/>
                <a:gd name="T59" fmla="*/ 168 h 255"/>
                <a:gd name="T60" fmla="*/ 111 w 177"/>
                <a:gd name="T61" fmla="*/ 182 h 255"/>
                <a:gd name="T62" fmla="*/ 98 w 177"/>
                <a:gd name="T63" fmla="*/ 198 h 255"/>
                <a:gd name="T64" fmla="*/ 82 w 177"/>
                <a:gd name="T65" fmla="*/ 214 h 255"/>
                <a:gd name="T66" fmla="*/ 64 w 177"/>
                <a:gd name="T67" fmla="*/ 227 h 255"/>
                <a:gd name="T68" fmla="*/ 43 w 177"/>
                <a:gd name="T69" fmla="*/ 239 h 255"/>
                <a:gd name="T70" fmla="*/ 20 w 177"/>
                <a:gd name="T71" fmla="*/ 246 h 255"/>
                <a:gd name="T72" fmla="*/ 19 w 177"/>
                <a:gd name="T73" fmla="*/ 243 h 255"/>
                <a:gd name="T74" fmla="*/ 16 w 177"/>
                <a:gd name="T75" fmla="*/ 238 h 255"/>
                <a:gd name="T76" fmla="*/ 13 w 177"/>
                <a:gd name="T77" fmla="*/ 229 h 255"/>
                <a:gd name="T78" fmla="*/ 10 w 177"/>
                <a:gd name="T79" fmla="*/ 217 h 255"/>
                <a:gd name="T80" fmla="*/ 6 w 177"/>
                <a:gd name="T81" fmla="*/ 201 h 255"/>
                <a:gd name="T82" fmla="*/ 2 w 177"/>
                <a:gd name="T83" fmla="*/ 185 h 255"/>
                <a:gd name="T84" fmla="*/ 0 w 177"/>
                <a:gd name="T85" fmla="*/ 166 h 255"/>
                <a:gd name="T86" fmla="*/ 2 w 177"/>
                <a:gd name="T87" fmla="*/ 147 h 255"/>
                <a:gd name="T88" fmla="*/ 4 w 177"/>
                <a:gd name="T89" fmla="*/ 127 h 255"/>
                <a:gd name="T90" fmla="*/ 11 w 177"/>
                <a:gd name="T91" fmla="*/ 107 h 255"/>
                <a:gd name="T92" fmla="*/ 21 w 177"/>
                <a:gd name="T93" fmla="*/ 86 h 255"/>
                <a:gd name="T94" fmla="*/ 36 w 177"/>
                <a:gd name="T95" fmla="*/ 65 h 255"/>
                <a:gd name="T96" fmla="*/ 55 w 177"/>
                <a:gd name="T97" fmla="*/ 47 h 255"/>
                <a:gd name="T98" fmla="*/ 81 w 177"/>
                <a:gd name="T99" fmla="*/ 29 h 255"/>
                <a:gd name="T100" fmla="*/ 112 w 177"/>
                <a:gd name="T101" fmla="*/ 13 h 255"/>
                <a:gd name="T102" fmla="*/ 151 w 177"/>
                <a:gd name="T10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5">
                  <a:moveTo>
                    <a:pt x="151" y="0"/>
                  </a:moveTo>
                  <a:lnTo>
                    <a:pt x="153" y="2"/>
                  </a:lnTo>
                  <a:lnTo>
                    <a:pt x="155" y="8"/>
                  </a:lnTo>
                  <a:lnTo>
                    <a:pt x="159" y="18"/>
                  </a:lnTo>
                  <a:lnTo>
                    <a:pt x="163" y="30"/>
                  </a:lnTo>
                  <a:lnTo>
                    <a:pt x="168" y="46"/>
                  </a:lnTo>
                  <a:lnTo>
                    <a:pt x="172" y="63"/>
                  </a:lnTo>
                  <a:lnTo>
                    <a:pt x="176" y="82"/>
                  </a:lnTo>
                  <a:lnTo>
                    <a:pt x="177" y="101"/>
                  </a:lnTo>
                  <a:lnTo>
                    <a:pt x="177" y="122"/>
                  </a:lnTo>
                  <a:lnTo>
                    <a:pt x="175" y="143"/>
                  </a:lnTo>
                  <a:lnTo>
                    <a:pt x="169" y="164"/>
                  </a:lnTo>
                  <a:lnTo>
                    <a:pt x="160" y="183"/>
                  </a:lnTo>
                  <a:lnTo>
                    <a:pt x="147" y="203"/>
                  </a:lnTo>
                  <a:lnTo>
                    <a:pt x="129" y="220"/>
                  </a:lnTo>
                  <a:lnTo>
                    <a:pt x="107" y="234"/>
                  </a:lnTo>
                  <a:lnTo>
                    <a:pt x="77" y="246"/>
                  </a:lnTo>
                  <a:lnTo>
                    <a:pt x="43" y="255"/>
                  </a:lnTo>
                  <a:lnTo>
                    <a:pt x="46" y="255"/>
                  </a:lnTo>
                  <a:lnTo>
                    <a:pt x="52" y="251"/>
                  </a:lnTo>
                  <a:lnTo>
                    <a:pt x="64" y="244"/>
                  </a:lnTo>
                  <a:lnTo>
                    <a:pt x="77" y="235"/>
                  </a:lnTo>
                  <a:lnTo>
                    <a:pt x="91" y="224"/>
                  </a:lnTo>
                  <a:lnTo>
                    <a:pt x="104" y="208"/>
                  </a:lnTo>
                  <a:lnTo>
                    <a:pt x="117" y="190"/>
                  </a:lnTo>
                  <a:lnTo>
                    <a:pt x="128" y="169"/>
                  </a:lnTo>
                  <a:lnTo>
                    <a:pt x="134" y="144"/>
                  </a:lnTo>
                  <a:lnTo>
                    <a:pt x="133" y="147"/>
                  </a:lnTo>
                  <a:lnTo>
                    <a:pt x="128" y="155"/>
                  </a:lnTo>
                  <a:lnTo>
                    <a:pt x="121" y="168"/>
                  </a:lnTo>
                  <a:lnTo>
                    <a:pt x="111" y="182"/>
                  </a:lnTo>
                  <a:lnTo>
                    <a:pt x="98" y="198"/>
                  </a:lnTo>
                  <a:lnTo>
                    <a:pt x="82" y="214"/>
                  </a:lnTo>
                  <a:lnTo>
                    <a:pt x="64" y="227"/>
                  </a:lnTo>
                  <a:lnTo>
                    <a:pt x="43" y="239"/>
                  </a:lnTo>
                  <a:lnTo>
                    <a:pt x="20" y="246"/>
                  </a:lnTo>
                  <a:lnTo>
                    <a:pt x="19" y="243"/>
                  </a:lnTo>
                  <a:lnTo>
                    <a:pt x="16" y="238"/>
                  </a:lnTo>
                  <a:lnTo>
                    <a:pt x="13" y="229"/>
                  </a:lnTo>
                  <a:lnTo>
                    <a:pt x="10" y="217"/>
                  </a:lnTo>
                  <a:lnTo>
                    <a:pt x="6" y="201"/>
                  </a:lnTo>
                  <a:lnTo>
                    <a:pt x="2" y="185"/>
                  </a:lnTo>
                  <a:lnTo>
                    <a:pt x="0" y="166"/>
                  </a:lnTo>
                  <a:lnTo>
                    <a:pt x="2" y="147"/>
                  </a:lnTo>
                  <a:lnTo>
                    <a:pt x="4" y="127"/>
                  </a:lnTo>
                  <a:lnTo>
                    <a:pt x="11" y="107"/>
                  </a:lnTo>
                  <a:lnTo>
                    <a:pt x="21" y="86"/>
                  </a:lnTo>
                  <a:lnTo>
                    <a:pt x="36" y="65"/>
                  </a:lnTo>
                  <a:lnTo>
                    <a:pt x="55" y="47"/>
                  </a:lnTo>
                  <a:lnTo>
                    <a:pt x="81" y="29"/>
                  </a:lnTo>
                  <a:lnTo>
                    <a:pt x="112" y="13"/>
                  </a:lnTo>
                  <a:lnTo>
                    <a:pt x="151"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32" name="任意多边形: 形状 41"/>
            <p:cNvSpPr>
              <a:spLocks/>
            </p:cNvSpPr>
            <p:nvPr/>
          </p:nvSpPr>
          <p:spPr bwMode="auto">
            <a:xfrm>
              <a:off x="5373340" y="3369469"/>
              <a:ext cx="423863" cy="279400"/>
            </a:xfrm>
            <a:custGeom>
              <a:avLst/>
              <a:gdLst>
                <a:gd name="T0" fmla="*/ 145 w 267"/>
                <a:gd name="T1" fmla="*/ 0 h 176"/>
                <a:gd name="T2" fmla="*/ 171 w 267"/>
                <a:gd name="T3" fmla="*/ 2 h 176"/>
                <a:gd name="T4" fmla="*/ 201 w 267"/>
                <a:gd name="T5" fmla="*/ 8 h 176"/>
                <a:gd name="T6" fmla="*/ 232 w 267"/>
                <a:gd name="T7" fmla="*/ 19 h 176"/>
                <a:gd name="T8" fmla="*/ 267 w 267"/>
                <a:gd name="T9" fmla="*/ 35 h 176"/>
                <a:gd name="T10" fmla="*/ 266 w 267"/>
                <a:gd name="T11" fmla="*/ 37 h 176"/>
                <a:gd name="T12" fmla="*/ 263 w 267"/>
                <a:gd name="T13" fmla="*/ 44 h 176"/>
                <a:gd name="T14" fmla="*/ 259 w 267"/>
                <a:gd name="T15" fmla="*/ 53 h 176"/>
                <a:gd name="T16" fmla="*/ 254 w 267"/>
                <a:gd name="T17" fmla="*/ 66 h 176"/>
                <a:gd name="T18" fmla="*/ 246 w 267"/>
                <a:gd name="T19" fmla="*/ 80 h 176"/>
                <a:gd name="T20" fmla="*/ 237 w 267"/>
                <a:gd name="T21" fmla="*/ 95 h 176"/>
                <a:gd name="T22" fmla="*/ 227 w 267"/>
                <a:gd name="T23" fmla="*/ 111 h 176"/>
                <a:gd name="T24" fmla="*/ 214 w 267"/>
                <a:gd name="T25" fmla="*/ 127 h 176"/>
                <a:gd name="T26" fmla="*/ 199 w 267"/>
                <a:gd name="T27" fmla="*/ 141 h 176"/>
                <a:gd name="T28" fmla="*/ 182 w 267"/>
                <a:gd name="T29" fmla="*/ 154 h 176"/>
                <a:gd name="T30" fmla="*/ 164 w 267"/>
                <a:gd name="T31" fmla="*/ 165 h 176"/>
                <a:gd name="T32" fmla="*/ 143 w 267"/>
                <a:gd name="T33" fmla="*/ 172 h 176"/>
                <a:gd name="T34" fmla="*/ 121 w 267"/>
                <a:gd name="T35" fmla="*/ 176 h 176"/>
                <a:gd name="T36" fmla="*/ 97 w 267"/>
                <a:gd name="T37" fmla="*/ 175 h 176"/>
                <a:gd name="T38" fmla="*/ 69 w 267"/>
                <a:gd name="T39" fmla="*/ 170 h 176"/>
                <a:gd name="T40" fmla="*/ 41 w 267"/>
                <a:gd name="T41" fmla="*/ 158 h 176"/>
                <a:gd name="T42" fmla="*/ 10 w 267"/>
                <a:gd name="T43" fmla="*/ 140 h 176"/>
                <a:gd name="T44" fmla="*/ 12 w 267"/>
                <a:gd name="T45" fmla="*/ 140 h 176"/>
                <a:gd name="T46" fmla="*/ 20 w 267"/>
                <a:gd name="T47" fmla="*/ 143 h 176"/>
                <a:gd name="T48" fmla="*/ 32 w 267"/>
                <a:gd name="T49" fmla="*/ 146 h 176"/>
                <a:gd name="T50" fmla="*/ 47 w 267"/>
                <a:gd name="T51" fmla="*/ 149 h 176"/>
                <a:gd name="T52" fmla="*/ 67 w 267"/>
                <a:gd name="T53" fmla="*/ 150 h 176"/>
                <a:gd name="T54" fmla="*/ 86 w 267"/>
                <a:gd name="T55" fmla="*/ 150 h 176"/>
                <a:gd name="T56" fmla="*/ 108 w 267"/>
                <a:gd name="T57" fmla="*/ 146 h 176"/>
                <a:gd name="T58" fmla="*/ 130 w 267"/>
                <a:gd name="T59" fmla="*/ 139 h 176"/>
                <a:gd name="T60" fmla="*/ 152 w 267"/>
                <a:gd name="T61" fmla="*/ 126 h 176"/>
                <a:gd name="T62" fmla="*/ 150 w 267"/>
                <a:gd name="T63" fmla="*/ 127 h 176"/>
                <a:gd name="T64" fmla="*/ 141 w 267"/>
                <a:gd name="T65" fmla="*/ 130 h 176"/>
                <a:gd name="T66" fmla="*/ 126 w 267"/>
                <a:gd name="T67" fmla="*/ 132 h 176"/>
                <a:gd name="T68" fmla="*/ 110 w 267"/>
                <a:gd name="T69" fmla="*/ 136 h 176"/>
                <a:gd name="T70" fmla="*/ 89 w 267"/>
                <a:gd name="T71" fmla="*/ 137 h 176"/>
                <a:gd name="T72" fmla="*/ 67 w 267"/>
                <a:gd name="T73" fmla="*/ 137 h 176"/>
                <a:gd name="T74" fmla="*/ 43 w 267"/>
                <a:gd name="T75" fmla="*/ 135 h 176"/>
                <a:gd name="T76" fmla="*/ 21 w 267"/>
                <a:gd name="T77" fmla="*/ 128 h 176"/>
                <a:gd name="T78" fmla="*/ 0 w 267"/>
                <a:gd name="T79" fmla="*/ 117 h 176"/>
                <a:gd name="T80" fmla="*/ 0 w 267"/>
                <a:gd name="T81" fmla="*/ 115 h 176"/>
                <a:gd name="T82" fmla="*/ 3 w 267"/>
                <a:gd name="T83" fmla="*/ 110 h 176"/>
                <a:gd name="T84" fmla="*/ 7 w 267"/>
                <a:gd name="T85" fmla="*/ 101 h 176"/>
                <a:gd name="T86" fmla="*/ 12 w 267"/>
                <a:gd name="T87" fmla="*/ 91 h 176"/>
                <a:gd name="T88" fmla="*/ 19 w 267"/>
                <a:gd name="T89" fmla="*/ 79 h 176"/>
                <a:gd name="T90" fmla="*/ 26 w 267"/>
                <a:gd name="T91" fmla="*/ 66 h 176"/>
                <a:gd name="T92" fmla="*/ 37 w 267"/>
                <a:gd name="T93" fmla="*/ 53 h 176"/>
                <a:gd name="T94" fmla="*/ 50 w 267"/>
                <a:gd name="T95" fmla="*/ 40 h 176"/>
                <a:gd name="T96" fmla="*/ 64 w 267"/>
                <a:gd name="T97" fmla="*/ 28 h 176"/>
                <a:gd name="T98" fmla="*/ 81 w 267"/>
                <a:gd name="T99" fmla="*/ 18 h 176"/>
                <a:gd name="T100" fmla="*/ 99 w 267"/>
                <a:gd name="T101" fmla="*/ 9 h 176"/>
                <a:gd name="T102" fmla="*/ 121 w 267"/>
                <a:gd name="T103" fmla="*/ 2 h 176"/>
                <a:gd name="T104" fmla="*/ 145 w 267"/>
                <a:gd name="T10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7" h="176">
                  <a:moveTo>
                    <a:pt x="145" y="0"/>
                  </a:moveTo>
                  <a:lnTo>
                    <a:pt x="171" y="2"/>
                  </a:lnTo>
                  <a:lnTo>
                    <a:pt x="201" y="8"/>
                  </a:lnTo>
                  <a:lnTo>
                    <a:pt x="232" y="19"/>
                  </a:lnTo>
                  <a:lnTo>
                    <a:pt x="267" y="35"/>
                  </a:lnTo>
                  <a:lnTo>
                    <a:pt x="266" y="37"/>
                  </a:lnTo>
                  <a:lnTo>
                    <a:pt x="263" y="44"/>
                  </a:lnTo>
                  <a:lnTo>
                    <a:pt x="259" y="53"/>
                  </a:lnTo>
                  <a:lnTo>
                    <a:pt x="254" y="66"/>
                  </a:lnTo>
                  <a:lnTo>
                    <a:pt x="246" y="80"/>
                  </a:lnTo>
                  <a:lnTo>
                    <a:pt x="237" y="95"/>
                  </a:lnTo>
                  <a:lnTo>
                    <a:pt x="227" y="111"/>
                  </a:lnTo>
                  <a:lnTo>
                    <a:pt x="214" y="127"/>
                  </a:lnTo>
                  <a:lnTo>
                    <a:pt x="199" y="141"/>
                  </a:lnTo>
                  <a:lnTo>
                    <a:pt x="182" y="154"/>
                  </a:lnTo>
                  <a:lnTo>
                    <a:pt x="164" y="165"/>
                  </a:lnTo>
                  <a:lnTo>
                    <a:pt x="143" y="172"/>
                  </a:lnTo>
                  <a:lnTo>
                    <a:pt x="121" y="176"/>
                  </a:lnTo>
                  <a:lnTo>
                    <a:pt x="97" y="175"/>
                  </a:lnTo>
                  <a:lnTo>
                    <a:pt x="69" y="170"/>
                  </a:lnTo>
                  <a:lnTo>
                    <a:pt x="41" y="158"/>
                  </a:lnTo>
                  <a:lnTo>
                    <a:pt x="10" y="140"/>
                  </a:lnTo>
                  <a:lnTo>
                    <a:pt x="12" y="140"/>
                  </a:lnTo>
                  <a:lnTo>
                    <a:pt x="20" y="143"/>
                  </a:lnTo>
                  <a:lnTo>
                    <a:pt x="32" y="146"/>
                  </a:lnTo>
                  <a:lnTo>
                    <a:pt x="47" y="149"/>
                  </a:lnTo>
                  <a:lnTo>
                    <a:pt x="67" y="150"/>
                  </a:lnTo>
                  <a:lnTo>
                    <a:pt x="86" y="150"/>
                  </a:lnTo>
                  <a:lnTo>
                    <a:pt x="108" y="146"/>
                  </a:lnTo>
                  <a:lnTo>
                    <a:pt x="130" y="139"/>
                  </a:lnTo>
                  <a:lnTo>
                    <a:pt x="152" y="126"/>
                  </a:lnTo>
                  <a:lnTo>
                    <a:pt x="150" y="127"/>
                  </a:lnTo>
                  <a:lnTo>
                    <a:pt x="141" y="130"/>
                  </a:lnTo>
                  <a:lnTo>
                    <a:pt x="126" y="132"/>
                  </a:lnTo>
                  <a:lnTo>
                    <a:pt x="110" y="136"/>
                  </a:lnTo>
                  <a:lnTo>
                    <a:pt x="89" y="137"/>
                  </a:lnTo>
                  <a:lnTo>
                    <a:pt x="67" y="137"/>
                  </a:lnTo>
                  <a:lnTo>
                    <a:pt x="43" y="135"/>
                  </a:lnTo>
                  <a:lnTo>
                    <a:pt x="21" y="128"/>
                  </a:lnTo>
                  <a:lnTo>
                    <a:pt x="0" y="117"/>
                  </a:lnTo>
                  <a:lnTo>
                    <a:pt x="0" y="115"/>
                  </a:lnTo>
                  <a:lnTo>
                    <a:pt x="3" y="110"/>
                  </a:lnTo>
                  <a:lnTo>
                    <a:pt x="7" y="101"/>
                  </a:lnTo>
                  <a:lnTo>
                    <a:pt x="12" y="91"/>
                  </a:lnTo>
                  <a:lnTo>
                    <a:pt x="19" y="79"/>
                  </a:lnTo>
                  <a:lnTo>
                    <a:pt x="26" y="66"/>
                  </a:lnTo>
                  <a:lnTo>
                    <a:pt x="37" y="53"/>
                  </a:lnTo>
                  <a:lnTo>
                    <a:pt x="50" y="40"/>
                  </a:lnTo>
                  <a:lnTo>
                    <a:pt x="64" y="28"/>
                  </a:lnTo>
                  <a:lnTo>
                    <a:pt x="81" y="18"/>
                  </a:lnTo>
                  <a:lnTo>
                    <a:pt x="99" y="9"/>
                  </a:lnTo>
                  <a:lnTo>
                    <a:pt x="121" y="2"/>
                  </a:lnTo>
                  <a:lnTo>
                    <a:pt x="14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33" name="任意多边形: 形状 42"/>
            <p:cNvSpPr>
              <a:spLocks/>
            </p:cNvSpPr>
            <p:nvPr/>
          </p:nvSpPr>
          <p:spPr bwMode="auto">
            <a:xfrm>
              <a:off x="5046315" y="3877469"/>
              <a:ext cx="406400" cy="280988"/>
            </a:xfrm>
            <a:custGeom>
              <a:avLst/>
              <a:gdLst>
                <a:gd name="T0" fmla="*/ 89 w 256"/>
                <a:gd name="T1" fmla="*/ 0 h 177"/>
                <a:gd name="T2" fmla="*/ 109 w 256"/>
                <a:gd name="T3" fmla="*/ 2 h 177"/>
                <a:gd name="T4" fmla="*/ 128 w 256"/>
                <a:gd name="T5" fmla="*/ 4 h 177"/>
                <a:gd name="T6" fmla="*/ 149 w 256"/>
                <a:gd name="T7" fmla="*/ 11 h 177"/>
                <a:gd name="T8" fmla="*/ 170 w 256"/>
                <a:gd name="T9" fmla="*/ 21 h 177"/>
                <a:gd name="T10" fmla="*/ 190 w 256"/>
                <a:gd name="T11" fmla="*/ 35 h 177"/>
                <a:gd name="T12" fmla="*/ 209 w 256"/>
                <a:gd name="T13" fmla="*/ 55 h 177"/>
                <a:gd name="T14" fmla="*/ 227 w 256"/>
                <a:gd name="T15" fmla="*/ 81 h 177"/>
                <a:gd name="T16" fmla="*/ 243 w 256"/>
                <a:gd name="T17" fmla="*/ 112 h 177"/>
                <a:gd name="T18" fmla="*/ 256 w 256"/>
                <a:gd name="T19" fmla="*/ 151 h 177"/>
                <a:gd name="T20" fmla="*/ 253 w 256"/>
                <a:gd name="T21" fmla="*/ 151 h 177"/>
                <a:gd name="T22" fmla="*/ 248 w 256"/>
                <a:gd name="T23" fmla="*/ 155 h 177"/>
                <a:gd name="T24" fmla="*/ 238 w 256"/>
                <a:gd name="T25" fmla="*/ 159 h 177"/>
                <a:gd name="T26" fmla="*/ 226 w 256"/>
                <a:gd name="T27" fmla="*/ 163 h 177"/>
                <a:gd name="T28" fmla="*/ 210 w 256"/>
                <a:gd name="T29" fmla="*/ 168 h 177"/>
                <a:gd name="T30" fmla="*/ 193 w 256"/>
                <a:gd name="T31" fmla="*/ 172 h 177"/>
                <a:gd name="T32" fmla="*/ 174 w 256"/>
                <a:gd name="T33" fmla="*/ 176 h 177"/>
                <a:gd name="T34" fmla="*/ 154 w 256"/>
                <a:gd name="T35" fmla="*/ 177 h 177"/>
                <a:gd name="T36" fmla="*/ 134 w 256"/>
                <a:gd name="T37" fmla="*/ 177 h 177"/>
                <a:gd name="T38" fmla="*/ 113 w 256"/>
                <a:gd name="T39" fmla="*/ 174 h 177"/>
                <a:gd name="T40" fmla="*/ 92 w 256"/>
                <a:gd name="T41" fmla="*/ 169 h 177"/>
                <a:gd name="T42" fmla="*/ 71 w 256"/>
                <a:gd name="T43" fmla="*/ 160 h 177"/>
                <a:gd name="T44" fmla="*/ 53 w 256"/>
                <a:gd name="T45" fmla="*/ 147 h 177"/>
                <a:gd name="T46" fmla="*/ 36 w 256"/>
                <a:gd name="T47" fmla="*/ 129 h 177"/>
                <a:gd name="T48" fmla="*/ 22 w 256"/>
                <a:gd name="T49" fmla="*/ 106 h 177"/>
                <a:gd name="T50" fmla="*/ 9 w 256"/>
                <a:gd name="T51" fmla="*/ 77 h 177"/>
                <a:gd name="T52" fmla="*/ 0 w 256"/>
                <a:gd name="T53" fmla="*/ 42 h 177"/>
                <a:gd name="T54" fmla="*/ 1 w 256"/>
                <a:gd name="T55" fmla="*/ 45 h 177"/>
                <a:gd name="T56" fmla="*/ 5 w 256"/>
                <a:gd name="T57" fmla="*/ 52 h 177"/>
                <a:gd name="T58" fmla="*/ 11 w 256"/>
                <a:gd name="T59" fmla="*/ 63 h 177"/>
                <a:gd name="T60" fmla="*/ 21 w 256"/>
                <a:gd name="T61" fmla="*/ 77 h 177"/>
                <a:gd name="T62" fmla="*/ 32 w 256"/>
                <a:gd name="T63" fmla="*/ 90 h 177"/>
                <a:gd name="T64" fmla="*/ 48 w 256"/>
                <a:gd name="T65" fmla="*/ 104 h 177"/>
                <a:gd name="T66" fmla="*/ 66 w 256"/>
                <a:gd name="T67" fmla="*/ 117 h 177"/>
                <a:gd name="T68" fmla="*/ 87 w 256"/>
                <a:gd name="T69" fmla="*/ 128 h 177"/>
                <a:gd name="T70" fmla="*/ 112 w 256"/>
                <a:gd name="T71" fmla="*/ 134 h 177"/>
                <a:gd name="T72" fmla="*/ 109 w 256"/>
                <a:gd name="T73" fmla="*/ 133 h 177"/>
                <a:gd name="T74" fmla="*/ 100 w 256"/>
                <a:gd name="T75" fmla="*/ 128 h 177"/>
                <a:gd name="T76" fmla="*/ 88 w 256"/>
                <a:gd name="T77" fmla="*/ 120 h 177"/>
                <a:gd name="T78" fmla="*/ 74 w 256"/>
                <a:gd name="T79" fmla="*/ 111 h 177"/>
                <a:gd name="T80" fmla="*/ 57 w 256"/>
                <a:gd name="T81" fmla="*/ 98 h 177"/>
                <a:gd name="T82" fmla="*/ 41 w 256"/>
                <a:gd name="T83" fmla="*/ 82 h 177"/>
                <a:gd name="T84" fmla="*/ 27 w 256"/>
                <a:gd name="T85" fmla="*/ 64 h 177"/>
                <a:gd name="T86" fmla="*/ 17 w 256"/>
                <a:gd name="T87" fmla="*/ 43 h 177"/>
                <a:gd name="T88" fmla="*/ 10 w 256"/>
                <a:gd name="T89" fmla="*/ 20 h 177"/>
                <a:gd name="T90" fmla="*/ 11 w 256"/>
                <a:gd name="T91" fmla="*/ 19 h 177"/>
                <a:gd name="T92" fmla="*/ 18 w 256"/>
                <a:gd name="T93" fmla="*/ 16 h 177"/>
                <a:gd name="T94" fmla="*/ 27 w 256"/>
                <a:gd name="T95" fmla="*/ 12 h 177"/>
                <a:gd name="T96" fmla="*/ 39 w 256"/>
                <a:gd name="T97" fmla="*/ 8 h 177"/>
                <a:gd name="T98" fmla="*/ 54 w 256"/>
                <a:gd name="T99" fmla="*/ 6 h 177"/>
                <a:gd name="T100" fmla="*/ 70 w 256"/>
                <a:gd name="T101" fmla="*/ 2 h 177"/>
                <a:gd name="T102" fmla="*/ 89 w 256"/>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7">
                  <a:moveTo>
                    <a:pt x="89" y="0"/>
                  </a:moveTo>
                  <a:lnTo>
                    <a:pt x="109" y="2"/>
                  </a:lnTo>
                  <a:lnTo>
                    <a:pt x="128" y="4"/>
                  </a:lnTo>
                  <a:lnTo>
                    <a:pt x="149" y="11"/>
                  </a:lnTo>
                  <a:lnTo>
                    <a:pt x="170" y="21"/>
                  </a:lnTo>
                  <a:lnTo>
                    <a:pt x="190" y="35"/>
                  </a:lnTo>
                  <a:lnTo>
                    <a:pt x="209" y="55"/>
                  </a:lnTo>
                  <a:lnTo>
                    <a:pt x="227" y="81"/>
                  </a:lnTo>
                  <a:lnTo>
                    <a:pt x="243" y="112"/>
                  </a:lnTo>
                  <a:lnTo>
                    <a:pt x="256" y="151"/>
                  </a:lnTo>
                  <a:lnTo>
                    <a:pt x="253" y="151"/>
                  </a:lnTo>
                  <a:lnTo>
                    <a:pt x="248" y="155"/>
                  </a:lnTo>
                  <a:lnTo>
                    <a:pt x="238" y="159"/>
                  </a:lnTo>
                  <a:lnTo>
                    <a:pt x="226" y="163"/>
                  </a:lnTo>
                  <a:lnTo>
                    <a:pt x="210" y="168"/>
                  </a:lnTo>
                  <a:lnTo>
                    <a:pt x="193" y="172"/>
                  </a:lnTo>
                  <a:lnTo>
                    <a:pt x="174" y="176"/>
                  </a:lnTo>
                  <a:lnTo>
                    <a:pt x="154" y="177"/>
                  </a:lnTo>
                  <a:lnTo>
                    <a:pt x="134" y="177"/>
                  </a:lnTo>
                  <a:lnTo>
                    <a:pt x="113" y="174"/>
                  </a:lnTo>
                  <a:lnTo>
                    <a:pt x="92" y="169"/>
                  </a:lnTo>
                  <a:lnTo>
                    <a:pt x="71" y="160"/>
                  </a:lnTo>
                  <a:lnTo>
                    <a:pt x="53" y="147"/>
                  </a:lnTo>
                  <a:lnTo>
                    <a:pt x="36" y="129"/>
                  </a:lnTo>
                  <a:lnTo>
                    <a:pt x="22" y="106"/>
                  </a:lnTo>
                  <a:lnTo>
                    <a:pt x="9" y="77"/>
                  </a:lnTo>
                  <a:lnTo>
                    <a:pt x="0" y="42"/>
                  </a:lnTo>
                  <a:lnTo>
                    <a:pt x="1" y="45"/>
                  </a:lnTo>
                  <a:lnTo>
                    <a:pt x="5" y="52"/>
                  </a:lnTo>
                  <a:lnTo>
                    <a:pt x="11" y="63"/>
                  </a:lnTo>
                  <a:lnTo>
                    <a:pt x="21" y="77"/>
                  </a:lnTo>
                  <a:lnTo>
                    <a:pt x="32" y="90"/>
                  </a:lnTo>
                  <a:lnTo>
                    <a:pt x="48" y="104"/>
                  </a:lnTo>
                  <a:lnTo>
                    <a:pt x="66" y="117"/>
                  </a:lnTo>
                  <a:lnTo>
                    <a:pt x="87" y="128"/>
                  </a:lnTo>
                  <a:lnTo>
                    <a:pt x="112" y="134"/>
                  </a:lnTo>
                  <a:lnTo>
                    <a:pt x="109" y="133"/>
                  </a:lnTo>
                  <a:lnTo>
                    <a:pt x="100" y="128"/>
                  </a:lnTo>
                  <a:lnTo>
                    <a:pt x="88" y="120"/>
                  </a:lnTo>
                  <a:lnTo>
                    <a:pt x="74" y="111"/>
                  </a:lnTo>
                  <a:lnTo>
                    <a:pt x="57" y="98"/>
                  </a:lnTo>
                  <a:lnTo>
                    <a:pt x="41" y="82"/>
                  </a:lnTo>
                  <a:lnTo>
                    <a:pt x="27" y="64"/>
                  </a:lnTo>
                  <a:lnTo>
                    <a:pt x="17" y="43"/>
                  </a:lnTo>
                  <a:lnTo>
                    <a:pt x="10" y="20"/>
                  </a:lnTo>
                  <a:lnTo>
                    <a:pt x="11" y="19"/>
                  </a:lnTo>
                  <a:lnTo>
                    <a:pt x="18" y="16"/>
                  </a:lnTo>
                  <a:lnTo>
                    <a:pt x="27" y="12"/>
                  </a:lnTo>
                  <a:lnTo>
                    <a:pt x="39" y="8"/>
                  </a:lnTo>
                  <a:lnTo>
                    <a:pt x="54" y="6"/>
                  </a:lnTo>
                  <a:lnTo>
                    <a:pt x="70" y="2"/>
                  </a:lnTo>
                  <a:lnTo>
                    <a:pt x="89"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34" name="任意多边形: 形状 43"/>
            <p:cNvSpPr>
              <a:spLocks/>
            </p:cNvSpPr>
            <p:nvPr/>
          </p:nvSpPr>
          <p:spPr bwMode="auto">
            <a:xfrm>
              <a:off x="4930428" y="4277519"/>
              <a:ext cx="404813" cy="282575"/>
            </a:xfrm>
            <a:custGeom>
              <a:avLst/>
              <a:gdLst>
                <a:gd name="T0" fmla="*/ 88 w 255"/>
                <a:gd name="T1" fmla="*/ 0 h 178"/>
                <a:gd name="T2" fmla="*/ 108 w 255"/>
                <a:gd name="T3" fmla="*/ 2 h 178"/>
                <a:gd name="T4" fmla="*/ 129 w 255"/>
                <a:gd name="T5" fmla="*/ 4 h 178"/>
                <a:gd name="T6" fmla="*/ 149 w 255"/>
                <a:gd name="T7" fmla="*/ 11 h 178"/>
                <a:gd name="T8" fmla="*/ 169 w 255"/>
                <a:gd name="T9" fmla="*/ 21 h 178"/>
                <a:gd name="T10" fmla="*/ 190 w 255"/>
                <a:gd name="T11" fmla="*/ 35 h 178"/>
                <a:gd name="T12" fmla="*/ 208 w 255"/>
                <a:gd name="T13" fmla="*/ 56 h 178"/>
                <a:gd name="T14" fmla="*/ 226 w 255"/>
                <a:gd name="T15" fmla="*/ 81 h 178"/>
                <a:gd name="T16" fmla="*/ 242 w 255"/>
                <a:gd name="T17" fmla="*/ 112 h 178"/>
                <a:gd name="T18" fmla="*/ 255 w 255"/>
                <a:gd name="T19" fmla="*/ 151 h 178"/>
                <a:gd name="T20" fmla="*/ 253 w 255"/>
                <a:gd name="T21" fmla="*/ 152 h 178"/>
                <a:gd name="T22" fmla="*/ 247 w 255"/>
                <a:gd name="T23" fmla="*/ 155 h 178"/>
                <a:gd name="T24" fmla="*/ 238 w 255"/>
                <a:gd name="T25" fmla="*/ 159 h 178"/>
                <a:gd name="T26" fmla="*/ 225 w 255"/>
                <a:gd name="T27" fmla="*/ 163 h 178"/>
                <a:gd name="T28" fmla="*/ 209 w 255"/>
                <a:gd name="T29" fmla="*/ 168 h 178"/>
                <a:gd name="T30" fmla="*/ 192 w 255"/>
                <a:gd name="T31" fmla="*/ 172 h 178"/>
                <a:gd name="T32" fmla="*/ 173 w 255"/>
                <a:gd name="T33" fmla="*/ 176 h 178"/>
                <a:gd name="T34" fmla="*/ 153 w 255"/>
                <a:gd name="T35" fmla="*/ 178 h 178"/>
                <a:gd name="T36" fmla="*/ 133 w 255"/>
                <a:gd name="T37" fmla="*/ 178 h 178"/>
                <a:gd name="T38" fmla="*/ 112 w 255"/>
                <a:gd name="T39" fmla="*/ 176 h 178"/>
                <a:gd name="T40" fmla="*/ 91 w 255"/>
                <a:gd name="T41" fmla="*/ 169 h 178"/>
                <a:gd name="T42" fmla="*/ 71 w 255"/>
                <a:gd name="T43" fmla="*/ 160 h 178"/>
                <a:gd name="T44" fmla="*/ 52 w 255"/>
                <a:gd name="T45" fmla="*/ 147 h 178"/>
                <a:gd name="T46" fmla="*/ 35 w 255"/>
                <a:gd name="T47" fmla="*/ 129 h 178"/>
                <a:gd name="T48" fmla="*/ 21 w 255"/>
                <a:gd name="T49" fmla="*/ 107 h 178"/>
                <a:gd name="T50" fmla="*/ 9 w 255"/>
                <a:gd name="T51" fmla="*/ 78 h 178"/>
                <a:gd name="T52" fmla="*/ 0 w 255"/>
                <a:gd name="T53" fmla="*/ 43 h 178"/>
                <a:gd name="T54" fmla="*/ 1 w 255"/>
                <a:gd name="T55" fmla="*/ 46 h 178"/>
                <a:gd name="T56" fmla="*/ 5 w 255"/>
                <a:gd name="T57" fmla="*/ 52 h 178"/>
                <a:gd name="T58" fmla="*/ 10 w 255"/>
                <a:gd name="T59" fmla="*/ 64 h 178"/>
                <a:gd name="T60" fmla="*/ 19 w 255"/>
                <a:gd name="T61" fmla="*/ 77 h 178"/>
                <a:gd name="T62" fmla="*/ 32 w 255"/>
                <a:gd name="T63" fmla="*/ 91 h 178"/>
                <a:gd name="T64" fmla="*/ 47 w 255"/>
                <a:gd name="T65" fmla="*/ 105 h 178"/>
                <a:gd name="T66" fmla="*/ 65 w 255"/>
                <a:gd name="T67" fmla="*/ 117 h 178"/>
                <a:gd name="T68" fmla="*/ 87 w 255"/>
                <a:gd name="T69" fmla="*/ 127 h 178"/>
                <a:gd name="T70" fmla="*/ 112 w 255"/>
                <a:gd name="T71" fmla="*/ 134 h 178"/>
                <a:gd name="T72" fmla="*/ 108 w 255"/>
                <a:gd name="T73" fmla="*/ 133 h 178"/>
                <a:gd name="T74" fmla="*/ 100 w 255"/>
                <a:gd name="T75" fmla="*/ 127 h 178"/>
                <a:gd name="T76" fmla="*/ 87 w 255"/>
                <a:gd name="T77" fmla="*/ 121 h 178"/>
                <a:gd name="T78" fmla="*/ 73 w 255"/>
                <a:gd name="T79" fmla="*/ 111 h 178"/>
                <a:gd name="T80" fmla="*/ 57 w 255"/>
                <a:gd name="T81" fmla="*/ 98 h 178"/>
                <a:gd name="T82" fmla="*/ 42 w 255"/>
                <a:gd name="T83" fmla="*/ 82 h 178"/>
                <a:gd name="T84" fmla="*/ 27 w 255"/>
                <a:gd name="T85" fmla="*/ 64 h 178"/>
                <a:gd name="T86" fmla="*/ 16 w 255"/>
                <a:gd name="T87" fmla="*/ 43 h 178"/>
                <a:gd name="T88" fmla="*/ 9 w 255"/>
                <a:gd name="T89" fmla="*/ 20 h 178"/>
                <a:gd name="T90" fmla="*/ 12 w 255"/>
                <a:gd name="T91" fmla="*/ 20 h 178"/>
                <a:gd name="T92" fmla="*/ 17 w 255"/>
                <a:gd name="T93" fmla="*/ 17 h 178"/>
                <a:gd name="T94" fmla="*/ 26 w 255"/>
                <a:gd name="T95" fmla="*/ 13 h 178"/>
                <a:gd name="T96" fmla="*/ 39 w 255"/>
                <a:gd name="T97" fmla="*/ 9 h 178"/>
                <a:gd name="T98" fmla="*/ 53 w 255"/>
                <a:gd name="T99" fmla="*/ 5 h 178"/>
                <a:gd name="T100" fmla="*/ 70 w 255"/>
                <a:gd name="T101" fmla="*/ 3 h 178"/>
                <a:gd name="T102" fmla="*/ 88 w 255"/>
                <a:gd name="T10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5" h="178">
                  <a:moveTo>
                    <a:pt x="88" y="0"/>
                  </a:moveTo>
                  <a:lnTo>
                    <a:pt x="108" y="2"/>
                  </a:lnTo>
                  <a:lnTo>
                    <a:pt x="129" y="4"/>
                  </a:lnTo>
                  <a:lnTo>
                    <a:pt x="149" y="11"/>
                  </a:lnTo>
                  <a:lnTo>
                    <a:pt x="169" y="21"/>
                  </a:lnTo>
                  <a:lnTo>
                    <a:pt x="190" y="35"/>
                  </a:lnTo>
                  <a:lnTo>
                    <a:pt x="208" y="56"/>
                  </a:lnTo>
                  <a:lnTo>
                    <a:pt x="226" y="81"/>
                  </a:lnTo>
                  <a:lnTo>
                    <a:pt x="242" y="112"/>
                  </a:lnTo>
                  <a:lnTo>
                    <a:pt x="255" y="151"/>
                  </a:lnTo>
                  <a:lnTo>
                    <a:pt x="253" y="152"/>
                  </a:lnTo>
                  <a:lnTo>
                    <a:pt x="247" y="155"/>
                  </a:lnTo>
                  <a:lnTo>
                    <a:pt x="238" y="159"/>
                  </a:lnTo>
                  <a:lnTo>
                    <a:pt x="225" y="163"/>
                  </a:lnTo>
                  <a:lnTo>
                    <a:pt x="209" y="168"/>
                  </a:lnTo>
                  <a:lnTo>
                    <a:pt x="192" y="172"/>
                  </a:lnTo>
                  <a:lnTo>
                    <a:pt x="173" y="176"/>
                  </a:lnTo>
                  <a:lnTo>
                    <a:pt x="153" y="178"/>
                  </a:lnTo>
                  <a:lnTo>
                    <a:pt x="133" y="178"/>
                  </a:lnTo>
                  <a:lnTo>
                    <a:pt x="112" y="176"/>
                  </a:lnTo>
                  <a:lnTo>
                    <a:pt x="91" y="169"/>
                  </a:lnTo>
                  <a:lnTo>
                    <a:pt x="71" y="160"/>
                  </a:lnTo>
                  <a:lnTo>
                    <a:pt x="52" y="147"/>
                  </a:lnTo>
                  <a:lnTo>
                    <a:pt x="35" y="129"/>
                  </a:lnTo>
                  <a:lnTo>
                    <a:pt x="21" y="107"/>
                  </a:lnTo>
                  <a:lnTo>
                    <a:pt x="9" y="78"/>
                  </a:lnTo>
                  <a:lnTo>
                    <a:pt x="0" y="43"/>
                  </a:lnTo>
                  <a:lnTo>
                    <a:pt x="1" y="46"/>
                  </a:lnTo>
                  <a:lnTo>
                    <a:pt x="5" y="52"/>
                  </a:lnTo>
                  <a:lnTo>
                    <a:pt x="10" y="64"/>
                  </a:lnTo>
                  <a:lnTo>
                    <a:pt x="19" y="77"/>
                  </a:lnTo>
                  <a:lnTo>
                    <a:pt x="32" y="91"/>
                  </a:lnTo>
                  <a:lnTo>
                    <a:pt x="47" y="105"/>
                  </a:lnTo>
                  <a:lnTo>
                    <a:pt x="65" y="117"/>
                  </a:lnTo>
                  <a:lnTo>
                    <a:pt x="87" y="127"/>
                  </a:lnTo>
                  <a:lnTo>
                    <a:pt x="112" y="134"/>
                  </a:lnTo>
                  <a:lnTo>
                    <a:pt x="108" y="133"/>
                  </a:lnTo>
                  <a:lnTo>
                    <a:pt x="100" y="127"/>
                  </a:lnTo>
                  <a:lnTo>
                    <a:pt x="87" y="121"/>
                  </a:lnTo>
                  <a:lnTo>
                    <a:pt x="73" y="111"/>
                  </a:lnTo>
                  <a:lnTo>
                    <a:pt x="57" y="98"/>
                  </a:lnTo>
                  <a:lnTo>
                    <a:pt x="42" y="82"/>
                  </a:lnTo>
                  <a:lnTo>
                    <a:pt x="27" y="64"/>
                  </a:lnTo>
                  <a:lnTo>
                    <a:pt x="16" y="43"/>
                  </a:lnTo>
                  <a:lnTo>
                    <a:pt x="9" y="20"/>
                  </a:lnTo>
                  <a:lnTo>
                    <a:pt x="12" y="20"/>
                  </a:lnTo>
                  <a:lnTo>
                    <a:pt x="17" y="17"/>
                  </a:lnTo>
                  <a:lnTo>
                    <a:pt x="26" y="13"/>
                  </a:lnTo>
                  <a:lnTo>
                    <a:pt x="39" y="9"/>
                  </a:lnTo>
                  <a:lnTo>
                    <a:pt x="53" y="5"/>
                  </a:lnTo>
                  <a:lnTo>
                    <a:pt x="70" y="3"/>
                  </a:lnTo>
                  <a:lnTo>
                    <a:pt x="88"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35" name="任意多边形: 形状 44"/>
            <p:cNvSpPr>
              <a:spLocks/>
            </p:cNvSpPr>
            <p:nvPr/>
          </p:nvSpPr>
          <p:spPr bwMode="auto">
            <a:xfrm>
              <a:off x="4392265" y="3734594"/>
              <a:ext cx="406400" cy="279400"/>
            </a:xfrm>
            <a:custGeom>
              <a:avLst/>
              <a:gdLst>
                <a:gd name="T0" fmla="*/ 89 w 256"/>
                <a:gd name="T1" fmla="*/ 0 h 176"/>
                <a:gd name="T2" fmla="*/ 109 w 256"/>
                <a:gd name="T3" fmla="*/ 0 h 176"/>
                <a:gd name="T4" fmla="*/ 128 w 256"/>
                <a:gd name="T5" fmla="*/ 3 h 176"/>
                <a:gd name="T6" fmla="*/ 149 w 256"/>
                <a:gd name="T7" fmla="*/ 10 h 176"/>
                <a:gd name="T8" fmla="*/ 170 w 256"/>
                <a:gd name="T9" fmla="*/ 20 h 176"/>
                <a:gd name="T10" fmla="*/ 190 w 256"/>
                <a:gd name="T11" fmla="*/ 35 h 176"/>
                <a:gd name="T12" fmla="*/ 209 w 256"/>
                <a:gd name="T13" fmla="*/ 54 h 176"/>
                <a:gd name="T14" fmla="*/ 226 w 256"/>
                <a:gd name="T15" fmla="*/ 80 h 176"/>
                <a:gd name="T16" fmla="*/ 243 w 256"/>
                <a:gd name="T17" fmla="*/ 111 h 176"/>
                <a:gd name="T18" fmla="*/ 256 w 256"/>
                <a:gd name="T19" fmla="*/ 149 h 176"/>
                <a:gd name="T20" fmla="*/ 253 w 256"/>
                <a:gd name="T21" fmla="*/ 150 h 176"/>
                <a:gd name="T22" fmla="*/ 248 w 256"/>
                <a:gd name="T23" fmla="*/ 153 h 176"/>
                <a:gd name="T24" fmla="*/ 238 w 256"/>
                <a:gd name="T25" fmla="*/ 157 h 176"/>
                <a:gd name="T26" fmla="*/ 225 w 256"/>
                <a:gd name="T27" fmla="*/ 162 h 176"/>
                <a:gd name="T28" fmla="*/ 210 w 256"/>
                <a:gd name="T29" fmla="*/ 167 h 176"/>
                <a:gd name="T30" fmla="*/ 193 w 256"/>
                <a:gd name="T31" fmla="*/ 171 h 176"/>
                <a:gd name="T32" fmla="*/ 174 w 256"/>
                <a:gd name="T33" fmla="*/ 175 h 176"/>
                <a:gd name="T34" fmla="*/ 154 w 256"/>
                <a:gd name="T35" fmla="*/ 176 h 176"/>
                <a:gd name="T36" fmla="*/ 134 w 256"/>
                <a:gd name="T37" fmla="*/ 176 h 176"/>
                <a:gd name="T38" fmla="*/ 113 w 256"/>
                <a:gd name="T39" fmla="*/ 174 h 176"/>
                <a:gd name="T40" fmla="*/ 92 w 256"/>
                <a:gd name="T41" fmla="*/ 168 h 176"/>
                <a:gd name="T42" fmla="*/ 71 w 256"/>
                <a:gd name="T43" fmla="*/ 159 h 176"/>
                <a:gd name="T44" fmla="*/ 53 w 256"/>
                <a:gd name="T45" fmla="*/ 146 h 176"/>
                <a:gd name="T46" fmla="*/ 36 w 256"/>
                <a:gd name="T47" fmla="*/ 128 h 176"/>
                <a:gd name="T48" fmla="*/ 22 w 256"/>
                <a:gd name="T49" fmla="*/ 105 h 176"/>
                <a:gd name="T50" fmla="*/ 9 w 256"/>
                <a:gd name="T51" fmla="*/ 76 h 176"/>
                <a:gd name="T52" fmla="*/ 0 w 256"/>
                <a:gd name="T53" fmla="*/ 41 h 176"/>
                <a:gd name="T54" fmla="*/ 1 w 256"/>
                <a:gd name="T55" fmla="*/ 44 h 176"/>
                <a:gd name="T56" fmla="*/ 5 w 256"/>
                <a:gd name="T57" fmla="*/ 51 h 176"/>
                <a:gd name="T58" fmla="*/ 11 w 256"/>
                <a:gd name="T59" fmla="*/ 62 h 176"/>
                <a:gd name="T60" fmla="*/ 21 w 256"/>
                <a:gd name="T61" fmla="*/ 75 h 176"/>
                <a:gd name="T62" fmla="*/ 32 w 256"/>
                <a:gd name="T63" fmla="*/ 89 h 176"/>
                <a:gd name="T64" fmla="*/ 48 w 256"/>
                <a:gd name="T65" fmla="*/ 103 h 176"/>
                <a:gd name="T66" fmla="*/ 66 w 256"/>
                <a:gd name="T67" fmla="*/ 116 h 176"/>
                <a:gd name="T68" fmla="*/ 87 w 256"/>
                <a:gd name="T69" fmla="*/ 127 h 176"/>
                <a:gd name="T70" fmla="*/ 112 w 256"/>
                <a:gd name="T71" fmla="*/ 133 h 176"/>
                <a:gd name="T72" fmla="*/ 109 w 256"/>
                <a:gd name="T73" fmla="*/ 131 h 176"/>
                <a:gd name="T74" fmla="*/ 100 w 256"/>
                <a:gd name="T75" fmla="*/ 127 h 176"/>
                <a:gd name="T76" fmla="*/ 88 w 256"/>
                <a:gd name="T77" fmla="*/ 119 h 176"/>
                <a:gd name="T78" fmla="*/ 74 w 256"/>
                <a:gd name="T79" fmla="*/ 109 h 176"/>
                <a:gd name="T80" fmla="*/ 57 w 256"/>
                <a:gd name="T81" fmla="*/ 96 h 176"/>
                <a:gd name="T82" fmla="*/ 41 w 256"/>
                <a:gd name="T83" fmla="*/ 80 h 176"/>
                <a:gd name="T84" fmla="*/ 27 w 256"/>
                <a:gd name="T85" fmla="*/ 62 h 176"/>
                <a:gd name="T86" fmla="*/ 17 w 256"/>
                <a:gd name="T87" fmla="*/ 42 h 176"/>
                <a:gd name="T88" fmla="*/ 10 w 256"/>
                <a:gd name="T89" fmla="*/ 19 h 176"/>
                <a:gd name="T90" fmla="*/ 11 w 256"/>
                <a:gd name="T91" fmla="*/ 18 h 176"/>
                <a:gd name="T92" fmla="*/ 18 w 256"/>
                <a:gd name="T93" fmla="*/ 15 h 176"/>
                <a:gd name="T94" fmla="*/ 27 w 256"/>
                <a:gd name="T95" fmla="*/ 11 h 176"/>
                <a:gd name="T96" fmla="*/ 39 w 256"/>
                <a:gd name="T97" fmla="*/ 7 h 176"/>
                <a:gd name="T98" fmla="*/ 54 w 256"/>
                <a:gd name="T99" fmla="*/ 3 h 176"/>
                <a:gd name="T100" fmla="*/ 70 w 256"/>
                <a:gd name="T101" fmla="*/ 1 h 176"/>
                <a:gd name="T102" fmla="*/ 89 w 256"/>
                <a:gd name="T10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6">
                  <a:moveTo>
                    <a:pt x="89" y="0"/>
                  </a:moveTo>
                  <a:lnTo>
                    <a:pt x="109" y="0"/>
                  </a:lnTo>
                  <a:lnTo>
                    <a:pt x="128" y="3"/>
                  </a:lnTo>
                  <a:lnTo>
                    <a:pt x="149" y="10"/>
                  </a:lnTo>
                  <a:lnTo>
                    <a:pt x="170" y="20"/>
                  </a:lnTo>
                  <a:lnTo>
                    <a:pt x="190" y="35"/>
                  </a:lnTo>
                  <a:lnTo>
                    <a:pt x="209" y="54"/>
                  </a:lnTo>
                  <a:lnTo>
                    <a:pt x="226" y="80"/>
                  </a:lnTo>
                  <a:lnTo>
                    <a:pt x="243" y="111"/>
                  </a:lnTo>
                  <a:lnTo>
                    <a:pt x="256" y="149"/>
                  </a:lnTo>
                  <a:lnTo>
                    <a:pt x="253" y="150"/>
                  </a:lnTo>
                  <a:lnTo>
                    <a:pt x="248" y="153"/>
                  </a:lnTo>
                  <a:lnTo>
                    <a:pt x="238" y="157"/>
                  </a:lnTo>
                  <a:lnTo>
                    <a:pt x="225" y="162"/>
                  </a:lnTo>
                  <a:lnTo>
                    <a:pt x="210" y="167"/>
                  </a:lnTo>
                  <a:lnTo>
                    <a:pt x="193" y="171"/>
                  </a:lnTo>
                  <a:lnTo>
                    <a:pt x="174" y="175"/>
                  </a:lnTo>
                  <a:lnTo>
                    <a:pt x="154" y="176"/>
                  </a:lnTo>
                  <a:lnTo>
                    <a:pt x="134" y="176"/>
                  </a:lnTo>
                  <a:lnTo>
                    <a:pt x="113" y="174"/>
                  </a:lnTo>
                  <a:lnTo>
                    <a:pt x="92" y="168"/>
                  </a:lnTo>
                  <a:lnTo>
                    <a:pt x="71" y="159"/>
                  </a:lnTo>
                  <a:lnTo>
                    <a:pt x="53" y="146"/>
                  </a:lnTo>
                  <a:lnTo>
                    <a:pt x="36" y="128"/>
                  </a:lnTo>
                  <a:lnTo>
                    <a:pt x="22" y="105"/>
                  </a:lnTo>
                  <a:lnTo>
                    <a:pt x="9" y="76"/>
                  </a:lnTo>
                  <a:lnTo>
                    <a:pt x="0" y="41"/>
                  </a:lnTo>
                  <a:lnTo>
                    <a:pt x="1" y="44"/>
                  </a:lnTo>
                  <a:lnTo>
                    <a:pt x="5" y="51"/>
                  </a:lnTo>
                  <a:lnTo>
                    <a:pt x="11" y="62"/>
                  </a:lnTo>
                  <a:lnTo>
                    <a:pt x="21" y="75"/>
                  </a:lnTo>
                  <a:lnTo>
                    <a:pt x="32" y="89"/>
                  </a:lnTo>
                  <a:lnTo>
                    <a:pt x="48" y="103"/>
                  </a:lnTo>
                  <a:lnTo>
                    <a:pt x="66" y="116"/>
                  </a:lnTo>
                  <a:lnTo>
                    <a:pt x="87" y="127"/>
                  </a:lnTo>
                  <a:lnTo>
                    <a:pt x="112" y="133"/>
                  </a:lnTo>
                  <a:lnTo>
                    <a:pt x="109" y="131"/>
                  </a:lnTo>
                  <a:lnTo>
                    <a:pt x="100" y="127"/>
                  </a:lnTo>
                  <a:lnTo>
                    <a:pt x="88" y="119"/>
                  </a:lnTo>
                  <a:lnTo>
                    <a:pt x="74" y="109"/>
                  </a:lnTo>
                  <a:lnTo>
                    <a:pt x="57" y="96"/>
                  </a:lnTo>
                  <a:lnTo>
                    <a:pt x="41" y="80"/>
                  </a:lnTo>
                  <a:lnTo>
                    <a:pt x="27" y="62"/>
                  </a:lnTo>
                  <a:lnTo>
                    <a:pt x="17" y="42"/>
                  </a:lnTo>
                  <a:lnTo>
                    <a:pt x="10" y="19"/>
                  </a:lnTo>
                  <a:lnTo>
                    <a:pt x="11" y="18"/>
                  </a:lnTo>
                  <a:lnTo>
                    <a:pt x="18" y="15"/>
                  </a:lnTo>
                  <a:lnTo>
                    <a:pt x="27" y="11"/>
                  </a:lnTo>
                  <a:lnTo>
                    <a:pt x="39" y="7"/>
                  </a:lnTo>
                  <a:lnTo>
                    <a:pt x="54" y="3"/>
                  </a:lnTo>
                  <a:lnTo>
                    <a:pt x="70" y="1"/>
                  </a:lnTo>
                  <a:lnTo>
                    <a:pt x="89"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36" name="任意多边形: 形状 45"/>
            <p:cNvSpPr>
              <a:spLocks/>
            </p:cNvSpPr>
            <p:nvPr/>
          </p:nvSpPr>
          <p:spPr bwMode="auto">
            <a:xfrm>
              <a:off x="3800128" y="3780631"/>
              <a:ext cx="406400" cy="280988"/>
            </a:xfrm>
            <a:custGeom>
              <a:avLst/>
              <a:gdLst>
                <a:gd name="T0" fmla="*/ 101 w 256"/>
                <a:gd name="T1" fmla="*/ 0 h 177"/>
                <a:gd name="T2" fmla="*/ 122 w 256"/>
                <a:gd name="T3" fmla="*/ 0 h 177"/>
                <a:gd name="T4" fmla="*/ 143 w 256"/>
                <a:gd name="T5" fmla="*/ 3 h 177"/>
                <a:gd name="T6" fmla="*/ 163 w 256"/>
                <a:gd name="T7" fmla="*/ 8 h 177"/>
                <a:gd name="T8" fmla="*/ 184 w 256"/>
                <a:gd name="T9" fmla="*/ 17 h 177"/>
                <a:gd name="T10" fmla="*/ 202 w 256"/>
                <a:gd name="T11" fmla="*/ 30 h 177"/>
                <a:gd name="T12" fmla="*/ 219 w 256"/>
                <a:gd name="T13" fmla="*/ 48 h 177"/>
                <a:gd name="T14" fmla="*/ 234 w 256"/>
                <a:gd name="T15" fmla="*/ 72 h 177"/>
                <a:gd name="T16" fmla="*/ 247 w 256"/>
                <a:gd name="T17" fmla="*/ 100 h 177"/>
                <a:gd name="T18" fmla="*/ 256 w 256"/>
                <a:gd name="T19" fmla="*/ 135 h 177"/>
                <a:gd name="T20" fmla="*/ 254 w 256"/>
                <a:gd name="T21" fmla="*/ 133 h 177"/>
                <a:gd name="T22" fmla="*/ 251 w 256"/>
                <a:gd name="T23" fmla="*/ 125 h 177"/>
                <a:gd name="T24" fmla="*/ 244 w 256"/>
                <a:gd name="T25" fmla="*/ 115 h 177"/>
                <a:gd name="T26" fmla="*/ 235 w 256"/>
                <a:gd name="T27" fmla="*/ 102 h 177"/>
                <a:gd name="T28" fmla="*/ 223 w 256"/>
                <a:gd name="T29" fmla="*/ 87 h 177"/>
                <a:gd name="T30" fmla="*/ 208 w 256"/>
                <a:gd name="T31" fmla="*/ 73 h 177"/>
                <a:gd name="T32" fmla="*/ 189 w 256"/>
                <a:gd name="T33" fmla="*/ 60 h 177"/>
                <a:gd name="T34" fmla="*/ 169 w 256"/>
                <a:gd name="T35" fmla="*/ 50 h 177"/>
                <a:gd name="T36" fmla="*/ 144 w 256"/>
                <a:gd name="T37" fmla="*/ 43 h 177"/>
                <a:gd name="T38" fmla="*/ 147 w 256"/>
                <a:gd name="T39" fmla="*/ 46 h 177"/>
                <a:gd name="T40" fmla="*/ 156 w 256"/>
                <a:gd name="T41" fmla="*/ 50 h 177"/>
                <a:gd name="T42" fmla="*/ 167 w 256"/>
                <a:gd name="T43" fmla="*/ 58 h 177"/>
                <a:gd name="T44" fmla="*/ 182 w 256"/>
                <a:gd name="T45" fmla="*/ 68 h 177"/>
                <a:gd name="T46" fmla="*/ 199 w 256"/>
                <a:gd name="T47" fmla="*/ 81 h 177"/>
                <a:gd name="T48" fmla="*/ 214 w 256"/>
                <a:gd name="T49" fmla="*/ 96 h 177"/>
                <a:gd name="T50" fmla="*/ 228 w 256"/>
                <a:gd name="T51" fmla="*/ 115 h 177"/>
                <a:gd name="T52" fmla="*/ 239 w 256"/>
                <a:gd name="T53" fmla="*/ 135 h 177"/>
                <a:gd name="T54" fmla="*/ 245 w 256"/>
                <a:gd name="T55" fmla="*/ 157 h 177"/>
                <a:gd name="T56" fmla="*/ 244 w 256"/>
                <a:gd name="T57" fmla="*/ 159 h 177"/>
                <a:gd name="T58" fmla="*/ 238 w 256"/>
                <a:gd name="T59" fmla="*/ 161 h 177"/>
                <a:gd name="T60" fmla="*/ 228 w 256"/>
                <a:gd name="T61" fmla="*/ 165 h 177"/>
                <a:gd name="T62" fmla="*/ 217 w 256"/>
                <a:gd name="T63" fmla="*/ 169 h 177"/>
                <a:gd name="T64" fmla="*/ 201 w 256"/>
                <a:gd name="T65" fmla="*/ 173 h 177"/>
                <a:gd name="T66" fmla="*/ 186 w 256"/>
                <a:gd name="T67" fmla="*/ 176 h 177"/>
                <a:gd name="T68" fmla="*/ 166 w 256"/>
                <a:gd name="T69" fmla="*/ 177 h 177"/>
                <a:gd name="T70" fmla="*/ 147 w 256"/>
                <a:gd name="T71" fmla="*/ 177 h 177"/>
                <a:gd name="T72" fmla="*/ 127 w 256"/>
                <a:gd name="T73" fmla="*/ 173 h 177"/>
                <a:gd name="T74" fmla="*/ 106 w 256"/>
                <a:gd name="T75" fmla="*/ 167 h 177"/>
                <a:gd name="T76" fmla="*/ 86 w 256"/>
                <a:gd name="T77" fmla="*/ 156 h 177"/>
                <a:gd name="T78" fmla="*/ 66 w 256"/>
                <a:gd name="T79" fmla="*/ 142 h 177"/>
                <a:gd name="T80" fmla="*/ 47 w 256"/>
                <a:gd name="T81" fmla="*/ 122 h 177"/>
                <a:gd name="T82" fmla="*/ 28 w 256"/>
                <a:gd name="T83" fmla="*/ 96 h 177"/>
                <a:gd name="T84" fmla="*/ 13 w 256"/>
                <a:gd name="T85" fmla="*/ 65 h 177"/>
                <a:gd name="T86" fmla="*/ 0 w 256"/>
                <a:gd name="T87" fmla="*/ 28 h 177"/>
                <a:gd name="T88" fmla="*/ 2 w 256"/>
                <a:gd name="T89" fmla="*/ 26 h 177"/>
                <a:gd name="T90" fmla="*/ 8 w 256"/>
                <a:gd name="T91" fmla="*/ 24 h 177"/>
                <a:gd name="T92" fmla="*/ 18 w 256"/>
                <a:gd name="T93" fmla="*/ 20 h 177"/>
                <a:gd name="T94" fmla="*/ 30 w 256"/>
                <a:gd name="T95" fmla="*/ 15 h 177"/>
                <a:gd name="T96" fmla="*/ 45 w 256"/>
                <a:gd name="T97" fmla="*/ 9 h 177"/>
                <a:gd name="T98" fmla="*/ 62 w 256"/>
                <a:gd name="T99" fmla="*/ 6 h 177"/>
                <a:gd name="T100" fmla="*/ 82 w 256"/>
                <a:gd name="T101" fmla="*/ 3 h 177"/>
                <a:gd name="T102" fmla="*/ 101 w 256"/>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7">
                  <a:moveTo>
                    <a:pt x="101" y="0"/>
                  </a:moveTo>
                  <a:lnTo>
                    <a:pt x="122" y="0"/>
                  </a:lnTo>
                  <a:lnTo>
                    <a:pt x="143" y="3"/>
                  </a:lnTo>
                  <a:lnTo>
                    <a:pt x="163" y="8"/>
                  </a:lnTo>
                  <a:lnTo>
                    <a:pt x="184" y="17"/>
                  </a:lnTo>
                  <a:lnTo>
                    <a:pt x="202" y="30"/>
                  </a:lnTo>
                  <a:lnTo>
                    <a:pt x="219" y="48"/>
                  </a:lnTo>
                  <a:lnTo>
                    <a:pt x="234" y="72"/>
                  </a:lnTo>
                  <a:lnTo>
                    <a:pt x="247" y="100"/>
                  </a:lnTo>
                  <a:lnTo>
                    <a:pt x="256" y="135"/>
                  </a:lnTo>
                  <a:lnTo>
                    <a:pt x="254" y="133"/>
                  </a:lnTo>
                  <a:lnTo>
                    <a:pt x="251" y="125"/>
                  </a:lnTo>
                  <a:lnTo>
                    <a:pt x="244" y="115"/>
                  </a:lnTo>
                  <a:lnTo>
                    <a:pt x="235" y="102"/>
                  </a:lnTo>
                  <a:lnTo>
                    <a:pt x="223" y="87"/>
                  </a:lnTo>
                  <a:lnTo>
                    <a:pt x="208" y="73"/>
                  </a:lnTo>
                  <a:lnTo>
                    <a:pt x="189" y="60"/>
                  </a:lnTo>
                  <a:lnTo>
                    <a:pt x="169" y="50"/>
                  </a:lnTo>
                  <a:lnTo>
                    <a:pt x="144" y="43"/>
                  </a:lnTo>
                  <a:lnTo>
                    <a:pt x="147" y="46"/>
                  </a:lnTo>
                  <a:lnTo>
                    <a:pt x="156" y="50"/>
                  </a:lnTo>
                  <a:lnTo>
                    <a:pt x="167" y="58"/>
                  </a:lnTo>
                  <a:lnTo>
                    <a:pt x="182" y="68"/>
                  </a:lnTo>
                  <a:lnTo>
                    <a:pt x="199" y="81"/>
                  </a:lnTo>
                  <a:lnTo>
                    <a:pt x="214" y="96"/>
                  </a:lnTo>
                  <a:lnTo>
                    <a:pt x="228" y="115"/>
                  </a:lnTo>
                  <a:lnTo>
                    <a:pt x="239" y="135"/>
                  </a:lnTo>
                  <a:lnTo>
                    <a:pt x="245" y="157"/>
                  </a:lnTo>
                  <a:lnTo>
                    <a:pt x="244" y="159"/>
                  </a:lnTo>
                  <a:lnTo>
                    <a:pt x="238" y="161"/>
                  </a:lnTo>
                  <a:lnTo>
                    <a:pt x="228" y="165"/>
                  </a:lnTo>
                  <a:lnTo>
                    <a:pt x="217" y="169"/>
                  </a:lnTo>
                  <a:lnTo>
                    <a:pt x="201" y="173"/>
                  </a:lnTo>
                  <a:lnTo>
                    <a:pt x="186" y="176"/>
                  </a:lnTo>
                  <a:lnTo>
                    <a:pt x="166" y="177"/>
                  </a:lnTo>
                  <a:lnTo>
                    <a:pt x="147" y="177"/>
                  </a:lnTo>
                  <a:lnTo>
                    <a:pt x="127" y="173"/>
                  </a:lnTo>
                  <a:lnTo>
                    <a:pt x="106" y="167"/>
                  </a:lnTo>
                  <a:lnTo>
                    <a:pt x="86" y="156"/>
                  </a:lnTo>
                  <a:lnTo>
                    <a:pt x="66" y="142"/>
                  </a:lnTo>
                  <a:lnTo>
                    <a:pt x="47" y="122"/>
                  </a:lnTo>
                  <a:lnTo>
                    <a:pt x="28" y="96"/>
                  </a:lnTo>
                  <a:lnTo>
                    <a:pt x="13" y="65"/>
                  </a:lnTo>
                  <a:lnTo>
                    <a:pt x="0" y="28"/>
                  </a:lnTo>
                  <a:lnTo>
                    <a:pt x="2" y="26"/>
                  </a:lnTo>
                  <a:lnTo>
                    <a:pt x="8" y="24"/>
                  </a:lnTo>
                  <a:lnTo>
                    <a:pt x="18" y="20"/>
                  </a:lnTo>
                  <a:lnTo>
                    <a:pt x="30" y="15"/>
                  </a:lnTo>
                  <a:lnTo>
                    <a:pt x="45" y="9"/>
                  </a:lnTo>
                  <a:lnTo>
                    <a:pt x="62" y="6"/>
                  </a:lnTo>
                  <a:lnTo>
                    <a:pt x="82" y="3"/>
                  </a:lnTo>
                  <a:lnTo>
                    <a:pt x="101"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37" name="任意多边形: 形状 46"/>
            <p:cNvSpPr>
              <a:spLocks/>
            </p:cNvSpPr>
            <p:nvPr/>
          </p:nvSpPr>
          <p:spPr bwMode="auto">
            <a:xfrm>
              <a:off x="3441353" y="4302919"/>
              <a:ext cx="277813" cy="422275"/>
            </a:xfrm>
            <a:custGeom>
              <a:avLst/>
              <a:gdLst>
                <a:gd name="T0" fmla="*/ 58 w 175"/>
                <a:gd name="T1" fmla="*/ 0 h 266"/>
                <a:gd name="T2" fmla="*/ 61 w 175"/>
                <a:gd name="T3" fmla="*/ 1 h 266"/>
                <a:gd name="T4" fmla="*/ 66 w 175"/>
                <a:gd name="T5" fmla="*/ 2 h 266"/>
                <a:gd name="T6" fmla="*/ 74 w 175"/>
                <a:gd name="T7" fmla="*/ 6 h 266"/>
                <a:gd name="T8" fmla="*/ 84 w 175"/>
                <a:gd name="T9" fmla="*/ 12 h 266"/>
                <a:gd name="T10" fmla="*/ 96 w 175"/>
                <a:gd name="T11" fmla="*/ 18 h 266"/>
                <a:gd name="T12" fmla="*/ 109 w 175"/>
                <a:gd name="T13" fmla="*/ 27 h 266"/>
                <a:gd name="T14" fmla="*/ 122 w 175"/>
                <a:gd name="T15" fmla="*/ 37 h 266"/>
                <a:gd name="T16" fmla="*/ 135 w 175"/>
                <a:gd name="T17" fmla="*/ 49 h 266"/>
                <a:gd name="T18" fmla="*/ 148 w 175"/>
                <a:gd name="T19" fmla="*/ 65 h 266"/>
                <a:gd name="T20" fmla="*/ 158 w 175"/>
                <a:gd name="T21" fmla="*/ 80 h 266"/>
                <a:gd name="T22" fmla="*/ 166 w 175"/>
                <a:gd name="T23" fmla="*/ 100 h 266"/>
                <a:gd name="T24" fmla="*/ 172 w 175"/>
                <a:gd name="T25" fmla="*/ 121 h 266"/>
                <a:gd name="T26" fmla="*/ 175 w 175"/>
                <a:gd name="T27" fmla="*/ 145 h 266"/>
                <a:gd name="T28" fmla="*/ 174 w 175"/>
                <a:gd name="T29" fmla="*/ 171 h 266"/>
                <a:gd name="T30" fmla="*/ 167 w 175"/>
                <a:gd name="T31" fmla="*/ 200 h 266"/>
                <a:gd name="T32" fmla="*/ 157 w 175"/>
                <a:gd name="T33" fmla="*/ 232 h 266"/>
                <a:gd name="T34" fmla="*/ 140 w 175"/>
                <a:gd name="T35" fmla="*/ 266 h 266"/>
                <a:gd name="T36" fmla="*/ 137 w 175"/>
                <a:gd name="T37" fmla="*/ 266 h 266"/>
                <a:gd name="T38" fmla="*/ 131 w 175"/>
                <a:gd name="T39" fmla="*/ 263 h 266"/>
                <a:gd name="T40" fmla="*/ 122 w 175"/>
                <a:gd name="T41" fmla="*/ 259 h 266"/>
                <a:gd name="T42" fmla="*/ 109 w 175"/>
                <a:gd name="T43" fmla="*/ 253 h 266"/>
                <a:gd name="T44" fmla="*/ 96 w 175"/>
                <a:gd name="T45" fmla="*/ 247 h 266"/>
                <a:gd name="T46" fmla="*/ 80 w 175"/>
                <a:gd name="T47" fmla="*/ 237 h 266"/>
                <a:gd name="T48" fmla="*/ 65 w 175"/>
                <a:gd name="T49" fmla="*/ 226 h 266"/>
                <a:gd name="T50" fmla="*/ 49 w 175"/>
                <a:gd name="T51" fmla="*/ 213 h 266"/>
                <a:gd name="T52" fmla="*/ 35 w 175"/>
                <a:gd name="T53" fmla="*/ 198 h 266"/>
                <a:gd name="T54" fmla="*/ 22 w 175"/>
                <a:gd name="T55" fmla="*/ 182 h 266"/>
                <a:gd name="T56" fmla="*/ 10 w 175"/>
                <a:gd name="T57" fmla="*/ 163 h 266"/>
                <a:gd name="T58" fmla="*/ 3 w 175"/>
                <a:gd name="T59" fmla="*/ 143 h 266"/>
                <a:gd name="T60" fmla="*/ 0 w 175"/>
                <a:gd name="T61" fmla="*/ 121 h 266"/>
                <a:gd name="T62" fmla="*/ 0 w 175"/>
                <a:gd name="T63" fmla="*/ 96 h 266"/>
                <a:gd name="T64" fmla="*/ 6 w 175"/>
                <a:gd name="T65" fmla="*/ 70 h 266"/>
                <a:gd name="T66" fmla="*/ 18 w 175"/>
                <a:gd name="T67" fmla="*/ 40 h 266"/>
                <a:gd name="T68" fmla="*/ 36 w 175"/>
                <a:gd name="T69" fmla="*/ 9 h 266"/>
                <a:gd name="T70" fmla="*/ 35 w 175"/>
                <a:gd name="T71" fmla="*/ 13 h 266"/>
                <a:gd name="T72" fmla="*/ 32 w 175"/>
                <a:gd name="T73" fmla="*/ 21 h 266"/>
                <a:gd name="T74" fmla="*/ 28 w 175"/>
                <a:gd name="T75" fmla="*/ 32 h 266"/>
                <a:gd name="T76" fmla="*/ 26 w 175"/>
                <a:gd name="T77" fmla="*/ 48 h 266"/>
                <a:gd name="T78" fmla="*/ 24 w 175"/>
                <a:gd name="T79" fmla="*/ 66 h 266"/>
                <a:gd name="T80" fmla="*/ 24 w 175"/>
                <a:gd name="T81" fmla="*/ 87 h 266"/>
                <a:gd name="T82" fmla="*/ 28 w 175"/>
                <a:gd name="T83" fmla="*/ 109 h 266"/>
                <a:gd name="T84" fmla="*/ 37 w 175"/>
                <a:gd name="T85" fmla="*/ 131 h 266"/>
                <a:gd name="T86" fmla="*/ 50 w 175"/>
                <a:gd name="T87" fmla="*/ 153 h 266"/>
                <a:gd name="T88" fmla="*/ 49 w 175"/>
                <a:gd name="T89" fmla="*/ 149 h 266"/>
                <a:gd name="T90" fmla="*/ 46 w 175"/>
                <a:gd name="T91" fmla="*/ 140 h 266"/>
                <a:gd name="T92" fmla="*/ 42 w 175"/>
                <a:gd name="T93" fmla="*/ 127 h 266"/>
                <a:gd name="T94" fmla="*/ 39 w 175"/>
                <a:gd name="T95" fmla="*/ 109 h 266"/>
                <a:gd name="T96" fmla="*/ 37 w 175"/>
                <a:gd name="T97" fmla="*/ 88 h 266"/>
                <a:gd name="T98" fmla="*/ 37 w 175"/>
                <a:gd name="T99" fmla="*/ 66 h 266"/>
                <a:gd name="T100" fmla="*/ 40 w 175"/>
                <a:gd name="T101" fmla="*/ 44 h 266"/>
                <a:gd name="T102" fmla="*/ 46 w 175"/>
                <a:gd name="T103" fmla="*/ 21 h 266"/>
                <a:gd name="T104" fmla="*/ 58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58" y="0"/>
                  </a:moveTo>
                  <a:lnTo>
                    <a:pt x="61" y="1"/>
                  </a:lnTo>
                  <a:lnTo>
                    <a:pt x="66" y="2"/>
                  </a:lnTo>
                  <a:lnTo>
                    <a:pt x="74" y="6"/>
                  </a:lnTo>
                  <a:lnTo>
                    <a:pt x="84" y="12"/>
                  </a:lnTo>
                  <a:lnTo>
                    <a:pt x="96" y="18"/>
                  </a:lnTo>
                  <a:lnTo>
                    <a:pt x="109" y="27"/>
                  </a:lnTo>
                  <a:lnTo>
                    <a:pt x="122" y="37"/>
                  </a:lnTo>
                  <a:lnTo>
                    <a:pt x="135" y="49"/>
                  </a:lnTo>
                  <a:lnTo>
                    <a:pt x="148" y="65"/>
                  </a:lnTo>
                  <a:lnTo>
                    <a:pt x="158" y="80"/>
                  </a:lnTo>
                  <a:lnTo>
                    <a:pt x="166" y="100"/>
                  </a:lnTo>
                  <a:lnTo>
                    <a:pt x="172" y="121"/>
                  </a:lnTo>
                  <a:lnTo>
                    <a:pt x="175" y="145"/>
                  </a:lnTo>
                  <a:lnTo>
                    <a:pt x="174" y="171"/>
                  </a:lnTo>
                  <a:lnTo>
                    <a:pt x="167" y="200"/>
                  </a:lnTo>
                  <a:lnTo>
                    <a:pt x="157" y="232"/>
                  </a:lnTo>
                  <a:lnTo>
                    <a:pt x="140" y="266"/>
                  </a:lnTo>
                  <a:lnTo>
                    <a:pt x="137" y="266"/>
                  </a:lnTo>
                  <a:lnTo>
                    <a:pt x="131" y="263"/>
                  </a:lnTo>
                  <a:lnTo>
                    <a:pt x="122" y="259"/>
                  </a:lnTo>
                  <a:lnTo>
                    <a:pt x="109" y="253"/>
                  </a:lnTo>
                  <a:lnTo>
                    <a:pt x="96" y="247"/>
                  </a:lnTo>
                  <a:lnTo>
                    <a:pt x="80" y="237"/>
                  </a:lnTo>
                  <a:lnTo>
                    <a:pt x="65" y="226"/>
                  </a:lnTo>
                  <a:lnTo>
                    <a:pt x="49" y="213"/>
                  </a:lnTo>
                  <a:lnTo>
                    <a:pt x="35" y="198"/>
                  </a:lnTo>
                  <a:lnTo>
                    <a:pt x="22" y="182"/>
                  </a:lnTo>
                  <a:lnTo>
                    <a:pt x="10" y="163"/>
                  </a:lnTo>
                  <a:lnTo>
                    <a:pt x="3" y="143"/>
                  </a:lnTo>
                  <a:lnTo>
                    <a:pt x="0" y="121"/>
                  </a:lnTo>
                  <a:lnTo>
                    <a:pt x="0" y="96"/>
                  </a:lnTo>
                  <a:lnTo>
                    <a:pt x="6" y="70"/>
                  </a:lnTo>
                  <a:lnTo>
                    <a:pt x="18" y="40"/>
                  </a:lnTo>
                  <a:lnTo>
                    <a:pt x="36" y="9"/>
                  </a:lnTo>
                  <a:lnTo>
                    <a:pt x="35" y="13"/>
                  </a:lnTo>
                  <a:lnTo>
                    <a:pt x="32" y="21"/>
                  </a:lnTo>
                  <a:lnTo>
                    <a:pt x="28" y="32"/>
                  </a:lnTo>
                  <a:lnTo>
                    <a:pt x="26" y="48"/>
                  </a:lnTo>
                  <a:lnTo>
                    <a:pt x="24" y="66"/>
                  </a:lnTo>
                  <a:lnTo>
                    <a:pt x="24" y="87"/>
                  </a:lnTo>
                  <a:lnTo>
                    <a:pt x="28" y="109"/>
                  </a:lnTo>
                  <a:lnTo>
                    <a:pt x="37" y="131"/>
                  </a:lnTo>
                  <a:lnTo>
                    <a:pt x="50" y="153"/>
                  </a:lnTo>
                  <a:lnTo>
                    <a:pt x="49" y="149"/>
                  </a:lnTo>
                  <a:lnTo>
                    <a:pt x="46" y="140"/>
                  </a:lnTo>
                  <a:lnTo>
                    <a:pt x="42" y="127"/>
                  </a:lnTo>
                  <a:lnTo>
                    <a:pt x="39" y="109"/>
                  </a:lnTo>
                  <a:lnTo>
                    <a:pt x="37" y="88"/>
                  </a:lnTo>
                  <a:lnTo>
                    <a:pt x="37" y="66"/>
                  </a:lnTo>
                  <a:lnTo>
                    <a:pt x="40" y="44"/>
                  </a:lnTo>
                  <a:lnTo>
                    <a:pt x="46" y="21"/>
                  </a:lnTo>
                  <a:lnTo>
                    <a:pt x="58"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38" name="任意多边形: 形状 47"/>
            <p:cNvSpPr>
              <a:spLocks/>
            </p:cNvSpPr>
            <p:nvPr/>
          </p:nvSpPr>
          <p:spPr bwMode="auto">
            <a:xfrm>
              <a:off x="4566890" y="4553744"/>
              <a:ext cx="406400" cy="280988"/>
            </a:xfrm>
            <a:custGeom>
              <a:avLst/>
              <a:gdLst>
                <a:gd name="T0" fmla="*/ 89 w 256"/>
                <a:gd name="T1" fmla="*/ 0 h 177"/>
                <a:gd name="T2" fmla="*/ 108 w 256"/>
                <a:gd name="T3" fmla="*/ 0 h 177"/>
                <a:gd name="T4" fmla="*/ 129 w 256"/>
                <a:gd name="T5" fmla="*/ 3 h 177"/>
                <a:gd name="T6" fmla="*/ 150 w 256"/>
                <a:gd name="T7" fmla="*/ 9 h 177"/>
                <a:gd name="T8" fmla="*/ 170 w 256"/>
                <a:gd name="T9" fmla="*/ 20 h 177"/>
                <a:gd name="T10" fmla="*/ 190 w 256"/>
                <a:gd name="T11" fmla="*/ 35 h 177"/>
                <a:gd name="T12" fmla="*/ 209 w 256"/>
                <a:gd name="T13" fmla="*/ 55 h 177"/>
                <a:gd name="T14" fmla="*/ 226 w 256"/>
                <a:gd name="T15" fmla="*/ 79 h 177"/>
                <a:gd name="T16" fmla="*/ 242 w 256"/>
                <a:gd name="T17" fmla="*/ 112 h 177"/>
                <a:gd name="T18" fmla="*/ 256 w 256"/>
                <a:gd name="T19" fmla="*/ 150 h 177"/>
                <a:gd name="T20" fmla="*/ 254 w 256"/>
                <a:gd name="T21" fmla="*/ 151 h 177"/>
                <a:gd name="T22" fmla="*/ 247 w 256"/>
                <a:gd name="T23" fmla="*/ 153 h 177"/>
                <a:gd name="T24" fmla="*/ 238 w 256"/>
                <a:gd name="T25" fmla="*/ 157 h 177"/>
                <a:gd name="T26" fmla="*/ 225 w 256"/>
                <a:gd name="T27" fmla="*/ 163 h 177"/>
                <a:gd name="T28" fmla="*/ 211 w 256"/>
                <a:gd name="T29" fmla="*/ 166 h 177"/>
                <a:gd name="T30" fmla="*/ 193 w 256"/>
                <a:gd name="T31" fmla="*/ 172 h 177"/>
                <a:gd name="T32" fmla="*/ 174 w 256"/>
                <a:gd name="T33" fmla="*/ 174 h 177"/>
                <a:gd name="T34" fmla="*/ 154 w 256"/>
                <a:gd name="T35" fmla="*/ 177 h 177"/>
                <a:gd name="T36" fmla="*/ 134 w 256"/>
                <a:gd name="T37" fmla="*/ 177 h 177"/>
                <a:gd name="T38" fmla="*/ 112 w 256"/>
                <a:gd name="T39" fmla="*/ 174 h 177"/>
                <a:gd name="T40" fmla="*/ 92 w 256"/>
                <a:gd name="T41" fmla="*/ 168 h 177"/>
                <a:gd name="T42" fmla="*/ 72 w 256"/>
                <a:gd name="T43" fmla="*/ 159 h 177"/>
                <a:gd name="T44" fmla="*/ 54 w 256"/>
                <a:gd name="T45" fmla="*/ 146 h 177"/>
                <a:gd name="T46" fmla="*/ 37 w 256"/>
                <a:gd name="T47" fmla="*/ 127 h 177"/>
                <a:gd name="T48" fmla="*/ 22 w 256"/>
                <a:gd name="T49" fmla="*/ 105 h 177"/>
                <a:gd name="T50" fmla="*/ 9 w 256"/>
                <a:gd name="T51" fmla="*/ 77 h 177"/>
                <a:gd name="T52" fmla="*/ 0 w 256"/>
                <a:gd name="T53" fmla="*/ 42 h 177"/>
                <a:gd name="T54" fmla="*/ 2 w 256"/>
                <a:gd name="T55" fmla="*/ 44 h 177"/>
                <a:gd name="T56" fmla="*/ 5 w 256"/>
                <a:gd name="T57" fmla="*/ 52 h 177"/>
                <a:gd name="T58" fmla="*/ 12 w 256"/>
                <a:gd name="T59" fmla="*/ 63 h 177"/>
                <a:gd name="T60" fmla="*/ 21 w 256"/>
                <a:gd name="T61" fmla="*/ 76 h 177"/>
                <a:gd name="T62" fmla="*/ 33 w 256"/>
                <a:gd name="T63" fmla="*/ 90 h 177"/>
                <a:gd name="T64" fmla="*/ 48 w 256"/>
                <a:gd name="T65" fmla="*/ 104 h 177"/>
                <a:gd name="T66" fmla="*/ 65 w 256"/>
                <a:gd name="T67" fmla="*/ 117 h 177"/>
                <a:gd name="T68" fmla="*/ 87 w 256"/>
                <a:gd name="T69" fmla="*/ 126 h 177"/>
                <a:gd name="T70" fmla="*/ 112 w 256"/>
                <a:gd name="T71" fmla="*/ 133 h 177"/>
                <a:gd name="T72" fmla="*/ 109 w 256"/>
                <a:gd name="T73" fmla="*/ 131 h 177"/>
                <a:gd name="T74" fmla="*/ 100 w 256"/>
                <a:gd name="T75" fmla="*/ 127 h 177"/>
                <a:gd name="T76" fmla="*/ 89 w 256"/>
                <a:gd name="T77" fmla="*/ 120 h 177"/>
                <a:gd name="T78" fmla="*/ 73 w 256"/>
                <a:gd name="T79" fmla="*/ 109 h 177"/>
                <a:gd name="T80" fmla="*/ 57 w 256"/>
                <a:gd name="T81" fmla="*/ 96 h 177"/>
                <a:gd name="T82" fmla="*/ 42 w 256"/>
                <a:gd name="T83" fmla="*/ 81 h 177"/>
                <a:gd name="T84" fmla="*/ 28 w 256"/>
                <a:gd name="T85" fmla="*/ 63 h 177"/>
                <a:gd name="T86" fmla="*/ 17 w 256"/>
                <a:gd name="T87" fmla="*/ 42 h 177"/>
                <a:gd name="T88" fmla="*/ 11 w 256"/>
                <a:gd name="T89" fmla="*/ 18 h 177"/>
                <a:gd name="T90" fmla="*/ 12 w 256"/>
                <a:gd name="T91" fmla="*/ 18 h 177"/>
                <a:gd name="T92" fmla="*/ 18 w 256"/>
                <a:gd name="T93" fmla="*/ 16 h 177"/>
                <a:gd name="T94" fmla="*/ 28 w 256"/>
                <a:gd name="T95" fmla="*/ 12 h 177"/>
                <a:gd name="T96" fmla="*/ 39 w 256"/>
                <a:gd name="T97" fmla="*/ 8 h 177"/>
                <a:gd name="T98" fmla="*/ 54 w 256"/>
                <a:gd name="T99" fmla="*/ 4 h 177"/>
                <a:gd name="T100" fmla="*/ 70 w 256"/>
                <a:gd name="T101" fmla="*/ 2 h 177"/>
                <a:gd name="T102" fmla="*/ 89 w 256"/>
                <a:gd name="T10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77">
                  <a:moveTo>
                    <a:pt x="89" y="0"/>
                  </a:moveTo>
                  <a:lnTo>
                    <a:pt x="108" y="0"/>
                  </a:lnTo>
                  <a:lnTo>
                    <a:pt x="129" y="3"/>
                  </a:lnTo>
                  <a:lnTo>
                    <a:pt x="150" y="9"/>
                  </a:lnTo>
                  <a:lnTo>
                    <a:pt x="170" y="20"/>
                  </a:lnTo>
                  <a:lnTo>
                    <a:pt x="190" y="35"/>
                  </a:lnTo>
                  <a:lnTo>
                    <a:pt x="209" y="55"/>
                  </a:lnTo>
                  <a:lnTo>
                    <a:pt x="226" y="79"/>
                  </a:lnTo>
                  <a:lnTo>
                    <a:pt x="242" y="112"/>
                  </a:lnTo>
                  <a:lnTo>
                    <a:pt x="256" y="150"/>
                  </a:lnTo>
                  <a:lnTo>
                    <a:pt x="254" y="151"/>
                  </a:lnTo>
                  <a:lnTo>
                    <a:pt x="247" y="153"/>
                  </a:lnTo>
                  <a:lnTo>
                    <a:pt x="238" y="157"/>
                  </a:lnTo>
                  <a:lnTo>
                    <a:pt x="225" y="163"/>
                  </a:lnTo>
                  <a:lnTo>
                    <a:pt x="211" y="166"/>
                  </a:lnTo>
                  <a:lnTo>
                    <a:pt x="193" y="172"/>
                  </a:lnTo>
                  <a:lnTo>
                    <a:pt x="174" y="174"/>
                  </a:lnTo>
                  <a:lnTo>
                    <a:pt x="154" y="177"/>
                  </a:lnTo>
                  <a:lnTo>
                    <a:pt x="134" y="177"/>
                  </a:lnTo>
                  <a:lnTo>
                    <a:pt x="112" y="174"/>
                  </a:lnTo>
                  <a:lnTo>
                    <a:pt x="92" y="168"/>
                  </a:lnTo>
                  <a:lnTo>
                    <a:pt x="72" y="159"/>
                  </a:lnTo>
                  <a:lnTo>
                    <a:pt x="54" y="146"/>
                  </a:lnTo>
                  <a:lnTo>
                    <a:pt x="37" y="127"/>
                  </a:lnTo>
                  <a:lnTo>
                    <a:pt x="22" y="105"/>
                  </a:lnTo>
                  <a:lnTo>
                    <a:pt x="9" y="77"/>
                  </a:lnTo>
                  <a:lnTo>
                    <a:pt x="0" y="42"/>
                  </a:lnTo>
                  <a:lnTo>
                    <a:pt x="2" y="44"/>
                  </a:lnTo>
                  <a:lnTo>
                    <a:pt x="5" y="52"/>
                  </a:lnTo>
                  <a:lnTo>
                    <a:pt x="12" y="63"/>
                  </a:lnTo>
                  <a:lnTo>
                    <a:pt x="21" y="76"/>
                  </a:lnTo>
                  <a:lnTo>
                    <a:pt x="33" y="90"/>
                  </a:lnTo>
                  <a:lnTo>
                    <a:pt x="48" y="104"/>
                  </a:lnTo>
                  <a:lnTo>
                    <a:pt x="65" y="117"/>
                  </a:lnTo>
                  <a:lnTo>
                    <a:pt x="87" y="126"/>
                  </a:lnTo>
                  <a:lnTo>
                    <a:pt x="112" y="133"/>
                  </a:lnTo>
                  <a:lnTo>
                    <a:pt x="109" y="131"/>
                  </a:lnTo>
                  <a:lnTo>
                    <a:pt x="100" y="127"/>
                  </a:lnTo>
                  <a:lnTo>
                    <a:pt x="89" y="120"/>
                  </a:lnTo>
                  <a:lnTo>
                    <a:pt x="73" y="109"/>
                  </a:lnTo>
                  <a:lnTo>
                    <a:pt x="57" y="96"/>
                  </a:lnTo>
                  <a:lnTo>
                    <a:pt x="42" y="81"/>
                  </a:lnTo>
                  <a:lnTo>
                    <a:pt x="28" y="63"/>
                  </a:lnTo>
                  <a:lnTo>
                    <a:pt x="17" y="42"/>
                  </a:lnTo>
                  <a:lnTo>
                    <a:pt x="11" y="18"/>
                  </a:lnTo>
                  <a:lnTo>
                    <a:pt x="12" y="18"/>
                  </a:lnTo>
                  <a:lnTo>
                    <a:pt x="18" y="16"/>
                  </a:lnTo>
                  <a:lnTo>
                    <a:pt x="28" y="12"/>
                  </a:lnTo>
                  <a:lnTo>
                    <a:pt x="39" y="8"/>
                  </a:lnTo>
                  <a:lnTo>
                    <a:pt x="54" y="4"/>
                  </a:lnTo>
                  <a:lnTo>
                    <a:pt x="70" y="2"/>
                  </a:lnTo>
                  <a:lnTo>
                    <a:pt x="89"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39" name="任意多边形: 形状 48"/>
            <p:cNvSpPr>
              <a:spLocks/>
            </p:cNvSpPr>
            <p:nvPr/>
          </p:nvSpPr>
          <p:spPr bwMode="auto">
            <a:xfrm>
              <a:off x="3925540" y="4442619"/>
              <a:ext cx="280988" cy="422275"/>
            </a:xfrm>
            <a:custGeom>
              <a:avLst/>
              <a:gdLst>
                <a:gd name="T0" fmla="*/ 60 w 177"/>
                <a:gd name="T1" fmla="*/ 0 h 266"/>
                <a:gd name="T2" fmla="*/ 61 w 177"/>
                <a:gd name="T3" fmla="*/ 1 h 266"/>
                <a:gd name="T4" fmla="*/ 66 w 177"/>
                <a:gd name="T5" fmla="*/ 3 h 266"/>
                <a:gd name="T6" fmla="*/ 75 w 177"/>
                <a:gd name="T7" fmla="*/ 7 h 266"/>
                <a:gd name="T8" fmla="*/ 86 w 177"/>
                <a:gd name="T9" fmla="*/ 12 h 266"/>
                <a:gd name="T10" fmla="*/ 97 w 177"/>
                <a:gd name="T11" fmla="*/ 18 h 266"/>
                <a:gd name="T12" fmla="*/ 110 w 177"/>
                <a:gd name="T13" fmla="*/ 27 h 266"/>
                <a:gd name="T14" fmla="*/ 123 w 177"/>
                <a:gd name="T15" fmla="*/ 38 h 266"/>
                <a:gd name="T16" fmla="*/ 136 w 177"/>
                <a:gd name="T17" fmla="*/ 49 h 266"/>
                <a:gd name="T18" fmla="*/ 148 w 177"/>
                <a:gd name="T19" fmla="*/ 64 h 266"/>
                <a:gd name="T20" fmla="*/ 160 w 177"/>
                <a:gd name="T21" fmla="*/ 81 h 266"/>
                <a:gd name="T22" fmla="*/ 168 w 177"/>
                <a:gd name="T23" fmla="*/ 100 h 266"/>
                <a:gd name="T24" fmla="*/ 174 w 177"/>
                <a:gd name="T25" fmla="*/ 121 h 266"/>
                <a:gd name="T26" fmla="*/ 177 w 177"/>
                <a:gd name="T27" fmla="*/ 144 h 266"/>
                <a:gd name="T28" fmla="*/ 175 w 177"/>
                <a:gd name="T29" fmla="*/ 171 h 266"/>
                <a:gd name="T30" fmla="*/ 169 w 177"/>
                <a:gd name="T31" fmla="*/ 200 h 266"/>
                <a:gd name="T32" fmla="*/ 157 w 177"/>
                <a:gd name="T33" fmla="*/ 231 h 266"/>
                <a:gd name="T34" fmla="*/ 142 w 177"/>
                <a:gd name="T35" fmla="*/ 266 h 266"/>
                <a:gd name="T36" fmla="*/ 139 w 177"/>
                <a:gd name="T37" fmla="*/ 265 h 266"/>
                <a:gd name="T38" fmla="*/ 133 w 177"/>
                <a:gd name="T39" fmla="*/ 264 h 266"/>
                <a:gd name="T40" fmla="*/ 123 w 177"/>
                <a:gd name="T41" fmla="*/ 260 h 266"/>
                <a:gd name="T42" fmla="*/ 110 w 177"/>
                <a:gd name="T43" fmla="*/ 253 h 266"/>
                <a:gd name="T44" fmla="*/ 96 w 177"/>
                <a:gd name="T45" fmla="*/ 247 h 266"/>
                <a:gd name="T46" fmla="*/ 82 w 177"/>
                <a:gd name="T47" fmla="*/ 236 h 266"/>
                <a:gd name="T48" fmla="*/ 65 w 177"/>
                <a:gd name="T49" fmla="*/ 226 h 266"/>
                <a:gd name="T50" fmla="*/ 51 w 177"/>
                <a:gd name="T51" fmla="*/ 213 h 266"/>
                <a:gd name="T52" fmla="*/ 35 w 177"/>
                <a:gd name="T53" fmla="*/ 199 h 266"/>
                <a:gd name="T54" fmla="*/ 22 w 177"/>
                <a:gd name="T55" fmla="*/ 182 h 266"/>
                <a:gd name="T56" fmla="*/ 12 w 177"/>
                <a:gd name="T57" fmla="*/ 164 h 266"/>
                <a:gd name="T58" fmla="*/ 4 w 177"/>
                <a:gd name="T59" fmla="*/ 143 h 266"/>
                <a:gd name="T60" fmla="*/ 0 w 177"/>
                <a:gd name="T61" fmla="*/ 121 h 266"/>
                <a:gd name="T62" fmla="*/ 1 w 177"/>
                <a:gd name="T63" fmla="*/ 96 h 266"/>
                <a:gd name="T64" fmla="*/ 7 w 177"/>
                <a:gd name="T65" fmla="*/ 69 h 266"/>
                <a:gd name="T66" fmla="*/ 18 w 177"/>
                <a:gd name="T67" fmla="*/ 40 h 266"/>
                <a:gd name="T68" fmla="*/ 36 w 177"/>
                <a:gd name="T69" fmla="*/ 9 h 266"/>
                <a:gd name="T70" fmla="*/ 36 w 177"/>
                <a:gd name="T71" fmla="*/ 12 h 266"/>
                <a:gd name="T72" fmla="*/ 34 w 177"/>
                <a:gd name="T73" fmla="*/ 20 h 266"/>
                <a:gd name="T74" fmla="*/ 30 w 177"/>
                <a:gd name="T75" fmla="*/ 33 h 266"/>
                <a:gd name="T76" fmla="*/ 27 w 177"/>
                <a:gd name="T77" fmla="*/ 48 h 266"/>
                <a:gd name="T78" fmla="*/ 26 w 177"/>
                <a:gd name="T79" fmla="*/ 66 h 266"/>
                <a:gd name="T80" fmla="*/ 26 w 177"/>
                <a:gd name="T81" fmla="*/ 87 h 266"/>
                <a:gd name="T82" fmla="*/ 30 w 177"/>
                <a:gd name="T83" fmla="*/ 108 h 266"/>
                <a:gd name="T84" fmla="*/ 38 w 177"/>
                <a:gd name="T85" fmla="*/ 131 h 266"/>
                <a:gd name="T86" fmla="*/ 51 w 177"/>
                <a:gd name="T87" fmla="*/ 153 h 266"/>
                <a:gd name="T88" fmla="*/ 49 w 177"/>
                <a:gd name="T89" fmla="*/ 149 h 266"/>
                <a:gd name="T90" fmla="*/ 47 w 177"/>
                <a:gd name="T91" fmla="*/ 140 h 266"/>
                <a:gd name="T92" fmla="*/ 44 w 177"/>
                <a:gd name="T93" fmla="*/ 126 h 266"/>
                <a:gd name="T94" fmla="*/ 40 w 177"/>
                <a:gd name="T95" fmla="*/ 109 h 266"/>
                <a:gd name="T96" fmla="*/ 39 w 177"/>
                <a:gd name="T97" fmla="*/ 88 h 266"/>
                <a:gd name="T98" fmla="*/ 39 w 177"/>
                <a:gd name="T99" fmla="*/ 66 h 266"/>
                <a:gd name="T100" fmla="*/ 42 w 177"/>
                <a:gd name="T101" fmla="*/ 44 h 266"/>
                <a:gd name="T102" fmla="*/ 48 w 177"/>
                <a:gd name="T103" fmla="*/ 21 h 266"/>
                <a:gd name="T104" fmla="*/ 60 w 177"/>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7" h="266">
                  <a:moveTo>
                    <a:pt x="60" y="0"/>
                  </a:moveTo>
                  <a:lnTo>
                    <a:pt x="61" y="1"/>
                  </a:lnTo>
                  <a:lnTo>
                    <a:pt x="66" y="3"/>
                  </a:lnTo>
                  <a:lnTo>
                    <a:pt x="75" y="7"/>
                  </a:lnTo>
                  <a:lnTo>
                    <a:pt x="86" y="12"/>
                  </a:lnTo>
                  <a:lnTo>
                    <a:pt x="97" y="18"/>
                  </a:lnTo>
                  <a:lnTo>
                    <a:pt x="110" y="27"/>
                  </a:lnTo>
                  <a:lnTo>
                    <a:pt x="123" y="38"/>
                  </a:lnTo>
                  <a:lnTo>
                    <a:pt x="136" y="49"/>
                  </a:lnTo>
                  <a:lnTo>
                    <a:pt x="148" y="64"/>
                  </a:lnTo>
                  <a:lnTo>
                    <a:pt x="160" y="81"/>
                  </a:lnTo>
                  <a:lnTo>
                    <a:pt x="168" y="100"/>
                  </a:lnTo>
                  <a:lnTo>
                    <a:pt x="174" y="121"/>
                  </a:lnTo>
                  <a:lnTo>
                    <a:pt x="177" y="144"/>
                  </a:lnTo>
                  <a:lnTo>
                    <a:pt x="175" y="171"/>
                  </a:lnTo>
                  <a:lnTo>
                    <a:pt x="169" y="200"/>
                  </a:lnTo>
                  <a:lnTo>
                    <a:pt x="157" y="231"/>
                  </a:lnTo>
                  <a:lnTo>
                    <a:pt x="142" y="266"/>
                  </a:lnTo>
                  <a:lnTo>
                    <a:pt x="139" y="265"/>
                  </a:lnTo>
                  <a:lnTo>
                    <a:pt x="133" y="264"/>
                  </a:lnTo>
                  <a:lnTo>
                    <a:pt x="123" y="260"/>
                  </a:lnTo>
                  <a:lnTo>
                    <a:pt x="110" y="253"/>
                  </a:lnTo>
                  <a:lnTo>
                    <a:pt x="96" y="247"/>
                  </a:lnTo>
                  <a:lnTo>
                    <a:pt x="82" y="236"/>
                  </a:lnTo>
                  <a:lnTo>
                    <a:pt x="65" y="226"/>
                  </a:lnTo>
                  <a:lnTo>
                    <a:pt x="51" y="213"/>
                  </a:lnTo>
                  <a:lnTo>
                    <a:pt x="35" y="199"/>
                  </a:lnTo>
                  <a:lnTo>
                    <a:pt x="22" y="182"/>
                  </a:lnTo>
                  <a:lnTo>
                    <a:pt x="12" y="164"/>
                  </a:lnTo>
                  <a:lnTo>
                    <a:pt x="4" y="143"/>
                  </a:lnTo>
                  <a:lnTo>
                    <a:pt x="0" y="121"/>
                  </a:lnTo>
                  <a:lnTo>
                    <a:pt x="1" y="96"/>
                  </a:lnTo>
                  <a:lnTo>
                    <a:pt x="7" y="69"/>
                  </a:lnTo>
                  <a:lnTo>
                    <a:pt x="18" y="40"/>
                  </a:lnTo>
                  <a:lnTo>
                    <a:pt x="36" y="9"/>
                  </a:lnTo>
                  <a:lnTo>
                    <a:pt x="36" y="12"/>
                  </a:lnTo>
                  <a:lnTo>
                    <a:pt x="34" y="20"/>
                  </a:lnTo>
                  <a:lnTo>
                    <a:pt x="30" y="33"/>
                  </a:lnTo>
                  <a:lnTo>
                    <a:pt x="27" y="48"/>
                  </a:lnTo>
                  <a:lnTo>
                    <a:pt x="26" y="66"/>
                  </a:lnTo>
                  <a:lnTo>
                    <a:pt x="26" y="87"/>
                  </a:lnTo>
                  <a:lnTo>
                    <a:pt x="30" y="108"/>
                  </a:lnTo>
                  <a:lnTo>
                    <a:pt x="38" y="131"/>
                  </a:lnTo>
                  <a:lnTo>
                    <a:pt x="51" y="153"/>
                  </a:lnTo>
                  <a:lnTo>
                    <a:pt x="49" y="149"/>
                  </a:lnTo>
                  <a:lnTo>
                    <a:pt x="47" y="140"/>
                  </a:lnTo>
                  <a:lnTo>
                    <a:pt x="44" y="126"/>
                  </a:lnTo>
                  <a:lnTo>
                    <a:pt x="40" y="109"/>
                  </a:lnTo>
                  <a:lnTo>
                    <a:pt x="39" y="88"/>
                  </a:lnTo>
                  <a:lnTo>
                    <a:pt x="39" y="66"/>
                  </a:lnTo>
                  <a:lnTo>
                    <a:pt x="42" y="44"/>
                  </a:lnTo>
                  <a:lnTo>
                    <a:pt x="48" y="21"/>
                  </a:lnTo>
                  <a:lnTo>
                    <a:pt x="60"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40" name="任意多边形: 形状 49"/>
            <p:cNvSpPr>
              <a:spLocks/>
            </p:cNvSpPr>
            <p:nvPr/>
          </p:nvSpPr>
          <p:spPr bwMode="auto">
            <a:xfrm>
              <a:off x="3334990" y="2942431"/>
              <a:ext cx="280988" cy="406400"/>
            </a:xfrm>
            <a:custGeom>
              <a:avLst/>
              <a:gdLst>
                <a:gd name="T0" fmla="*/ 135 w 177"/>
                <a:gd name="T1" fmla="*/ 0 h 256"/>
                <a:gd name="T2" fmla="*/ 133 w 177"/>
                <a:gd name="T3" fmla="*/ 1 h 256"/>
                <a:gd name="T4" fmla="*/ 125 w 177"/>
                <a:gd name="T5" fmla="*/ 5 h 256"/>
                <a:gd name="T6" fmla="*/ 115 w 177"/>
                <a:gd name="T7" fmla="*/ 12 h 256"/>
                <a:gd name="T8" fmla="*/ 102 w 177"/>
                <a:gd name="T9" fmla="*/ 21 h 256"/>
                <a:gd name="T10" fmla="*/ 87 w 177"/>
                <a:gd name="T11" fmla="*/ 33 h 256"/>
                <a:gd name="T12" fmla="*/ 73 w 177"/>
                <a:gd name="T13" fmla="*/ 47 h 256"/>
                <a:gd name="T14" fmla="*/ 60 w 177"/>
                <a:gd name="T15" fmla="*/ 65 h 256"/>
                <a:gd name="T16" fmla="*/ 51 w 177"/>
                <a:gd name="T17" fmla="*/ 87 h 256"/>
                <a:gd name="T18" fmla="*/ 44 w 177"/>
                <a:gd name="T19" fmla="*/ 112 h 256"/>
                <a:gd name="T20" fmla="*/ 46 w 177"/>
                <a:gd name="T21" fmla="*/ 108 h 256"/>
                <a:gd name="T22" fmla="*/ 50 w 177"/>
                <a:gd name="T23" fmla="*/ 100 h 256"/>
                <a:gd name="T24" fmla="*/ 57 w 177"/>
                <a:gd name="T25" fmla="*/ 88 h 256"/>
                <a:gd name="T26" fmla="*/ 68 w 177"/>
                <a:gd name="T27" fmla="*/ 73 h 256"/>
                <a:gd name="T28" fmla="*/ 81 w 177"/>
                <a:gd name="T29" fmla="*/ 57 h 256"/>
                <a:gd name="T30" fmla="*/ 96 w 177"/>
                <a:gd name="T31" fmla="*/ 42 h 256"/>
                <a:gd name="T32" fmla="*/ 115 w 177"/>
                <a:gd name="T33" fmla="*/ 27 h 256"/>
                <a:gd name="T34" fmla="*/ 135 w 177"/>
                <a:gd name="T35" fmla="*/ 17 h 256"/>
                <a:gd name="T36" fmla="*/ 158 w 177"/>
                <a:gd name="T37" fmla="*/ 9 h 256"/>
                <a:gd name="T38" fmla="*/ 159 w 177"/>
                <a:gd name="T39" fmla="*/ 12 h 256"/>
                <a:gd name="T40" fmla="*/ 161 w 177"/>
                <a:gd name="T41" fmla="*/ 17 h 256"/>
                <a:gd name="T42" fmla="*/ 165 w 177"/>
                <a:gd name="T43" fmla="*/ 27 h 256"/>
                <a:gd name="T44" fmla="*/ 169 w 177"/>
                <a:gd name="T45" fmla="*/ 39 h 256"/>
                <a:gd name="T46" fmla="*/ 173 w 177"/>
                <a:gd name="T47" fmla="*/ 53 h 256"/>
                <a:gd name="T48" fmla="*/ 176 w 177"/>
                <a:gd name="T49" fmla="*/ 70 h 256"/>
                <a:gd name="T50" fmla="*/ 177 w 177"/>
                <a:gd name="T51" fmla="*/ 88 h 256"/>
                <a:gd name="T52" fmla="*/ 177 w 177"/>
                <a:gd name="T53" fmla="*/ 108 h 256"/>
                <a:gd name="T54" fmla="*/ 173 w 177"/>
                <a:gd name="T55" fmla="*/ 129 h 256"/>
                <a:gd name="T56" fmla="*/ 167 w 177"/>
                <a:gd name="T57" fmla="*/ 149 h 256"/>
                <a:gd name="T58" fmla="*/ 158 w 177"/>
                <a:gd name="T59" fmla="*/ 170 h 256"/>
                <a:gd name="T60" fmla="*/ 142 w 177"/>
                <a:gd name="T61" fmla="*/ 190 h 256"/>
                <a:gd name="T62" fmla="*/ 122 w 177"/>
                <a:gd name="T63" fmla="*/ 209 h 256"/>
                <a:gd name="T64" fmla="*/ 98 w 177"/>
                <a:gd name="T65" fmla="*/ 226 h 256"/>
                <a:gd name="T66" fmla="*/ 65 w 177"/>
                <a:gd name="T67" fmla="*/ 242 h 256"/>
                <a:gd name="T68" fmla="*/ 28 w 177"/>
                <a:gd name="T69" fmla="*/ 256 h 256"/>
                <a:gd name="T70" fmla="*/ 26 w 177"/>
                <a:gd name="T71" fmla="*/ 253 h 256"/>
                <a:gd name="T72" fmla="*/ 24 w 177"/>
                <a:gd name="T73" fmla="*/ 247 h 256"/>
                <a:gd name="T74" fmla="*/ 20 w 177"/>
                <a:gd name="T75" fmla="*/ 238 h 256"/>
                <a:gd name="T76" fmla="*/ 15 w 177"/>
                <a:gd name="T77" fmla="*/ 225 h 256"/>
                <a:gd name="T78" fmla="*/ 11 w 177"/>
                <a:gd name="T79" fmla="*/ 209 h 256"/>
                <a:gd name="T80" fmla="*/ 5 w 177"/>
                <a:gd name="T81" fmla="*/ 192 h 256"/>
                <a:gd name="T82" fmla="*/ 3 w 177"/>
                <a:gd name="T83" fmla="*/ 174 h 256"/>
                <a:gd name="T84" fmla="*/ 0 w 177"/>
                <a:gd name="T85" fmla="*/ 153 h 256"/>
                <a:gd name="T86" fmla="*/ 0 w 177"/>
                <a:gd name="T87" fmla="*/ 132 h 256"/>
                <a:gd name="T88" fmla="*/ 3 w 177"/>
                <a:gd name="T89" fmla="*/ 112 h 256"/>
                <a:gd name="T90" fmla="*/ 8 w 177"/>
                <a:gd name="T91" fmla="*/ 91 h 256"/>
                <a:gd name="T92" fmla="*/ 17 w 177"/>
                <a:gd name="T93" fmla="*/ 71 h 256"/>
                <a:gd name="T94" fmla="*/ 31 w 177"/>
                <a:gd name="T95" fmla="*/ 53 h 256"/>
                <a:gd name="T96" fmla="*/ 48 w 177"/>
                <a:gd name="T97" fmla="*/ 36 h 256"/>
                <a:gd name="T98" fmla="*/ 72 w 177"/>
                <a:gd name="T99" fmla="*/ 21 h 256"/>
                <a:gd name="T100" fmla="*/ 100 w 177"/>
                <a:gd name="T101" fmla="*/ 9 h 256"/>
                <a:gd name="T102" fmla="*/ 135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35" y="0"/>
                  </a:moveTo>
                  <a:lnTo>
                    <a:pt x="133" y="1"/>
                  </a:lnTo>
                  <a:lnTo>
                    <a:pt x="125" y="5"/>
                  </a:lnTo>
                  <a:lnTo>
                    <a:pt x="115" y="12"/>
                  </a:lnTo>
                  <a:lnTo>
                    <a:pt x="102" y="21"/>
                  </a:lnTo>
                  <a:lnTo>
                    <a:pt x="87" y="33"/>
                  </a:lnTo>
                  <a:lnTo>
                    <a:pt x="73" y="47"/>
                  </a:lnTo>
                  <a:lnTo>
                    <a:pt x="60" y="65"/>
                  </a:lnTo>
                  <a:lnTo>
                    <a:pt x="51" y="87"/>
                  </a:lnTo>
                  <a:lnTo>
                    <a:pt x="44" y="112"/>
                  </a:lnTo>
                  <a:lnTo>
                    <a:pt x="46" y="108"/>
                  </a:lnTo>
                  <a:lnTo>
                    <a:pt x="50" y="100"/>
                  </a:lnTo>
                  <a:lnTo>
                    <a:pt x="57" y="88"/>
                  </a:lnTo>
                  <a:lnTo>
                    <a:pt x="68" y="73"/>
                  </a:lnTo>
                  <a:lnTo>
                    <a:pt x="81" y="57"/>
                  </a:lnTo>
                  <a:lnTo>
                    <a:pt x="96" y="42"/>
                  </a:lnTo>
                  <a:lnTo>
                    <a:pt x="115" y="27"/>
                  </a:lnTo>
                  <a:lnTo>
                    <a:pt x="135" y="17"/>
                  </a:lnTo>
                  <a:lnTo>
                    <a:pt x="158" y="9"/>
                  </a:lnTo>
                  <a:lnTo>
                    <a:pt x="159" y="12"/>
                  </a:lnTo>
                  <a:lnTo>
                    <a:pt x="161" y="17"/>
                  </a:lnTo>
                  <a:lnTo>
                    <a:pt x="165" y="27"/>
                  </a:lnTo>
                  <a:lnTo>
                    <a:pt x="169" y="39"/>
                  </a:lnTo>
                  <a:lnTo>
                    <a:pt x="173" y="53"/>
                  </a:lnTo>
                  <a:lnTo>
                    <a:pt x="176" y="70"/>
                  </a:lnTo>
                  <a:lnTo>
                    <a:pt x="177" y="88"/>
                  </a:lnTo>
                  <a:lnTo>
                    <a:pt x="177" y="108"/>
                  </a:lnTo>
                  <a:lnTo>
                    <a:pt x="173" y="129"/>
                  </a:lnTo>
                  <a:lnTo>
                    <a:pt x="167" y="149"/>
                  </a:lnTo>
                  <a:lnTo>
                    <a:pt x="158" y="170"/>
                  </a:lnTo>
                  <a:lnTo>
                    <a:pt x="142" y="190"/>
                  </a:lnTo>
                  <a:lnTo>
                    <a:pt x="122" y="209"/>
                  </a:lnTo>
                  <a:lnTo>
                    <a:pt x="98" y="226"/>
                  </a:lnTo>
                  <a:lnTo>
                    <a:pt x="65" y="242"/>
                  </a:lnTo>
                  <a:lnTo>
                    <a:pt x="28" y="256"/>
                  </a:lnTo>
                  <a:lnTo>
                    <a:pt x="26" y="253"/>
                  </a:lnTo>
                  <a:lnTo>
                    <a:pt x="24" y="247"/>
                  </a:lnTo>
                  <a:lnTo>
                    <a:pt x="20" y="238"/>
                  </a:lnTo>
                  <a:lnTo>
                    <a:pt x="15" y="225"/>
                  </a:lnTo>
                  <a:lnTo>
                    <a:pt x="11" y="209"/>
                  </a:lnTo>
                  <a:lnTo>
                    <a:pt x="5" y="192"/>
                  </a:lnTo>
                  <a:lnTo>
                    <a:pt x="3" y="174"/>
                  </a:lnTo>
                  <a:lnTo>
                    <a:pt x="0" y="153"/>
                  </a:lnTo>
                  <a:lnTo>
                    <a:pt x="0" y="132"/>
                  </a:lnTo>
                  <a:lnTo>
                    <a:pt x="3" y="112"/>
                  </a:lnTo>
                  <a:lnTo>
                    <a:pt x="8" y="91"/>
                  </a:lnTo>
                  <a:lnTo>
                    <a:pt x="17" y="71"/>
                  </a:lnTo>
                  <a:lnTo>
                    <a:pt x="31" y="53"/>
                  </a:lnTo>
                  <a:lnTo>
                    <a:pt x="48" y="36"/>
                  </a:lnTo>
                  <a:lnTo>
                    <a:pt x="72" y="21"/>
                  </a:lnTo>
                  <a:lnTo>
                    <a:pt x="100" y="9"/>
                  </a:lnTo>
                  <a:lnTo>
                    <a:pt x="13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41" name="任意多边形: 形状 50"/>
            <p:cNvSpPr>
              <a:spLocks/>
            </p:cNvSpPr>
            <p:nvPr/>
          </p:nvSpPr>
          <p:spPr bwMode="auto">
            <a:xfrm>
              <a:off x="2347565" y="2512219"/>
              <a:ext cx="277813" cy="422275"/>
            </a:xfrm>
            <a:custGeom>
              <a:avLst/>
              <a:gdLst>
                <a:gd name="T0" fmla="*/ 60 w 175"/>
                <a:gd name="T1" fmla="*/ 0 h 266"/>
                <a:gd name="T2" fmla="*/ 61 w 175"/>
                <a:gd name="T3" fmla="*/ 1 h 266"/>
                <a:gd name="T4" fmla="*/ 66 w 175"/>
                <a:gd name="T5" fmla="*/ 2 h 266"/>
                <a:gd name="T6" fmla="*/ 75 w 175"/>
                <a:gd name="T7" fmla="*/ 6 h 266"/>
                <a:gd name="T8" fmla="*/ 84 w 175"/>
                <a:gd name="T9" fmla="*/ 11 h 266"/>
                <a:gd name="T10" fmla="*/ 97 w 175"/>
                <a:gd name="T11" fmla="*/ 18 h 266"/>
                <a:gd name="T12" fmla="*/ 110 w 175"/>
                <a:gd name="T13" fmla="*/ 27 h 266"/>
                <a:gd name="T14" fmla="*/ 123 w 175"/>
                <a:gd name="T15" fmla="*/ 37 h 266"/>
                <a:gd name="T16" fmla="*/ 136 w 175"/>
                <a:gd name="T17" fmla="*/ 49 h 266"/>
                <a:gd name="T18" fmla="*/ 148 w 175"/>
                <a:gd name="T19" fmla="*/ 65 h 266"/>
                <a:gd name="T20" fmla="*/ 158 w 175"/>
                <a:gd name="T21" fmla="*/ 80 h 266"/>
                <a:gd name="T22" fmla="*/ 167 w 175"/>
                <a:gd name="T23" fmla="*/ 100 h 266"/>
                <a:gd name="T24" fmla="*/ 173 w 175"/>
                <a:gd name="T25" fmla="*/ 120 h 266"/>
                <a:gd name="T26" fmla="*/ 175 w 175"/>
                <a:gd name="T27" fmla="*/ 145 h 266"/>
                <a:gd name="T28" fmla="*/ 174 w 175"/>
                <a:gd name="T29" fmla="*/ 171 h 266"/>
                <a:gd name="T30" fmla="*/ 169 w 175"/>
                <a:gd name="T31" fmla="*/ 200 h 266"/>
                <a:gd name="T32" fmla="*/ 157 w 175"/>
                <a:gd name="T33" fmla="*/ 232 h 266"/>
                <a:gd name="T34" fmla="*/ 140 w 175"/>
                <a:gd name="T35" fmla="*/ 266 h 266"/>
                <a:gd name="T36" fmla="*/ 139 w 175"/>
                <a:gd name="T37" fmla="*/ 266 h 266"/>
                <a:gd name="T38" fmla="*/ 132 w 175"/>
                <a:gd name="T39" fmla="*/ 263 h 266"/>
                <a:gd name="T40" fmla="*/ 122 w 175"/>
                <a:gd name="T41" fmla="*/ 259 h 266"/>
                <a:gd name="T42" fmla="*/ 110 w 175"/>
                <a:gd name="T43" fmla="*/ 253 h 266"/>
                <a:gd name="T44" fmla="*/ 96 w 175"/>
                <a:gd name="T45" fmla="*/ 246 h 266"/>
                <a:gd name="T46" fmla="*/ 80 w 175"/>
                <a:gd name="T47" fmla="*/ 237 h 266"/>
                <a:gd name="T48" fmla="*/ 65 w 175"/>
                <a:gd name="T49" fmla="*/ 226 h 266"/>
                <a:gd name="T50" fmla="*/ 49 w 175"/>
                <a:gd name="T51" fmla="*/ 213 h 266"/>
                <a:gd name="T52" fmla="*/ 35 w 175"/>
                <a:gd name="T53" fmla="*/ 198 h 266"/>
                <a:gd name="T54" fmla="*/ 22 w 175"/>
                <a:gd name="T55" fmla="*/ 181 h 266"/>
                <a:gd name="T56" fmla="*/ 11 w 175"/>
                <a:gd name="T57" fmla="*/ 163 h 266"/>
                <a:gd name="T58" fmla="*/ 4 w 175"/>
                <a:gd name="T59" fmla="*/ 143 h 266"/>
                <a:gd name="T60" fmla="*/ 0 w 175"/>
                <a:gd name="T61" fmla="*/ 120 h 266"/>
                <a:gd name="T62" fmla="*/ 1 w 175"/>
                <a:gd name="T63" fmla="*/ 96 h 266"/>
                <a:gd name="T64" fmla="*/ 6 w 175"/>
                <a:gd name="T65" fmla="*/ 70 h 266"/>
                <a:gd name="T66" fmla="*/ 18 w 175"/>
                <a:gd name="T67" fmla="*/ 40 h 266"/>
                <a:gd name="T68" fmla="*/ 36 w 175"/>
                <a:gd name="T69" fmla="*/ 9 h 266"/>
                <a:gd name="T70" fmla="*/ 35 w 175"/>
                <a:gd name="T71" fmla="*/ 11 h 266"/>
                <a:gd name="T72" fmla="*/ 32 w 175"/>
                <a:gd name="T73" fmla="*/ 21 h 266"/>
                <a:gd name="T74" fmla="*/ 30 w 175"/>
                <a:gd name="T75" fmla="*/ 32 h 266"/>
                <a:gd name="T76" fmla="*/ 27 w 175"/>
                <a:gd name="T77" fmla="*/ 48 h 266"/>
                <a:gd name="T78" fmla="*/ 24 w 175"/>
                <a:gd name="T79" fmla="*/ 66 h 266"/>
                <a:gd name="T80" fmla="*/ 26 w 175"/>
                <a:gd name="T81" fmla="*/ 87 h 266"/>
                <a:gd name="T82" fmla="*/ 30 w 175"/>
                <a:gd name="T83" fmla="*/ 109 h 266"/>
                <a:gd name="T84" fmla="*/ 37 w 175"/>
                <a:gd name="T85" fmla="*/ 131 h 266"/>
                <a:gd name="T86" fmla="*/ 50 w 175"/>
                <a:gd name="T87" fmla="*/ 153 h 266"/>
                <a:gd name="T88" fmla="*/ 49 w 175"/>
                <a:gd name="T89" fmla="*/ 149 h 266"/>
                <a:gd name="T90" fmla="*/ 47 w 175"/>
                <a:gd name="T91" fmla="*/ 140 h 266"/>
                <a:gd name="T92" fmla="*/ 43 w 175"/>
                <a:gd name="T93" fmla="*/ 127 h 266"/>
                <a:gd name="T94" fmla="*/ 40 w 175"/>
                <a:gd name="T95" fmla="*/ 109 h 266"/>
                <a:gd name="T96" fmla="*/ 37 w 175"/>
                <a:gd name="T97" fmla="*/ 88 h 266"/>
                <a:gd name="T98" fmla="*/ 37 w 175"/>
                <a:gd name="T99" fmla="*/ 66 h 266"/>
                <a:gd name="T100" fmla="*/ 41 w 175"/>
                <a:gd name="T101" fmla="*/ 44 h 266"/>
                <a:gd name="T102" fmla="*/ 48 w 175"/>
                <a:gd name="T103" fmla="*/ 22 h 266"/>
                <a:gd name="T104" fmla="*/ 60 w 175"/>
                <a:gd name="T10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 h="266">
                  <a:moveTo>
                    <a:pt x="60" y="0"/>
                  </a:moveTo>
                  <a:lnTo>
                    <a:pt x="61" y="1"/>
                  </a:lnTo>
                  <a:lnTo>
                    <a:pt x="66" y="2"/>
                  </a:lnTo>
                  <a:lnTo>
                    <a:pt x="75" y="6"/>
                  </a:lnTo>
                  <a:lnTo>
                    <a:pt x="84" y="11"/>
                  </a:lnTo>
                  <a:lnTo>
                    <a:pt x="97" y="18"/>
                  </a:lnTo>
                  <a:lnTo>
                    <a:pt x="110" y="27"/>
                  </a:lnTo>
                  <a:lnTo>
                    <a:pt x="123" y="37"/>
                  </a:lnTo>
                  <a:lnTo>
                    <a:pt x="136" y="49"/>
                  </a:lnTo>
                  <a:lnTo>
                    <a:pt x="148" y="65"/>
                  </a:lnTo>
                  <a:lnTo>
                    <a:pt x="158" y="80"/>
                  </a:lnTo>
                  <a:lnTo>
                    <a:pt x="167" y="100"/>
                  </a:lnTo>
                  <a:lnTo>
                    <a:pt x="173" y="120"/>
                  </a:lnTo>
                  <a:lnTo>
                    <a:pt x="175" y="145"/>
                  </a:lnTo>
                  <a:lnTo>
                    <a:pt x="174" y="171"/>
                  </a:lnTo>
                  <a:lnTo>
                    <a:pt x="169" y="200"/>
                  </a:lnTo>
                  <a:lnTo>
                    <a:pt x="157" y="232"/>
                  </a:lnTo>
                  <a:lnTo>
                    <a:pt x="140" y="266"/>
                  </a:lnTo>
                  <a:lnTo>
                    <a:pt x="139" y="266"/>
                  </a:lnTo>
                  <a:lnTo>
                    <a:pt x="132" y="263"/>
                  </a:lnTo>
                  <a:lnTo>
                    <a:pt x="122" y="259"/>
                  </a:lnTo>
                  <a:lnTo>
                    <a:pt x="110" y="253"/>
                  </a:lnTo>
                  <a:lnTo>
                    <a:pt x="96" y="246"/>
                  </a:lnTo>
                  <a:lnTo>
                    <a:pt x="80" y="237"/>
                  </a:lnTo>
                  <a:lnTo>
                    <a:pt x="65" y="226"/>
                  </a:lnTo>
                  <a:lnTo>
                    <a:pt x="49" y="213"/>
                  </a:lnTo>
                  <a:lnTo>
                    <a:pt x="35" y="198"/>
                  </a:lnTo>
                  <a:lnTo>
                    <a:pt x="22" y="181"/>
                  </a:lnTo>
                  <a:lnTo>
                    <a:pt x="11" y="163"/>
                  </a:lnTo>
                  <a:lnTo>
                    <a:pt x="4" y="143"/>
                  </a:lnTo>
                  <a:lnTo>
                    <a:pt x="0" y="120"/>
                  </a:lnTo>
                  <a:lnTo>
                    <a:pt x="1" y="96"/>
                  </a:lnTo>
                  <a:lnTo>
                    <a:pt x="6" y="70"/>
                  </a:lnTo>
                  <a:lnTo>
                    <a:pt x="18" y="40"/>
                  </a:lnTo>
                  <a:lnTo>
                    <a:pt x="36" y="9"/>
                  </a:lnTo>
                  <a:lnTo>
                    <a:pt x="35" y="11"/>
                  </a:lnTo>
                  <a:lnTo>
                    <a:pt x="32" y="21"/>
                  </a:lnTo>
                  <a:lnTo>
                    <a:pt x="30" y="32"/>
                  </a:lnTo>
                  <a:lnTo>
                    <a:pt x="27" y="48"/>
                  </a:lnTo>
                  <a:lnTo>
                    <a:pt x="24" y="66"/>
                  </a:lnTo>
                  <a:lnTo>
                    <a:pt x="26" y="87"/>
                  </a:lnTo>
                  <a:lnTo>
                    <a:pt x="30" y="109"/>
                  </a:lnTo>
                  <a:lnTo>
                    <a:pt x="37" y="131"/>
                  </a:lnTo>
                  <a:lnTo>
                    <a:pt x="50" y="153"/>
                  </a:lnTo>
                  <a:lnTo>
                    <a:pt x="49" y="149"/>
                  </a:lnTo>
                  <a:lnTo>
                    <a:pt x="47" y="140"/>
                  </a:lnTo>
                  <a:lnTo>
                    <a:pt x="43" y="127"/>
                  </a:lnTo>
                  <a:lnTo>
                    <a:pt x="40" y="109"/>
                  </a:lnTo>
                  <a:lnTo>
                    <a:pt x="37" y="88"/>
                  </a:lnTo>
                  <a:lnTo>
                    <a:pt x="37" y="66"/>
                  </a:lnTo>
                  <a:lnTo>
                    <a:pt x="41" y="44"/>
                  </a:lnTo>
                  <a:lnTo>
                    <a:pt x="48" y="22"/>
                  </a:lnTo>
                  <a:lnTo>
                    <a:pt x="60"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42" name="任意多边形: 形状 51"/>
            <p:cNvSpPr>
              <a:spLocks/>
            </p:cNvSpPr>
            <p:nvPr/>
          </p:nvSpPr>
          <p:spPr bwMode="auto">
            <a:xfrm>
              <a:off x="2658715" y="2934494"/>
              <a:ext cx="280988" cy="406400"/>
            </a:xfrm>
            <a:custGeom>
              <a:avLst/>
              <a:gdLst>
                <a:gd name="T0" fmla="*/ 135 w 177"/>
                <a:gd name="T1" fmla="*/ 0 h 256"/>
                <a:gd name="T2" fmla="*/ 133 w 177"/>
                <a:gd name="T3" fmla="*/ 1 h 256"/>
                <a:gd name="T4" fmla="*/ 125 w 177"/>
                <a:gd name="T5" fmla="*/ 5 h 256"/>
                <a:gd name="T6" fmla="*/ 114 w 177"/>
                <a:gd name="T7" fmla="*/ 12 h 256"/>
                <a:gd name="T8" fmla="*/ 101 w 177"/>
                <a:gd name="T9" fmla="*/ 21 h 256"/>
                <a:gd name="T10" fmla="*/ 87 w 177"/>
                <a:gd name="T11" fmla="*/ 32 h 256"/>
                <a:gd name="T12" fmla="*/ 73 w 177"/>
                <a:gd name="T13" fmla="*/ 48 h 256"/>
                <a:gd name="T14" fmla="*/ 61 w 177"/>
                <a:gd name="T15" fmla="*/ 66 h 256"/>
                <a:gd name="T16" fmla="*/ 51 w 177"/>
                <a:gd name="T17" fmla="*/ 87 h 256"/>
                <a:gd name="T18" fmla="*/ 44 w 177"/>
                <a:gd name="T19" fmla="*/ 112 h 256"/>
                <a:gd name="T20" fmla="*/ 45 w 177"/>
                <a:gd name="T21" fmla="*/ 109 h 256"/>
                <a:gd name="T22" fmla="*/ 49 w 177"/>
                <a:gd name="T23" fmla="*/ 100 h 256"/>
                <a:gd name="T24" fmla="*/ 57 w 177"/>
                <a:gd name="T25" fmla="*/ 88 h 256"/>
                <a:gd name="T26" fmla="*/ 68 w 177"/>
                <a:gd name="T27" fmla="*/ 74 h 256"/>
                <a:gd name="T28" fmla="*/ 81 w 177"/>
                <a:gd name="T29" fmla="*/ 57 h 256"/>
                <a:gd name="T30" fmla="*/ 96 w 177"/>
                <a:gd name="T31" fmla="*/ 41 h 256"/>
                <a:gd name="T32" fmla="*/ 114 w 177"/>
                <a:gd name="T33" fmla="*/ 27 h 256"/>
                <a:gd name="T34" fmla="*/ 135 w 177"/>
                <a:gd name="T35" fmla="*/ 17 h 256"/>
                <a:gd name="T36" fmla="*/ 159 w 177"/>
                <a:gd name="T37" fmla="*/ 10 h 256"/>
                <a:gd name="T38" fmla="*/ 159 w 177"/>
                <a:gd name="T39" fmla="*/ 12 h 256"/>
                <a:gd name="T40" fmla="*/ 161 w 177"/>
                <a:gd name="T41" fmla="*/ 18 h 256"/>
                <a:gd name="T42" fmla="*/ 165 w 177"/>
                <a:gd name="T43" fmla="*/ 27 h 256"/>
                <a:gd name="T44" fmla="*/ 169 w 177"/>
                <a:gd name="T45" fmla="*/ 39 h 256"/>
                <a:gd name="T46" fmla="*/ 173 w 177"/>
                <a:gd name="T47" fmla="*/ 54 h 256"/>
                <a:gd name="T48" fmla="*/ 175 w 177"/>
                <a:gd name="T49" fmla="*/ 70 h 256"/>
                <a:gd name="T50" fmla="*/ 177 w 177"/>
                <a:gd name="T51" fmla="*/ 89 h 256"/>
                <a:gd name="T52" fmla="*/ 177 w 177"/>
                <a:gd name="T53" fmla="*/ 109 h 256"/>
                <a:gd name="T54" fmla="*/ 174 w 177"/>
                <a:gd name="T55" fmla="*/ 128 h 256"/>
                <a:gd name="T56" fmla="*/ 168 w 177"/>
                <a:gd name="T57" fmla="*/ 149 h 256"/>
                <a:gd name="T58" fmla="*/ 157 w 177"/>
                <a:gd name="T59" fmla="*/ 170 h 256"/>
                <a:gd name="T60" fmla="*/ 143 w 177"/>
                <a:gd name="T61" fmla="*/ 189 h 256"/>
                <a:gd name="T62" fmla="*/ 122 w 177"/>
                <a:gd name="T63" fmla="*/ 209 h 256"/>
                <a:gd name="T64" fmla="*/ 97 w 177"/>
                <a:gd name="T65" fmla="*/ 226 h 256"/>
                <a:gd name="T66" fmla="*/ 66 w 177"/>
                <a:gd name="T67" fmla="*/ 243 h 256"/>
                <a:gd name="T68" fmla="*/ 27 w 177"/>
                <a:gd name="T69" fmla="*/ 256 h 256"/>
                <a:gd name="T70" fmla="*/ 26 w 177"/>
                <a:gd name="T71" fmla="*/ 253 h 256"/>
                <a:gd name="T72" fmla="*/ 23 w 177"/>
                <a:gd name="T73" fmla="*/ 248 h 256"/>
                <a:gd name="T74" fmla="*/ 19 w 177"/>
                <a:gd name="T75" fmla="*/ 237 h 256"/>
                <a:gd name="T76" fmla="*/ 14 w 177"/>
                <a:gd name="T77" fmla="*/ 224 h 256"/>
                <a:gd name="T78" fmla="*/ 10 w 177"/>
                <a:gd name="T79" fmla="*/ 210 h 256"/>
                <a:gd name="T80" fmla="*/ 5 w 177"/>
                <a:gd name="T81" fmla="*/ 192 h 256"/>
                <a:gd name="T82" fmla="*/ 3 w 177"/>
                <a:gd name="T83" fmla="*/ 174 h 256"/>
                <a:gd name="T84" fmla="*/ 0 w 177"/>
                <a:gd name="T85" fmla="*/ 154 h 256"/>
                <a:gd name="T86" fmla="*/ 0 w 177"/>
                <a:gd name="T87" fmla="*/ 134 h 256"/>
                <a:gd name="T88" fmla="*/ 3 w 177"/>
                <a:gd name="T89" fmla="*/ 113 h 256"/>
                <a:gd name="T90" fmla="*/ 9 w 177"/>
                <a:gd name="T91" fmla="*/ 92 h 256"/>
                <a:gd name="T92" fmla="*/ 18 w 177"/>
                <a:gd name="T93" fmla="*/ 71 h 256"/>
                <a:gd name="T94" fmla="*/ 31 w 177"/>
                <a:gd name="T95" fmla="*/ 53 h 256"/>
                <a:gd name="T96" fmla="*/ 49 w 177"/>
                <a:gd name="T97" fmla="*/ 36 h 256"/>
                <a:gd name="T98" fmla="*/ 71 w 177"/>
                <a:gd name="T99" fmla="*/ 22 h 256"/>
                <a:gd name="T100" fmla="*/ 100 w 177"/>
                <a:gd name="T101" fmla="*/ 9 h 256"/>
                <a:gd name="T102" fmla="*/ 135 w 177"/>
                <a:gd name="T10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7" h="256">
                  <a:moveTo>
                    <a:pt x="135" y="0"/>
                  </a:moveTo>
                  <a:lnTo>
                    <a:pt x="133" y="1"/>
                  </a:lnTo>
                  <a:lnTo>
                    <a:pt x="125" y="5"/>
                  </a:lnTo>
                  <a:lnTo>
                    <a:pt x="114" y="12"/>
                  </a:lnTo>
                  <a:lnTo>
                    <a:pt x="101" y="21"/>
                  </a:lnTo>
                  <a:lnTo>
                    <a:pt x="87" y="32"/>
                  </a:lnTo>
                  <a:lnTo>
                    <a:pt x="73" y="48"/>
                  </a:lnTo>
                  <a:lnTo>
                    <a:pt x="61" y="66"/>
                  </a:lnTo>
                  <a:lnTo>
                    <a:pt x="51" y="87"/>
                  </a:lnTo>
                  <a:lnTo>
                    <a:pt x="44" y="112"/>
                  </a:lnTo>
                  <a:lnTo>
                    <a:pt x="45" y="109"/>
                  </a:lnTo>
                  <a:lnTo>
                    <a:pt x="49" y="100"/>
                  </a:lnTo>
                  <a:lnTo>
                    <a:pt x="57" y="88"/>
                  </a:lnTo>
                  <a:lnTo>
                    <a:pt x="68" y="74"/>
                  </a:lnTo>
                  <a:lnTo>
                    <a:pt x="81" y="57"/>
                  </a:lnTo>
                  <a:lnTo>
                    <a:pt x="96" y="41"/>
                  </a:lnTo>
                  <a:lnTo>
                    <a:pt x="114" y="27"/>
                  </a:lnTo>
                  <a:lnTo>
                    <a:pt x="135" y="17"/>
                  </a:lnTo>
                  <a:lnTo>
                    <a:pt x="159" y="10"/>
                  </a:lnTo>
                  <a:lnTo>
                    <a:pt x="159" y="12"/>
                  </a:lnTo>
                  <a:lnTo>
                    <a:pt x="161" y="18"/>
                  </a:lnTo>
                  <a:lnTo>
                    <a:pt x="165" y="27"/>
                  </a:lnTo>
                  <a:lnTo>
                    <a:pt x="169" y="39"/>
                  </a:lnTo>
                  <a:lnTo>
                    <a:pt x="173" y="54"/>
                  </a:lnTo>
                  <a:lnTo>
                    <a:pt x="175" y="70"/>
                  </a:lnTo>
                  <a:lnTo>
                    <a:pt x="177" y="89"/>
                  </a:lnTo>
                  <a:lnTo>
                    <a:pt x="177" y="109"/>
                  </a:lnTo>
                  <a:lnTo>
                    <a:pt x="174" y="128"/>
                  </a:lnTo>
                  <a:lnTo>
                    <a:pt x="168" y="149"/>
                  </a:lnTo>
                  <a:lnTo>
                    <a:pt x="157" y="170"/>
                  </a:lnTo>
                  <a:lnTo>
                    <a:pt x="143" y="189"/>
                  </a:lnTo>
                  <a:lnTo>
                    <a:pt x="122" y="209"/>
                  </a:lnTo>
                  <a:lnTo>
                    <a:pt x="97" y="226"/>
                  </a:lnTo>
                  <a:lnTo>
                    <a:pt x="66" y="243"/>
                  </a:lnTo>
                  <a:lnTo>
                    <a:pt x="27" y="256"/>
                  </a:lnTo>
                  <a:lnTo>
                    <a:pt x="26" y="253"/>
                  </a:lnTo>
                  <a:lnTo>
                    <a:pt x="23" y="248"/>
                  </a:lnTo>
                  <a:lnTo>
                    <a:pt x="19" y="237"/>
                  </a:lnTo>
                  <a:lnTo>
                    <a:pt x="14" y="224"/>
                  </a:lnTo>
                  <a:lnTo>
                    <a:pt x="10" y="210"/>
                  </a:lnTo>
                  <a:lnTo>
                    <a:pt x="5" y="192"/>
                  </a:lnTo>
                  <a:lnTo>
                    <a:pt x="3" y="174"/>
                  </a:lnTo>
                  <a:lnTo>
                    <a:pt x="0" y="154"/>
                  </a:lnTo>
                  <a:lnTo>
                    <a:pt x="0" y="134"/>
                  </a:lnTo>
                  <a:lnTo>
                    <a:pt x="3" y="113"/>
                  </a:lnTo>
                  <a:lnTo>
                    <a:pt x="9" y="92"/>
                  </a:lnTo>
                  <a:lnTo>
                    <a:pt x="18" y="71"/>
                  </a:lnTo>
                  <a:lnTo>
                    <a:pt x="31" y="53"/>
                  </a:lnTo>
                  <a:lnTo>
                    <a:pt x="49" y="36"/>
                  </a:lnTo>
                  <a:lnTo>
                    <a:pt x="71" y="22"/>
                  </a:lnTo>
                  <a:lnTo>
                    <a:pt x="100" y="9"/>
                  </a:lnTo>
                  <a:lnTo>
                    <a:pt x="135"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sp>
          <p:nvSpPr>
            <p:cNvPr id="43" name="任意多边形: 形状 52"/>
            <p:cNvSpPr>
              <a:spLocks/>
            </p:cNvSpPr>
            <p:nvPr/>
          </p:nvSpPr>
          <p:spPr bwMode="auto">
            <a:xfrm>
              <a:off x="582265" y="1702594"/>
              <a:ext cx="4622800" cy="3960813"/>
            </a:xfrm>
            <a:custGeom>
              <a:avLst/>
              <a:gdLst>
                <a:gd name="T0" fmla="*/ 1771 w 2912"/>
                <a:gd name="T1" fmla="*/ 212 h 2495"/>
                <a:gd name="T2" fmla="*/ 1821 w 2912"/>
                <a:gd name="T3" fmla="*/ 523 h 2495"/>
                <a:gd name="T4" fmla="*/ 2166 w 2912"/>
                <a:gd name="T5" fmla="*/ 719 h 2495"/>
                <a:gd name="T6" fmla="*/ 2127 w 2912"/>
                <a:gd name="T7" fmla="*/ 721 h 2495"/>
                <a:gd name="T8" fmla="*/ 1993 w 2912"/>
                <a:gd name="T9" fmla="*/ 734 h 2495"/>
                <a:gd name="T10" fmla="*/ 1970 w 2912"/>
                <a:gd name="T11" fmla="*/ 668 h 2495"/>
                <a:gd name="T12" fmla="*/ 1784 w 2912"/>
                <a:gd name="T13" fmla="*/ 579 h 2495"/>
                <a:gd name="T14" fmla="*/ 1693 w 2912"/>
                <a:gd name="T15" fmla="*/ 823 h 2495"/>
                <a:gd name="T16" fmla="*/ 1672 w 2912"/>
                <a:gd name="T17" fmla="*/ 1263 h 2495"/>
                <a:gd name="T18" fmla="*/ 2279 w 2912"/>
                <a:gd name="T19" fmla="*/ 1043 h 2495"/>
                <a:gd name="T20" fmla="*/ 2512 w 2912"/>
                <a:gd name="T21" fmla="*/ 751 h 2495"/>
                <a:gd name="T22" fmla="*/ 2531 w 2912"/>
                <a:gd name="T23" fmla="*/ 416 h 2495"/>
                <a:gd name="T24" fmla="*/ 2540 w 2912"/>
                <a:gd name="T25" fmla="*/ 680 h 2495"/>
                <a:gd name="T26" fmla="*/ 2714 w 2912"/>
                <a:gd name="T27" fmla="*/ 610 h 2495"/>
                <a:gd name="T28" fmla="*/ 2812 w 2912"/>
                <a:gd name="T29" fmla="*/ 553 h 2495"/>
                <a:gd name="T30" fmla="*/ 2414 w 2912"/>
                <a:gd name="T31" fmla="*/ 1060 h 2495"/>
                <a:gd name="T32" fmla="*/ 2656 w 2912"/>
                <a:gd name="T33" fmla="*/ 1202 h 2495"/>
                <a:gd name="T34" fmla="*/ 2899 w 2912"/>
                <a:gd name="T35" fmla="*/ 1204 h 2495"/>
                <a:gd name="T36" fmla="*/ 2652 w 2912"/>
                <a:gd name="T37" fmla="*/ 1277 h 2495"/>
                <a:gd name="T38" fmla="*/ 2305 w 2912"/>
                <a:gd name="T39" fmla="*/ 1129 h 2495"/>
                <a:gd name="T40" fmla="*/ 1921 w 2912"/>
                <a:gd name="T41" fmla="*/ 1342 h 2495"/>
                <a:gd name="T42" fmla="*/ 1916 w 2912"/>
                <a:gd name="T43" fmla="*/ 1456 h 2495"/>
                <a:gd name="T44" fmla="*/ 2436 w 2912"/>
                <a:gd name="T45" fmla="*/ 1563 h 2495"/>
                <a:gd name="T46" fmla="*/ 2652 w 2912"/>
                <a:gd name="T47" fmla="*/ 1526 h 2495"/>
                <a:gd name="T48" fmla="*/ 2372 w 2912"/>
                <a:gd name="T49" fmla="*/ 1620 h 2495"/>
                <a:gd name="T50" fmla="*/ 2395 w 2912"/>
                <a:gd name="T51" fmla="*/ 1808 h 2495"/>
                <a:gd name="T52" fmla="*/ 2223 w 2912"/>
                <a:gd name="T53" fmla="*/ 1608 h 2495"/>
                <a:gd name="T54" fmla="*/ 1763 w 2912"/>
                <a:gd name="T55" fmla="*/ 1592 h 2495"/>
                <a:gd name="T56" fmla="*/ 1711 w 2912"/>
                <a:gd name="T57" fmla="*/ 2043 h 2495"/>
                <a:gd name="T58" fmla="*/ 1944 w 2912"/>
                <a:gd name="T59" fmla="*/ 2432 h 2495"/>
                <a:gd name="T60" fmla="*/ 1675 w 2912"/>
                <a:gd name="T61" fmla="*/ 2448 h 2495"/>
                <a:gd name="T62" fmla="*/ 1097 w 2912"/>
                <a:gd name="T63" fmla="*/ 2487 h 2495"/>
                <a:gd name="T64" fmla="*/ 1415 w 2912"/>
                <a:gd name="T65" fmla="*/ 2369 h 2495"/>
                <a:gd name="T66" fmla="*/ 1296 w 2912"/>
                <a:gd name="T67" fmla="*/ 1765 h 2495"/>
                <a:gd name="T68" fmla="*/ 867 w 2912"/>
                <a:gd name="T69" fmla="*/ 1553 h 2495"/>
                <a:gd name="T70" fmla="*/ 596 w 2912"/>
                <a:gd name="T71" fmla="*/ 1669 h 2495"/>
                <a:gd name="T72" fmla="*/ 372 w 2912"/>
                <a:gd name="T73" fmla="*/ 1769 h 2495"/>
                <a:gd name="T74" fmla="*/ 574 w 2912"/>
                <a:gd name="T75" fmla="*/ 1595 h 2495"/>
                <a:gd name="T76" fmla="*/ 281 w 2912"/>
                <a:gd name="T77" fmla="*/ 1443 h 2495"/>
                <a:gd name="T78" fmla="*/ 2 w 2912"/>
                <a:gd name="T79" fmla="*/ 1182 h 2495"/>
                <a:gd name="T80" fmla="*/ 232 w 2912"/>
                <a:gd name="T81" fmla="*/ 1374 h 2495"/>
                <a:gd name="T82" fmla="*/ 367 w 2912"/>
                <a:gd name="T83" fmla="*/ 1342 h 2495"/>
                <a:gd name="T84" fmla="*/ 420 w 2912"/>
                <a:gd name="T85" fmla="*/ 1194 h 2495"/>
                <a:gd name="T86" fmla="*/ 488 w 2912"/>
                <a:gd name="T87" fmla="*/ 1417 h 2495"/>
                <a:gd name="T88" fmla="*/ 984 w 2912"/>
                <a:gd name="T89" fmla="*/ 1443 h 2495"/>
                <a:gd name="T90" fmla="*/ 1199 w 2912"/>
                <a:gd name="T91" fmla="*/ 1196 h 2495"/>
                <a:gd name="T92" fmla="*/ 926 w 2912"/>
                <a:gd name="T93" fmla="*/ 678 h 2495"/>
                <a:gd name="T94" fmla="*/ 648 w 2912"/>
                <a:gd name="T95" fmla="*/ 566 h 2495"/>
                <a:gd name="T96" fmla="*/ 849 w 2912"/>
                <a:gd name="T97" fmla="*/ 630 h 2495"/>
                <a:gd name="T98" fmla="*/ 837 w 2912"/>
                <a:gd name="T99" fmla="*/ 342 h 2495"/>
                <a:gd name="T100" fmla="*/ 912 w 2912"/>
                <a:gd name="T101" fmla="*/ 194 h 2495"/>
                <a:gd name="T102" fmla="*/ 940 w 2912"/>
                <a:gd name="T103" fmla="*/ 460 h 2495"/>
                <a:gd name="T104" fmla="*/ 1181 w 2912"/>
                <a:gd name="T105" fmla="*/ 331 h 2495"/>
                <a:gd name="T106" fmla="*/ 947 w 2912"/>
                <a:gd name="T107" fmla="*/ 528 h 2495"/>
                <a:gd name="T108" fmla="*/ 1166 w 2912"/>
                <a:gd name="T109" fmla="*/ 904 h 2495"/>
                <a:gd name="T110" fmla="*/ 1496 w 2912"/>
                <a:gd name="T111" fmla="*/ 1139 h 2495"/>
                <a:gd name="T112" fmla="*/ 1564 w 2912"/>
                <a:gd name="T113" fmla="*/ 746 h 2495"/>
                <a:gd name="T114" fmla="*/ 1334 w 2912"/>
                <a:gd name="T115" fmla="*/ 449 h 2495"/>
                <a:gd name="T116" fmla="*/ 1517 w 2912"/>
                <a:gd name="T117" fmla="*/ 654 h 2495"/>
                <a:gd name="T118" fmla="*/ 1701 w 2912"/>
                <a:gd name="T119" fmla="*/ 386 h 2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2" h="2495">
                  <a:moveTo>
                    <a:pt x="1750" y="0"/>
                  </a:moveTo>
                  <a:lnTo>
                    <a:pt x="1750" y="2"/>
                  </a:lnTo>
                  <a:lnTo>
                    <a:pt x="1752" y="7"/>
                  </a:lnTo>
                  <a:lnTo>
                    <a:pt x="1755" y="16"/>
                  </a:lnTo>
                  <a:lnTo>
                    <a:pt x="1759" y="31"/>
                  </a:lnTo>
                  <a:lnTo>
                    <a:pt x="1763" y="49"/>
                  </a:lnTo>
                  <a:lnTo>
                    <a:pt x="1765" y="72"/>
                  </a:lnTo>
                  <a:lnTo>
                    <a:pt x="1768" y="100"/>
                  </a:lnTo>
                  <a:lnTo>
                    <a:pt x="1771" y="132"/>
                  </a:lnTo>
                  <a:lnTo>
                    <a:pt x="1772" y="170"/>
                  </a:lnTo>
                  <a:lnTo>
                    <a:pt x="1771" y="212"/>
                  </a:lnTo>
                  <a:lnTo>
                    <a:pt x="1768" y="262"/>
                  </a:lnTo>
                  <a:lnTo>
                    <a:pt x="1763" y="315"/>
                  </a:lnTo>
                  <a:lnTo>
                    <a:pt x="1756" y="376"/>
                  </a:lnTo>
                  <a:lnTo>
                    <a:pt x="1746" y="442"/>
                  </a:lnTo>
                  <a:lnTo>
                    <a:pt x="1732" y="515"/>
                  </a:lnTo>
                  <a:lnTo>
                    <a:pt x="1734" y="515"/>
                  </a:lnTo>
                  <a:lnTo>
                    <a:pt x="1743" y="515"/>
                  </a:lnTo>
                  <a:lnTo>
                    <a:pt x="1756" y="516"/>
                  </a:lnTo>
                  <a:lnTo>
                    <a:pt x="1775" y="518"/>
                  </a:lnTo>
                  <a:lnTo>
                    <a:pt x="1797" y="519"/>
                  </a:lnTo>
                  <a:lnTo>
                    <a:pt x="1821" y="523"/>
                  </a:lnTo>
                  <a:lnTo>
                    <a:pt x="1850" y="528"/>
                  </a:lnTo>
                  <a:lnTo>
                    <a:pt x="1880" y="534"/>
                  </a:lnTo>
                  <a:lnTo>
                    <a:pt x="1912" y="543"/>
                  </a:lnTo>
                  <a:lnTo>
                    <a:pt x="1946" y="555"/>
                  </a:lnTo>
                  <a:lnTo>
                    <a:pt x="1980" y="568"/>
                  </a:lnTo>
                  <a:lnTo>
                    <a:pt x="2014" y="585"/>
                  </a:lnTo>
                  <a:lnTo>
                    <a:pt x="2048" y="604"/>
                  </a:lnTo>
                  <a:lnTo>
                    <a:pt x="2080" y="628"/>
                  </a:lnTo>
                  <a:lnTo>
                    <a:pt x="2111" y="654"/>
                  </a:lnTo>
                  <a:lnTo>
                    <a:pt x="2140" y="685"/>
                  </a:lnTo>
                  <a:lnTo>
                    <a:pt x="2166" y="719"/>
                  </a:lnTo>
                  <a:lnTo>
                    <a:pt x="2189" y="758"/>
                  </a:lnTo>
                  <a:lnTo>
                    <a:pt x="2207" y="802"/>
                  </a:lnTo>
                  <a:lnTo>
                    <a:pt x="2223" y="850"/>
                  </a:lnTo>
                  <a:lnTo>
                    <a:pt x="2222" y="847"/>
                  </a:lnTo>
                  <a:lnTo>
                    <a:pt x="2216" y="838"/>
                  </a:lnTo>
                  <a:lnTo>
                    <a:pt x="2209" y="825"/>
                  </a:lnTo>
                  <a:lnTo>
                    <a:pt x="2197" y="807"/>
                  </a:lnTo>
                  <a:lnTo>
                    <a:pt x="2183" y="788"/>
                  </a:lnTo>
                  <a:lnTo>
                    <a:pt x="2167" y="765"/>
                  </a:lnTo>
                  <a:lnTo>
                    <a:pt x="2148" y="743"/>
                  </a:lnTo>
                  <a:lnTo>
                    <a:pt x="2127" y="721"/>
                  </a:lnTo>
                  <a:lnTo>
                    <a:pt x="2103" y="699"/>
                  </a:lnTo>
                  <a:lnTo>
                    <a:pt x="2077" y="681"/>
                  </a:lnTo>
                  <a:lnTo>
                    <a:pt x="2051" y="666"/>
                  </a:lnTo>
                  <a:lnTo>
                    <a:pt x="2022" y="654"/>
                  </a:lnTo>
                  <a:lnTo>
                    <a:pt x="1992" y="647"/>
                  </a:lnTo>
                  <a:lnTo>
                    <a:pt x="1993" y="650"/>
                  </a:lnTo>
                  <a:lnTo>
                    <a:pt x="1996" y="659"/>
                  </a:lnTo>
                  <a:lnTo>
                    <a:pt x="1997" y="672"/>
                  </a:lnTo>
                  <a:lnTo>
                    <a:pt x="1998" y="690"/>
                  </a:lnTo>
                  <a:lnTo>
                    <a:pt x="1997" y="711"/>
                  </a:lnTo>
                  <a:lnTo>
                    <a:pt x="1993" y="734"/>
                  </a:lnTo>
                  <a:lnTo>
                    <a:pt x="1984" y="759"/>
                  </a:lnTo>
                  <a:lnTo>
                    <a:pt x="1968" y="785"/>
                  </a:lnTo>
                  <a:lnTo>
                    <a:pt x="1946" y="812"/>
                  </a:lnTo>
                  <a:lnTo>
                    <a:pt x="1949" y="810"/>
                  </a:lnTo>
                  <a:lnTo>
                    <a:pt x="1953" y="802"/>
                  </a:lnTo>
                  <a:lnTo>
                    <a:pt x="1960" y="790"/>
                  </a:lnTo>
                  <a:lnTo>
                    <a:pt x="1967" y="773"/>
                  </a:lnTo>
                  <a:lnTo>
                    <a:pt x="1972" y="751"/>
                  </a:lnTo>
                  <a:lnTo>
                    <a:pt x="1976" y="727"/>
                  </a:lnTo>
                  <a:lnTo>
                    <a:pt x="1976" y="699"/>
                  </a:lnTo>
                  <a:lnTo>
                    <a:pt x="1970" y="668"/>
                  </a:lnTo>
                  <a:lnTo>
                    <a:pt x="1958" y="633"/>
                  </a:lnTo>
                  <a:lnTo>
                    <a:pt x="1955" y="632"/>
                  </a:lnTo>
                  <a:lnTo>
                    <a:pt x="1947" y="628"/>
                  </a:lnTo>
                  <a:lnTo>
                    <a:pt x="1934" y="623"/>
                  </a:lnTo>
                  <a:lnTo>
                    <a:pt x="1919" y="615"/>
                  </a:lnTo>
                  <a:lnTo>
                    <a:pt x="1899" y="607"/>
                  </a:lnTo>
                  <a:lnTo>
                    <a:pt x="1877" y="599"/>
                  </a:lnTo>
                  <a:lnTo>
                    <a:pt x="1855" y="592"/>
                  </a:lnTo>
                  <a:lnTo>
                    <a:pt x="1830" y="585"/>
                  </a:lnTo>
                  <a:lnTo>
                    <a:pt x="1807" y="581"/>
                  </a:lnTo>
                  <a:lnTo>
                    <a:pt x="1784" y="579"/>
                  </a:lnTo>
                  <a:lnTo>
                    <a:pt x="1763" y="580"/>
                  </a:lnTo>
                  <a:lnTo>
                    <a:pt x="1742" y="584"/>
                  </a:lnTo>
                  <a:lnTo>
                    <a:pt x="1725" y="593"/>
                  </a:lnTo>
                  <a:lnTo>
                    <a:pt x="1725" y="597"/>
                  </a:lnTo>
                  <a:lnTo>
                    <a:pt x="1724" y="610"/>
                  </a:lnTo>
                  <a:lnTo>
                    <a:pt x="1721" y="629"/>
                  </a:lnTo>
                  <a:lnTo>
                    <a:pt x="1717" y="655"/>
                  </a:lnTo>
                  <a:lnTo>
                    <a:pt x="1712" y="689"/>
                  </a:lnTo>
                  <a:lnTo>
                    <a:pt x="1707" y="728"/>
                  </a:lnTo>
                  <a:lnTo>
                    <a:pt x="1701" y="773"/>
                  </a:lnTo>
                  <a:lnTo>
                    <a:pt x="1693" y="823"/>
                  </a:lnTo>
                  <a:lnTo>
                    <a:pt x="1684" y="877"/>
                  </a:lnTo>
                  <a:lnTo>
                    <a:pt x="1673" y="936"/>
                  </a:lnTo>
                  <a:lnTo>
                    <a:pt x="1662" y="998"/>
                  </a:lnTo>
                  <a:lnTo>
                    <a:pt x="1650" y="1063"/>
                  </a:lnTo>
                  <a:lnTo>
                    <a:pt x="1636" y="1130"/>
                  </a:lnTo>
                  <a:lnTo>
                    <a:pt x="1621" y="1199"/>
                  </a:lnTo>
                  <a:lnTo>
                    <a:pt x="1606" y="1269"/>
                  </a:lnTo>
                  <a:lnTo>
                    <a:pt x="1611" y="1269"/>
                  </a:lnTo>
                  <a:lnTo>
                    <a:pt x="1623" y="1268"/>
                  </a:lnTo>
                  <a:lnTo>
                    <a:pt x="1643" y="1267"/>
                  </a:lnTo>
                  <a:lnTo>
                    <a:pt x="1672" y="1263"/>
                  </a:lnTo>
                  <a:lnTo>
                    <a:pt x="1706" y="1257"/>
                  </a:lnTo>
                  <a:lnTo>
                    <a:pt x="1746" y="1250"/>
                  </a:lnTo>
                  <a:lnTo>
                    <a:pt x="1791" y="1241"/>
                  </a:lnTo>
                  <a:lnTo>
                    <a:pt x="1842" y="1228"/>
                  </a:lnTo>
                  <a:lnTo>
                    <a:pt x="1897" y="1213"/>
                  </a:lnTo>
                  <a:lnTo>
                    <a:pt x="1955" y="1195"/>
                  </a:lnTo>
                  <a:lnTo>
                    <a:pt x="2016" y="1173"/>
                  </a:lnTo>
                  <a:lnTo>
                    <a:pt x="2080" y="1147"/>
                  </a:lnTo>
                  <a:lnTo>
                    <a:pt x="2146" y="1117"/>
                  </a:lnTo>
                  <a:lnTo>
                    <a:pt x="2213" y="1082"/>
                  </a:lnTo>
                  <a:lnTo>
                    <a:pt x="2279" y="1043"/>
                  </a:lnTo>
                  <a:lnTo>
                    <a:pt x="2346" y="999"/>
                  </a:lnTo>
                  <a:lnTo>
                    <a:pt x="2413" y="950"/>
                  </a:lnTo>
                  <a:lnTo>
                    <a:pt x="2478" y="895"/>
                  </a:lnTo>
                  <a:lnTo>
                    <a:pt x="2541" y="833"/>
                  </a:lnTo>
                  <a:lnTo>
                    <a:pt x="2543" y="830"/>
                  </a:lnTo>
                  <a:lnTo>
                    <a:pt x="2540" y="824"/>
                  </a:lnTo>
                  <a:lnTo>
                    <a:pt x="2538" y="815"/>
                  </a:lnTo>
                  <a:lnTo>
                    <a:pt x="2531" y="803"/>
                  </a:lnTo>
                  <a:lnTo>
                    <a:pt x="2526" y="789"/>
                  </a:lnTo>
                  <a:lnTo>
                    <a:pt x="2518" y="772"/>
                  </a:lnTo>
                  <a:lnTo>
                    <a:pt x="2512" y="751"/>
                  </a:lnTo>
                  <a:lnTo>
                    <a:pt x="2505" y="728"/>
                  </a:lnTo>
                  <a:lnTo>
                    <a:pt x="2500" y="701"/>
                  </a:lnTo>
                  <a:lnTo>
                    <a:pt x="2496" y="671"/>
                  </a:lnTo>
                  <a:lnTo>
                    <a:pt x="2493" y="636"/>
                  </a:lnTo>
                  <a:lnTo>
                    <a:pt x="2495" y="598"/>
                  </a:lnTo>
                  <a:lnTo>
                    <a:pt x="2499" y="555"/>
                  </a:lnTo>
                  <a:lnTo>
                    <a:pt x="2505" y="510"/>
                  </a:lnTo>
                  <a:lnTo>
                    <a:pt x="2517" y="459"/>
                  </a:lnTo>
                  <a:lnTo>
                    <a:pt x="2532" y="405"/>
                  </a:lnTo>
                  <a:lnTo>
                    <a:pt x="2532" y="407"/>
                  </a:lnTo>
                  <a:lnTo>
                    <a:pt x="2531" y="416"/>
                  </a:lnTo>
                  <a:lnTo>
                    <a:pt x="2531" y="429"/>
                  </a:lnTo>
                  <a:lnTo>
                    <a:pt x="2531" y="446"/>
                  </a:lnTo>
                  <a:lnTo>
                    <a:pt x="2530" y="467"/>
                  </a:lnTo>
                  <a:lnTo>
                    <a:pt x="2530" y="490"/>
                  </a:lnTo>
                  <a:lnTo>
                    <a:pt x="2530" y="515"/>
                  </a:lnTo>
                  <a:lnTo>
                    <a:pt x="2530" y="542"/>
                  </a:lnTo>
                  <a:lnTo>
                    <a:pt x="2531" y="571"/>
                  </a:lnTo>
                  <a:lnTo>
                    <a:pt x="2532" y="599"/>
                  </a:lnTo>
                  <a:lnTo>
                    <a:pt x="2534" y="627"/>
                  </a:lnTo>
                  <a:lnTo>
                    <a:pt x="2536" y="654"/>
                  </a:lnTo>
                  <a:lnTo>
                    <a:pt x="2540" y="680"/>
                  </a:lnTo>
                  <a:lnTo>
                    <a:pt x="2544" y="703"/>
                  </a:lnTo>
                  <a:lnTo>
                    <a:pt x="2551" y="724"/>
                  </a:lnTo>
                  <a:lnTo>
                    <a:pt x="2557" y="742"/>
                  </a:lnTo>
                  <a:lnTo>
                    <a:pt x="2565" y="755"/>
                  </a:lnTo>
                  <a:lnTo>
                    <a:pt x="2573" y="763"/>
                  </a:lnTo>
                  <a:lnTo>
                    <a:pt x="2583" y="767"/>
                  </a:lnTo>
                  <a:lnTo>
                    <a:pt x="2596" y="764"/>
                  </a:lnTo>
                  <a:lnTo>
                    <a:pt x="2609" y="755"/>
                  </a:lnTo>
                  <a:lnTo>
                    <a:pt x="2625" y="740"/>
                  </a:lnTo>
                  <a:lnTo>
                    <a:pt x="2671" y="677"/>
                  </a:lnTo>
                  <a:lnTo>
                    <a:pt x="2714" y="610"/>
                  </a:lnTo>
                  <a:lnTo>
                    <a:pt x="2756" y="538"/>
                  </a:lnTo>
                  <a:lnTo>
                    <a:pt x="2794" y="462"/>
                  </a:lnTo>
                  <a:lnTo>
                    <a:pt x="2827" y="380"/>
                  </a:lnTo>
                  <a:lnTo>
                    <a:pt x="2829" y="384"/>
                  </a:lnTo>
                  <a:lnTo>
                    <a:pt x="2829" y="393"/>
                  </a:lnTo>
                  <a:lnTo>
                    <a:pt x="2830" y="407"/>
                  </a:lnTo>
                  <a:lnTo>
                    <a:pt x="2829" y="428"/>
                  </a:lnTo>
                  <a:lnTo>
                    <a:pt x="2827" y="453"/>
                  </a:lnTo>
                  <a:lnTo>
                    <a:pt x="2825" y="482"/>
                  </a:lnTo>
                  <a:lnTo>
                    <a:pt x="2820" y="515"/>
                  </a:lnTo>
                  <a:lnTo>
                    <a:pt x="2812" y="553"/>
                  </a:lnTo>
                  <a:lnTo>
                    <a:pt x="2801" y="592"/>
                  </a:lnTo>
                  <a:lnTo>
                    <a:pt x="2787" y="634"/>
                  </a:lnTo>
                  <a:lnTo>
                    <a:pt x="2768" y="678"/>
                  </a:lnTo>
                  <a:lnTo>
                    <a:pt x="2745" y="725"/>
                  </a:lnTo>
                  <a:lnTo>
                    <a:pt x="2717" y="773"/>
                  </a:lnTo>
                  <a:lnTo>
                    <a:pt x="2683" y="821"/>
                  </a:lnTo>
                  <a:lnTo>
                    <a:pt x="2643" y="869"/>
                  </a:lnTo>
                  <a:lnTo>
                    <a:pt x="2597" y="919"/>
                  </a:lnTo>
                  <a:lnTo>
                    <a:pt x="2544" y="967"/>
                  </a:lnTo>
                  <a:lnTo>
                    <a:pt x="2483" y="1015"/>
                  </a:lnTo>
                  <a:lnTo>
                    <a:pt x="2414" y="1060"/>
                  </a:lnTo>
                  <a:lnTo>
                    <a:pt x="2418" y="1063"/>
                  </a:lnTo>
                  <a:lnTo>
                    <a:pt x="2426" y="1068"/>
                  </a:lnTo>
                  <a:lnTo>
                    <a:pt x="2437" y="1078"/>
                  </a:lnTo>
                  <a:lnTo>
                    <a:pt x="2456" y="1090"/>
                  </a:lnTo>
                  <a:lnTo>
                    <a:pt x="2476" y="1104"/>
                  </a:lnTo>
                  <a:lnTo>
                    <a:pt x="2500" y="1121"/>
                  </a:lnTo>
                  <a:lnTo>
                    <a:pt x="2527" y="1138"/>
                  </a:lnTo>
                  <a:lnTo>
                    <a:pt x="2557" y="1155"/>
                  </a:lnTo>
                  <a:lnTo>
                    <a:pt x="2588" y="1172"/>
                  </a:lnTo>
                  <a:lnTo>
                    <a:pt x="2622" y="1187"/>
                  </a:lnTo>
                  <a:lnTo>
                    <a:pt x="2656" y="1202"/>
                  </a:lnTo>
                  <a:lnTo>
                    <a:pt x="2691" y="1215"/>
                  </a:lnTo>
                  <a:lnTo>
                    <a:pt x="2725" y="1225"/>
                  </a:lnTo>
                  <a:lnTo>
                    <a:pt x="2760" y="1230"/>
                  </a:lnTo>
                  <a:lnTo>
                    <a:pt x="2794" y="1233"/>
                  </a:lnTo>
                  <a:lnTo>
                    <a:pt x="2826" y="1232"/>
                  </a:lnTo>
                  <a:lnTo>
                    <a:pt x="2857" y="1224"/>
                  </a:lnTo>
                  <a:lnTo>
                    <a:pt x="2886" y="1211"/>
                  </a:lnTo>
                  <a:lnTo>
                    <a:pt x="2912" y="1191"/>
                  </a:lnTo>
                  <a:lnTo>
                    <a:pt x="2911" y="1194"/>
                  </a:lnTo>
                  <a:lnTo>
                    <a:pt x="2907" y="1198"/>
                  </a:lnTo>
                  <a:lnTo>
                    <a:pt x="2899" y="1204"/>
                  </a:lnTo>
                  <a:lnTo>
                    <a:pt x="2890" y="1213"/>
                  </a:lnTo>
                  <a:lnTo>
                    <a:pt x="2877" y="1224"/>
                  </a:lnTo>
                  <a:lnTo>
                    <a:pt x="2862" y="1234"/>
                  </a:lnTo>
                  <a:lnTo>
                    <a:pt x="2844" y="1245"/>
                  </a:lnTo>
                  <a:lnTo>
                    <a:pt x="2825" y="1255"/>
                  </a:lnTo>
                  <a:lnTo>
                    <a:pt x="2801" y="1264"/>
                  </a:lnTo>
                  <a:lnTo>
                    <a:pt x="2777" y="1272"/>
                  </a:lnTo>
                  <a:lnTo>
                    <a:pt x="2748" y="1277"/>
                  </a:lnTo>
                  <a:lnTo>
                    <a:pt x="2718" y="1281"/>
                  </a:lnTo>
                  <a:lnTo>
                    <a:pt x="2687" y="1281"/>
                  </a:lnTo>
                  <a:lnTo>
                    <a:pt x="2652" y="1277"/>
                  </a:lnTo>
                  <a:lnTo>
                    <a:pt x="2615" y="1269"/>
                  </a:lnTo>
                  <a:lnTo>
                    <a:pt x="2575" y="1256"/>
                  </a:lnTo>
                  <a:lnTo>
                    <a:pt x="2535" y="1238"/>
                  </a:lnTo>
                  <a:lnTo>
                    <a:pt x="2491" y="1215"/>
                  </a:lnTo>
                  <a:lnTo>
                    <a:pt x="2445" y="1185"/>
                  </a:lnTo>
                  <a:lnTo>
                    <a:pt x="2398" y="1147"/>
                  </a:lnTo>
                  <a:lnTo>
                    <a:pt x="2349" y="1102"/>
                  </a:lnTo>
                  <a:lnTo>
                    <a:pt x="2345" y="1104"/>
                  </a:lnTo>
                  <a:lnTo>
                    <a:pt x="2337" y="1109"/>
                  </a:lnTo>
                  <a:lnTo>
                    <a:pt x="2323" y="1117"/>
                  </a:lnTo>
                  <a:lnTo>
                    <a:pt x="2305" y="1129"/>
                  </a:lnTo>
                  <a:lnTo>
                    <a:pt x="2283" y="1143"/>
                  </a:lnTo>
                  <a:lnTo>
                    <a:pt x="2257" y="1159"/>
                  </a:lnTo>
                  <a:lnTo>
                    <a:pt x="2227" y="1176"/>
                  </a:lnTo>
                  <a:lnTo>
                    <a:pt x="2194" y="1195"/>
                  </a:lnTo>
                  <a:lnTo>
                    <a:pt x="2159" y="1216"/>
                  </a:lnTo>
                  <a:lnTo>
                    <a:pt x="2122" y="1237"/>
                  </a:lnTo>
                  <a:lnTo>
                    <a:pt x="2083" y="1257"/>
                  </a:lnTo>
                  <a:lnTo>
                    <a:pt x="2044" y="1280"/>
                  </a:lnTo>
                  <a:lnTo>
                    <a:pt x="2002" y="1300"/>
                  </a:lnTo>
                  <a:lnTo>
                    <a:pt x="1962" y="1321"/>
                  </a:lnTo>
                  <a:lnTo>
                    <a:pt x="1921" y="1342"/>
                  </a:lnTo>
                  <a:lnTo>
                    <a:pt x="1881" y="1360"/>
                  </a:lnTo>
                  <a:lnTo>
                    <a:pt x="1842" y="1378"/>
                  </a:lnTo>
                  <a:lnTo>
                    <a:pt x="1804" y="1392"/>
                  </a:lnTo>
                  <a:lnTo>
                    <a:pt x="1769" y="1405"/>
                  </a:lnTo>
                  <a:lnTo>
                    <a:pt x="1773" y="1407"/>
                  </a:lnTo>
                  <a:lnTo>
                    <a:pt x="1782" y="1411"/>
                  </a:lnTo>
                  <a:lnTo>
                    <a:pt x="1799" y="1417"/>
                  </a:lnTo>
                  <a:lnTo>
                    <a:pt x="1821" y="1425"/>
                  </a:lnTo>
                  <a:lnTo>
                    <a:pt x="1849" y="1434"/>
                  </a:lnTo>
                  <a:lnTo>
                    <a:pt x="1880" y="1444"/>
                  </a:lnTo>
                  <a:lnTo>
                    <a:pt x="1916" y="1456"/>
                  </a:lnTo>
                  <a:lnTo>
                    <a:pt x="1955" y="1468"/>
                  </a:lnTo>
                  <a:lnTo>
                    <a:pt x="1998" y="1481"/>
                  </a:lnTo>
                  <a:lnTo>
                    <a:pt x="2042" y="1494"/>
                  </a:lnTo>
                  <a:lnTo>
                    <a:pt x="2090" y="1505"/>
                  </a:lnTo>
                  <a:lnTo>
                    <a:pt x="2139" y="1518"/>
                  </a:lnTo>
                  <a:lnTo>
                    <a:pt x="2188" y="1529"/>
                  </a:lnTo>
                  <a:lnTo>
                    <a:pt x="2239" y="1539"/>
                  </a:lnTo>
                  <a:lnTo>
                    <a:pt x="2289" y="1548"/>
                  </a:lnTo>
                  <a:lnTo>
                    <a:pt x="2339" y="1555"/>
                  </a:lnTo>
                  <a:lnTo>
                    <a:pt x="2388" y="1560"/>
                  </a:lnTo>
                  <a:lnTo>
                    <a:pt x="2436" y="1563"/>
                  </a:lnTo>
                  <a:lnTo>
                    <a:pt x="2482" y="1564"/>
                  </a:lnTo>
                  <a:lnTo>
                    <a:pt x="2525" y="1561"/>
                  </a:lnTo>
                  <a:lnTo>
                    <a:pt x="2564" y="1556"/>
                  </a:lnTo>
                  <a:lnTo>
                    <a:pt x="2601" y="1547"/>
                  </a:lnTo>
                  <a:lnTo>
                    <a:pt x="2634" y="1534"/>
                  </a:lnTo>
                  <a:lnTo>
                    <a:pt x="2661" y="1518"/>
                  </a:lnTo>
                  <a:lnTo>
                    <a:pt x="2684" y="1498"/>
                  </a:lnTo>
                  <a:lnTo>
                    <a:pt x="2682" y="1499"/>
                  </a:lnTo>
                  <a:lnTo>
                    <a:pt x="2677" y="1505"/>
                  </a:lnTo>
                  <a:lnTo>
                    <a:pt x="2666" y="1515"/>
                  </a:lnTo>
                  <a:lnTo>
                    <a:pt x="2652" y="1526"/>
                  </a:lnTo>
                  <a:lnTo>
                    <a:pt x="2635" y="1540"/>
                  </a:lnTo>
                  <a:lnTo>
                    <a:pt x="2613" y="1555"/>
                  </a:lnTo>
                  <a:lnTo>
                    <a:pt x="2588" y="1569"/>
                  </a:lnTo>
                  <a:lnTo>
                    <a:pt x="2560" y="1582"/>
                  </a:lnTo>
                  <a:lnTo>
                    <a:pt x="2527" y="1594"/>
                  </a:lnTo>
                  <a:lnTo>
                    <a:pt x="2492" y="1603"/>
                  </a:lnTo>
                  <a:lnTo>
                    <a:pt x="2453" y="1609"/>
                  </a:lnTo>
                  <a:lnTo>
                    <a:pt x="2411" y="1612"/>
                  </a:lnTo>
                  <a:lnTo>
                    <a:pt x="2366" y="1609"/>
                  </a:lnTo>
                  <a:lnTo>
                    <a:pt x="2369" y="1612"/>
                  </a:lnTo>
                  <a:lnTo>
                    <a:pt x="2372" y="1620"/>
                  </a:lnTo>
                  <a:lnTo>
                    <a:pt x="2379" y="1633"/>
                  </a:lnTo>
                  <a:lnTo>
                    <a:pt x="2387" y="1650"/>
                  </a:lnTo>
                  <a:lnTo>
                    <a:pt x="2393" y="1670"/>
                  </a:lnTo>
                  <a:lnTo>
                    <a:pt x="2400" y="1696"/>
                  </a:lnTo>
                  <a:lnTo>
                    <a:pt x="2405" y="1726"/>
                  </a:lnTo>
                  <a:lnTo>
                    <a:pt x="2408" y="1760"/>
                  </a:lnTo>
                  <a:lnTo>
                    <a:pt x="2406" y="1798"/>
                  </a:lnTo>
                  <a:lnTo>
                    <a:pt x="2400" y="1838"/>
                  </a:lnTo>
                  <a:lnTo>
                    <a:pt x="2400" y="1835"/>
                  </a:lnTo>
                  <a:lnTo>
                    <a:pt x="2397" y="1825"/>
                  </a:lnTo>
                  <a:lnTo>
                    <a:pt x="2395" y="1808"/>
                  </a:lnTo>
                  <a:lnTo>
                    <a:pt x="2391" y="1788"/>
                  </a:lnTo>
                  <a:lnTo>
                    <a:pt x="2384" y="1765"/>
                  </a:lnTo>
                  <a:lnTo>
                    <a:pt x="2378" y="1740"/>
                  </a:lnTo>
                  <a:lnTo>
                    <a:pt x="2367" y="1714"/>
                  </a:lnTo>
                  <a:lnTo>
                    <a:pt x="2357" y="1688"/>
                  </a:lnTo>
                  <a:lnTo>
                    <a:pt x="2344" y="1665"/>
                  </a:lnTo>
                  <a:lnTo>
                    <a:pt x="2328" y="1644"/>
                  </a:lnTo>
                  <a:lnTo>
                    <a:pt x="2310" y="1627"/>
                  </a:lnTo>
                  <a:lnTo>
                    <a:pt x="2291" y="1616"/>
                  </a:lnTo>
                  <a:lnTo>
                    <a:pt x="2268" y="1611"/>
                  </a:lnTo>
                  <a:lnTo>
                    <a:pt x="2223" y="1608"/>
                  </a:lnTo>
                  <a:lnTo>
                    <a:pt x="2172" y="1604"/>
                  </a:lnTo>
                  <a:lnTo>
                    <a:pt x="2118" y="1600"/>
                  </a:lnTo>
                  <a:lnTo>
                    <a:pt x="2059" y="1594"/>
                  </a:lnTo>
                  <a:lnTo>
                    <a:pt x="1999" y="1586"/>
                  </a:lnTo>
                  <a:lnTo>
                    <a:pt x="1940" y="1576"/>
                  </a:lnTo>
                  <a:lnTo>
                    <a:pt x="1881" y="1563"/>
                  </a:lnTo>
                  <a:lnTo>
                    <a:pt x="1851" y="1557"/>
                  </a:lnTo>
                  <a:lnTo>
                    <a:pt x="1824" y="1559"/>
                  </a:lnTo>
                  <a:lnTo>
                    <a:pt x="1801" y="1565"/>
                  </a:lnTo>
                  <a:lnTo>
                    <a:pt x="1780" y="1576"/>
                  </a:lnTo>
                  <a:lnTo>
                    <a:pt x="1763" y="1592"/>
                  </a:lnTo>
                  <a:lnTo>
                    <a:pt x="1749" y="1613"/>
                  </a:lnTo>
                  <a:lnTo>
                    <a:pt x="1737" y="1639"/>
                  </a:lnTo>
                  <a:lnTo>
                    <a:pt x="1726" y="1669"/>
                  </a:lnTo>
                  <a:lnTo>
                    <a:pt x="1719" y="1704"/>
                  </a:lnTo>
                  <a:lnTo>
                    <a:pt x="1713" y="1742"/>
                  </a:lnTo>
                  <a:lnTo>
                    <a:pt x="1710" y="1785"/>
                  </a:lnTo>
                  <a:lnTo>
                    <a:pt x="1708" y="1830"/>
                  </a:lnTo>
                  <a:lnTo>
                    <a:pt x="1707" y="1879"/>
                  </a:lnTo>
                  <a:lnTo>
                    <a:pt x="1707" y="1931"/>
                  </a:lnTo>
                  <a:lnTo>
                    <a:pt x="1708" y="1986"/>
                  </a:lnTo>
                  <a:lnTo>
                    <a:pt x="1711" y="2043"/>
                  </a:lnTo>
                  <a:lnTo>
                    <a:pt x="1713" y="2104"/>
                  </a:lnTo>
                  <a:lnTo>
                    <a:pt x="1716" y="2166"/>
                  </a:lnTo>
                  <a:lnTo>
                    <a:pt x="1719" y="2231"/>
                  </a:lnTo>
                  <a:lnTo>
                    <a:pt x="1721" y="2297"/>
                  </a:lnTo>
                  <a:lnTo>
                    <a:pt x="1724" y="2365"/>
                  </a:lnTo>
                  <a:lnTo>
                    <a:pt x="1764" y="2371"/>
                  </a:lnTo>
                  <a:lnTo>
                    <a:pt x="1803" y="2382"/>
                  </a:lnTo>
                  <a:lnTo>
                    <a:pt x="1841" y="2392"/>
                  </a:lnTo>
                  <a:lnTo>
                    <a:pt x="1877" y="2405"/>
                  </a:lnTo>
                  <a:lnTo>
                    <a:pt x="1912" y="2418"/>
                  </a:lnTo>
                  <a:lnTo>
                    <a:pt x="1944" y="2432"/>
                  </a:lnTo>
                  <a:lnTo>
                    <a:pt x="1972" y="2445"/>
                  </a:lnTo>
                  <a:lnTo>
                    <a:pt x="1997" y="2458"/>
                  </a:lnTo>
                  <a:lnTo>
                    <a:pt x="2019" y="2470"/>
                  </a:lnTo>
                  <a:lnTo>
                    <a:pt x="2036" y="2480"/>
                  </a:lnTo>
                  <a:lnTo>
                    <a:pt x="2049" y="2487"/>
                  </a:lnTo>
                  <a:lnTo>
                    <a:pt x="2057" y="2492"/>
                  </a:lnTo>
                  <a:lnTo>
                    <a:pt x="2059" y="2495"/>
                  </a:lnTo>
                  <a:lnTo>
                    <a:pt x="1955" y="2478"/>
                  </a:lnTo>
                  <a:lnTo>
                    <a:pt x="1855" y="2465"/>
                  </a:lnTo>
                  <a:lnTo>
                    <a:pt x="1763" y="2454"/>
                  </a:lnTo>
                  <a:lnTo>
                    <a:pt x="1675" y="2448"/>
                  </a:lnTo>
                  <a:lnTo>
                    <a:pt x="1593" y="2445"/>
                  </a:lnTo>
                  <a:lnTo>
                    <a:pt x="1516" y="2444"/>
                  </a:lnTo>
                  <a:lnTo>
                    <a:pt x="1446" y="2445"/>
                  </a:lnTo>
                  <a:lnTo>
                    <a:pt x="1381" y="2448"/>
                  </a:lnTo>
                  <a:lnTo>
                    <a:pt x="1322" y="2452"/>
                  </a:lnTo>
                  <a:lnTo>
                    <a:pt x="1270" y="2457"/>
                  </a:lnTo>
                  <a:lnTo>
                    <a:pt x="1224" y="2462"/>
                  </a:lnTo>
                  <a:lnTo>
                    <a:pt x="1183" y="2469"/>
                  </a:lnTo>
                  <a:lnTo>
                    <a:pt x="1148" y="2475"/>
                  </a:lnTo>
                  <a:lnTo>
                    <a:pt x="1120" y="2482"/>
                  </a:lnTo>
                  <a:lnTo>
                    <a:pt x="1097" y="2487"/>
                  </a:lnTo>
                  <a:lnTo>
                    <a:pt x="1082" y="2491"/>
                  </a:lnTo>
                  <a:lnTo>
                    <a:pt x="1073" y="2493"/>
                  </a:lnTo>
                  <a:lnTo>
                    <a:pt x="1069" y="2495"/>
                  </a:lnTo>
                  <a:lnTo>
                    <a:pt x="1127" y="2463"/>
                  </a:lnTo>
                  <a:lnTo>
                    <a:pt x="1182" y="2439"/>
                  </a:lnTo>
                  <a:lnTo>
                    <a:pt x="1233" y="2419"/>
                  </a:lnTo>
                  <a:lnTo>
                    <a:pt x="1279" y="2402"/>
                  </a:lnTo>
                  <a:lnTo>
                    <a:pt x="1321" y="2391"/>
                  </a:lnTo>
                  <a:lnTo>
                    <a:pt x="1357" y="2382"/>
                  </a:lnTo>
                  <a:lnTo>
                    <a:pt x="1390" y="2374"/>
                  </a:lnTo>
                  <a:lnTo>
                    <a:pt x="1415" y="2369"/>
                  </a:lnTo>
                  <a:lnTo>
                    <a:pt x="1434" y="2365"/>
                  </a:lnTo>
                  <a:lnTo>
                    <a:pt x="1433" y="2280"/>
                  </a:lnTo>
                  <a:lnTo>
                    <a:pt x="1429" y="2204"/>
                  </a:lnTo>
                  <a:lnTo>
                    <a:pt x="1422" y="2134"/>
                  </a:lnTo>
                  <a:lnTo>
                    <a:pt x="1413" y="2069"/>
                  </a:lnTo>
                  <a:lnTo>
                    <a:pt x="1402" y="2009"/>
                  </a:lnTo>
                  <a:lnTo>
                    <a:pt x="1387" y="1953"/>
                  </a:lnTo>
                  <a:lnTo>
                    <a:pt x="1370" y="1903"/>
                  </a:lnTo>
                  <a:lnTo>
                    <a:pt x="1350" y="1855"/>
                  </a:lnTo>
                  <a:lnTo>
                    <a:pt x="1325" y="1809"/>
                  </a:lnTo>
                  <a:lnTo>
                    <a:pt x="1296" y="1765"/>
                  </a:lnTo>
                  <a:lnTo>
                    <a:pt x="1264" y="1724"/>
                  </a:lnTo>
                  <a:lnTo>
                    <a:pt x="1227" y="1682"/>
                  </a:lnTo>
                  <a:lnTo>
                    <a:pt x="1187" y="1640"/>
                  </a:lnTo>
                  <a:lnTo>
                    <a:pt x="1161" y="1621"/>
                  </a:lnTo>
                  <a:lnTo>
                    <a:pt x="1130" y="1604"/>
                  </a:lnTo>
                  <a:lnTo>
                    <a:pt x="1095" y="1590"/>
                  </a:lnTo>
                  <a:lnTo>
                    <a:pt x="1056" y="1579"/>
                  </a:lnTo>
                  <a:lnTo>
                    <a:pt x="1013" y="1570"/>
                  </a:lnTo>
                  <a:lnTo>
                    <a:pt x="967" y="1564"/>
                  </a:lnTo>
                  <a:lnTo>
                    <a:pt x="918" y="1559"/>
                  </a:lnTo>
                  <a:lnTo>
                    <a:pt x="867" y="1553"/>
                  </a:lnTo>
                  <a:lnTo>
                    <a:pt x="814" y="1550"/>
                  </a:lnTo>
                  <a:lnTo>
                    <a:pt x="760" y="1546"/>
                  </a:lnTo>
                  <a:lnTo>
                    <a:pt x="704" y="1542"/>
                  </a:lnTo>
                  <a:lnTo>
                    <a:pt x="702" y="1544"/>
                  </a:lnTo>
                  <a:lnTo>
                    <a:pt x="697" y="1552"/>
                  </a:lnTo>
                  <a:lnTo>
                    <a:pt x="691" y="1565"/>
                  </a:lnTo>
                  <a:lnTo>
                    <a:pt x="679" y="1581"/>
                  </a:lnTo>
                  <a:lnTo>
                    <a:pt x="665" y="1600"/>
                  </a:lnTo>
                  <a:lnTo>
                    <a:pt x="646" y="1622"/>
                  </a:lnTo>
                  <a:lnTo>
                    <a:pt x="623" y="1646"/>
                  </a:lnTo>
                  <a:lnTo>
                    <a:pt x="596" y="1669"/>
                  </a:lnTo>
                  <a:lnTo>
                    <a:pt x="563" y="1694"/>
                  </a:lnTo>
                  <a:lnTo>
                    <a:pt x="526" y="1718"/>
                  </a:lnTo>
                  <a:lnTo>
                    <a:pt x="483" y="1742"/>
                  </a:lnTo>
                  <a:lnTo>
                    <a:pt x="435" y="1764"/>
                  </a:lnTo>
                  <a:lnTo>
                    <a:pt x="380" y="1783"/>
                  </a:lnTo>
                  <a:lnTo>
                    <a:pt x="319" y="1799"/>
                  </a:lnTo>
                  <a:lnTo>
                    <a:pt x="322" y="1798"/>
                  </a:lnTo>
                  <a:lnTo>
                    <a:pt x="329" y="1794"/>
                  </a:lnTo>
                  <a:lnTo>
                    <a:pt x="340" y="1787"/>
                  </a:lnTo>
                  <a:lnTo>
                    <a:pt x="355" y="1779"/>
                  </a:lnTo>
                  <a:lnTo>
                    <a:pt x="372" y="1769"/>
                  </a:lnTo>
                  <a:lnTo>
                    <a:pt x="392" y="1757"/>
                  </a:lnTo>
                  <a:lnTo>
                    <a:pt x="414" y="1744"/>
                  </a:lnTo>
                  <a:lnTo>
                    <a:pt x="436" y="1730"/>
                  </a:lnTo>
                  <a:lnTo>
                    <a:pt x="458" y="1714"/>
                  </a:lnTo>
                  <a:lnTo>
                    <a:pt x="480" y="1698"/>
                  </a:lnTo>
                  <a:lnTo>
                    <a:pt x="502" y="1681"/>
                  </a:lnTo>
                  <a:lnTo>
                    <a:pt x="522" y="1664"/>
                  </a:lnTo>
                  <a:lnTo>
                    <a:pt x="540" y="1647"/>
                  </a:lnTo>
                  <a:lnTo>
                    <a:pt x="554" y="1629"/>
                  </a:lnTo>
                  <a:lnTo>
                    <a:pt x="566" y="1612"/>
                  </a:lnTo>
                  <a:lnTo>
                    <a:pt x="574" y="1595"/>
                  </a:lnTo>
                  <a:lnTo>
                    <a:pt x="576" y="1579"/>
                  </a:lnTo>
                  <a:lnTo>
                    <a:pt x="574" y="1565"/>
                  </a:lnTo>
                  <a:lnTo>
                    <a:pt x="566" y="1551"/>
                  </a:lnTo>
                  <a:lnTo>
                    <a:pt x="550" y="1538"/>
                  </a:lnTo>
                  <a:lnTo>
                    <a:pt x="528" y="1528"/>
                  </a:lnTo>
                  <a:lnTo>
                    <a:pt x="487" y="1511"/>
                  </a:lnTo>
                  <a:lnTo>
                    <a:pt x="445" y="1496"/>
                  </a:lnTo>
                  <a:lnTo>
                    <a:pt x="403" y="1483"/>
                  </a:lnTo>
                  <a:lnTo>
                    <a:pt x="362" y="1470"/>
                  </a:lnTo>
                  <a:lnTo>
                    <a:pt x="322" y="1456"/>
                  </a:lnTo>
                  <a:lnTo>
                    <a:pt x="281" y="1443"/>
                  </a:lnTo>
                  <a:lnTo>
                    <a:pt x="244" y="1429"/>
                  </a:lnTo>
                  <a:lnTo>
                    <a:pt x="207" y="1412"/>
                  </a:lnTo>
                  <a:lnTo>
                    <a:pt x="172" y="1395"/>
                  </a:lnTo>
                  <a:lnTo>
                    <a:pt x="140" y="1374"/>
                  </a:lnTo>
                  <a:lnTo>
                    <a:pt x="108" y="1351"/>
                  </a:lnTo>
                  <a:lnTo>
                    <a:pt x="81" y="1325"/>
                  </a:lnTo>
                  <a:lnTo>
                    <a:pt x="55" y="1295"/>
                  </a:lnTo>
                  <a:lnTo>
                    <a:pt x="33" y="1261"/>
                  </a:lnTo>
                  <a:lnTo>
                    <a:pt x="15" y="1224"/>
                  </a:lnTo>
                  <a:lnTo>
                    <a:pt x="0" y="1180"/>
                  </a:lnTo>
                  <a:lnTo>
                    <a:pt x="2" y="1182"/>
                  </a:lnTo>
                  <a:lnTo>
                    <a:pt x="8" y="1191"/>
                  </a:lnTo>
                  <a:lnTo>
                    <a:pt x="16" y="1204"/>
                  </a:lnTo>
                  <a:lnTo>
                    <a:pt x="29" y="1220"/>
                  </a:lnTo>
                  <a:lnTo>
                    <a:pt x="45" y="1239"/>
                  </a:lnTo>
                  <a:lnTo>
                    <a:pt x="63" y="1260"/>
                  </a:lnTo>
                  <a:lnTo>
                    <a:pt x="85" y="1281"/>
                  </a:lnTo>
                  <a:lnTo>
                    <a:pt x="108" y="1303"/>
                  </a:lnTo>
                  <a:lnTo>
                    <a:pt x="136" y="1324"/>
                  </a:lnTo>
                  <a:lnTo>
                    <a:pt x="166" y="1343"/>
                  </a:lnTo>
                  <a:lnTo>
                    <a:pt x="198" y="1360"/>
                  </a:lnTo>
                  <a:lnTo>
                    <a:pt x="232" y="1374"/>
                  </a:lnTo>
                  <a:lnTo>
                    <a:pt x="268" y="1383"/>
                  </a:lnTo>
                  <a:lnTo>
                    <a:pt x="307" y="1387"/>
                  </a:lnTo>
                  <a:lnTo>
                    <a:pt x="309" y="1387"/>
                  </a:lnTo>
                  <a:lnTo>
                    <a:pt x="312" y="1387"/>
                  </a:lnTo>
                  <a:lnTo>
                    <a:pt x="316" y="1387"/>
                  </a:lnTo>
                  <a:lnTo>
                    <a:pt x="323" y="1386"/>
                  </a:lnTo>
                  <a:lnTo>
                    <a:pt x="331" y="1382"/>
                  </a:lnTo>
                  <a:lnTo>
                    <a:pt x="340" y="1377"/>
                  </a:lnTo>
                  <a:lnTo>
                    <a:pt x="349" y="1369"/>
                  </a:lnTo>
                  <a:lnTo>
                    <a:pt x="358" y="1357"/>
                  </a:lnTo>
                  <a:lnTo>
                    <a:pt x="367" y="1342"/>
                  </a:lnTo>
                  <a:lnTo>
                    <a:pt x="376" y="1322"/>
                  </a:lnTo>
                  <a:lnTo>
                    <a:pt x="384" y="1298"/>
                  </a:lnTo>
                  <a:lnTo>
                    <a:pt x="392" y="1268"/>
                  </a:lnTo>
                  <a:lnTo>
                    <a:pt x="398" y="1232"/>
                  </a:lnTo>
                  <a:lnTo>
                    <a:pt x="403" y="1189"/>
                  </a:lnTo>
                  <a:lnTo>
                    <a:pt x="406" y="1138"/>
                  </a:lnTo>
                  <a:lnTo>
                    <a:pt x="407" y="1141"/>
                  </a:lnTo>
                  <a:lnTo>
                    <a:pt x="410" y="1147"/>
                  </a:lnTo>
                  <a:lnTo>
                    <a:pt x="414" y="1159"/>
                  </a:lnTo>
                  <a:lnTo>
                    <a:pt x="418" y="1174"/>
                  </a:lnTo>
                  <a:lnTo>
                    <a:pt x="420" y="1194"/>
                  </a:lnTo>
                  <a:lnTo>
                    <a:pt x="423" y="1219"/>
                  </a:lnTo>
                  <a:lnTo>
                    <a:pt x="424" y="1247"/>
                  </a:lnTo>
                  <a:lnTo>
                    <a:pt x="422" y="1281"/>
                  </a:lnTo>
                  <a:lnTo>
                    <a:pt x="418" y="1318"/>
                  </a:lnTo>
                  <a:lnTo>
                    <a:pt x="409" y="1361"/>
                  </a:lnTo>
                  <a:lnTo>
                    <a:pt x="396" y="1407"/>
                  </a:lnTo>
                  <a:lnTo>
                    <a:pt x="399" y="1408"/>
                  </a:lnTo>
                  <a:lnTo>
                    <a:pt x="412" y="1409"/>
                  </a:lnTo>
                  <a:lnTo>
                    <a:pt x="431" y="1411"/>
                  </a:lnTo>
                  <a:lnTo>
                    <a:pt x="457" y="1413"/>
                  </a:lnTo>
                  <a:lnTo>
                    <a:pt x="488" y="1417"/>
                  </a:lnTo>
                  <a:lnTo>
                    <a:pt x="524" y="1420"/>
                  </a:lnTo>
                  <a:lnTo>
                    <a:pt x="563" y="1424"/>
                  </a:lnTo>
                  <a:lnTo>
                    <a:pt x="607" y="1428"/>
                  </a:lnTo>
                  <a:lnTo>
                    <a:pt x="653" y="1430"/>
                  </a:lnTo>
                  <a:lnTo>
                    <a:pt x="701" y="1434"/>
                  </a:lnTo>
                  <a:lnTo>
                    <a:pt x="750" y="1437"/>
                  </a:lnTo>
                  <a:lnTo>
                    <a:pt x="800" y="1439"/>
                  </a:lnTo>
                  <a:lnTo>
                    <a:pt x="848" y="1442"/>
                  </a:lnTo>
                  <a:lnTo>
                    <a:pt x="896" y="1443"/>
                  </a:lnTo>
                  <a:lnTo>
                    <a:pt x="941" y="1443"/>
                  </a:lnTo>
                  <a:lnTo>
                    <a:pt x="984" y="1443"/>
                  </a:lnTo>
                  <a:lnTo>
                    <a:pt x="1025" y="1442"/>
                  </a:lnTo>
                  <a:lnTo>
                    <a:pt x="1060" y="1439"/>
                  </a:lnTo>
                  <a:lnTo>
                    <a:pt x="1090" y="1435"/>
                  </a:lnTo>
                  <a:lnTo>
                    <a:pt x="1116" y="1429"/>
                  </a:lnTo>
                  <a:lnTo>
                    <a:pt x="1134" y="1422"/>
                  </a:lnTo>
                  <a:lnTo>
                    <a:pt x="1144" y="1413"/>
                  </a:lnTo>
                  <a:lnTo>
                    <a:pt x="1172" y="1370"/>
                  </a:lnTo>
                  <a:lnTo>
                    <a:pt x="1190" y="1328"/>
                  </a:lnTo>
                  <a:lnTo>
                    <a:pt x="1200" y="1285"/>
                  </a:lnTo>
                  <a:lnTo>
                    <a:pt x="1203" y="1241"/>
                  </a:lnTo>
                  <a:lnTo>
                    <a:pt x="1199" y="1196"/>
                  </a:lnTo>
                  <a:lnTo>
                    <a:pt x="1188" y="1152"/>
                  </a:lnTo>
                  <a:lnTo>
                    <a:pt x="1173" y="1108"/>
                  </a:lnTo>
                  <a:lnTo>
                    <a:pt x="1153" y="1063"/>
                  </a:lnTo>
                  <a:lnTo>
                    <a:pt x="1130" y="1017"/>
                  </a:lnTo>
                  <a:lnTo>
                    <a:pt x="1104" y="971"/>
                  </a:lnTo>
                  <a:lnTo>
                    <a:pt x="1075" y="924"/>
                  </a:lnTo>
                  <a:lnTo>
                    <a:pt x="1044" y="876"/>
                  </a:lnTo>
                  <a:lnTo>
                    <a:pt x="1014" y="828"/>
                  </a:lnTo>
                  <a:lnTo>
                    <a:pt x="983" y="780"/>
                  </a:lnTo>
                  <a:lnTo>
                    <a:pt x="954" y="729"/>
                  </a:lnTo>
                  <a:lnTo>
                    <a:pt x="926" y="678"/>
                  </a:lnTo>
                  <a:lnTo>
                    <a:pt x="923" y="678"/>
                  </a:lnTo>
                  <a:lnTo>
                    <a:pt x="915" y="678"/>
                  </a:lnTo>
                  <a:lnTo>
                    <a:pt x="904" y="677"/>
                  </a:lnTo>
                  <a:lnTo>
                    <a:pt x="887" y="675"/>
                  </a:lnTo>
                  <a:lnTo>
                    <a:pt x="865" y="669"/>
                  </a:lnTo>
                  <a:lnTo>
                    <a:pt x="839" y="662"/>
                  </a:lnTo>
                  <a:lnTo>
                    <a:pt x="809" y="651"/>
                  </a:lnTo>
                  <a:lnTo>
                    <a:pt x="775" y="637"/>
                  </a:lnTo>
                  <a:lnTo>
                    <a:pt x="736" y="619"/>
                  </a:lnTo>
                  <a:lnTo>
                    <a:pt x="693" y="595"/>
                  </a:lnTo>
                  <a:lnTo>
                    <a:pt x="648" y="566"/>
                  </a:lnTo>
                  <a:lnTo>
                    <a:pt x="650" y="567"/>
                  </a:lnTo>
                  <a:lnTo>
                    <a:pt x="658" y="571"/>
                  </a:lnTo>
                  <a:lnTo>
                    <a:pt x="672" y="575"/>
                  </a:lnTo>
                  <a:lnTo>
                    <a:pt x="689" y="581"/>
                  </a:lnTo>
                  <a:lnTo>
                    <a:pt x="709" y="588"/>
                  </a:lnTo>
                  <a:lnTo>
                    <a:pt x="732" y="595"/>
                  </a:lnTo>
                  <a:lnTo>
                    <a:pt x="756" y="603"/>
                  </a:lnTo>
                  <a:lnTo>
                    <a:pt x="780" y="611"/>
                  </a:lnTo>
                  <a:lnTo>
                    <a:pt x="805" y="619"/>
                  </a:lnTo>
                  <a:lnTo>
                    <a:pt x="828" y="625"/>
                  </a:lnTo>
                  <a:lnTo>
                    <a:pt x="849" y="630"/>
                  </a:lnTo>
                  <a:lnTo>
                    <a:pt x="869" y="634"/>
                  </a:lnTo>
                  <a:lnTo>
                    <a:pt x="884" y="637"/>
                  </a:lnTo>
                  <a:lnTo>
                    <a:pt x="896" y="638"/>
                  </a:lnTo>
                  <a:lnTo>
                    <a:pt x="901" y="636"/>
                  </a:lnTo>
                  <a:lnTo>
                    <a:pt x="902" y="632"/>
                  </a:lnTo>
                  <a:lnTo>
                    <a:pt x="883" y="585"/>
                  </a:lnTo>
                  <a:lnTo>
                    <a:pt x="866" y="538"/>
                  </a:lnTo>
                  <a:lnTo>
                    <a:pt x="853" y="490"/>
                  </a:lnTo>
                  <a:lnTo>
                    <a:pt x="843" y="442"/>
                  </a:lnTo>
                  <a:lnTo>
                    <a:pt x="837" y="393"/>
                  </a:lnTo>
                  <a:lnTo>
                    <a:pt x="837" y="342"/>
                  </a:lnTo>
                  <a:lnTo>
                    <a:pt x="843" y="292"/>
                  </a:lnTo>
                  <a:lnTo>
                    <a:pt x="853" y="240"/>
                  </a:lnTo>
                  <a:lnTo>
                    <a:pt x="871" y="188"/>
                  </a:lnTo>
                  <a:lnTo>
                    <a:pt x="896" y="133"/>
                  </a:lnTo>
                  <a:lnTo>
                    <a:pt x="928" y="79"/>
                  </a:lnTo>
                  <a:lnTo>
                    <a:pt x="928" y="83"/>
                  </a:lnTo>
                  <a:lnTo>
                    <a:pt x="926" y="94"/>
                  </a:lnTo>
                  <a:lnTo>
                    <a:pt x="923" y="112"/>
                  </a:lnTo>
                  <a:lnTo>
                    <a:pt x="919" y="136"/>
                  </a:lnTo>
                  <a:lnTo>
                    <a:pt x="915" y="163"/>
                  </a:lnTo>
                  <a:lnTo>
                    <a:pt x="912" y="194"/>
                  </a:lnTo>
                  <a:lnTo>
                    <a:pt x="909" y="228"/>
                  </a:lnTo>
                  <a:lnTo>
                    <a:pt x="906" y="263"/>
                  </a:lnTo>
                  <a:lnTo>
                    <a:pt x="904" y="298"/>
                  </a:lnTo>
                  <a:lnTo>
                    <a:pt x="904" y="332"/>
                  </a:lnTo>
                  <a:lnTo>
                    <a:pt x="905" y="366"/>
                  </a:lnTo>
                  <a:lnTo>
                    <a:pt x="909" y="395"/>
                  </a:lnTo>
                  <a:lnTo>
                    <a:pt x="915" y="421"/>
                  </a:lnTo>
                  <a:lnTo>
                    <a:pt x="923" y="444"/>
                  </a:lnTo>
                  <a:lnTo>
                    <a:pt x="935" y="459"/>
                  </a:lnTo>
                  <a:lnTo>
                    <a:pt x="936" y="459"/>
                  </a:lnTo>
                  <a:lnTo>
                    <a:pt x="940" y="460"/>
                  </a:lnTo>
                  <a:lnTo>
                    <a:pt x="947" y="460"/>
                  </a:lnTo>
                  <a:lnTo>
                    <a:pt x="957" y="460"/>
                  </a:lnTo>
                  <a:lnTo>
                    <a:pt x="969" y="459"/>
                  </a:lnTo>
                  <a:lnTo>
                    <a:pt x="984" y="457"/>
                  </a:lnTo>
                  <a:lnTo>
                    <a:pt x="1003" y="450"/>
                  </a:lnTo>
                  <a:lnTo>
                    <a:pt x="1025" y="441"/>
                  </a:lnTo>
                  <a:lnTo>
                    <a:pt x="1049" y="429"/>
                  </a:lnTo>
                  <a:lnTo>
                    <a:pt x="1077" y="412"/>
                  </a:lnTo>
                  <a:lnTo>
                    <a:pt x="1108" y="390"/>
                  </a:lnTo>
                  <a:lnTo>
                    <a:pt x="1143" y="363"/>
                  </a:lnTo>
                  <a:lnTo>
                    <a:pt x="1181" y="331"/>
                  </a:lnTo>
                  <a:lnTo>
                    <a:pt x="1179" y="334"/>
                  </a:lnTo>
                  <a:lnTo>
                    <a:pt x="1175" y="342"/>
                  </a:lnTo>
                  <a:lnTo>
                    <a:pt x="1168" y="357"/>
                  </a:lnTo>
                  <a:lnTo>
                    <a:pt x="1156" y="375"/>
                  </a:lnTo>
                  <a:lnTo>
                    <a:pt x="1140" y="395"/>
                  </a:lnTo>
                  <a:lnTo>
                    <a:pt x="1121" y="418"/>
                  </a:lnTo>
                  <a:lnTo>
                    <a:pt x="1096" y="441"/>
                  </a:lnTo>
                  <a:lnTo>
                    <a:pt x="1066" y="466"/>
                  </a:lnTo>
                  <a:lnTo>
                    <a:pt x="1032" y="488"/>
                  </a:lnTo>
                  <a:lnTo>
                    <a:pt x="992" y="510"/>
                  </a:lnTo>
                  <a:lnTo>
                    <a:pt x="947" y="528"/>
                  </a:lnTo>
                  <a:lnTo>
                    <a:pt x="948" y="532"/>
                  </a:lnTo>
                  <a:lnTo>
                    <a:pt x="953" y="542"/>
                  </a:lnTo>
                  <a:lnTo>
                    <a:pt x="961" y="560"/>
                  </a:lnTo>
                  <a:lnTo>
                    <a:pt x="971" y="584"/>
                  </a:lnTo>
                  <a:lnTo>
                    <a:pt x="987" y="614"/>
                  </a:lnTo>
                  <a:lnTo>
                    <a:pt x="1005" y="649"/>
                  </a:lnTo>
                  <a:lnTo>
                    <a:pt x="1029" y="690"/>
                  </a:lnTo>
                  <a:lnTo>
                    <a:pt x="1056" y="737"/>
                  </a:lnTo>
                  <a:lnTo>
                    <a:pt x="1087" y="788"/>
                  </a:lnTo>
                  <a:lnTo>
                    <a:pt x="1125" y="843"/>
                  </a:lnTo>
                  <a:lnTo>
                    <a:pt x="1166" y="904"/>
                  </a:lnTo>
                  <a:lnTo>
                    <a:pt x="1213" y="968"/>
                  </a:lnTo>
                  <a:lnTo>
                    <a:pt x="1265" y="1035"/>
                  </a:lnTo>
                  <a:lnTo>
                    <a:pt x="1322" y="1107"/>
                  </a:lnTo>
                  <a:lnTo>
                    <a:pt x="1386" y="1181"/>
                  </a:lnTo>
                  <a:lnTo>
                    <a:pt x="1456" y="1257"/>
                  </a:lnTo>
                  <a:lnTo>
                    <a:pt x="1457" y="1254"/>
                  </a:lnTo>
                  <a:lnTo>
                    <a:pt x="1461" y="1243"/>
                  </a:lnTo>
                  <a:lnTo>
                    <a:pt x="1467" y="1226"/>
                  </a:lnTo>
                  <a:lnTo>
                    <a:pt x="1476" y="1203"/>
                  </a:lnTo>
                  <a:lnTo>
                    <a:pt x="1485" y="1174"/>
                  </a:lnTo>
                  <a:lnTo>
                    <a:pt x="1496" y="1139"/>
                  </a:lnTo>
                  <a:lnTo>
                    <a:pt x="1509" y="1100"/>
                  </a:lnTo>
                  <a:lnTo>
                    <a:pt x="1524" y="1056"/>
                  </a:lnTo>
                  <a:lnTo>
                    <a:pt x="1539" y="1008"/>
                  </a:lnTo>
                  <a:lnTo>
                    <a:pt x="1555" y="956"/>
                  </a:lnTo>
                  <a:lnTo>
                    <a:pt x="1572" y="900"/>
                  </a:lnTo>
                  <a:lnTo>
                    <a:pt x="1589" y="842"/>
                  </a:lnTo>
                  <a:lnTo>
                    <a:pt x="1606" y="781"/>
                  </a:lnTo>
                  <a:lnTo>
                    <a:pt x="1603" y="776"/>
                  </a:lnTo>
                  <a:lnTo>
                    <a:pt x="1595" y="768"/>
                  </a:lnTo>
                  <a:lnTo>
                    <a:pt x="1582" y="759"/>
                  </a:lnTo>
                  <a:lnTo>
                    <a:pt x="1564" y="746"/>
                  </a:lnTo>
                  <a:lnTo>
                    <a:pt x="1542" y="730"/>
                  </a:lnTo>
                  <a:lnTo>
                    <a:pt x="1519" y="711"/>
                  </a:lnTo>
                  <a:lnTo>
                    <a:pt x="1491" y="688"/>
                  </a:lnTo>
                  <a:lnTo>
                    <a:pt x="1464" y="660"/>
                  </a:lnTo>
                  <a:lnTo>
                    <a:pt x="1434" y="628"/>
                  </a:lnTo>
                  <a:lnTo>
                    <a:pt x="1405" y="590"/>
                  </a:lnTo>
                  <a:lnTo>
                    <a:pt x="1378" y="547"/>
                  </a:lnTo>
                  <a:lnTo>
                    <a:pt x="1352" y="498"/>
                  </a:lnTo>
                  <a:lnTo>
                    <a:pt x="1329" y="444"/>
                  </a:lnTo>
                  <a:lnTo>
                    <a:pt x="1329" y="444"/>
                  </a:lnTo>
                  <a:lnTo>
                    <a:pt x="1334" y="449"/>
                  </a:lnTo>
                  <a:lnTo>
                    <a:pt x="1342" y="459"/>
                  </a:lnTo>
                  <a:lnTo>
                    <a:pt x="1352" y="472"/>
                  </a:lnTo>
                  <a:lnTo>
                    <a:pt x="1365" y="488"/>
                  </a:lnTo>
                  <a:lnTo>
                    <a:pt x="1381" y="506"/>
                  </a:lnTo>
                  <a:lnTo>
                    <a:pt x="1398" y="527"/>
                  </a:lnTo>
                  <a:lnTo>
                    <a:pt x="1416" y="547"/>
                  </a:lnTo>
                  <a:lnTo>
                    <a:pt x="1435" y="569"/>
                  </a:lnTo>
                  <a:lnTo>
                    <a:pt x="1455" y="592"/>
                  </a:lnTo>
                  <a:lnTo>
                    <a:pt x="1476" y="614"/>
                  </a:lnTo>
                  <a:lnTo>
                    <a:pt x="1496" y="634"/>
                  </a:lnTo>
                  <a:lnTo>
                    <a:pt x="1517" y="654"/>
                  </a:lnTo>
                  <a:lnTo>
                    <a:pt x="1537" y="671"/>
                  </a:lnTo>
                  <a:lnTo>
                    <a:pt x="1556" y="685"/>
                  </a:lnTo>
                  <a:lnTo>
                    <a:pt x="1574" y="695"/>
                  </a:lnTo>
                  <a:lnTo>
                    <a:pt x="1590" y="703"/>
                  </a:lnTo>
                  <a:lnTo>
                    <a:pt x="1604" y="706"/>
                  </a:lnTo>
                  <a:lnTo>
                    <a:pt x="1616" y="703"/>
                  </a:lnTo>
                  <a:lnTo>
                    <a:pt x="1626" y="694"/>
                  </a:lnTo>
                  <a:lnTo>
                    <a:pt x="1632" y="680"/>
                  </a:lnTo>
                  <a:lnTo>
                    <a:pt x="1656" y="584"/>
                  </a:lnTo>
                  <a:lnTo>
                    <a:pt x="1680" y="486"/>
                  </a:lnTo>
                  <a:lnTo>
                    <a:pt x="1701" y="386"/>
                  </a:lnTo>
                  <a:lnTo>
                    <a:pt x="1717" y="286"/>
                  </a:lnTo>
                  <a:lnTo>
                    <a:pt x="1733" y="188"/>
                  </a:lnTo>
                  <a:lnTo>
                    <a:pt x="1743" y="92"/>
                  </a:lnTo>
                  <a:lnTo>
                    <a:pt x="1750" y="0"/>
                  </a:lnTo>
                  <a:close/>
                </a:path>
              </a:pathLst>
            </a:custGeom>
            <a:grpFill/>
            <a:ln w="0">
              <a:noFill/>
              <a:prstDash val="solid"/>
              <a:round/>
              <a:headEnd/>
              <a:tailEnd/>
            </a:ln>
          </p:spPr>
          <p:txBody>
            <a:bodyPr anchor="ctr"/>
            <a:lstStyle/>
            <a:p>
              <a:pPr algn="ctr"/>
              <a:endParaRPr sz="2400" dirty="0">
                <a:solidFill>
                  <a:schemeClr val="tx1">
                    <a:lumMod val="50000"/>
                    <a:lumOff val="50000"/>
                  </a:schemeClr>
                </a:solidFill>
                <a:latin typeface="腾祥铁山楷书繁" panose="01010104010101010101" pitchFamily="2" charset="-122"/>
                <a:ea typeface="腾祥铁山楷书繁" panose="01010104010101010101" pitchFamily="2" charset="-122"/>
              </a:endParaRPr>
            </a:p>
          </p:txBody>
        </p:sp>
      </p:grpSp>
      <p:sp>
        <p:nvSpPr>
          <p:cNvPr id="49" name="Cloud 48"/>
          <p:cNvSpPr/>
          <p:nvPr/>
        </p:nvSpPr>
        <p:spPr>
          <a:xfrm>
            <a:off x="920966" y="128395"/>
            <a:ext cx="7537234" cy="2943380"/>
          </a:xfrm>
          <a:prstGeom prst="cloud">
            <a:avLst/>
          </a:prstGeom>
          <a:solidFill>
            <a:srgbClr val="329061"/>
          </a:solidFill>
          <a:ln>
            <a:solidFill>
              <a:schemeClr val="accent1">
                <a:lumMod val="60000"/>
                <a:lumOff val="4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t>Cảm</a:t>
            </a:r>
            <a:r>
              <a:rPr lang="en-US" sz="3200" b="1" dirty="0" smtClean="0"/>
              <a:t> </a:t>
            </a:r>
            <a:r>
              <a:rPr lang="en-US" sz="3200" b="1" dirty="0" err="1" smtClean="0"/>
              <a:t>ơn</a:t>
            </a:r>
            <a:r>
              <a:rPr lang="en-US" sz="3200" b="1" dirty="0" smtClean="0"/>
              <a:t> </a:t>
            </a:r>
            <a:r>
              <a:rPr lang="en-US" sz="3200" b="1" dirty="0" err="1" smtClean="0"/>
              <a:t>Thầy</a:t>
            </a:r>
            <a:r>
              <a:rPr lang="en-US" sz="3200" b="1" dirty="0" smtClean="0"/>
              <a:t> </a:t>
            </a:r>
            <a:r>
              <a:rPr lang="en-US" sz="3200" b="1" dirty="0" err="1" smtClean="0"/>
              <a:t>cô</a:t>
            </a:r>
            <a:r>
              <a:rPr lang="en-US" sz="3200" b="1" dirty="0" smtClean="0"/>
              <a:t> </a:t>
            </a:r>
            <a:r>
              <a:rPr lang="en-US" sz="3200" b="1" dirty="0" err="1" smtClean="0"/>
              <a:t>và</a:t>
            </a:r>
            <a:r>
              <a:rPr lang="en-US" sz="3200" b="1" dirty="0" smtClean="0"/>
              <a:t> </a:t>
            </a:r>
            <a:r>
              <a:rPr lang="en-US" sz="3200" b="1" dirty="0" err="1" smtClean="0"/>
              <a:t>các</a:t>
            </a:r>
            <a:r>
              <a:rPr lang="en-US" sz="3200" b="1" dirty="0" smtClean="0"/>
              <a:t> </a:t>
            </a:r>
            <a:r>
              <a:rPr lang="en-US" sz="3200" b="1" dirty="0" err="1" smtClean="0"/>
              <a:t>em</a:t>
            </a:r>
            <a:r>
              <a:rPr lang="en-US" sz="3200" b="1" dirty="0" smtClean="0"/>
              <a:t> </a:t>
            </a:r>
            <a:r>
              <a:rPr lang="en-US" sz="3200" b="1" dirty="0" err="1" smtClean="0"/>
              <a:t>đã</a:t>
            </a:r>
            <a:r>
              <a:rPr lang="en-US" sz="3200" b="1" dirty="0" smtClean="0"/>
              <a:t> </a:t>
            </a:r>
            <a:r>
              <a:rPr lang="en-US" sz="3200" b="1" dirty="0" err="1" smtClean="0"/>
              <a:t>chú</a:t>
            </a:r>
            <a:r>
              <a:rPr lang="en-US" sz="3200" b="1" dirty="0" smtClean="0"/>
              <a:t> ý </a:t>
            </a:r>
            <a:r>
              <a:rPr lang="en-US" sz="3200" b="1" dirty="0" err="1" smtClean="0"/>
              <a:t>lắng</a:t>
            </a:r>
            <a:r>
              <a:rPr lang="en-US" sz="3200" b="1" dirty="0" smtClean="0"/>
              <a:t> </a:t>
            </a:r>
            <a:r>
              <a:rPr lang="en-US" sz="3200" b="1" dirty="0" err="1" smtClean="0"/>
              <a:t>nghe</a:t>
            </a:r>
            <a:r>
              <a:rPr lang="en-US" sz="3200" b="1" dirty="0" smtClean="0"/>
              <a:t>!</a:t>
            </a:r>
            <a:endParaRPr lang="en-US" sz="3200" b="1" dirty="0"/>
          </a:p>
        </p:txBody>
      </p:sp>
      <p:pic>
        <p:nvPicPr>
          <p:cNvPr id="11266" name="Picture 2" descr="Thank you for listening&amp;quot; Tổng hợp hình nền PowerPoint đẹp nhất kết thúc  cuối Slide - Kênh 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3488861"/>
            <a:ext cx="4713104" cy="3304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528157"/>
      </p:ext>
    </p:extLst>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b="62030"/>
          <a:stretch/>
        </p:blipFill>
        <p:spPr>
          <a:xfrm>
            <a:off x="879" y="0"/>
            <a:ext cx="9142244" cy="6858000"/>
          </a:xfrm>
          <a:prstGeom prst="rect">
            <a:avLst/>
          </a:prstGeom>
        </p:spPr>
      </p:pic>
      <p:pic>
        <p:nvPicPr>
          <p:cNvPr id="46" name="图片 45"/>
          <p:cNvPicPr>
            <a:picLocks noChangeAspect="1"/>
          </p:cNvPicPr>
          <p:nvPr/>
        </p:nvPicPr>
        <p:blipFill rotWithShape="1">
          <a:blip r:embed="rId4" cstate="print">
            <a:extLst>
              <a:ext uri="{28A0092B-C50C-407E-A947-70E740481C1C}">
                <a14:useLocalDpi xmlns:a14="http://schemas.microsoft.com/office/drawing/2010/main" val="0"/>
              </a:ext>
            </a:extLst>
          </a:blip>
          <a:srcRect t="39127" b="16381"/>
          <a:stretch/>
        </p:blipFill>
        <p:spPr>
          <a:xfrm flipH="1">
            <a:off x="14429" y="4797468"/>
            <a:ext cx="2605710" cy="2060532"/>
          </a:xfrm>
          <a:prstGeom prst="rect">
            <a:avLst/>
          </a:prstGeom>
        </p:spPr>
      </p:pic>
      <p:sp>
        <p:nvSpPr>
          <p:cNvPr id="59" name="圆角矩形 25">
            <a:extLst>
              <a:ext uri="{FF2B5EF4-FFF2-40B4-BE49-F238E27FC236}">
                <a16:creationId xmlns:a16="http://schemas.microsoft.com/office/drawing/2014/main" xmlns="" id="{7E0E336F-5514-4768-85A0-B5369C9DB560}"/>
              </a:ext>
            </a:extLst>
          </p:cNvPr>
          <p:cNvSpPr/>
          <p:nvPr/>
        </p:nvSpPr>
        <p:spPr>
          <a:xfrm rot="743606">
            <a:off x="2833257" y="1107365"/>
            <a:ext cx="601578" cy="802481"/>
          </a:xfrm>
          <a:prstGeom prst="roundRect">
            <a:avLst/>
          </a:prstGeom>
          <a:solidFill>
            <a:srgbClr val="A7C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Times New Roman" pitchFamily="18" charset="0"/>
              <a:cs typeface="Times New Roman" pitchFamily="18" charset="0"/>
            </a:endParaRPr>
          </a:p>
        </p:txBody>
      </p:sp>
      <p:sp>
        <p:nvSpPr>
          <p:cNvPr id="2" name="TextBox 1"/>
          <p:cNvSpPr txBox="1"/>
          <p:nvPr/>
        </p:nvSpPr>
        <p:spPr>
          <a:xfrm>
            <a:off x="3695851" y="1416693"/>
            <a:ext cx="2727029" cy="584775"/>
          </a:xfrm>
          <a:prstGeom prst="rect">
            <a:avLst/>
          </a:prstGeom>
          <a:noFill/>
        </p:spPr>
        <p:txBody>
          <a:bodyPr wrap="none" rtlCol="0">
            <a:spAutoFit/>
          </a:bodyPr>
          <a:lstStyle/>
          <a:p>
            <a:r>
              <a:rPr lang="en-US" sz="3200" dirty="0" err="1" smtClean="0">
                <a:solidFill>
                  <a:srgbClr val="002060"/>
                </a:solidFill>
                <a:latin typeface="Times New Roman" pitchFamily="18" charset="0"/>
                <a:cs typeface="Times New Roman" pitchFamily="18" charset="0"/>
              </a:rPr>
              <a:t>Kiểm</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tra</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bài</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cũ</a:t>
            </a:r>
            <a:endParaRPr lang="en-US" sz="3200" dirty="0">
              <a:solidFill>
                <a:srgbClr val="002060"/>
              </a:solidFill>
              <a:latin typeface="Times New Roman" pitchFamily="18" charset="0"/>
              <a:cs typeface="Times New Roman" pitchFamily="18" charset="0"/>
            </a:endParaRPr>
          </a:p>
        </p:txBody>
      </p:sp>
      <p:pic>
        <p:nvPicPr>
          <p:cNvPr id="35"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0119" y="2393666"/>
            <a:ext cx="3973882" cy="4464334"/>
          </a:xfrm>
          <a:prstGeom prst="rect">
            <a:avLst/>
          </a:prstGeom>
        </p:spPr>
      </p:pic>
      <p:sp>
        <p:nvSpPr>
          <p:cNvPr id="49" name="圆角矩形 25">
            <a:extLst>
              <a:ext uri="{FF2B5EF4-FFF2-40B4-BE49-F238E27FC236}">
                <a16:creationId xmlns:a16="http://schemas.microsoft.com/office/drawing/2014/main" xmlns="" id="{7E0E336F-5514-4768-85A0-B5369C9DB560}"/>
              </a:ext>
            </a:extLst>
          </p:cNvPr>
          <p:cNvSpPr/>
          <p:nvPr/>
        </p:nvSpPr>
        <p:spPr>
          <a:xfrm rot="743606">
            <a:off x="2839280" y="2226078"/>
            <a:ext cx="551953" cy="734809"/>
          </a:xfrm>
          <a:prstGeom prst="roundRect">
            <a:avLst/>
          </a:prstGeom>
          <a:solidFill>
            <a:srgbClr val="A7C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Times New Roman" pitchFamily="18" charset="0"/>
              <a:cs typeface="Times New Roman" pitchFamily="18" charset="0"/>
            </a:endParaRPr>
          </a:p>
        </p:txBody>
      </p:sp>
      <p:sp>
        <p:nvSpPr>
          <p:cNvPr id="50" name="圆角矩形 25">
            <a:extLst>
              <a:ext uri="{FF2B5EF4-FFF2-40B4-BE49-F238E27FC236}">
                <a16:creationId xmlns:a16="http://schemas.microsoft.com/office/drawing/2014/main" xmlns="" id="{7E0E336F-5514-4768-85A0-B5369C9DB560}"/>
              </a:ext>
            </a:extLst>
          </p:cNvPr>
          <p:cNvSpPr/>
          <p:nvPr/>
        </p:nvSpPr>
        <p:spPr>
          <a:xfrm rot="743606">
            <a:off x="2793813" y="3379373"/>
            <a:ext cx="551953" cy="734809"/>
          </a:xfrm>
          <a:prstGeom prst="roundRect">
            <a:avLst/>
          </a:prstGeom>
          <a:solidFill>
            <a:srgbClr val="A7C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Times New Roman" pitchFamily="18" charset="0"/>
              <a:cs typeface="Times New Roman" pitchFamily="18" charset="0"/>
            </a:endParaRPr>
          </a:p>
        </p:txBody>
      </p:sp>
      <p:sp>
        <p:nvSpPr>
          <p:cNvPr id="51" name="圆角矩形 25">
            <a:extLst>
              <a:ext uri="{FF2B5EF4-FFF2-40B4-BE49-F238E27FC236}">
                <a16:creationId xmlns:a16="http://schemas.microsoft.com/office/drawing/2014/main" xmlns="" id="{7E0E336F-5514-4768-85A0-B5369C9DB560}"/>
              </a:ext>
            </a:extLst>
          </p:cNvPr>
          <p:cNvSpPr/>
          <p:nvPr/>
        </p:nvSpPr>
        <p:spPr>
          <a:xfrm rot="743606">
            <a:off x="2793813" y="4472445"/>
            <a:ext cx="551953" cy="734809"/>
          </a:xfrm>
          <a:prstGeom prst="roundRect">
            <a:avLst/>
          </a:prstGeom>
          <a:solidFill>
            <a:srgbClr val="A7CF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Times New Roman" pitchFamily="18" charset="0"/>
              <a:cs typeface="Times New Roman" pitchFamily="18" charset="0"/>
            </a:endParaRPr>
          </a:p>
        </p:txBody>
      </p:sp>
      <p:sp>
        <p:nvSpPr>
          <p:cNvPr id="6" name="TextBox 5"/>
          <p:cNvSpPr txBox="1"/>
          <p:nvPr/>
        </p:nvSpPr>
        <p:spPr>
          <a:xfrm>
            <a:off x="3662188" y="2323758"/>
            <a:ext cx="1837362" cy="584775"/>
          </a:xfrm>
          <a:prstGeom prst="rect">
            <a:avLst/>
          </a:prstGeom>
          <a:noFill/>
        </p:spPr>
        <p:txBody>
          <a:bodyPr wrap="none" rtlCol="0">
            <a:spAutoFit/>
          </a:bodyPr>
          <a:lstStyle/>
          <a:p>
            <a:r>
              <a:rPr lang="en-US" sz="3200" dirty="0" err="1" smtClean="0">
                <a:solidFill>
                  <a:srgbClr val="002060"/>
                </a:solidFill>
                <a:latin typeface="Times New Roman" pitchFamily="18" charset="0"/>
                <a:cs typeface="Times New Roman" pitchFamily="18" charset="0"/>
              </a:rPr>
              <a:t>Luyện</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tập</a:t>
            </a:r>
            <a:endParaRPr lang="en-US" sz="3200" dirty="0">
              <a:solidFill>
                <a:srgbClr val="002060"/>
              </a:solidFill>
              <a:latin typeface="Times New Roman" pitchFamily="18" charset="0"/>
              <a:cs typeface="Times New Roman" pitchFamily="18" charset="0"/>
            </a:endParaRPr>
          </a:p>
        </p:txBody>
      </p:sp>
      <p:sp>
        <p:nvSpPr>
          <p:cNvPr id="52" name="TextBox 51"/>
          <p:cNvSpPr txBox="1"/>
          <p:nvPr/>
        </p:nvSpPr>
        <p:spPr>
          <a:xfrm>
            <a:off x="3662188" y="3454390"/>
            <a:ext cx="1792478" cy="584775"/>
          </a:xfrm>
          <a:prstGeom prst="rect">
            <a:avLst/>
          </a:prstGeom>
          <a:noFill/>
        </p:spPr>
        <p:txBody>
          <a:bodyPr wrap="none" rtlCol="0">
            <a:spAutoFit/>
          </a:bodyPr>
          <a:lstStyle/>
          <a:p>
            <a:r>
              <a:rPr lang="en-US" sz="3200" dirty="0" err="1" smtClean="0">
                <a:solidFill>
                  <a:srgbClr val="002060"/>
                </a:solidFill>
                <a:latin typeface="Times New Roman" pitchFamily="18" charset="0"/>
                <a:cs typeface="Times New Roman" pitchFamily="18" charset="0"/>
              </a:rPr>
              <a:t>Vận</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dụng</a:t>
            </a:r>
            <a:endParaRPr lang="en-US" sz="3200" dirty="0">
              <a:solidFill>
                <a:srgbClr val="002060"/>
              </a:solidFill>
              <a:latin typeface="Times New Roman" pitchFamily="18" charset="0"/>
              <a:cs typeface="Times New Roman" pitchFamily="18" charset="0"/>
            </a:endParaRPr>
          </a:p>
        </p:txBody>
      </p:sp>
      <p:sp>
        <p:nvSpPr>
          <p:cNvPr id="19" name="TextBox 18"/>
          <p:cNvSpPr txBox="1"/>
          <p:nvPr/>
        </p:nvSpPr>
        <p:spPr>
          <a:xfrm>
            <a:off x="3638962" y="4547461"/>
            <a:ext cx="3212739" cy="584775"/>
          </a:xfrm>
          <a:prstGeom prst="rect">
            <a:avLst/>
          </a:prstGeom>
          <a:noFill/>
        </p:spPr>
        <p:txBody>
          <a:bodyPr wrap="none" rtlCol="0">
            <a:spAutoFit/>
          </a:bodyPr>
          <a:lstStyle/>
          <a:p>
            <a:r>
              <a:rPr lang="en-US" sz="3200" dirty="0" err="1" smtClean="0">
                <a:solidFill>
                  <a:srgbClr val="002060"/>
                </a:solidFill>
                <a:latin typeface="Times New Roman" pitchFamily="18" charset="0"/>
                <a:cs typeface="Times New Roman" pitchFamily="18" charset="0"/>
              </a:rPr>
              <a:t>Hướng</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dẫn</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về</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nhà</a:t>
            </a:r>
            <a:endParaRPr lang="en-US" sz="3200"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533691403"/>
      </p:ext>
    </p:extLst>
  </p:cSld>
  <p:clrMapOvr>
    <a:masterClrMapping/>
  </p:clrMapOvr>
  <mc:AlternateContent xmlns:mc="http://schemas.openxmlformats.org/markup-compatibility/2006" xmlns:p14="http://schemas.microsoft.com/office/powerpoint/2010/main">
    <mc:Choice Requires="p14">
      <p:transition spd="slow" p14:dur="125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500"/>
                                  </p:stCondLst>
                                  <p:childTnLst>
                                    <p:set>
                                      <p:cBhvr>
                                        <p:cTn id="6" dur="1" fill="hold">
                                          <p:stCondLst>
                                            <p:cond delay="0"/>
                                          </p:stCondLst>
                                        </p:cTn>
                                        <p:tgtEl>
                                          <p:spTgt spid="59"/>
                                        </p:tgtEl>
                                        <p:attrNameLst>
                                          <p:attrName>style.visibility</p:attrName>
                                        </p:attrNameLst>
                                      </p:cBhvr>
                                      <p:to>
                                        <p:strVal val="visible"/>
                                      </p:to>
                                    </p:set>
                                    <p:anim calcmode="lin" valueType="num">
                                      <p:cBhvr>
                                        <p:cTn id="7" dur="750" fill="hold"/>
                                        <p:tgtEl>
                                          <p:spTgt spid="59"/>
                                        </p:tgtEl>
                                        <p:attrNameLst>
                                          <p:attrName>ppt_w</p:attrName>
                                        </p:attrNameLst>
                                      </p:cBhvr>
                                      <p:tavLst>
                                        <p:tav tm="0">
                                          <p:val>
                                            <p:fltVal val="0"/>
                                          </p:val>
                                        </p:tav>
                                        <p:tav tm="100000">
                                          <p:val>
                                            <p:strVal val="#ppt_w"/>
                                          </p:val>
                                        </p:tav>
                                      </p:tavLst>
                                    </p:anim>
                                    <p:anim calcmode="lin" valueType="num">
                                      <p:cBhvr>
                                        <p:cTn id="8" dur="750" fill="hold"/>
                                        <p:tgtEl>
                                          <p:spTgt spid="59"/>
                                        </p:tgtEl>
                                        <p:attrNameLst>
                                          <p:attrName>ppt_h</p:attrName>
                                        </p:attrNameLst>
                                      </p:cBhvr>
                                      <p:tavLst>
                                        <p:tav tm="0">
                                          <p:val>
                                            <p:fltVal val="0"/>
                                          </p:val>
                                        </p:tav>
                                        <p:tav tm="100000">
                                          <p:val>
                                            <p:strVal val="#ppt_h"/>
                                          </p:val>
                                        </p:tav>
                                      </p:tavLst>
                                    </p:anim>
                                    <p:anim calcmode="lin" valueType="num">
                                      <p:cBhvr>
                                        <p:cTn id="9" dur="750" fill="hold"/>
                                        <p:tgtEl>
                                          <p:spTgt spid="59"/>
                                        </p:tgtEl>
                                        <p:attrNameLst>
                                          <p:attrName>style.rotation</p:attrName>
                                        </p:attrNameLst>
                                      </p:cBhvr>
                                      <p:tavLst>
                                        <p:tav tm="0">
                                          <p:val>
                                            <p:fltVal val="90"/>
                                          </p:val>
                                        </p:tav>
                                        <p:tav tm="100000">
                                          <p:val>
                                            <p:fltVal val="0"/>
                                          </p:val>
                                        </p:tav>
                                      </p:tavLst>
                                    </p:anim>
                                    <p:animEffect transition="in" filter="fade">
                                      <p:cBhvr>
                                        <p:cTn id="10" dur="750"/>
                                        <p:tgtEl>
                                          <p:spTgt spid="59"/>
                                        </p:tgtEl>
                                      </p:cBhvr>
                                    </p:animEffect>
                                  </p:childTnLst>
                                </p:cTn>
                              </p:par>
                            </p:childTnLst>
                          </p:cTn>
                        </p:par>
                        <p:par>
                          <p:cTn id="11" fill="hold">
                            <p:stCondLst>
                              <p:cond delay="1250"/>
                            </p:stCondLst>
                            <p:childTnLst>
                              <p:par>
                                <p:cTn id="12" presetID="22" presetClass="entr" presetSubtype="4" fill="hold" nodeType="after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down)">
                                      <p:cBhvr>
                                        <p:cTn id="14" dur="500"/>
                                        <p:tgtEl>
                                          <p:spTgt spid="46"/>
                                        </p:tgtEl>
                                      </p:cBhvr>
                                    </p:animEffect>
                                  </p:childTnLst>
                                </p:cTn>
                              </p:par>
                              <p:par>
                                <p:cTn id="15" presetID="31" presetClass="entr" presetSubtype="0" fill="hold" grpId="0" nodeType="withEffect">
                                  <p:stCondLst>
                                    <p:cond delay="500"/>
                                  </p:stCondLst>
                                  <p:childTnLst>
                                    <p:set>
                                      <p:cBhvr>
                                        <p:cTn id="16" dur="1" fill="hold">
                                          <p:stCondLst>
                                            <p:cond delay="0"/>
                                          </p:stCondLst>
                                        </p:cTn>
                                        <p:tgtEl>
                                          <p:spTgt spid="49"/>
                                        </p:tgtEl>
                                        <p:attrNameLst>
                                          <p:attrName>style.visibility</p:attrName>
                                        </p:attrNameLst>
                                      </p:cBhvr>
                                      <p:to>
                                        <p:strVal val="visible"/>
                                      </p:to>
                                    </p:set>
                                    <p:anim calcmode="lin" valueType="num">
                                      <p:cBhvr>
                                        <p:cTn id="17" dur="750" fill="hold"/>
                                        <p:tgtEl>
                                          <p:spTgt spid="49"/>
                                        </p:tgtEl>
                                        <p:attrNameLst>
                                          <p:attrName>ppt_w</p:attrName>
                                        </p:attrNameLst>
                                      </p:cBhvr>
                                      <p:tavLst>
                                        <p:tav tm="0">
                                          <p:val>
                                            <p:fltVal val="0"/>
                                          </p:val>
                                        </p:tav>
                                        <p:tav tm="100000">
                                          <p:val>
                                            <p:strVal val="#ppt_w"/>
                                          </p:val>
                                        </p:tav>
                                      </p:tavLst>
                                    </p:anim>
                                    <p:anim calcmode="lin" valueType="num">
                                      <p:cBhvr>
                                        <p:cTn id="18" dur="750" fill="hold"/>
                                        <p:tgtEl>
                                          <p:spTgt spid="49"/>
                                        </p:tgtEl>
                                        <p:attrNameLst>
                                          <p:attrName>ppt_h</p:attrName>
                                        </p:attrNameLst>
                                      </p:cBhvr>
                                      <p:tavLst>
                                        <p:tav tm="0">
                                          <p:val>
                                            <p:fltVal val="0"/>
                                          </p:val>
                                        </p:tav>
                                        <p:tav tm="100000">
                                          <p:val>
                                            <p:strVal val="#ppt_h"/>
                                          </p:val>
                                        </p:tav>
                                      </p:tavLst>
                                    </p:anim>
                                    <p:anim calcmode="lin" valueType="num">
                                      <p:cBhvr>
                                        <p:cTn id="19" dur="750" fill="hold"/>
                                        <p:tgtEl>
                                          <p:spTgt spid="49"/>
                                        </p:tgtEl>
                                        <p:attrNameLst>
                                          <p:attrName>style.rotation</p:attrName>
                                        </p:attrNameLst>
                                      </p:cBhvr>
                                      <p:tavLst>
                                        <p:tav tm="0">
                                          <p:val>
                                            <p:fltVal val="90"/>
                                          </p:val>
                                        </p:tav>
                                        <p:tav tm="100000">
                                          <p:val>
                                            <p:fltVal val="0"/>
                                          </p:val>
                                        </p:tav>
                                      </p:tavLst>
                                    </p:anim>
                                    <p:animEffect transition="in" filter="fade">
                                      <p:cBhvr>
                                        <p:cTn id="20" dur="750"/>
                                        <p:tgtEl>
                                          <p:spTgt spid="49"/>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50"/>
                                        </p:tgtEl>
                                        <p:attrNameLst>
                                          <p:attrName>style.visibility</p:attrName>
                                        </p:attrNameLst>
                                      </p:cBhvr>
                                      <p:to>
                                        <p:strVal val="visible"/>
                                      </p:to>
                                    </p:set>
                                    <p:anim calcmode="lin" valueType="num">
                                      <p:cBhvr>
                                        <p:cTn id="23" dur="750" fill="hold"/>
                                        <p:tgtEl>
                                          <p:spTgt spid="50"/>
                                        </p:tgtEl>
                                        <p:attrNameLst>
                                          <p:attrName>ppt_w</p:attrName>
                                        </p:attrNameLst>
                                      </p:cBhvr>
                                      <p:tavLst>
                                        <p:tav tm="0">
                                          <p:val>
                                            <p:fltVal val="0"/>
                                          </p:val>
                                        </p:tav>
                                        <p:tav tm="100000">
                                          <p:val>
                                            <p:strVal val="#ppt_w"/>
                                          </p:val>
                                        </p:tav>
                                      </p:tavLst>
                                    </p:anim>
                                    <p:anim calcmode="lin" valueType="num">
                                      <p:cBhvr>
                                        <p:cTn id="24" dur="750" fill="hold"/>
                                        <p:tgtEl>
                                          <p:spTgt spid="50"/>
                                        </p:tgtEl>
                                        <p:attrNameLst>
                                          <p:attrName>ppt_h</p:attrName>
                                        </p:attrNameLst>
                                      </p:cBhvr>
                                      <p:tavLst>
                                        <p:tav tm="0">
                                          <p:val>
                                            <p:fltVal val="0"/>
                                          </p:val>
                                        </p:tav>
                                        <p:tav tm="100000">
                                          <p:val>
                                            <p:strVal val="#ppt_h"/>
                                          </p:val>
                                        </p:tav>
                                      </p:tavLst>
                                    </p:anim>
                                    <p:anim calcmode="lin" valueType="num">
                                      <p:cBhvr>
                                        <p:cTn id="25" dur="750" fill="hold"/>
                                        <p:tgtEl>
                                          <p:spTgt spid="50"/>
                                        </p:tgtEl>
                                        <p:attrNameLst>
                                          <p:attrName>style.rotation</p:attrName>
                                        </p:attrNameLst>
                                      </p:cBhvr>
                                      <p:tavLst>
                                        <p:tav tm="0">
                                          <p:val>
                                            <p:fltVal val="90"/>
                                          </p:val>
                                        </p:tav>
                                        <p:tav tm="100000">
                                          <p:val>
                                            <p:fltVal val="0"/>
                                          </p:val>
                                        </p:tav>
                                      </p:tavLst>
                                    </p:anim>
                                    <p:animEffect transition="in" filter="fade">
                                      <p:cBhvr>
                                        <p:cTn id="26" dur="750"/>
                                        <p:tgtEl>
                                          <p:spTgt spid="50"/>
                                        </p:tgtEl>
                                      </p:cBhvr>
                                    </p:animEffect>
                                  </p:childTnLst>
                                </p:cTn>
                              </p:par>
                              <p:par>
                                <p:cTn id="27" presetID="31" presetClass="entr" presetSubtype="0" fill="hold" grpId="0" nodeType="withEffect">
                                  <p:stCondLst>
                                    <p:cond delay="500"/>
                                  </p:stCondLst>
                                  <p:childTnLst>
                                    <p:set>
                                      <p:cBhvr>
                                        <p:cTn id="28" dur="1" fill="hold">
                                          <p:stCondLst>
                                            <p:cond delay="0"/>
                                          </p:stCondLst>
                                        </p:cTn>
                                        <p:tgtEl>
                                          <p:spTgt spid="51"/>
                                        </p:tgtEl>
                                        <p:attrNameLst>
                                          <p:attrName>style.visibility</p:attrName>
                                        </p:attrNameLst>
                                      </p:cBhvr>
                                      <p:to>
                                        <p:strVal val="visible"/>
                                      </p:to>
                                    </p:set>
                                    <p:anim calcmode="lin" valueType="num">
                                      <p:cBhvr>
                                        <p:cTn id="29" dur="750" fill="hold"/>
                                        <p:tgtEl>
                                          <p:spTgt spid="51"/>
                                        </p:tgtEl>
                                        <p:attrNameLst>
                                          <p:attrName>ppt_w</p:attrName>
                                        </p:attrNameLst>
                                      </p:cBhvr>
                                      <p:tavLst>
                                        <p:tav tm="0">
                                          <p:val>
                                            <p:fltVal val="0"/>
                                          </p:val>
                                        </p:tav>
                                        <p:tav tm="100000">
                                          <p:val>
                                            <p:strVal val="#ppt_w"/>
                                          </p:val>
                                        </p:tav>
                                      </p:tavLst>
                                    </p:anim>
                                    <p:anim calcmode="lin" valueType="num">
                                      <p:cBhvr>
                                        <p:cTn id="30" dur="750" fill="hold"/>
                                        <p:tgtEl>
                                          <p:spTgt spid="51"/>
                                        </p:tgtEl>
                                        <p:attrNameLst>
                                          <p:attrName>ppt_h</p:attrName>
                                        </p:attrNameLst>
                                      </p:cBhvr>
                                      <p:tavLst>
                                        <p:tav tm="0">
                                          <p:val>
                                            <p:fltVal val="0"/>
                                          </p:val>
                                        </p:tav>
                                        <p:tav tm="100000">
                                          <p:val>
                                            <p:strVal val="#ppt_h"/>
                                          </p:val>
                                        </p:tav>
                                      </p:tavLst>
                                    </p:anim>
                                    <p:anim calcmode="lin" valueType="num">
                                      <p:cBhvr>
                                        <p:cTn id="31" dur="750" fill="hold"/>
                                        <p:tgtEl>
                                          <p:spTgt spid="51"/>
                                        </p:tgtEl>
                                        <p:attrNameLst>
                                          <p:attrName>style.rotation</p:attrName>
                                        </p:attrNameLst>
                                      </p:cBhvr>
                                      <p:tavLst>
                                        <p:tav tm="0">
                                          <p:val>
                                            <p:fltVal val="90"/>
                                          </p:val>
                                        </p:tav>
                                        <p:tav tm="100000">
                                          <p:val>
                                            <p:fltVal val="0"/>
                                          </p:val>
                                        </p:tav>
                                      </p:tavLst>
                                    </p:anim>
                                    <p:animEffect transition="in" filter="fade">
                                      <p:cBhvr>
                                        <p:cTn id="32" dur="750"/>
                                        <p:tgtEl>
                                          <p:spTgt spid="51"/>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2" presetClass="entr" presetSubtype="4"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par>
                          <p:cTn id="44" fill="hold">
                            <p:stCondLst>
                              <p:cond delay="1000"/>
                            </p:stCondLst>
                            <p:childTnLst>
                              <p:par>
                                <p:cTn id="45" presetID="2" presetClass="entr" presetSubtype="4"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1500"/>
                            </p:stCondLst>
                            <p:childTnLst>
                              <p:par>
                                <p:cTn id="50" presetID="2" presetClass="entr" presetSubtype="4"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ppt_x"/>
                                          </p:val>
                                        </p:tav>
                                        <p:tav tm="100000">
                                          <p:val>
                                            <p:strVal val="#ppt_x"/>
                                          </p:val>
                                        </p:tav>
                                      </p:tavLst>
                                    </p:anim>
                                    <p:anim calcmode="lin" valueType="num">
                                      <p:cBhvr additive="base">
                                        <p:cTn id="5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2" grpId="0"/>
      <p:bldP spid="49" grpId="0" animBg="1"/>
      <p:bldP spid="50" grpId="0" animBg="1"/>
      <p:bldP spid="51" grpId="0" animBg="1"/>
      <p:bldP spid="6" grpId="0"/>
      <p:bldP spid="52"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8" name="Text Box 4"/>
          <p:cNvSpPr txBox="1">
            <a:spLocks noChangeArrowheads="1"/>
          </p:cNvSpPr>
          <p:nvPr/>
        </p:nvSpPr>
        <p:spPr bwMode="auto">
          <a:xfrm>
            <a:off x="457200" y="825500"/>
            <a:ext cx="8077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i="1" u="sng" dirty="0" err="1" smtClean="0">
                <a:solidFill>
                  <a:srgbClr val="002060"/>
                </a:solidFill>
                <a:latin typeface="Times New Roman" pitchFamily="18" charset="0"/>
                <a:cs typeface="Times New Roman" pitchFamily="18" charset="0"/>
              </a:rPr>
              <a:t>Câu</a:t>
            </a:r>
            <a:r>
              <a:rPr lang="en-US" sz="2400" i="1" u="sng" dirty="0" smtClean="0">
                <a:solidFill>
                  <a:srgbClr val="002060"/>
                </a:solidFill>
                <a:latin typeface="Times New Roman" pitchFamily="18" charset="0"/>
                <a:cs typeface="Times New Roman" pitchFamily="18" charset="0"/>
              </a:rPr>
              <a:t> 1</a:t>
            </a:r>
            <a:r>
              <a:rPr lang="en-US" sz="2400" i="1" dirty="0" smtClean="0">
                <a:solidFill>
                  <a:srgbClr val="002060"/>
                </a:solidFill>
                <a:latin typeface="Times New Roman" pitchFamily="18" charset="0"/>
                <a:cs typeface="Times New Roman" pitchFamily="18" charset="0"/>
              </a:rPr>
              <a:t>: </a:t>
            </a:r>
            <a:r>
              <a:rPr lang="en-US" sz="2400" i="1" dirty="0" err="1" smtClean="0">
                <a:solidFill>
                  <a:srgbClr val="002060"/>
                </a:solidFill>
                <a:latin typeface="Times New Roman" pitchFamily="18" charset="0"/>
                <a:cs typeface="Times New Roman" pitchFamily="18" charset="0"/>
              </a:rPr>
              <a:t>Điền</a:t>
            </a:r>
            <a:r>
              <a:rPr lang="en-US" sz="2400" i="1" dirty="0" smtClean="0">
                <a:solidFill>
                  <a:srgbClr val="002060"/>
                </a:solidFill>
                <a:latin typeface="Times New Roman" pitchFamily="18" charset="0"/>
                <a:cs typeface="Times New Roman" pitchFamily="18" charset="0"/>
              </a:rPr>
              <a:t> </a:t>
            </a:r>
            <a:r>
              <a:rPr lang="en-US" sz="2400" b="1" i="1" dirty="0">
                <a:solidFill>
                  <a:srgbClr val="002060"/>
                </a:solidFill>
                <a:latin typeface="Times New Roman" pitchFamily="18" charset="0"/>
                <a:cs typeface="Times New Roman" pitchFamily="18" charset="0"/>
              </a:rPr>
              <a:t>Đ</a:t>
            </a:r>
            <a:r>
              <a:rPr lang="en-US" sz="2400" i="1" dirty="0">
                <a:solidFill>
                  <a:srgbClr val="002060"/>
                </a:solidFill>
                <a:latin typeface="Times New Roman" pitchFamily="18" charset="0"/>
                <a:cs typeface="Times New Roman" pitchFamily="18" charset="0"/>
              </a:rPr>
              <a:t>(</a:t>
            </a:r>
            <a:r>
              <a:rPr lang="en-US" sz="2400" i="1" dirty="0" err="1">
                <a:solidFill>
                  <a:srgbClr val="002060"/>
                </a:solidFill>
                <a:latin typeface="Times New Roman" pitchFamily="18" charset="0"/>
                <a:cs typeface="Times New Roman" pitchFamily="18" charset="0"/>
              </a:rPr>
              <a:t>đúng</a:t>
            </a:r>
            <a:r>
              <a:rPr lang="en-US" sz="2400" i="1" dirty="0">
                <a:solidFill>
                  <a:srgbClr val="002060"/>
                </a:solidFill>
                <a:latin typeface="Times New Roman" pitchFamily="18" charset="0"/>
                <a:cs typeface="Times New Roman" pitchFamily="18" charset="0"/>
              </a:rPr>
              <a:t>) </a:t>
            </a:r>
            <a:r>
              <a:rPr lang="en-US" sz="2400" i="1" dirty="0" err="1">
                <a:solidFill>
                  <a:srgbClr val="002060"/>
                </a:solidFill>
                <a:latin typeface="Times New Roman" pitchFamily="18" charset="0"/>
                <a:cs typeface="Times New Roman" pitchFamily="18" charset="0"/>
              </a:rPr>
              <a:t>hoặc</a:t>
            </a:r>
            <a:r>
              <a:rPr lang="en-US" sz="2400" i="1" dirty="0">
                <a:solidFill>
                  <a:srgbClr val="002060"/>
                </a:solidFill>
                <a:latin typeface="Times New Roman" pitchFamily="18" charset="0"/>
                <a:cs typeface="Times New Roman" pitchFamily="18" charset="0"/>
              </a:rPr>
              <a:t> </a:t>
            </a:r>
            <a:r>
              <a:rPr lang="en-US" sz="2400" b="1" i="1" dirty="0">
                <a:solidFill>
                  <a:srgbClr val="002060"/>
                </a:solidFill>
                <a:latin typeface="Times New Roman" pitchFamily="18" charset="0"/>
                <a:cs typeface="Times New Roman" pitchFamily="18" charset="0"/>
              </a:rPr>
              <a:t>S</a:t>
            </a:r>
            <a:r>
              <a:rPr lang="en-US" sz="2400" i="1" dirty="0">
                <a:solidFill>
                  <a:srgbClr val="002060"/>
                </a:solidFill>
                <a:latin typeface="Times New Roman" pitchFamily="18" charset="0"/>
                <a:cs typeface="Times New Roman" pitchFamily="18" charset="0"/>
              </a:rPr>
              <a:t>(</a:t>
            </a:r>
            <a:r>
              <a:rPr lang="en-US" sz="2400" i="1" dirty="0" err="1">
                <a:solidFill>
                  <a:srgbClr val="002060"/>
                </a:solidFill>
                <a:latin typeface="Times New Roman" pitchFamily="18" charset="0"/>
                <a:cs typeface="Times New Roman" pitchFamily="18" charset="0"/>
              </a:rPr>
              <a:t>sai</a:t>
            </a:r>
            <a:r>
              <a:rPr lang="en-US" sz="2400" i="1" dirty="0">
                <a:solidFill>
                  <a:srgbClr val="002060"/>
                </a:solidFill>
                <a:latin typeface="Times New Roman" pitchFamily="18" charset="0"/>
                <a:cs typeface="Times New Roman" pitchFamily="18" charset="0"/>
              </a:rPr>
              <a:t>) </a:t>
            </a:r>
            <a:r>
              <a:rPr lang="en-US" sz="2400" i="1" dirty="0" err="1">
                <a:solidFill>
                  <a:srgbClr val="002060"/>
                </a:solidFill>
                <a:latin typeface="Times New Roman" pitchFamily="18" charset="0"/>
                <a:cs typeface="Times New Roman" pitchFamily="18" charset="0"/>
              </a:rPr>
              <a:t>thích</a:t>
            </a:r>
            <a:r>
              <a:rPr lang="en-US" sz="2400" i="1" dirty="0">
                <a:solidFill>
                  <a:srgbClr val="002060"/>
                </a:solidFill>
                <a:latin typeface="Times New Roman" pitchFamily="18" charset="0"/>
                <a:cs typeface="Times New Roman" pitchFamily="18" charset="0"/>
              </a:rPr>
              <a:t> </a:t>
            </a:r>
            <a:r>
              <a:rPr lang="en-US" sz="2400" i="1" dirty="0" err="1">
                <a:solidFill>
                  <a:srgbClr val="002060"/>
                </a:solidFill>
                <a:latin typeface="Times New Roman" pitchFamily="18" charset="0"/>
                <a:cs typeface="Times New Roman" pitchFamily="18" charset="0"/>
              </a:rPr>
              <a:t>hợp</a:t>
            </a:r>
            <a:r>
              <a:rPr lang="en-US" sz="2400" i="1" dirty="0">
                <a:solidFill>
                  <a:srgbClr val="002060"/>
                </a:solidFill>
                <a:latin typeface="Times New Roman" pitchFamily="18" charset="0"/>
                <a:cs typeface="Times New Roman" pitchFamily="18" charset="0"/>
              </a:rPr>
              <a:t> </a:t>
            </a:r>
            <a:r>
              <a:rPr lang="en-US" sz="2400" i="1" dirty="0" err="1">
                <a:solidFill>
                  <a:srgbClr val="002060"/>
                </a:solidFill>
                <a:latin typeface="Times New Roman" pitchFamily="18" charset="0"/>
                <a:cs typeface="Times New Roman" pitchFamily="18" charset="0"/>
              </a:rPr>
              <a:t>vào</a:t>
            </a:r>
            <a:r>
              <a:rPr lang="en-US" sz="2400" i="1" dirty="0">
                <a:solidFill>
                  <a:srgbClr val="002060"/>
                </a:solidFill>
                <a:latin typeface="Times New Roman" pitchFamily="18" charset="0"/>
                <a:cs typeface="Times New Roman" pitchFamily="18" charset="0"/>
              </a:rPr>
              <a:t> ô </a:t>
            </a:r>
            <a:r>
              <a:rPr lang="en-US" sz="2400" i="1" dirty="0" err="1">
                <a:solidFill>
                  <a:srgbClr val="002060"/>
                </a:solidFill>
                <a:latin typeface="Times New Roman" pitchFamily="18" charset="0"/>
                <a:cs typeface="Times New Roman" pitchFamily="18" charset="0"/>
              </a:rPr>
              <a:t>trống</a:t>
            </a:r>
            <a:r>
              <a:rPr lang="en-US" sz="2400" i="1" dirty="0">
                <a:solidFill>
                  <a:srgbClr val="002060"/>
                </a:solidFill>
                <a:latin typeface="Times New Roman" pitchFamily="18" charset="0"/>
                <a:cs typeface="Times New Roman" pitchFamily="18" charset="0"/>
              </a:rPr>
              <a:t> </a:t>
            </a:r>
            <a:r>
              <a:rPr lang="en-US" sz="2400" i="1" dirty="0" err="1">
                <a:solidFill>
                  <a:srgbClr val="002060"/>
                </a:solidFill>
                <a:latin typeface="Times New Roman" pitchFamily="18" charset="0"/>
                <a:cs typeface="Times New Roman" pitchFamily="18" charset="0"/>
              </a:rPr>
              <a:t>sau</a:t>
            </a:r>
            <a:r>
              <a:rPr lang="en-US" sz="2400" i="1" dirty="0">
                <a:solidFill>
                  <a:srgbClr val="002060"/>
                </a:solidFill>
                <a:latin typeface="Times New Roman" pitchFamily="18" charset="0"/>
                <a:cs typeface="Times New Roman" pitchFamily="18" charset="0"/>
              </a:rPr>
              <a:t>: </a:t>
            </a:r>
          </a:p>
        </p:txBody>
      </p:sp>
      <p:sp>
        <p:nvSpPr>
          <p:cNvPr id="210950" name="Text Box 6"/>
          <p:cNvSpPr txBox="1">
            <a:spLocks noChangeArrowheads="1"/>
          </p:cNvSpPr>
          <p:nvPr/>
        </p:nvSpPr>
        <p:spPr bwMode="auto">
          <a:xfrm>
            <a:off x="393700" y="1244600"/>
            <a:ext cx="71247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dirty="0" err="1">
                <a:latin typeface="Times New Roman" pitchFamily="18" charset="0"/>
                <a:cs typeface="Times New Roman" pitchFamily="18" charset="0"/>
              </a:rPr>
              <a:t>Trong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một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đường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tròn</a:t>
            </a:r>
            <a:r>
              <a:rPr lang="en-US" sz="2400" b="1" dirty="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graphicFrame>
        <p:nvGraphicFramePr>
          <p:cNvPr id="211079" name="Group 135"/>
          <p:cNvGraphicFramePr>
            <a:graphicFrameLocks noGrp="1"/>
          </p:cNvGraphicFramePr>
          <p:nvPr>
            <p:ph idx="1"/>
            <p:extLst>
              <p:ext uri="{D42A27DB-BD31-4B8C-83A1-F6EECF244321}">
                <p14:modId xmlns:p14="http://schemas.microsoft.com/office/powerpoint/2010/main" val="2531615565"/>
              </p:ext>
            </p:extLst>
          </p:nvPr>
        </p:nvGraphicFramePr>
        <p:xfrm>
          <a:off x="457200" y="1879600"/>
          <a:ext cx="8229600" cy="4224340"/>
        </p:xfrm>
        <a:graphic>
          <a:graphicData uri="http://schemas.openxmlformats.org/drawingml/2006/table">
            <a:tbl>
              <a:tblPr/>
              <a:tblGrid>
                <a:gridCol w="977900"/>
                <a:gridCol w="6324600"/>
                <a:gridCol w="927100"/>
              </a:tblGrid>
              <a:tr h="8493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rgbClr val="002060"/>
                          </a:solidFill>
                          <a:effectLst/>
                          <a:latin typeface="Times New Roman" pitchFamily="18" charset="0"/>
                        </a:rPr>
                        <a:t>Câu</a:t>
                      </a:r>
                      <a:endParaRPr kumimoji="0" lang="en-US" sz="2400" b="0" i="0" u="none" strike="noStrike" cap="none" normalizeH="0" baseline="0" dirty="0" smtClean="0">
                        <a:ln>
                          <a:noFill/>
                        </a:ln>
                        <a:solidFill>
                          <a:srgbClr val="002060"/>
                        </a:solidFill>
                        <a:effectLst/>
                        <a:latin typeface="Times New Roman"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rgbClr val="002060"/>
                          </a:solidFill>
                          <a:effectLst/>
                          <a:latin typeface="Times New Roman" pitchFamily="18" charset="0"/>
                        </a:rPr>
                        <a:t>Các</a:t>
                      </a:r>
                      <a:r>
                        <a:rPr kumimoji="0" lang="en-US" sz="2400" b="0" i="0" u="none" strike="noStrike" cap="none" normalizeH="0" baseline="0" dirty="0" smtClean="0">
                          <a:ln>
                            <a:noFill/>
                          </a:ln>
                          <a:solidFill>
                            <a:srgbClr val="002060"/>
                          </a:solidFill>
                          <a:effectLst/>
                          <a:latin typeface="Times New Roman" pitchFamily="18" charset="0"/>
                        </a:rPr>
                        <a:t> </a:t>
                      </a:r>
                      <a:r>
                        <a:rPr kumimoji="0" lang="en-US" sz="2400" b="0" i="0" u="none" strike="noStrike" cap="none" normalizeH="0" baseline="0" dirty="0" err="1" smtClean="0">
                          <a:ln>
                            <a:noFill/>
                          </a:ln>
                          <a:solidFill>
                            <a:srgbClr val="002060"/>
                          </a:solidFill>
                          <a:effectLst/>
                          <a:latin typeface="Times New Roman" pitchFamily="18" charset="0"/>
                        </a:rPr>
                        <a:t>khẳng</a:t>
                      </a:r>
                      <a:r>
                        <a:rPr kumimoji="0" lang="en-US" sz="2400" b="0" i="0" u="none" strike="noStrike" cap="none" normalizeH="0" baseline="0" dirty="0" smtClean="0">
                          <a:ln>
                            <a:noFill/>
                          </a:ln>
                          <a:solidFill>
                            <a:srgbClr val="002060"/>
                          </a:solidFill>
                          <a:effectLst/>
                          <a:latin typeface="Times New Roman" pitchFamily="18" charset="0"/>
                        </a:rPr>
                        <a:t> </a:t>
                      </a:r>
                      <a:r>
                        <a:rPr kumimoji="0" lang="en-US" sz="2400" b="0" i="0" u="none" strike="noStrike" cap="none" normalizeH="0" baseline="0" dirty="0" err="1" smtClean="0">
                          <a:ln>
                            <a:noFill/>
                          </a:ln>
                          <a:solidFill>
                            <a:srgbClr val="002060"/>
                          </a:solidFill>
                          <a:effectLst/>
                          <a:latin typeface="Times New Roman" pitchFamily="18" charset="0"/>
                        </a:rPr>
                        <a:t>định</a:t>
                      </a:r>
                      <a:endParaRPr kumimoji="0" lang="en-US" sz="2400" b="0" i="0" u="none" strike="noStrike" cap="none" normalizeH="0" baseline="0" dirty="0" smtClean="0">
                        <a:ln>
                          <a:noFill/>
                        </a:ln>
                        <a:solidFill>
                          <a:srgbClr val="002060"/>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rgbClr val="002060"/>
                          </a:solidFill>
                          <a:effectLst/>
                          <a:latin typeface="Times New Roman" pitchFamily="18" charset="0"/>
                        </a:rPr>
                        <a:t>Đ, 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F0"/>
                    </a:solidFill>
                  </a:tcPr>
                </a:tc>
              </a:tr>
              <a:tr h="8270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đo</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của</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góc</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tạo</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bởi</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tia</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tiếp</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tuyến</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và</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dây</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cung</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bằng</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nửa</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đo</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của</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cung</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bị</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chắn</a:t>
                      </a:r>
                      <a:endParaRPr kumimoji="0" lang="en-US" sz="24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93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đo</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góc</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tạo</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bởi</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tia</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tiếp</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tuyến</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và</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dây</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cung</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bằng</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đo</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góc</a:t>
                      </a:r>
                      <a:r>
                        <a:rPr kumimoji="0" lang="en-US" sz="2400" b="0" i="0" u="none" strike="noStrike" cap="none" normalizeH="0" baseline="0" dirty="0" smtClean="0">
                          <a:ln>
                            <a:noFill/>
                          </a:ln>
                          <a:solidFill>
                            <a:schemeClr val="tx1"/>
                          </a:solidFill>
                          <a:effectLst/>
                          <a:latin typeface="Times New Roman" pitchFamily="18" charset="0"/>
                        </a:rPr>
                        <a:t> ở </a:t>
                      </a:r>
                      <a:r>
                        <a:rPr kumimoji="0" lang="en-US" sz="2400" b="0" i="0" u="none" strike="noStrike" cap="none" normalizeH="0" baseline="0" dirty="0" err="1" smtClean="0">
                          <a:ln>
                            <a:noFill/>
                          </a:ln>
                          <a:solidFill>
                            <a:schemeClr val="tx1"/>
                          </a:solidFill>
                          <a:effectLst/>
                          <a:latin typeface="Times New Roman" pitchFamily="18" charset="0"/>
                        </a:rPr>
                        <a:t>tâm</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cùng</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chắn</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một</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cung</a:t>
                      </a:r>
                      <a:endParaRPr kumimoji="0" lang="en-US" sz="24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93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Times New Roman" pitchFamily="18" charset="0"/>
                        </a:rPr>
                        <a:t>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Times New Roman" pitchFamily="18" charset="0"/>
                        </a:rPr>
                        <a:t>Góc</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tạo</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bởi</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tia</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tiếp</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tuyến</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và</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dây</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cung</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chắn</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nửa</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đường</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tròn</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là</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góc</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vuông</a:t>
                      </a:r>
                      <a:endParaRPr kumimoji="0" lang="en-US" sz="24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93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rPr>
                        <a:t>4</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đo</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góc</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nội</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tiếp</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bằng</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nửa</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đo</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góc</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tạo</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bởi</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tia</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tiếp</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tuyến</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và</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dây</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cung</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cùng</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chắn</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một</a:t>
                      </a:r>
                      <a:r>
                        <a:rPr kumimoji="0" lang="en-US" sz="2400" b="0" i="0" u="none" strike="noStrike" cap="none" normalizeH="0" baseline="0" dirty="0" smtClean="0">
                          <a:ln>
                            <a:noFill/>
                          </a:ln>
                          <a:solidFill>
                            <a:schemeClr val="tx1"/>
                          </a:solidFill>
                          <a:effectLst/>
                          <a:latin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rPr>
                        <a:t>cung</a:t>
                      </a:r>
                      <a:endParaRPr kumimoji="0" lang="en-US" sz="2400" b="0"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11080" name="AutoShape 136"/>
          <p:cNvSpPr>
            <a:spLocks noChangeArrowheads="1"/>
          </p:cNvSpPr>
          <p:nvPr/>
        </p:nvSpPr>
        <p:spPr bwMode="auto">
          <a:xfrm>
            <a:off x="7772400" y="2743200"/>
            <a:ext cx="889000" cy="787400"/>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4800" dirty="0">
                <a:latin typeface="Times New Roman" pitchFamily="18" charset="0"/>
                <a:cs typeface="Times New Roman" pitchFamily="18" charset="0"/>
              </a:rPr>
              <a:t>Đ</a:t>
            </a:r>
          </a:p>
        </p:txBody>
      </p:sp>
      <p:sp>
        <p:nvSpPr>
          <p:cNvPr id="211081" name="AutoShape 137"/>
          <p:cNvSpPr>
            <a:spLocks noChangeArrowheads="1"/>
          </p:cNvSpPr>
          <p:nvPr/>
        </p:nvSpPr>
        <p:spPr bwMode="auto">
          <a:xfrm>
            <a:off x="7772400" y="3581400"/>
            <a:ext cx="889000" cy="787400"/>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4800">
                <a:latin typeface="Times New Roman" pitchFamily="18" charset="0"/>
                <a:cs typeface="Times New Roman" pitchFamily="18" charset="0"/>
              </a:rPr>
              <a:t>S</a:t>
            </a:r>
          </a:p>
        </p:txBody>
      </p:sp>
      <p:sp>
        <p:nvSpPr>
          <p:cNvPr id="211082" name="AutoShape 138"/>
          <p:cNvSpPr>
            <a:spLocks noChangeArrowheads="1"/>
          </p:cNvSpPr>
          <p:nvPr/>
        </p:nvSpPr>
        <p:spPr bwMode="auto">
          <a:xfrm>
            <a:off x="7759700" y="4432300"/>
            <a:ext cx="889000" cy="787400"/>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4800">
                <a:latin typeface="Times New Roman" pitchFamily="18" charset="0"/>
                <a:cs typeface="Times New Roman" pitchFamily="18" charset="0"/>
              </a:rPr>
              <a:t>Đ</a:t>
            </a:r>
          </a:p>
        </p:txBody>
      </p:sp>
      <p:sp>
        <p:nvSpPr>
          <p:cNvPr id="211083" name="AutoShape 139"/>
          <p:cNvSpPr>
            <a:spLocks noChangeArrowheads="1"/>
          </p:cNvSpPr>
          <p:nvPr/>
        </p:nvSpPr>
        <p:spPr bwMode="auto">
          <a:xfrm>
            <a:off x="7772400" y="5270500"/>
            <a:ext cx="889000" cy="787400"/>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4800">
                <a:latin typeface="Times New Roman" pitchFamily="18" charset="0"/>
                <a:cs typeface="Times New Roman" pitchFamily="18" charset="0"/>
              </a:rPr>
              <a:t>S</a:t>
            </a:r>
          </a:p>
        </p:txBody>
      </p:sp>
      <p:sp>
        <p:nvSpPr>
          <p:cNvPr id="11" name="Rectangle 10"/>
          <p:cNvSpPr/>
          <p:nvPr/>
        </p:nvSpPr>
        <p:spPr>
          <a:xfrm>
            <a:off x="2909664" y="10180"/>
            <a:ext cx="3338736" cy="523220"/>
          </a:xfrm>
          <a:prstGeom prst="rect">
            <a:avLst/>
          </a:prstGeom>
          <a:noFill/>
        </p:spPr>
        <p:txBody>
          <a:bodyPr wrap="none" lIns="91440" tIns="45720" rIns="91440" bIns="45720">
            <a:spAutoFit/>
          </a:bodyPr>
          <a:lstStyle/>
          <a:p>
            <a:pPr algn="ct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KIỂM TRA BÀI CŨ</a:t>
            </a:r>
            <a:endParaRPr 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5296216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0948"/>
                                        </p:tgtEl>
                                        <p:attrNameLst>
                                          <p:attrName>style.visibility</p:attrName>
                                        </p:attrNameLst>
                                      </p:cBhvr>
                                      <p:to>
                                        <p:strVal val="visible"/>
                                      </p:to>
                                    </p:set>
                                    <p:anim calcmode="lin" valueType="num">
                                      <p:cBhvr additive="base">
                                        <p:cTn id="13" dur="500" fill="hold"/>
                                        <p:tgtEl>
                                          <p:spTgt spid="210948"/>
                                        </p:tgtEl>
                                        <p:attrNameLst>
                                          <p:attrName>ppt_x</p:attrName>
                                        </p:attrNameLst>
                                      </p:cBhvr>
                                      <p:tavLst>
                                        <p:tav tm="0">
                                          <p:val>
                                            <p:strVal val="#ppt_x"/>
                                          </p:val>
                                        </p:tav>
                                        <p:tav tm="100000">
                                          <p:val>
                                            <p:strVal val="#ppt_x"/>
                                          </p:val>
                                        </p:tav>
                                      </p:tavLst>
                                    </p:anim>
                                    <p:anim calcmode="lin" valueType="num">
                                      <p:cBhvr additive="base">
                                        <p:cTn id="14" dur="500" fill="hold"/>
                                        <p:tgtEl>
                                          <p:spTgt spid="21094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0950"/>
                                        </p:tgtEl>
                                        <p:attrNameLst>
                                          <p:attrName>style.visibility</p:attrName>
                                        </p:attrNameLst>
                                      </p:cBhvr>
                                      <p:to>
                                        <p:strVal val="visible"/>
                                      </p:to>
                                    </p:set>
                                    <p:anim calcmode="lin" valueType="num">
                                      <p:cBhvr additive="base">
                                        <p:cTn id="19" dur="500" fill="hold"/>
                                        <p:tgtEl>
                                          <p:spTgt spid="210950"/>
                                        </p:tgtEl>
                                        <p:attrNameLst>
                                          <p:attrName>ppt_x</p:attrName>
                                        </p:attrNameLst>
                                      </p:cBhvr>
                                      <p:tavLst>
                                        <p:tav tm="0">
                                          <p:val>
                                            <p:strVal val="#ppt_x"/>
                                          </p:val>
                                        </p:tav>
                                        <p:tav tm="100000">
                                          <p:val>
                                            <p:strVal val="#ppt_x"/>
                                          </p:val>
                                        </p:tav>
                                      </p:tavLst>
                                    </p:anim>
                                    <p:anim calcmode="lin" valueType="num">
                                      <p:cBhvr additive="base">
                                        <p:cTn id="20" dur="500" fill="hold"/>
                                        <p:tgtEl>
                                          <p:spTgt spid="21095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1079"/>
                                        </p:tgtEl>
                                        <p:attrNameLst>
                                          <p:attrName>style.visibility</p:attrName>
                                        </p:attrNameLst>
                                      </p:cBhvr>
                                      <p:to>
                                        <p:strVal val="visible"/>
                                      </p:to>
                                    </p:set>
                                    <p:anim calcmode="lin" valueType="num">
                                      <p:cBhvr additive="base">
                                        <p:cTn id="25" dur="500" fill="hold"/>
                                        <p:tgtEl>
                                          <p:spTgt spid="211079"/>
                                        </p:tgtEl>
                                        <p:attrNameLst>
                                          <p:attrName>ppt_x</p:attrName>
                                        </p:attrNameLst>
                                      </p:cBhvr>
                                      <p:tavLst>
                                        <p:tav tm="0">
                                          <p:val>
                                            <p:strVal val="#ppt_x"/>
                                          </p:val>
                                        </p:tav>
                                        <p:tav tm="100000">
                                          <p:val>
                                            <p:strVal val="#ppt_x"/>
                                          </p:val>
                                        </p:tav>
                                      </p:tavLst>
                                    </p:anim>
                                    <p:anim calcmode="lin" valueType="num">
                                      <p:cBhvr additive="base">
                                        <p:cTn id="26" dur="500" fill="hold"/>
                                        <p:tgtEl>
                                          <p:spTgt spid="21107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4" fill="hold" grpId="0" nodeType="clickEffect">
                                  <p:stCondLst>
                                    <p:cond delay="0"/>
                                  </p:stCondLst>
                                  <p:childTnLst>
                                    <p:set>
                                      <p:cBhvr>
                                        <p:cTn id="30" dur="1" fill="hold">
                                          <p:stCondLst>
                                            <p:cond delay="0"/>
                                          </p:stCondLst>
                                        </p:cTn>
                                        <p:tgtEl>
                                          <p:spTgt spid="211080"/>
                                        </p:tgtEl>
                                        <p:attrNameLst>
                                          <p:attrName>style.visibility</p:attrName>
                                        </p:attrNameLst>
                                      </p:cBhvr>
                                      <p:to>
                                        <p:strVal val="visible"/>
                                      </p:to>
                                    </p:set>
                                    <p:animEffect transition="in" filter="wheel(4)">
                                      <p:cBhvr>
                                        <p:cTn id="31" dur="1000"/>
                                        <p:tgtEl>
                                          <p:spTgt spid="211080"/>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grpId="0" nodeType="clickEffect">
                                  <p:stCondLst>
                                    <p:cond delay="0"/>
                                  </p:stCondLst>
                                  <p:childTnLst>
                                    <p:set>
                                      <p:cBhvr>
                                        <p:cTn id="35" dur="1" fill="hold">
                                          <p:stCondLst>
                                            <p:cond delay="0"/>
                                          </p:stCondLst>
                                        </p:cTn>
                                        <p:tgtEl>
                                          <p:spTgt spid="211081"/>
                                        </p:tgtEl>
                                        <p:attrNameLst>
                                          <p:attrName>style.visibility</p:attrName>
                                        </p:attrNameLst>
                                      </p:cBhvr>
                                      <p:to>
                                        <p:strVal val="visible"/>
                                      </p:to>
                                    </p:set>
                                    <p:animEffect transition="in" filter="wheel(4)">
                                      <p:cBhvr>
                                        <p:cTn id="36" dur="1000"/>
                                        <p:tgtEl>
                                          <p:spTgt spid="211081"/>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grpId="0" nodeType="clickEffect">
                                  <p:stCondLst>
                                    <p:cond delay="0"/>
                                  </p:stCondLst>
                                  <p:childTnLst>
                                    <p:set>
                                      <p:cBhvr>
                                        <p:cTn id="40" dur="1" fill="hold">
                                          <p:stCondLst>
                                            <p:cond delay="0"/>
                                          </p:stCondLst>
                                        </p:cTn>
                                        <p:tgtEl>
                                          <p:spTgt spid="211082"/>
                                        </p:tgtEl>
                                        <p:attrNameLst>
                                          <p:attrName>style.visibility</p:attrName>
                                        </p:attrNameLst>
                                      </p:cBhvr>
                                      <p:to>
                                        <p:strVal val="visible"/>
                                      </p:to>
                                    </p:set>
                                    <p:animEffect transition="in" filter="wheel(4)">
                                      <p:cBhvr>
                                        <p:cTn id="41" dur="1000"/>
                                        <p:tgtEl>
                                          <p:spTgt spid="211082"/>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grpId="0" nodeType="clickEffect">
                                  <p:stCondLst>
                                    <p:cond delay="0"/>
                                  </p:stCondLst>
                                  <p:childTnLst>
                                    <p:set>
                                      <p:cBhvr>
                                        <p:cTn id="45" dur="1" fill="hold">
                                          <p:stCondLst>
                                            <p:cond delay="0"/>
                                          </p:stCondLst>
                                        </p:cTn>
                                        <p:tgtEl>
                                          <p:spTgt spid="211083"/>
                                        </p:tgtEl>
                                        <p:attrNameLst>
                                          <p:attrName>style.visibility</p:attrName>
                                        </p:attrNameLst>
                                      </p:cBhvr>
                                      <p:to>
                                        <p:strVal val="visible"/>
                                      </p:to>
                                    </p:set>
                                    <p:animEffect transition="in" filter="wheel(4)">
                                      <p:cBhvr>
                                        <p:cTn id="46" dur="1000"/>
                                        <p:tgtEl>
                                          <p:spTgt spid="211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8" grpId="0"/>
      <p:bldP spid="210950" grpId="0"/>
      <p:bldP spid="211080" grpId="0" animBg="1"/>
      <p:bldP spid="211081" grpId="0" animBg="1"/>
      <p:bldP spid="211082" grpId="0" animBg="1"/>
      <p:bldP spid="211083"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1116013" y="1303338"/>
            <a:ext cx="6629400" cy="4389437"/>
            <a:chOff x="2784" y="2160"/>
            <a:chExt cx="2928" cy="1968"/>
          </a:xfrm>
        </p:grpSpPr>
        <p:sp>
          <p:nvSpPr>
            <p:cNvPr id="9224" name="Line 5"/>
            <p:cNvSpPr>
              <a:spLocks noChangeShapeType="1"/>
            </p:cNvSpPr>
            <p:nvPr/>
          </p:nvSpPr>
          <p:spPr bwMode="auto">
            <a:xfrm>
              <a:off x="5712" y="2160"/>
              <a:ext cx="0" cy="196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9225" name="Group 6"/>
            <p:cNvGrpSpPr>
              <a:grpSpLocks/>
            </p:cNvGrpSpPr>
            <p:nvPr/>
          </p:nvGrpSpPr>
          <p:grpSpPr bwMode="auto">
            <a:xfrm>
              <a:off x="2784" y="2160"/>
              <a:ext cx="2928" cy="1968"/>
              <a:chOff x="2784" y="2160"/>
              <a:chExt cx="2928" cy="1968"/>
            </a:xfrm>
          </p:grpSpPr>
          <p:sp>
            <p:nvSpPr>
              <p:cNvPr id="9226" name="Line 7"/>
              <p:cNvSpPr>
                <a:spLocks noChangeShapeType="1"/>
              </p:cNvSpPr>
              <p:nvPr/>
            </p:nvSpPr>
            <p:spPr bwMode="auto">
              <a:xfrm>
                <a:off x="4608" y="2160"/>
                <a:ext cx="0" cy="38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9227" name="Group 8"/>
              <p:cNvGrpSpPr>
                <a:grpSpLocks/>
              </p:cNvGrpSpPr>
              <p:nvPr/>
            </p:nvGrpSpPr>
            <p:grpSpPr bwMode="auto">
              <a:xfrm>
                <a:off x="2784" y="2160"/>
                <a:ext cx="2928" cy="1968"/>
                <a:chOff x="2784" y="2160"/>
                <a:chExt cx="2928" cy="1968"/>
              </a:xfrm>
            </p:grpSpPr>
            <p:sp>
              <p:nvSpPr>
                <p:cNvPr id="9228" name="Line 9"/>
                <p:cNvSpPr>
                  <a:spLocks noChangeShapeType="1"/>
                </p:cNvSpPr>
                <p:nvPr/>
              </p:nvSpPr>
              <p:spPr bwMode="auto">
                <a:xfrm>
                  <a:off x="3264" y="2160"/>
                  <a:ext cx="0" cy="196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29" name="Line 10"/>
                <p:cNvSpPr>
                  <a:spLocks noChangeShapeType="1"/>
                </p:cNvSpPr>
                <p:nvPr/>
              </p:nvSpPr>
              <p:spPr bwMode="auto">
                <a:xfrm>
                  <a:off x="4608" y="3360"/>
                  <a:ext cx="0" cy="76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9230" name="Group 11"/>
                <p:cNvGrpSpPr>
                  <a:grpSpLocks/>
                </p:cNvGrpSpPr>
                <p:nvPr/>
              </p:nvGrpSpPr>
              <p:grpSpPr bwMode="auto">
                <a:xfrm>
                  <a:off x="2784" y="2160"/>
                  <a:ext cx="2928" cy="1968"/>
                  <a:chOff x="2784" y="2160"/>
                  <a:chExt cx="2928" cy="1968"/>
                </a:xfrm>
              </p:grpSpPr>
              <p:sp>
                <p:nvSpPr>
                  <p:cNvPr id="9231" name="Line 12"/>
                  <p:cNvSpPr>
                    <a:spLocks noChangeShapeType="1"/>
                  </p:cNvSpPr>
                  <p:nvPr/>
                </p:nvSpPr>
                <p:spPr bwMode="auto">
                  <a:xfrm>
                    <a:off x="2832" y="2160"/>
                    <a:ext cx="288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2" name="Line 13"/>
                  <p:cNvSpPr>
                    <a:spLocks noChangeShapeType="1"/>
                  </p:cNvSpPr>
                  <p:nvPr/>
                </p:nvSpPr>
                <p:spPr bwMode="auto">
                  <a:xfrm>
                    <a:off x="2832" y="2160"/>
                    <a:ext cx="0" cy="196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3" name="Line 14"/>
                  <p:cNvSpPr>
                    <a:spLocks noChangeShapeType="1"/>
                  </p:cNvSpPr>
                  <p:nvPr/>
                </p:nvSpPr>
                <p:spPr bwMode="auto">
                  <a:xfrm>
                    <a:off x="2832" y="4128"/>
                    <a:ext cx="288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4" name="Line 15"/>
                  <p:cNvSpPr>
                    <a:spLocks noChangeShapeType="1"/>
                  </p:cNvSpPr>
                  <p:nvPr/>
                </p:nvSpPr>
                <p:spPr bwMode="auto">
                  <a:xfrm>
                    <a:off x="2832" y="2544"/>
                    <a:ext cx="288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5" name="Line 16"/>
                  <p:cNvSpPr>
                    <a:spLocks noChangeShapeType="1"/>
                  </p:cNvSpPr>
                  <p:nvPr/>
                </p:nvSpPr>
                <p:spPr bwMode="auto">
                  <a:xfrm>
                    <a:off x="2832" y="3360"/>
                    <a:ext cx="288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36" name="Text Box 17"/>
                  <p:cNvSpPr txBox="1">
                    <a:spLocks noChangeArrowheads="1"/>
                  </p:cNvSpPr>
                  <p:nvPr/>
                </p:nvSpPr>
                <p:spPr bwMode="auto">
                  <a:xfrm>
                    <a:off x="3300" y="2163"/>
                    <a:ext cx="1392" cy="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400" b="1" i="1" dirty="0" err="1">
                        <a:solidFill>
                          <a:srgbClr val="000000"/>
                        </a:solidFill>
                        <a:latin typeface="Times New Roman" pitchFamily="18" charset="0"/>
                      </a:rPr>
                      <a:t>Góc</a:t>
                    </a:r>
                    <a:r>
                      <a:rPr lang="en-US" altLang="en-US" sz="2400" b="1" i="1" dirty="0">
                        <a:solidFill>
                          <a:srgbClr val="000000"/>
                        </a:solidFill>
                        <a:latin typeface="Times New Roman" pitchFamily="18" charset="0"/>
                      </a:rPr>
                      <a:t> </a:t>
                    </a:r>
                    <a:r>
                      <a:rPr lang="en-US" altLang="en-US" sz="2400" b="1" i="1" dirty="0" err="1">
                        <a:solidFill>
                          <a:srgbClr val="000000"/>
                        </a:solidFill>
                        <a:latin typeface="Times New Roman" pitchFamily="18" charset="0"/>
                      </a:rPr>
                      <a:t>tạo</a:t>
                    </a:r>
                    <a:r>
                      <a:rPr lang="en-US" altLang="en-US" sz="2400" b="1" i="1" dirty="0">
                        <a:solidFill>
                          <a:srgbClr val="000000"/>
                        </a:solidFill>
                        <a:latin typeface="Times New Roman" pitchFamily="18" charset="0"/>
                      </a:rPr>
                      <a:t> </a:t>
                    </a:r>
                    <a:r>
                      <a:rPr lang="en-US" altLang="en-US" sz="2400" b="1" i="1" dirty="0" err="1">
                        <a:solidFill>
                          <a:srgbClr val="000000"/>
                        </a:solidFill>
                        <a:latin typeface="Times New Roman" pitchFamily="18" charset="0"/>
                      </a:rPr>
                      <a:t>bởi</a:t>
                    </a:r>
                    <a:r>
                      <a:rPr lang="en-US" altLang="en-US" sz="2400" b="1" i="1" dirty="0">
                        <a:solidFill>
                          <a:srgbClr val="000000"/>
                        </a:solidFill>
                        <a:latin typeface="Times New Roman" pitchFamily="18" charset="0"/>
                      </a:rPr>
                      <a:t> </a:t>
                    </a:r>
                    <a:r>
                      <a:rPr lang="en-US" altLang="en-US" sz="2400" b="1" i="1" dirty="0" err="1">
                        <a:solidFill>
                          <a:srgbClr val="000000"/>
                        </a:solidFill>
                        <a:latin typeface="Times New Roman" pitchFamily="18" charset="0"/>
                      </a:rPr>
                      <a:t>tia</a:t>
                    </a:r>
                    <a:r>
                      <a:rPr lang="en-US" altLang="en-US" sz="2400" b="1" i="1" dirty="0">
                        <a:solidFill>
                          <a:srgbClr val="000000"/>
                        </a:solidFill>
                        <a:latin typeface="Times New Roman" pitchFamily="18" charset="0"/>
                      </a:rPr>
                      <a:t> </a:t>
                    </a:r>
                    <a:r>
                      <a:rPr lang="en-US" altLang="en-US" sz="2400" b="1" i="1" dirty="0" err="1">
                        <a:solidFill>
                          <a:srgbClr val="000000"/>
                        </a:solidFill>
                        <a:latin typeface="Times New Roman" pitchFamily="18" charset="0"/>
                      </a:rPr>
                      <a:t>tiếp</a:t>
                    </a:r>
                    <a:r>
                      <a:rPr lang="en-US" altLang="en-US" sz="2400" b="1" i="1" dirty="0">
                        <a:solidFill>
                          <a:srgbClr val="000000"/>
                        </a:solidFill>
                        <a:latin typeface="Times New Roman" pitchFamily="18" charset="0"/>
                      </a:rPr>
                      <a:t> </a:t>
                    </a:r>
                    <a:r>
                      <a:rPr lang="en-US" altLang="en-US" sz="2400" b="1" i="1" dirty="0" err="1">
                        <a:solidFill>
                          <a:srgbClr val="000000"/>
                        </a:solidFill>
                        <a:latin typeface="Times New Roman" pitchFamily="18" charset="0"/>
                      </a:rPr>
                      <a:t>tuyến</a:t>
                    </a:r>
                    <a:r>
                      <a:rPr lang="en-US" altLang="en-US" sz="2400" b="1" i="1" dirty="0">
                        <a:solidFill>
                          <a:srgbClr val="000000"/>
                        </a:solidFill>
                        <a:latin typeface="Times New Roman" pitchFamily="18" charset="0"/>
                      </a:rPr>
                      <a:t> </a:t>
                    </a:r>
                    <a:r>
                      <a:rPr lang="en-US" altLang="en-US" sz="2400" b="1" i="1" dirty="0" err="1">
                        <a:solidFill>
                          <a:srgbClr val="000000"/>
                        </a:solidFill>
                        <a:latin typeface="Times New Roman" pitchFamily="18" charset="0"/>
                      </a:rPr>
                      <a:t>và</a:t>
                    </a:r>
                    <a:r>
                      <a:rPr lang="en-US" altLang="en-US" sz="2400" b="1" i="1" dirty="0">
                        <a:solidFill>
                          <a:srgbClr val="000000"/>
                        </a:solidFill>
                        <a:latin typeface="Times New Roman" pitchFamily="18" charset="0"/>
                      </a:rPr>
                      <a:t> </a:t>
                    </a:r>
                    <a:r>
                      <a:rPr lang="en-US" altLang="en-US" sz="2400" b="1" i="1" dirty="0" err="1">
                        <a:solidFill>
                          <a:srgbClr val="000000"/>
                        </a:solidFill>
                        <a:latin typeface="Times New Roman" pitchFamily="18" charset="0"/>
                      </a:rPr>
                      <a:t>dây</a:t>
                    </a:r>
                    <a:r>
                      <a:rPr lang="en-US" altLang="en-US" sz="2400" b="1" i="1" dirty="0">
                        <a:solidFill>
                          <a:srgbClr val="000000"/>
                        </a:solidFill>
                        <a:latin typeface="Times New Roman" pitchFamily="18" charset="0"/>
                      </a:rPr>
                      <a:t> </a:t>
                    </a:r>
                    <a:r>
                      <a:rPr lang="en-US" altLang="en-US" sz="2400" b="1" i="1" dirty="0" err="1">
                        <a:solidFill>
                          <a:srgbClr val="000000"/>
                        </a:solidFill>
                        <a:latin typeface="Times New Roman" pitchFamily="18" charset="0"/>
                      </a:rPr>
                      <a:t>cung</a:t>
                    </a:r>
                    <a:endParaRPr lang="en-US" altLang="en-US" sz="2400" b="1" i="1" dirty="0">
                      <a:solidFill>
                        <a:srgbClr val="000000"/>
                      </a:solidFill>
                      <a:latin typeface="Times New Roman" pitchFamily="18" charset="0"/>
                    </a:endParaRPr>
                  </a:p>
                </p:txBody>
              </p:sp>
              <p:sp>
                <p:nvSpPr>
                  <p:cNvPr id="9237" name="Text Box 18"/>
                  <p:cNvSpPr txBox="1">
                    <a:spLocks noChangeArrowheads="1"/>
                  </p:cNvSpPr>
                  <p:nvPr/>
                </p:nvSpPr>
                <p:spPr bwMode="auto">
                  <a:xfrm>
                    <a:off x="4704" y="2208"/>
                    <a:ext cx="1008"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400" b="1" i="1">
                        <a:solidFill>
                          <a:srgbClr val="000000"/>
                        </a:solidFill>
                        <a:latin typeface="Times New Roman" pitchFamily="18" charset="0"/>
                      </a:rPr>
                      <a:t>Góc nội tiếp</a:t>
                    </a:r>
                  </a:p>
                </p:txBody>
              </p:sp>
              <p:sp>
                <p:nvSpPr>
                  <p:cNvPr id="9238" name="Text Box 19"/>
                  <p:cNvSpPr txBox="1">
                    <a:spLocks noChangeArrowheads="1"/>
                  </p:cNvSpPr>
                  <p:nvPr/>
                </p:nvSpPr>
                <p:spPr bwMode="auto">
                  <a:xfrm>
                    <a:off x="2784" y="2726"/>
                    <a:ext cx="672"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400">
                        <a:latin typeface=".VnTime" pitchFamily="34" charset="0"/>
                      </a:rPr>
                      <a:t>  </a:t>
                    </a:r>
                    <a:r>
                      <a:rPr lang="en-US" altLang="en-US" sz="2400">
                        <a:solidFill>
                          <a:srgbClr val="000000"/>
                        </a:solidFill>
                        <a:latin typeface="Times New Roman" pitchFamily="18" charset="0"/>
                      </a:rPr>
                      <a:t>Giống</a:t>
                    </a:r>
                  </a:p>
                </p:txBody>
              </p:sp>
              <p:sp>
                <p:nvSpPr>
                  <p:cNvPr id="9239" name="Text Box 20"/>
                  <p:cNvSpPr txBox="1">
                    <a:spLocks noChangeArrowheads="1"/>
                  </p:cNvSpPr>
                  <p:nvPr/>
                </p:nvSpPr>
                <p:spPr bwMode="auto">
                  <a:xfrm>
                    <a:off x="2832" y="3648"/>
                    <a:ext cx="720"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2400">
                        <a:solidFill>
                          <a:srgbClr val="000000"/>
                        </a:solidFill>
                        <a:latin typeface="Times New Roman" pitchFamily="18" charset="0"/>
                      </a:rPr>
                      <a:t>Khác</a:t>
                    </a:r>
                  </a:p>
                </p:txBody>
              </p:sp>
            </p:grpSp>
          </p:grpSp>
        </p:grpSp>
      </p:grpSp>
      <p:sp>
        <p:nvSpPr>
          <p:cNvPr id="64533" name="Text Box 21"/>
          <p:cNvSpPr txBox="1">
            <a:spLocks noChangeArrowheads="1"/>
          </p:cNvSpPr>
          <p:nvPr/>
        </p:nvSpPr>
        <p:spPr bwMode="auto">
          <a:xfrm>
            <a:off x="2362200" y="2525713"/>
            <a:ext cx="51816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vi-VN" altLang="en-US" sz="2400" dirty="0">
                <a:solidFill>
                  <a:srgbClr val="0000FF"/>
                </a:solidFill>
                <a:latin typeface="Times New Roman" pitchFamily="18" charset="0"/>
              </a:rPr>
              <a:t>- Đỉnh thuộc đường tròn </a:t>
            </a:r>
          </a:p>
          <a:p>
            <a:pPr eaLnBrk="1" hangingPunct="1"/>
            <a:r>
              <a:rPr lang="vi-VN" altLang="en-US" sz="2400" dirty="0">
                <a:solidFill>
                  <a:srgbClr val="0000FF"/>
                </a:solidFill>
                <a:latin typeface="Times New Roman" pitchFamily="18" charset="0"/>
              </a:rPr>
              <a:t>- Số đo bằng nửa số đo cung bị chắn</a:t>
            </a:r>
          </a:p>
        </p:txBody>
      </p:sp>
      <p:sp>
        <p:nvSpPr>
          <p:cNvPr id="64534" name="Text Box 22"/>
          <p:cNvSpPr txBox="1">
            <a:spLocks noChangeArrowheads="1"/>
          </p:cNvSpPr>
          <p:nvPr/>
        </p:nvSpPr>
        <p:spPr bwMode="auto">
          <a:xfrm>
            <a:off x="2286000" y="4222750"/>
            <a:ext cx="2971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2400">
                <a:solidFill>
                  <a:srgbClr val="0000FF"/>
                </a:solidFill>
                <a:latin typeface="Times New Roman" pitchFamily="18" charset="0"/>
              </a:rPr>
              <a:t>Một cạnh là tia tiếp tuyến còn cạnh kia chứa một dây</a:t>
            </a:r>
            <a:r>
              <a:rPr lang="en-US" altLang="en-US" sz="2000">
                <a:solidFill>
                  <a:srgbClr val="0000FF"/>
                </a:solidFill>
                <a:latin typeface="Times New Roman" pitchFamily="18" charset="0"/>
              </a:rPr>
              <a:t> </a:t>
            </a:r>
          </a:p>
        </p:txBody>
      </p:sp>
      <p:sp>
        <p:nvSpPr>
          <p:cNvPr id="64535" name="Text Box 23"/>
          <p:cNvSpPr txBox="1">
            <a:spLocks noChangeArrowheads="1"/>
          </p:cNvSpPr>
          <p:nvPr/>
        </p:nvSpPr>
        <p:spPr bwMode="auto">
          <a:xfrm>
            <a:off x="5334000" y="4283075"/>
            <a:ext cx="2133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2400">
                <a:solidFill>
                  <a:srgbClr val="0000FF"/>
                </a:solidFill>
                <a:latin typeface="Times New Roman" pitchFamily="18" charset="0"/>
              </a:rPr>
              <a:t>Hai cạnh chứa hai dây</a:t>
            </a:r>
          </a:p>
        </p:txBody>
      </p:sp>
      <p:sp>
        <p:nvSpPr>
          <p:cNvPr id="24" name="Text Box 4"/>
          <p:cNvSpPr txBox="1">
            <a:spLocks noChangeArrowheads="1"/>
          </p:cNvSpPr>
          <p:nvPr/>
        </p:nvSpPr>
        <p:spPr bwMode="auto">
          <a:xfrm>
            <a:off x="457200" y="605135"/>
            <a:ext cx="8077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i="1" u="sng" dirty="0" err="1" smtClean="0">
                <a:solidFill>
                  <a:srgbClr val="002060"/>
                </a:solidFill>
                <a:latin typeface="Times New Roman" pitchFamily="18" charset="0"/>
                <a:cs typeface="Times New Roman" pitchFamily="18" charset="0"/>
              </a:rPr>
              <a:t>Câu</a:t>
            </a:r>
            <a:r>
              <a:rPr lang="en-US" sz="2400" i="1" u="sng" dirty="0" smtClean="0">
                <a:solidFill>
                  <a:srgbClr val="002060"/>
                </a:solidFill>
                <a:latin typeface="Times New Roman" pitchFamily="18" charset="0"/>
                <a:cs typeface="Times New Roman" pitchFamily="18" charset="0"/>
              </a:rPr>
              <a:t> 2</a:t>
            </a:r>
            <a:r>
              <a:rPr lang="en-US" sz="2400" i="1" dirty="0" smtClean="0">
                <a:solidFill>
                  <a:srgbClr val="002060"/>
                </a:solidFill>
                <a:latin typeface="Times New Roman" pitchFamily="18" charset="0"/>
                <a:cs typeface="Times New Roman" pitchFamily="18" charset="0"/>
              </a:rPr>
              <a:t>: </a:t>
            </a:r>
            <a:r>
              <a:rPr lang="en-US" sz="2400" i="1" dirty="0" err="1" smtClean="0">
                <a:solidFill>
                  <a:srgbClr val="002060"/>
                </a:solidFill>
                <a:latin typeface="Times New Roman" pitchFamily="18" charset="0"/>
                <a:cs typeface="Times New Roman" pitchFamily="18" charset="0"/>
              </a:rPr>
              <a:t>Điền</a:t>
            </a:r>
            <a:r>
              <a:rPr lang="en-US" sz="2400"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nội</a:t>
            </a:r>
            <a:r>
              <a:rPr lang="en-US" sz="2400" b="1" i="1" dirty="0" smtClean="0">
                <a:solidFill>
                  <a:srgbClr val="002060"/>
                </a:solidFill>
                <a:latin typeface="Times New Roman" pitchFamily="18" charset="0"/>
                <a:cs typeface="Times New Roman" pitchFamily="18" charset="0"/>
              </a:rPr>
              <a:t> dung </a:t>
            </a:r>
            <a:r>
              <a:rPr lang="en-US" sz="2400" i="1" dirty="0" err="1" smtClean="0">
                <a:solidFill>
                  <a:srgbClr val="002060"/>
                </a:solidFill>
                <a:latin typeface="Times New Roman" pitchFamily="18" charset="0"/>
                <a:cs typeface="Times New Roman" pitchFamily="18" charset="0"/>
              </a:rPr>
              <a:t>thích</a:t>
            </a:r>
            <a:r>
              <a:rPr lang="en-US" sz="2400" i="1" dirty="0" smtClean="0">
                <a:solidFill>
                  <a:srgbClr val="002060"/>
                </a:solidFill>
                <a:latin typeface="Times New Roman" pitchFamily="18" charset="0"/>
                <a:cs typeface="Times New Roman" pitchFamily="18" charset="0"/>
              </a:rPr>
              <a:t> </a:t>
            </a:r>
            <a:r>
              <a:rPr lang="en-US" sz="2400" i="1" dirty="0" err="1">
                <a:solidFill>
                  <a:srgbClr val="002060"/>
                </a:solidFill>
                <a:latin typeface="Times New Roman" pitchFamily="18" charset="0"/>
                <a:cs typeface="Times New Roman" pitchFamily="18" charset="0"/>
              </a:rPr>
              <a:t>hợp</a:t>
            </a:r>
            <a:r>
              <a:rPr lang="en-US" sz="2400" i="1" dirty="0">
                <a:solidFill>
                  <a:srgbClr val="002060"/>
                </a:solidFill>
                <a:latin typeface="Times New Roman" pitchFamily="18" charset="0"/>
                <a:cs typeface="Times New Roman" pitchFamily="18" charset="0"/>
              </a:rPr>
              <a:t> </a:t>
            </a:r>
            <a:r>
              <a:rPr lang="en-US" sz="2400" i="1" dirty="0" err="1">
                <a:solidFill>
                  <a:srgbClr val="002060"/>
                </a:solidFill>
                <a:latin typeface="Times New Roman" pitchFamily="18" charset="0"/>
                <a:cs typeface="Times New Roman" pitchFamily="18" charset="0"/>
              </a:rPr>
              <a:t>vào</a:t>
            </a:r>
            <a:r>
              <a:rPr lang="en-US" sz="2400" i="1" dirty="0">
                <a:solidFill>
                  <a:srgbClr val="002060"/>
                </a:solidFill>
                <a:latin typeface="Times New Roman" pitchFamily="18" charset="0"/>
                <a:cs typeface="Times New Roman" pitchFamily="18" charset="0"/>
              </a:rPr>
              <a:t> </a:t>
            </a:r>
            <a:r>
              <a:rPr lang="en-US" sz="2400" i="1" dirty="0" err="1" smtClean="0">
                <a:solidFill>
                  <a:srgbClr val="002060"/>
                </a:solidFill>
                <a:latin typeface="Times New Roman" pitchFamily="18" charset="0"/>
                <a:cs typeface="Times New Roman" pitchFamily="18" charset="0"/>
              </a:rPr>
              <a:t>bảng</a:t>
            </a:r>
            <a:r>
              <a:rPr lang="en-US" sz="2400" i="1" dirty="0" smtClean="0">
                <a:solidFill>
                  <a:srgbClr val="002060"/>
                </a:solidFill>
                <a:latin typeface="Times New Roman" pitchFamily="18" charset="0"/>
                <a:cs typeface="Times New Roman" pitchFamily="18" charset="0"/>
              </a:rPr>
              <a:t> </a:t>
            </a:r>
            <a:r>
              <a:rPr lang="en-US" sz="2400" i="1" dirty="0" err="1" smtClean="0">
                <a:solidFill>
                  <a:srgbClr val="002060"/>
                </a:solidFill>
                <a:latin typeface="Times New Roman" pitchFamily="18" charset="0"/>
                <a:cs typeface="Times New Roman" pitchFamily="18" charset="0"/>
              </a:rPr>
              <a:t>sau</a:t>
            </a:r>
            <a:endParaRPr lang="en-US" sz="2400" i="1" dirty="0">
              <a:solidFill>
                <a:srgbClr val="002060"/>
              </a:solidFill>
              <a:latin typeface="Times New Roman" pitchFamily="18" charset="0"/>
              <a:cs typeface="Times New Roman" pitchFamily="18" charset="0"/>
            </a:endParaRPr>
          </a:p>
        </p:txBody>
      </p:sp>
      <p:sp>
        <p:nvSpPr>
          <p:cNvPr id="25" name="Rectangle 24"/>
          <p:cNvSpPr/>
          <p:nvPr/>
        </p:nvSpPr>
        <p:spPr>
          <a:xfrm>
            <a:off x="2909664" y="10180"/>
            <a:ext cx="3338736" cy="523220"/>
          </a:xfrm>
          <a:prstGeom prst="rect">
            <a:avLst/>
          </a:prstGeom>
          <a:noFill/>
        </p:spPr>
        <p:txBody>
          <a:bodyPr wrap="none" lIns="91440" tIns="45720" rIns="91440" bIns="45720">
            <a:spAutoFit/>
          </a:bodyPr>
          <a:lstStyle/>
          <a:p>
            <a:pPr algn="ct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KIỂM TRA BÀI CŨ</a:t>
            </a:r>
            <a:endParaRPr 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291345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edge">
                                      <p:cBhvr>
                                        <p:cTn id="18" dur="2000"/>
                                        <p:tgtEl>
                                          <p:spTgt spid="2"/>
                                        </p:tgtEl>
                                      </p:cBhvr>
                                    </p:animEffect>
                                  </p:childTnLst>
                                  <p:subTnLst>
                                    <p:audio>
                                      <p:cMediaNode>
                                        <p:cTn display="0" masterRel="sameClick">
                                          <p:stCondLst>
                                            <p:cond evt="begin" delay="0">
                                              <p:tn val="16"/>
                                            </p:cond>
                                          </p:stCondLst>
                                          <p:endCondLst>
                                            <p:cond evt="onStopAudio" delay="0">
                                              <p:tgtEl>
                                                <p:sldTgt/>
                                              </p:tgtEl>
                                            </p:cond>
                                          </p:endCondLst>
                                        </p:cTn>
                                        <p:tgtEl>
                                          <p:sndTgt r:embed="rId2" name="camera.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64533"/>
                                        </p:tgtEl>
                                        <p:attrNameLst>
                                          <p:attrName>style.visibility</p:attrName>
                                        </p:attrNameLst>
                                      </p:cBhvr>
                                      <p:to>
                                        <p:strVal val="visible"/>
                                      </p:to>
                                    </p:set>
                                    <p:anim calcmode="discrete" valueType="clr">
                                      <p:cBhvr override="childStyle">
                                        <p:cTn id="23" dur="80"/>
                                        <p:tgtEl>
                                          <p:spTgt spid="64533"/>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64533"/>
                                        </p:tgtEl>
                                        <p:attrNameLst>
                                          <p:attrName>fillcolor</p:attrName>
                                        </p:attrNameLst>
                                      </p:cBhvr>
                                      <p:tavLst>
                                        <p:tav tm="0">
                                          <p:val>
                                            <p:clrVal>
                                              <a:schemeClr val="accent2"/>
                                            </p:clrVal>
                                          </p:val>
                                        </p:tav>
                                        <p:tav tm="50000">
                                          <p:val>
                                            <p:clrVal>
                                              <a:schemeClr val="hlink"/>
                                            </p:clrVal>
                                          </p:val>
                                        </p:tav>
                                      </p:tavLst>
                                    </p:anim>
                                    <p:set>
                                      <p:cBhvr>
                                        <p:cTn id="25" dur="80"/>
                                        <p:tgtEl>
                                          <p:spTgt spid="64533"/>
                                        </p:tgtEl>
                                        <p:attrNameLst>
                                          <p:attrName>fill.type</p:attrName>
                                        </p:attrNameLst>
                                      </p:cBhvr>
                                      <p:to>
                                        <p:strVal val="solid"/>
                                      </p:to>
                                    </p:set>
                                  </p:childTnLst>
                                  <p:subTnLst>
                                    <p:audio>
                                      <p:cMediaNode>
                                        <p:cTn display="0" masterRel="sameClick">
                                          <p:stCondLst>
                                            <p:cond evt="begin" delay="0">
                                              <p:tn val="21"/>
                                            </p:cond>
                                          </p:stCondLst>
                                          <p:endCondLst>
                                            <p:cond evt="onStopAudio" delay="0">
                                              <p:tgtEl>
                                                <p:sldTgt/>
                                              </p:tgtEl>
                                            </p:cond>
                                          </p:endCondLst>
                                        </p:cTn>
                                        <p:tgtEl>
                                          <p:sndTgt r:embed="rId3" name="chimes.wav"/>
                                        </p:tgtEl>
                                      </p:cMediaNode>
                                    </p:audio>
                                  </p:subTnLst>
                                </p:cTn>
                              </p:par>
                            </p:childTnLst>
                          </p:cTn>
                        </p:par>
                      </p:childTnLst>
                    </p:cTn>
                  </p:par>
                  <p:par>
                    <p:cTn id="26" fill="hold" nodeType="clickPar">
                      <p:stCondLst>
                        <p:cond delay="indefinite"/>
                      </p:stCondLst>
                      <p:childTnLst>
                        <p:par>
                          <p:cTn id="27" fill="hold" nodeType="withGroup">
                            <p:stCondLst>
                              <p:cond delay="0"/>
                            </p:stCondLst>
                            <p:childTnLst>
                              <p:par>
                                <p:cTn id="28" presetID="27" presetClass="entr" presetSubtype="0" fill="hold" grpId="0" nodeType="clickEffect">
                                  <p:stCondLst>
                                    <p:cond delay="0"/>
                                  </p:stCondLst>
                                  <p:iterate type="lt">
                                    <p:tmPct val="50000"/>
                                  </p:iterate>
                                  <p:childTnLst>
                                    <p:set>
                                      <p:cBhvr>
                                        <p:cTn id="29" dur="1" fill="hold">
                                          <p:stCondLst>
                                            <p:cond delay="0"/>
                                          </p:stCondLst>
                                        </p:cTn>
                                        <p:tgtEl>
                                          <p:spTgt spid="64534"/>
                                        </p:tgtEl>
                                        <p:attrNameLst>
                                          <p:attrName>style.visibility</p:attrName>
                                        </p:attrNameLst>
                                      </p:cBhvr>
                                      <p:to>
                                        <p:strVal val="visible"/>
                                      </p:to>
                                    </p:set>
                                    <p:anim calcmode="discrete" valueType="clr">
                                      <p:cBhvr override="childStyle">
                                        <p:cTn id="30" dur="80"/>
                                        <p:tgtEl>
                                          <p:spTgt spid="64534"/>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64534"/>
                                        </p:tgtEl>
                                        <p:attrNameLst>
                                          <p:attrName>fillcolor</p:attrName>
                                        </p:attrNameLst>
                                      </p:cBhvr>
                                      <p:tavLst>
                                        <p:tav tm="0">
                                          <p:val>
                                            <p:clrVal>
                                              <a:schemeClr val="accent2"/>
                                            </p:clrVal>
                                          </p:val>
                                        </p:tav>
                                        <p:tav tm="50000">
                                          <p:val>
                                            <p:clrVal>
                                              <a:schemeClr val="hlink"/>
                                            </p:clrVal>
                                          </p:val>
                                        </p:tav>
                                      </p:tavLst>
                                    </p:anim>
                                    <p:set>
                                      <p:cBhvr>
                                        <p:cTn id="32" dur="80"/>
                                        <p:tgtEl>
                                          <p:spTgt spid="64534"/>
                                        </p:tgtEl>
                                        <p:attrNameLst>
                                          <p:attrName>fill.type</p:attrName>
                                        </p:attrNameLst>
                                      </p:cBhvr>
                                      <p:to>
                                        <p:strVal val="solid"/>
                                      </p:to>
                                    </p:set>
                                  </p:childTnLst>
                                  <p:subTnLst>
                                    <p:audio>
                                      <p:cMediaNode>
                                        <p:cTn display="0" masterRel="sameClick">
                                          <p:stCondLst>
                                            <p:cond evt="begin" delay="0">
                                              <p:tn val="28"/>
                                            </p:cond>
                                          </p:stCondLst>
                                          <p:endCondLst>
                                            <p:cond evt="onStopAudio" delay="0">
                                              <p:tgtEl>
                                                <p:sldTgt/>
                                              </p:tgtEl>
                                            </p:cond>
                                          </p:endCondLst>
                                        </p:cTn>
                                        <p:tgtEl>
                                          <p:sndTgt r:embed="rId3" name="chimes.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7" presetClass="entr" presetSubtype="0" fill="hold" grpId="0" nodeType="clickEffect">
                                  <p:stCondLst>
                                    <p:cond delay="0"/>
                                  </p:stCondLst>
                                  <p:iterate type="lt">
                                    <p:tmPct val="50000"/>
                                  </p:iterate>
                                  <p:childTnLst>
                                    <p:set>
                                      <p:cBhvr>
                                        <p:cTn id="36" dur="1" fill="hold">
                                          <p:stCondLst>
                                            <p:cond delay="0"/>
                                          </p:stCondLst>
                                        </p:cTn>
                                        <p:tgtEl>
                                          <p:spTgt spid="64535"/>
                                        </p:tgtEl>
                                        <p:attrNameLst>
                                          <p:attrName>style.visibility</p:attrName>
                                        </p:attrNameLst>
                                      </p:cBhvr>
                                      <p:to>
                                        <p:strVal val="visible"/>
                                      </p:to>
                                    </p:set>
                                    <p:anim calcmode="discrete" valueType="clr">
                                      <p:cBhvr override="childStyle">
                                        <p:cTn id="37" dur="80"/>
                                        <p:tgtEl>
                                          <p:spTgt spid="64535"/>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64535"/>
                                        </p:tgtEl>
                                        <p:attrNameLst>
                                          <p:attrName>fillcolor</p:attrName>
                                        </p:attrNameLst>
                                      </p:cBhvr>
                                      <p:tavLst>
                                        <p:tav tm="0">
                                          <p:val>
                                            <p:clrVal>
                                              <a:schemeClr val="accent2"/>
                                            </p:clrVal>
                                          </p:val>
                                        </p:tav>
                                        <p:tav tm="50000">
                                          <p:val>
                                            <p:clrVal>
                                              <a:schemeClr val="hlink"/>
                                            </p:clrVal>
                                          </p:val>
                                        </p:tav>
                                      </p:tavLst>
                                    </p:anim>
                                    <p:set>
                                      <p:cBhvr>
                                        <p:cTn id="39" dur="80"/>
                                        <p:tgtEl>
                                          <p:spTgt spid="64535"/>
                                        </p:tgtEl>
                                        <p:attrNameLst>
                                          <p:attrName>fill.type</p:attrName>
                                        </p:attrNameLst>
                                      </p:cBhvr>
                                      <p:to>
                                        <p:strVal val="solid"/>
                                      </p:to>
                                    </p:set>
                                  </p:childTnLst>
                                  <p:subTnLst>
                                    <p:audio>
                                      <p:cMediaNode>
                                        <p:cTn display="0" masterRel="sameClick">
                                          <p:stCondLst>
                                            <p:cond evt="begin" delay="0">
                                              <p:tn val="3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33" grpId="0"/>
      <p:bldP spid="64534" grpId="0"/>
      <p:bldP spid="64535" grpId="0"/>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Co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3324" y="387350"/>
            <a:ext cx="2973388" cy="1527175"/>
          </a:xfrm>
          <a:prstGeom prst="rect">
            <a:avLst/>
          </a:prstGeom>
          <a:solidFill>
            <a:schemeClr val="bg1"/>
          </a:solidFill>
          <a:ln w="9525">
            <a:solidFill>
              <a:schemeClr val="tx1"/>
            </a:solidFill>
            <a:miter lim="800000"/>
            <a:headEnd/>
            <a:tailEnd/>
          </a:ln>
        </p:spPr>
      </p:pic>
      <p:pic>
        <p:nvPicPr>
          <p:cNvPr id="53252" name="Picture 4" descr="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 y="1847850"/>
            <a:ext cx="3781425" cy="1600200"/>
          </a:xfrm>
          <a:prstGeom prst="rect">
            <a:avLst/>
          </a:prstGeom>
          <a:solidFill>
            <a:schemeClr val="bg1"/>
          </a:solidFill>
          <a:ln w="9525">
            <a:solidFill>
              <a:schemeClr val="tx1"/>
            </a:solidFill>
            <a:miter lim="800000"/>
            <a:headEnd/>
            <a:tailEnd/>
          </a:ln>
        </p:spPr>
      </p:pic>
      <p:pic>
        <p:nvPicPr>
          <p:cNvPr id="53253" name="Picture 5" descr="Co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676400"/>
            <a:ext cx="1190625" cy="2062163"/>
          </a:xfrm>
          <a:prstGeom prst="rect">
            <a:avLst/>
          </a:prstGeom>
          <a:solidFill>
            <a:schemeClr val="bg1"/>
          </a:solidFill>
          <a:ln w="9525">
            <a:solidFill>
              <a:schemeClr val="tx1"/>
            </a:solidFill>
            <a:miter lim="800000"/>
            <a:headEnd/>
            <a:tailEnd/>
          </a:ln>
        </p:spPr>
      </p:pic>
      <p:pic>
        <p:nvPicPr>
          <p:cNvPr id="53254" name="Picture 6" descr="Cov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875" y="3781425"/>
            <a:ext cx="3762375" cy="2162175"/>
          </a:xfrm>
          <a:prstGeom prst="rect">
            <a:avLst/>
          </a:prstGeom>
          <a:solidFill>
            <a:schemeClr val="bg1"/>
          </a:solidFill>
          <a:ln w="9525">
            <a:solidFill>
              <a:schemeClr val="tx1"/>
            </a:solidFill>
            <a:miter lim="800000"/>
            <a:headEnd/>
            <a:tailEnd/>
          </a:ln>
        </p:spPr>
      </p:pic>
      <p:pic>
        <p:nvPicPr>
          <p:cNvPr id="53255" name="Picture 7" descr="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414810">
            <a:off x="3644900" y="3733800"/>
            <a:ext cx="1189038" cy="1697038"/>
          </a:xfrm>
          <a:prstGeom prst="rect">
            <a:avLst/>
          </a:prstGeom>
          <a:solidFill>
            <a:schemeClr val="bg1"/>
          </a:solidFill>
          <a:ln w="9525">
            <a:solidFill>
              <a:schemeClr val="tx1"/>
            </a:solidFill>
            <a:miter lim="800000"/>
            <a:headEnd/>
            <a:tailEnd/>
          </a:ln>
        </p:spPr>
      </p:pic>
      <p:pic>
        <p:nvPicPr>
          <p:cNvPr id="53256" name="Picture 8" descr="Cov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15025" y="1914525"/>
            <a:ext cx="3186113" cy="2286000"/>
          </a:xfrm>
          <a:prstGeom prst="rect">
            <a:avLst/>
          </a:prstGeom>
          <a:solidFill>
            <a:schemeClr val="bg1"/>
          </a:solidFill>
          <a:ln w="9525">
            <a:solidFill>
              <a:schemeClr val="tx1"/>
            </a:solidFill>
            <a:miter lim="800000"/>
            <a:headEnd/>
            <a:tailEnd/>
          </a:ln>
        </p:spPr>
      </p:pic>
      <p:grpSp>
        <p:nvGrpSpPr>
          <p:cNvPr id="2" name="Group 10"/>
          <p:cNvGrpSpPr>
            <a:grpSpLocks/>
          </p:cNvGrpSpPr>
          <p:nvPr/>
        </p:nvGrpSpPr>
        <p:grpSpPr bwMode="auto">
          <a:xfrm>
            <a:off x="5100638" y="1911350"/>
            <a:ext cx="1603375" cy="1370013"/>
            <a:chOff x="3213" y="1204"/>
            <a:chExt cx="1010" cy="863"/>
          </a:xfrm>
        </p:grpSpPr>
        <p:pic>
          <p:nvPicPr>
            <p:cNvPr id="5131" name="Picture 11" descr="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13" y="1204"/>
              <a:ext cx="1010" cy="863"/>
            </a:xfrm>
            <a:prstGeom prst="rect">
              <a:avLst/>
            </a:prstGeom>
            <a:solidFill>
              <a:schemeClr val="bg1"/>
            </a:solidFill>
            <a:ln w="9525">
              <a:solidFill>
                <a:schemeClr val="tx1"/>
              </a:solidFill>
              <a:miter lim="800000"/>
              <a:headEnd/>
              <a:tailEnd/>
            </a:ln>
          </p:spPr>
        </p:pic>
        <p:sp>
          <p:nvSpPr>
            <p:cNvPr id="5132" name="Text Box 12"/>
            <p:cNvSpPr txBox="1">
              <a:spLocks noChangeArrowheads="1"/>
            </p:cNvSpPr>
            <p:nvPr/>
          </p:nvSpPr>
          <p:spPr bwMode="auto">
            <a:xfrm>
              <a:off x="3648" y="1440"/>
              <a:ext cx="4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en-US" b="1">
                  <a:solidFill>
                    <a:srgbClr val="FF0066"/>
                  </a:solidFill>
                </a:rPr>
                <a:t>(t/c)</a:t>
              </a:r>
            </a:p>
          </p:txBody>
        </p:sp>
      </p:grpSp>
      <p:pic>
        <p:nvPicPr>
          <p:cNvPr id="53251" name="Picture 3" descr="Cov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12030" y="1217294"/>
            <a:ext cx="2786063" cy="838200"/>
          </a:xfrm>
          <a:prstGeom prst="rect">
            <a:avLst/>
          </a:prstGeom>
          <a:solidFill>
            <a:schemeClr val="bg1"/>
          </a:solidFill>
          <a:ln w="9525">
            <a:solidFill>
              <a:schemeClr val="tx1"/>
            </a:solidFill>
            <a:miter lim="800000"/>
            <a:headEnd/>
            <a:tailEnd/>
          </a:ln>
        </p:spPr>
      </p:pic>
      <p:pic>
        <p:nvPicPr>
          <p:cNvPr id="53257" name="Picture 9" descr="Cov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81400" y="2895600"/>
            <a:ext cx="2366963" cy="1387475"/>
          </a:xfrm>
          <a:prstGeom prst="rect">
            <a:avLst/>
          </a:prstGeom>
          <a:solidFill>
            <a:schemeClr val="bg1"/>
          </a:solidFill>
          <a:ln w="9525">
            <a:solidFill>
              <a:schemeClr val="tx1"/>
            </a:solidFill>
            <a:miter lim="800000"/>
            <a:headEnd/>
            <a:tailEnd/>
          </a:ln>
        </p:spPr>
      </p:pic>
      <p:sp>
        <p:nvSpPr>
          <p:cNvPr id="3" name="TextBox 2"/>
          <p:cNvSpPr txBox="1"/>
          <p:nvPr/>
        </p:nvSpPr>
        <p:spPr>
          <a:xfrm>
            <a:off x="4800600" y="387350"/>
            <a:ext cx="4034951" cy="523220"/>
          </a:xfrm>
          <a:prstGeom prst="rect">
            <a:avLst/>
          </a:prstGeom>
          <a:solidFill>
            <a:schemeClr val="bg2"/>
          </a:solidFill>
          <a:ln>
            <a:solidFill>
              <a:srgbClr val="002060"/>
            </a:solidFill>
          </a:ln>
        </p:spPr>
        <p:txBody>
          <a:bodyPr wrap="none" rtlCol="0">
            <a:spAutoFit/>
          </a:bodyPr>
          <a:lstStyle/>
          <a:p>
            <a:r>
              <a:rPr lang="en-US" sz="2800" dirty="0" smtClean="0">
                <a:solidFill>
                  <a:srgbClr val="FF0000"/>
                </a:solidFill>
                <a:latin typeface="Times New Roman" pitchFamily="18" charset="0"/>
                <a:cs typeface="Times New Roman" pitchFamily="18" charset="0"/>
              </a:rPr>
              <a:t>HỆ THỐNG KIẾN THỨC</a:t>
            </a:r>
            <a:endParaRPr lang="en-US" sz="28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6234418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withEffect">
                                  <p:stCondLst>
                                    <p:cond delay="0"/>
                                  </p:stCondLst>
                                  <p:childTnLst>
                                    <p:set>
                                      <p:cBhvr>
                                        <p:cTn id="6" dur="1" fill="hold">
                                          <p:stCondLst>
                                            <p:cond delay="0"/>
                                          </p:stCondLst>
                                        </p:cTn>
                                        <p:tgtEl>
                                          <p:spTgt spid="53257"/>
                                        </p:tgtEl>
                                        <p:attrNameLst>
                                          <p:attrName>style.visibility</p:attrName>
                                        </p:attrNameLst>
                                      </p:cBhvr>
                                      <p:to>
                                        <p:strVal val="visible"/>
                                      </p:to>
                                    </p:set>
                                    <p:animEffect transition="in" filter="box(out)">
                                      <p:cBhvr>
                                        <p:cTn id="7" dur="500"/>
                                        <p:tgtEl>
                                          <p:spTgt spid="532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53253"/>
                                        </p:tgtEl>
                                        <p:attrNameLst>
                                          <p:attrName>style.visibility</p:attrName>
                                        </p:attrNameLst>
                                      </p:cBhvr>
                                      <p:to>
                                        <p:strVal val="visible"/>
                                      </p:to>
                                    </p:set>
                                    <p:animEffect transition="in" filter="wipe(right)">
                                      <p:cBhvr>
                                        <p:cTn id="12" dur="500"/>
                                        <p:tgtEl>
                                          <p:spTgt spid="532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2" fill="hold" nodeType="clickEffect">
                                  <p:stCondLst>
                                    <p:cond delay="0"/>
                                  </p:stCondLst>
                                  <p:childTnLst>
                                    <p:set>
                                      <p:cBhvr>
                                        <p:cTn id="16" dur="1" fill="hold">
                                          <p:stCondLst>
                                            <p:cond delay="0"/>
                                          </p:stCondLst>
                                        </p:cTn>
                                        <p:tgtEl>
                                          <p:spTgt spid="53250"/>
                                        </p:tgtEl>
                                        <p:attrNameLst>
                                          <p:attrName>style.visibility</p:attrName>
                                        </p:attrNameLst>
                                      </p:cBhvr>
                                      <p:to>
                                        <p:strVal val="visible"/>
                                      </p:to>
                                    </p:set>
                                    <p:animEffect transition="in" filter="wipe(right)">
                                      <p:cBhvr>
                                        <p:cTn id="17" dur="500"/>
                                        <p:tgtEl>
                                          <p:spTgt spid="532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2" fill="hold" nodeType="clickEffect">
                                  <p:stCondLst>
                                    <p:cond delay="0"/>
                                  </p:stCondLst>
                                  <p:childTnLst>
                                    <p:set>
                                      <p:cBhvr>
                                        <p:cTn id="21" dur="1" fill="hold">
                                          <p:stCondLst>
                                            <p:cond delay="0"/>
                                          </p:stCondLst>
                                        </p:cTn>
                                        <p:tgtEl>
                                          <p:spTgt spid="53251"/>
                                        </p:tgtEl>
                                        <p:attrNameLst>
                                          <p:attrName>style.visibility</p:attrName>
                                        </p:attrNameLst>
                                      </p:cBhvr>
                                      <p:to>
                                        <p:strVal val="visible"/>
                                      </p:to>
                                    </p:set>
                                    <p:animEffect transition="in" filter="wipe(right)">
                                      <p:cBhvr>
                                        <p:cTn id="22" dur="500"/>
                                        <p:tgtEl>
                                          <p:spTgt spid="532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2" fill="hold" nodeType="clickEffect">
                                  <p:stCondLst>
                                    <p:cond delay="0"/>
                                  </p:stCondLst>
                                  <p:childTnLst>
                                    <p:set>
                                      <p:cBhvr>
                                        <p:cTn id="26" dur="1" fill="hold">
                                          <p:stCondLst>
                                            <p:cond delay="0"/>
                                          </p:stCondLst>
                                        </p:cTn>
                                        <p:tgtEl>
                                          <p:spTgt spid="53252"/>
                                        </p:tgtEl>
                                        <p:attrNameLst>
                                          <p:attrName>style.visibility</p:attrName>
                                        </p:attrNameLst>
                                      </p:cBhvr>
                                      <p:to>
                                        <p:strVal val="visible"/>
                                      </p:to>
                                    </p:set>
                                    <p:animEffect transition="in" filter="wipe(right)">
                                      <p:cBhvr>
                                        <p:cTn id="27" dur="500"/>
                                        <p:tgtEl>
                                          <p:spTgt spid="5325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ox(in)">
                                      <p:cBhvr>
                                        <p:cTn id="32" dur="500"/>
                                        <p:tgtEl>
                                          <p:spTgt spid="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53256"/>
                                        </p:tgtEl>
                                        <p:attrNameLst>
                                          <p:attrName>style.visibility</p:attrName>
                                        </p:attrNameLst>
                                      </p:cBhvr>
                                      <p:to>
                                        <p:strVal val="visible"/>
                                      </p:to>
                                    </p:set>
                                    <p:animEffect transition="in" filter="blinds(horizontal)">
                                      <p:cBhvr>
                                        <p:cTn id="37" dur="500"/>
                                        <p:tgtEl>
                                          <p:spTgt spid="5325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2" fill="hold" nodeType="clickEffect">
                                  <p:stCondLst>
                                    <p:cond delay="0"/>
                                  </p:stCondLst>
                                  <p:childTnLst>
                                    <p:set>
                                      <p:cBhvr>
                                        <p:cTn id="41" dur="1" fill="hold">
                                          <p:stCondLst>
                                            <p:cond delay="0"/>
                                          </p:stCondLst>
                                        </p:cTn>
                                        <p:tgtEl>
                                          <p:spTgt spid="53255"/>
                                        </p:tgtEl>
                                        <p:attrNameLst>
                                          <p:attrName>style.visibility</p:attrName>
                                        </p:attrNameLst>
                                      </p:cBhvr>
                                      <p:to>
                                        <p:strVal val="visible"/>
                                      </p:to>
                                    </p:set>
                                    <p:animEffect transition="in" filter="wipe(right)">
                                      <p:cBhvr>
                                        <p:cTn id="42" dur="500"/>
                                        <p:tgtEl>
                                          <p:spTgt spid="53255"/>
                                        </p:tgtEl>
                                      </p:cBhvr>
                                    </p:animEffect>
                                  </p:childTnLst>
                                </p:cTn>
                              </p:par>
                              <p:par>
                                <p:cTn id="43" presetID="22" presetClass="entr" presetSubtype="2" fill="hold" nodeType="withEffect">
                                  <p:stCondLst>
                                    <p:cond delay="0"/>
                                  </p:stCondLst>
                                  <p:childTnLst>
                                    <p:set>
                                      <p:cBhvr>
                                        <p:cTn id="44" dur="1" fill="hold">
                                          <p:stCondLst>
                                            <p:cond delay="0"/>
                                          </p:stCondLst>
                                        </p:cTn>
                                        <p:tgtEl>
                                          <p:spTgt spid="53254"/>
                                        </p:tgtEl>
                                        <p:attrNameLst>
                                          <p:attrName>style.visibility</p:attrName>
                                        </p:attrNameLst>
                                      </p:cBhvr>
                                      <p:to>
                                        <p:strVal val="visible"/>
                                      </p:to>
                                    </p:set>
                                    <p:animEffect transition="in" filter="wipe(right)">
                                      <p:cBhvr>
                                        <p:cTn id="45" dur="500"/>
                                        <p:tgtEl>
                                          <p:spTgt spid="5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000" y="1264299"/>
            <a:ext cx="2186817" cy="523220"/>
          </a:xfrm>
          <a:prstGeom prst="rect">
            <a:avLst/>
          </a:prstGeom>
          <a:noFill/>
        </p:spPr>
        <p:txBody>
          <a:bodyPr wrap="none" rtlCol="0">
            <a:spAutoFit/>
          </a:bodyPr>
          <a:lstStyle/>
          <a:p>
            <a:r>
              <a:rPr lang="en-US" sz="2800" b="1" i="1" u="sng" dirty="0" err="1" smtClean="0">
                <a:solidFill>
                  <a:srgbClr val="FF0000"/>
                </a:solidFill>
                <a:latin typeface="Times New Roman" pitchFamily="18" charset="0"/>
                <a:cs typeface="Times New Roman" pitchFamily="18" charset="0"/>
              </a:rPr>
              <a:t>Bài</a:t>
            </a:r>
            <a:r>
              <a:rPr lang="en-US" sz="2800" b="1" i="1" u="sng" dirty="0" smtClean="0">
                <a:solidFill>
                  <a:srgbClr val="FF0000"/>
                </a:solidFill>
                <a:latin typeface="Times New Roman" pitchFamily="18" charset="0"/>
                <a:cs typeface="Times New Roman" pitchFamily="18" charset="0"/>
              </a:rPr>
              <a:t> 32/80/</a:t>
            </a:r>
            <a:r>
              <a:rPr lang="en-US" sz="2800" b="1" i="1" u="sng" dirty="0" err="1" smtClean="0">
                <a:solidFill>
                  <a:srgbClr val="FF0000"/>
                </a:solidFill>
                <a:latin typeface="Times New Roman" pitchFamily="18" charset="0"/>
                <a:cs typeface="Times New Roman" pitchFamily="18" charset="0"/>
              </a:rPr>
              <a:t>sgk</a:t>
            </a:r>
            <a:endParaRPr lang="en-US" sz="2800" b="1" i="1" u="sng" dirty="0">
              <a:solidFill>
                <a:srgbClr val="FF0000"/>
              </a:solidFill>
              <a:latin typeface="Times New Roman" pitchFamily="18" charset="0"/>
              <a:cs typeface="Times New Roman" pitchFamily="18" charset="0"/>
            </a:endParaRPr>
          </a:p>
        </p:txBody>
      </p:sp>
      <p:sp>
        <p:nvSpPr>
          <p:cNvPr id="2" name="TextBox 1"/>
          <p:cNvSpPr txBox="1"/>
          <p:nvPr/>
        </p:nvSpPr>
        <p:spPr>
          <a:xfrm>
            <a:off x="533400" y="2286001"/>
            <a:ext cx="8077200" cy="1384995"/>
          </a:xfrm>
          <a:prstGeom prst="rect">
            <a:avLst/>
          </a:prstGeom>
          <a:noFill/>
        </p:spPr>
        <p:txBody>
          <a:bodyPr wrap="square" rtlCol="0">
            <a:spAutoFit/>
          </a:bodyPr>
          <a:lstStyle/>
          <a:p>
            <a:r>
              <a:rPr lang="en-US" sz="2800" dirty="0" smtClean="0">
                <a:latin typeface="Times New Roman" pitchFamily="18" charset="0"/>
                <a:cs typeface="Times New Roman" pitchFamily="18" charset="0"/>
              </a:rPr>
              <a:t>Cho </a:t>
            </a:r>
            <a:r>
              <a:rPr lang="en-US" sz="2800" dirty="0" err="1" smtClean="0">
                <a:latin typeface="Times New Roman" pitchFamily="18" charset="0"/>
                <a:cs typeface="Times New Roman" pitchFamily="18" charset="0"/>
              </a:rPr>
              <a:t>đường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tâm</a:t>
            </a:r>
            <a:r>
              <a:rPr lang="en-US" sz="2800" dirty="0" smtClean="0">
                <a:latin typeface="Times New Roman" pitchFamily="18" charset="0"/>
                <a:cs typeface="Times New Roman" pitchFamily="18" charset="0"/>
              </a:rPr>
              <a:t> O </a:t>
            </a:r>
            <a:r>
              <a:rPr lang="en-US" sz="2800" dirty="0" err="1" smtClean="0">
                <a:latin typeface="Times New Roman" pitchFamily="18" charset="0"/>
                <a:cs typeface="Times New Roman" pitchFamily="18" charset="0"/>
              </a:rPr>
              <a:t>đường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kính</a:t>
            </a:r>
            <a:r>
              <a:rPr lang="en-US" sz="2800" dirty="0" smtClean="0">
                <a:latin typeface="Times New Roman" pitchFamily="18" charset="0"/>
                <a:cs typeface="Times New Roman" pitchFamily="18" charset="0"/>
              </a:rPr>
              <a:t> AB.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tuyến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P </a:t>
            </a:r>
            <a:r>
              <a:rPr lang="en-US" sz="2800" dirty="0" err="1" smtClean="0">
                <a:latin typeface="Times New Roman" pitchFamily="18" charset="0"/>
                <a:cs typeface="Times New Roman" pitchFamily="18" charset="0"/>
              </a:rPr>
              <a:t>cắt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thẳng</a:t>
            </a:r>
            <a:r>
              <a:rPr lang="en-US" sz="2800" dirty="0" smtClean="0">
                <a:latin typeface="Times New Roman" pitchFamily="18" charset="0"/>
                <a:cs typeface="Times New Roman" pitchFamily="18" charset="0"/>
              </a:rPr>
              <a:t> AB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T (</a:t>
            </a:r>
            <a:r>
              <a:rPr lang="en-US" sz="2800" dirty="0" err="1" smtClean="0">
                <a:latin typeface="Times New Roman" pitchFamily="18" charset="0"/>
                <a:cs typeface="Times New Roman" pitchFamily="18" charset="0"/>
              </a:rPr>
              <a:t>Điểm</a:t>
            </a:r>
            <a:r>
              <a:rPr lang="en-US" sz="2800" dirty="0" smtClean="0">
                <a:latin typeface="Times New Roman" pitchFamily="18" charset="0"/>
                <a:cs typeface="Times New Roman" pitchFamily="18" charset="0"/>
              </a:rPr>
              <a:t> B </a:t>
            </a:r>
            <a:r>
              <a:rPr lang="en-US" sz="2800" dirty="0" err="1" smtClean="0">
                <a:latin typeface="Times New Roman" pitchFamily="18" charset="0"/>
                <a:cs typeface="Times New Roman" pitchFamily="18" charset="0"/>
              </a:rPr>
              <a:t>nằm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O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T</a:t>
            </a:r>
            <a:endParaRPr lang="en-US" sz="2800" dirty="0">
              <a:latin typeface="Times New Roman" pitchFamily="18" charset="0"/>
              <a:cs typeface="Times New Roman" pitchFamily="18" charset="0"/>
            </a:endParaRPr>
          </a:p>
        </p:txBody>
      </p:sp>
      <p:sp>
        <p:nvSpPr>
          <p:cNvPr id="3" name="TextBox 2"/>
          <p:cNvSpPr txBox="1"/>
          <p:nvPr/>
        </p:nvSpPr>
        <p:spPr>
          <a:xfrm>
            <a:off x="609600" y="3681116"/>
            <a:ext cx="2073003" cy="523220"/>
          </a:xfrm>
          <a:prstGeom prst="rect">
            <a:avLst/>
          </a:prstGeom>
          <a:noFill/>
        </p:spPr>
        <p:txBody>
          <a:bodyPr wrap="none" rtlCol="0">
            <a:spAutoFit/>
          </a:bodyPr>
          <a:lstStyle/>
          <a:p>
            <a:r>
              <a:rPr lang="en-US" sz="2800" dirty="0" err="1" smtClean="0">
                <a:latin typeface="Times New Roman" pitchFamily="18" charset="0"/>
                <a:cs typeface="Times New Roman" pitchFamily="18" charset="0"/>
              </a:rPr>
              <a:t>Chứng</a:t>
            </a:r>
            <a:r>
              <a:rPr lang="en-US" sz="2800" dirty="0" smtClean="0">
                <a:latin typeface="Times New Roman" pitchFamily="18" charset="0"/>
                <a:cs typeface="Times New Roman" pitchFamily="18" charset="0"/>
              </a:rPr>
              <a:t> minh </a:t>
            </a:r>
            <a:endParaRPr lang="en-US" sz="2800" dirty="0">
              <a:latin typeface="Times New Roman" pitchFamily="18" charset="0"/>
              <a:cs typeface="Times New Roman" pitchFamily="18" charset="0"/>
            </a:endParaRPr>
          </a:p>
        </p:txBody>
      </p:sp>
      <p:sp>
        <p:nvSpPr>
          <p:cNvPr id="7" name="Rectangle 2"/>
          <p:cNvSpPr>
            <a:spLocks noChangeArrowheads="1"/>
          </p:cNvSpPr>
          <p:nvPr/>
        </p:nvSpPr>
        <p:spPr bwMode="auto">
          <a:xfrm>
            <a:off x="0" y="-26161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z="2800">
              <a:latin typeface="Times New Roman" pitchFamily="18" charset="0"/>
              <a:cs typeface="Times New Roman" pitchFamily="18" charset="0"/>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4279470059"/>
              </p:ext>
            </p:extLst>
          </p:nvPr>
        </p:nvGraphicFramePr>
        <p:xfrm>
          <a:off x="2567817" y="3606860"/>
          <a:ext cx="2648763" cy="507940"/>
        </p:xfrm>
        <a:graphic>
          <a:graphicData uri="http://schemas.openxmlformats.org/presentationml/2006/ole">
            <mc:AlternateContent xmlns:mc="http://schemas.openxmlformats.org/markup-compatibility/2006">
              <mc:Choice xmlns:v="urn:schemas-microsoft-com:vml" Requires="v">
                <p:oleObj spid="_x0000_s15473" name="Equation" r:id="rId4" imgW="1345616" imgH="253890" progId="Equation.DSMT4">
                  <p:embed/>
                </p:oleObj>
              </mc:Choice>
              <mc:Fallback>
                <p:oleObj name="Equation" r:id="rId4" imgW="1345616" imgH="253890"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67817" y="3606860"/>
                        <a:ext cx="2648763" cy="507940"/>
                      </a:xfrm>
                      <a:prstGeom prst="rect">
                        <a:avLst/>
                      </a:prstGeom>
                      <a:noFill/>
                    </p:spPr>
                  </p:pic>
                </p:oleObj>
              </mc:Fallback>
            </mc:AlternateContent>
          </a:graphicData>
        </a:graphic>
      </p:graphicFrame>
      <p:sp>
        <p:nvSpPr>
          <p:cNvPr id="9" name="TextBox 8"/>
          <p:cNvSpPr txBox="1"/>
          <p:nvPr/>
        </p:nvSpPr>
        <p:spPr>
          <a:xfrm>
            <a:off x="2438400" y="206514"/>
            <a:ext cx="3358035" cy="523220"/>
          </a:xfrm>
          <a:prstGeom prst="rect">
            <a:avLst/>
          </a:prstGeom>
          <a:noFill/>
        </p:spPr>
        <p:txBody>
          <a:bodyPr wrap="none" rtlCol="0">
            <a:spAutoFit/>
          </a:bodyPr>
          <a:lstStyle/>
          <a:p>
            <a:r>
              <a:rPr lang="en-US" sz="2800" dirty="0" err="1" smtClean="0">
                <a:solidFill>
                  <a:srgbClr val="002060"/>
                </a:solidFill>
                <a:latin typeface="Times New Roman (Headings)"/>
              </a:rPr>
              <a:t>Tiết</a:t>
            </a:r>
            <a:r>
              <a:rPr lang="en-US" sz="2800" dirty="0" smtClean="0">
                <a:solidFill>
                  <a:srgbClr val="002060"/>
                </a:solidFill>
                <a:latin typeface="Times New Roman (Headings)"/>
              </a:rPr>
              <a:t> 35 LUYỆN TẬP</a:t>
            </a:r>
            <a:endParaRPr lang="en-US" sz="2800" dirty="0">
              <a:solidFill>
                <a:srgbClr val="002060"/>
              </a:solidFill>
              <a:latin typeface="Times New Roman (Headings)"/>
            </a:endParaRPr>
          </a:p>
        </p:txBody>
      </p:sp>
      <p:pic>
        <p:nvPicPr>
          <p:cNvPr id="11" name="Picture 6" descr="Digit 90"/>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6781800" y="5575300"/>
            <a:ext cx="20574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72" name="Picture 1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26915" y="292090"/>
            <a:ext cx="2247900"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8901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randombar(horizontal)">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14" presetClass="entr" presetSubtype="10" fill="hold" nodeType="withEffect">
                                  <p:stCondLst>
                                    <p:cond delay="9300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subTnLst>
                                    <p:audio>
                                      <p:cMediaNode>
                                        <p:cTn display="0" masterRel="sameClick">
                                          <p:stCondLst>
                                            <p:cond evt="begin" delay="0">
                                              <p:tn val="30"/>
                                            </p:cond>
                                          </p:stCondLst>
                                          <p:endCondLst>
                                            <p:cond evt="onStopAudio" delay="0">
                                              <p:tgtEl>
                                                <p:sldTgt/>
                                              </p:tgtEl>
                                            </p:cond>
                                          </p:endCondLst>
                                        </p:cTn>
                                        <p:tgtEl>
                                          <p:sndTgt r:embed="rId3" name="RING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369888" y="457200"/>
            <a:ext cx="3059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Tx/>
              <a:buNone/>
              <a:defRPr/>
            </a:pPr>
            <a:r>
              <a:rPr lang="en-US" altLang="en-US" sz="2400" b="1" i="1" u="sng" dirty="0" err="1" smtClean="0">
                <a:solidFill>
                  <a:srgbClr val="FF0000"/>
                </a:solidFill>
                <a:latin typeface="Times New Roman" pitchFamily="18" charset="0"/>
                <a:cs typeface="+mn-cs"/>
              </a:rPr>
              <a:t>Bài</a:t>
            </a:r>
            <a:r>
              <a:rPr lang="en-US" altLang="en-US" sz="2400" b="1" i="1" u="sng" dirty="0" smtClean="0">
                <a:solidFill>
                  <a:srgbClr val="FF0000"/>
                </a:solidFill>
                <a:latin typeface="Times New Roman" pitchFamily="18" charset="0"/>
                <a:cs typeface="+mn-cs"/>
              </a:rPr>
              <a:t> 32/80/SGK:</a:t>
            </a:r>
            <a:endParaRPr lang="en-US" altLang="en-US" sz="2400" i="1" dirty="0" smtClean="0">
              <a:solidFill>
                <a:srgbClr val="FF0000"/>
              </a:solidFill>
              <a:latin typeface="Times New Roman" pitchFamily="18" charset="0"/>
              <a:cs typeface="+mn-cs"/>
            </a:endParaRPr>
          </a:p>
        </p:txBody>
      </p:sp>
      <p:sp>
        <p:nvSpPr>
          <p:cNvPr id="11" name="Rectangle 10"/>
          <p:cNvSpPr/>
          <p:nvPr/>
        </p:nvSpPr>
        <p:spPr>
          <a:xfrm>
            <a:off x="152400" y="958850"/>
            <a:ext cx="3840163" cy="5324535"/>
          </a:xfrm>
          <a:prstGeom prst="rect">
            <a:avLst/>
          </a:prstGeom>
        </p:spPr>
        <p:txBody>
          <a:bodyPr>
            <a:spAutoFit/>
          </a:bodyPr>
          <a:lstStyle>
            <a:lvl1pPr>
              <a:defRPr>
                <a:solidFill>
                  <a:schemeClr val="tx1"/>
                </a:solidFill>
                <a:latin typeface="Arial Black" panose="020B0A04020102020204" pitchFamily="34" charset="0"/>
              </a:defRPr>
            </a:lvl1pPr>
            <a:lvl2pPr marL="742950" indent="-285750">
              <a:defRPr>
                <a:solidFill>
                  <a:schemeClr val="tx1"/>
                </a:solidFill>
                <a:latin typeface="Arial Black" panose="020B0A04020102020204" pitchFamily="34" charset="0"/>
              </a:defRPr>
            </a:lvl2pPr>
            <a:lvl3pPr marL="1143000" indent="-228600">
              <a:defRPr>
                <a:solidFill>
                  <a:schemeClr val="tx1"/>
                </a:solidFill>
                <a:latin typeface="Arial Black" panose="020B0A04020102020204" pitchFamily="34" charset="0"/>
              </a:defRPr>
            </a:lvl3pPr>
            <a:lvl4pPr marL="1600200" indent="-228600">
              <a:defRPr>
                <a:solidFill>
                  <a:schemeClr val="tx1"/>
                </a:solidFill>
                <a:latin typeface="Arial Black" panose="020B0A04020102020204" pitchFamily="34" charset="0"/>
              </a:defRPr>
            </a:lvl4pPr>
            <a:lvl5pPr marL="2057400" indent="-228600">
              <a:defRPr>
                <a:solidFill>
                  <a:schemeClr val="tx1"/>
                </a:solidFill>
                <a:latin typeface="Arial Black" panose="020B0A040201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defRPr>
            </a:lvl9pPr>
          </a:lstStyle>
          <a:p>
            <a:pPr eaLnBrk="1" hangingPunct="1">
              <a:defRPr/>
            </a:pPr>
            <a:r>
              <a:rPr lang="en-US" sz="2000" b="1" u="sng" dirty="0" err="1" smtClean="0">
                <a:solidFill>
                  <a:prstClr val="black"/>
                </a:solidFill>
                <a:latin typeface="Times New Roman" panose="02020603050405020304" pitchFamily="18" charset="0"/>
                <a:cs typeface="Times New Roman" panose="02020603050405020304" pitchFamily="18" charset="0"/>
              </a:rPr>
              <a:t>Giải</a:t>
            </a:r>
            <a:endParaRPr lang="en-US" sz="2000" b="1" u="sng" dirty="0" smtClean="0">
              <a:solidFill>
                <a:prstClr val="black"/>
              </a:solidFill>
              <a:latin typeface="Times New Roman" panose="02020603050405020304" pitchFamily="18" charset="0"/>
              <a:cs typeface="Times New Roman" panose="02020603050405020304" pitchFamily="18" charset="0"/>
            </a:endParaRPr>
          </a:p>
          <a:p>
            <a:pPr eaLnBrk="1" hangingPunct="1">
              <a:defRPr/>
            </a:pP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Xét</a:t>
            </a:r>
            <a:r>
              <a:rPr lang="en-US" sz="2000" dirty="0">
                <a:solidFill>
                  <a:prstClr val="black"/>
                </a:solidFill>
                <a:latin typeface="Times New Roman" panose="02020603050405020304" pitchFamily="18" charset="0"/>
                <a:cs typeface="Times New Roman" panose="02020603050405020304" pitchFamily="18" charset="0"/>
              </a:rPr>
              <a:t> (O) </a:t>
            </a:r>
            <a:r>
              <a:rPr lang="en-US" sz="2000" dirty="0" err="1">
                <a:solidFill>
                  <a:prstClr val="black"/>
                </a:solidFill>
                <a:latin typeface="Times New Roman" panose="02020603050405020304" pitchFamily="18" charset="0"/>
                <a:cs typeface="Times New Roman" panose="02020603050405020304" pitchFamily="18" charset="0"/>
              </a:rPr>
              <a:t>có</a:t>
            </a:r>
            <a:r>
              <a:rPr lang="en-US" sz="2000" dirty="0">
                <a:solidFill>
                  <a:prstClr val="black"/>
                </a:solidFill>
                <a:latin typeface="Times New Roman" panose="02020603050405020304" pitchFamily="18" charset="0"/>
                <a:cs typeface="Times New Roman" panose="02020603050405020304" pitchFamily="18" charset="0"/>
              </a:rPr>
              <a:t>:</a:t>
            </a:r>
          </a:p>
          <a:p>
            <a:pPr eaLnBrk="1" hangingPunct="1">
              <a:defRPr/>
            </a:pP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Góc</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smtClean="0">
                <a:solidFill>
                  <a:prstClr val="black"/>
                </a:solidFill>
                <a:latin typeface="Times New Roman" panose="02020603050405020304" pitchFamily="18" charset="0"/>
                <a:cs typeface="Times New Roman" panose="02020603050405020304" pitchFamily="18" charset="0"/>
              </a:rPr>
              <a:t>BPT </a:t>
            </a:r>
            <a:r>
              <a:rPr lang="en-US" sz="2000" baseline="-25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là</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góc</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tạo</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bởi</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tia</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tiếp</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tuyến</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và</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dây</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cung</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chắn</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cung</a:t>
            </a:r>
            <a:r>
              <a:rPr lang="en-US" sz="2000" dirty="0">
                <a:solidFill>
                  <a:prstClr val="black"/>
                </a:solidFill>
                <a:latin typeface="Times New Roman" panose="02020603050405020304" pitchFamily="18" charset="0"/>
                <a:cs typeface="Times New Roman" panose="02020603050405020304" pitchFamily="18" charset="0"/>
              </a:rPr>
              <a:t> PB</a:t>
            </a:r>
          </a:p>
          <a:p>
            <a:pPr eaLnBrk="1" hangingPunct="1">
              <a:defRPr/>
            </a:pP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Góc</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smtClean="0">
                <a:solidFill>
                  <a:prstClr val="black"/>
                </a:solidFill>
                <a:latin typeface="Times New Roman" panose="02020603050405020304" pitchFamily="18" charset="0"/>
                <a:cs typeface="Times New Roman" panose="02020603050405020304" pitchFamily="18" charset="0"/>
              </a:rPr>
              <a:t>POB </a:t>
            </a:r>
            <a:r>
              <a:rPr lang="en-US" sz="2000" dirty="0" err="1">
                <a:solidFill>
                  <a:prstClr val="black"/>
                </a:solidFill>
                <a:latin typeface="Times New Roman" panose="02020603050405020304" pitchFamily="18" charset="0"/>
                <a:cs typeface="Times New Roman" panose="02020603050405020304" pitchFamily="18" charset="0"/>
              </a:rPr>
              <a:t>là</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góc</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smtClean="0">
                <a:solidFill>
                  <a:prstClr val="black"/>
                </a:solidFill>
                <a:latin typeface="Times New Roman" panose="02020603050405020304" pitchFamily="18" charset="0"/>
                <a:cs typeface="Times New Roman" panose="02020603050405020304" pitchFamily="18" charset="0"/>
              </a:rPr>
              <a:t>ở </a:t>
            </a:r>
            <a:r>
              <a:rPr lang="en-US" sz="2000" dirty="0" err="1" smtClean="0">
                <a:solidFill>
                  <a:prstClr val="black"/>
                </a:solidFill>
                <a:latin typeface="Times New Roman" panose="02020603050405020304" pitchFamily="18" charset="0"/>
                <a:cs typeface="Times New Roman" panose="02020603050405020304" pitchFamily="18" charset="0"/>
              </a:rPr>
              <a:t>tâm</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chắn</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cung</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smtClean="0">
                <a:solidFill>
                  <a:prstClr val="black"/>
                </a:solidFill>
                <a:latin typeface="Times New Roman" panose="02020603050405020304" pitchFamily="18" charset="0"/>
                <a:cs typeface="Times New Roman" panose="02020603050405020304" pitchFamily="18" charset="0"/>
              </a:rPr>
              <a:t>PB</a:t>
            </a:r>
            <a:endParaRPr lang="en-US" sz="2000" dirty="0">
              <a:solidFill>
                <a:prstClr val="black"/>
              </a:solidFill>
              <a:latin typeface="Times New Roman" panose="02020603050405020304" pitchFamily="18" charset="0"/>
              <a:cs typeface="Times New Roman" panose="02020603050405020304" pitchFamily="18" charset="0"/>
            </a:endParaRPr>
          </a:p>
          <a:p>
            <a:pPr eaLnBrk="1" hangingPunct="1">
              <a:defRPr/>
            </a:pP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Hệ</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quả</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a:solidFill>
                  <a:prstClr val="black"/>
                </a:solidFill>
                <a:latin typeface="Times New Roman" panose="02020603050405020304" pitchFamily="18" charset="0"/>
                <a:cs typeface="Times New Roman" panose="02020603050405020304" pitchFamily="18" charset="0"/>
              </a:rPr>
              <a:t>1)</a:t>
            </a:r>
          </a:p>
          <a:p>
            <a:pPr eaLnBrk="1" hangingPunct="1">
              <a:defRPr/>
            </a:pP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Xét</a:t>
            </a:r>
            <a:r>
              <a:rPr lang="en-US" sz="2000" dirty="0" smtClean="0">
                <a:solidFill>
                  <a:prstClr val="black"/>
                </a:solidFill>
                <a:latin typeface="Times New Roman" panose="02020603050405020304" pitchFamily="18" charset="0"/>
                <a:cs typeface="Times New Roman" panose="02020603050405020304" pitchFamily="18" charset="0"/>
              </a:rPr>
              <a:t> (O) </a:t>
            </a:r>
            <a:r>
              <a:rPr lang="en-US" sz="2000" dirty="0" err="1" smtClean="0">
                <a:solidFill>
                  <a:prstClr val="black"/>
                </a:solidFill>
                <a:latin typeface="Times New Roman" panose="02020603050405020304" pitchFamily="18" charset="0"/>
                <a:cs typeface="Times New Roman" panose="02020603050405020304" pitchFamily="18" charset="0"/>
              </a:rPr>
              <a:t>có</a:t>
            </a:r>
            <a:r>
              <a:rPr lang="en-US" sz="2000" dirty="0" smtClean="0">
                <a:solidFill>
                  <a:prstClr val="black"/>
                </a:solidFill>
                <a:latin typeface="Times New Roman" panose="02020603050405020304" pitchFamily="18" charset="0"/>
                <a:cs typeface="Times New Roman" panose="02020603050405020304" pitchFamily="18" charset="0"/>
              </a:rPr>
              <a:t>:</a:t>
            </a:r>
          </a:p>
          <a:p>
            <a:pPr eaLnBrk="1" hangingPunct="1">
              <a:defRPr/>
            </a:pPr>
            <a:r>
              <a:rPr lang="en-US" sz="2000" dirty="0" smtClean="0">
                <a:solidFill>
                  <a:prstClr val="black"/>
                </a:solidFill>
                <a:latin typeface="Times New Roman" panose="02020603050405020304" pitchFamily="18" charset="0"/>
                <a:cs typeface="Times New Roman" panose="02020603050405020304" pitchFamily="18" charset="0"/>
              </a:rPr>
              <a:t> PT </a:t>
            </a:r>
            <a:r>
              <a:rPr lang="en-US" sz="2000" dirty="0" err="1" smtClean="0">
                <a:solidFill>
                  <a:prstClr val="black"/>
                </a:solidFill>
                <a:latin typeface="Times New Roman" panose="02020603050405020304" pitchFamily="18" charset="0"/>
                <a:cs typeface="Times New Roman" panose="02020603050405020304" pitchFamily="18" charset="0"/>
              </a:rPr>
              <a:t>là</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tiếp</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tuyến</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tại</a:t>
            </a:r>
            <a:r>
              <a:rPr lang="en-US" sz="2000" dirty="0" smtClean="0">
                <a:solidFill>
                  <a:prstClr val="black"/>
                </a:solidFill>
                <a:latin typeface="Times New Roman" panose="02020603050405020304" pitchFamily="18" charset="0"/>
                <a:cs typeface="Times New Roman" panose="02020603050405020304" pitchFamily="18" charset="0"/>
              </a:rPr>
              <a:t> P (</a:t>
            </a:r>
            <a:r>
              <a:rPr lang="en-US" sz="2000" dirty="0" err="1" smtClean="0">
                <a:solidFill>
                  <a:prstClr val="black"/>
                </a:solidFill>
                <a:latin typeface="Times New Roman" panose="02020603050405020304" pitchFamily="18" charset="0"/>
                <a:cs typeface="Times New Roman" panose="02020603050405020304" pitchFamily="18" charset="0"/>
              </a:rPr>
              <a:t>giả</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thiết</a:t>
            </a:r>
            <a:r>
              <a:rPr lang="en-US" sz="2000" dirty="0" smtClean="0">
                <a:solidFill>
                  <a:prstClr val="black"/>
                </a:solidFill>
                <a:latin typeface="Times New Roman" panose="02020603050405020304" pitchFamily="18" charset="0"/>
                <a:cs typeface="Times New Roman" panose="02020603050405020304" pitchFamily="18" charset="0"/>
              </a:rPr>
              <a:t>)</a:t>
            </a:r>
          </a:p>
          <a:p>
            <a:pPr eaLnBrk="1" hangingPunct="1">
              <a:defRPr/>
            </a:pPr>
            <a:r>
              <a:rPr lang="en-US" sz="2000" dirty="0" smtClean="0">
                <a:solidFill>
                  <a:prstClr val="black"/>
                </a:solidFill>
                <a:latin typeface="Times New Roman" panose="02020603050405020304" pitchFamily="18" charset="0"/>
                <a:cs typeface="Times New Roman" panose="02020603050405020304" pitchFamily="18" charset="0"/>
              </a:rPr>
              <a:t>=&gt; PT </a:t>
            </a:r>
            <a:r>
              <a:rPr lang="en-US" sz="2000" dirty="0" smtClean="0">
                <a:solidFill>
                  <a:prstClr val="black"/>
                </a:solidFill>
                <a:latin typeface="Times New Roman" panose="02020603050405020304" pitchFamily="18" charset="0"/>
                <a:cs typeface="Times New Roman" panose="02020603050405020304" pitchFamily="18" charset="0"/>
                <a:sym typeface="Symbol" panose="05050102010706020507" pitchFamily="18" charset="2"/>
              </a:rPr>
              <a:t> PO </a:t>
            </a:r>
            <a:r>
              <a:rPr lang="en-US" sz="2000" dirty="0" err="1" smtClean="0">
                <a:solidFill>
                  <a:prstClr val="black"/>
                </a:solidFill>
                <a:latin typeface="Times New Roman" panose="02020603050405020304" pitchFamily="18" charset="0"/>
                <a:cs typeface="Times New Roman" panose="02020603050405020304" pitchFamily="18" charset="0"/>
                <a:sym typeface="Symbol" panose="05050102010706020507" pitchFamily="18" charset="2"/>
              </a:rPr>
              <a:t>tại</a:t>
            </a:r>
            <a:r>
              <a:rPr lang="en-US" sz="2000" dirty="0" smtClean="0">
                <a:solidFill>
                  <a:prstClr val="black"/>
                </a:solidFill>
                <a:latin typeface="Times New Roman" panose="02020603050405020304" pitchFamily="18" charset="0"/>
                <a:cs typeface="Times New Roman" panose="02020603050405020304" pitchFamily="18" charset="0"/>
                <a:sym typeface="Symbol" panose="05050102010706020507" pitchFamily="18" charset="2"/>
              </a:rPr>
              <a:t> P</a:t>
            </a:r>
            <a:endParaRPr lang="en-US" sz="2000" dirty="0" smtClean="0">
              <a:solidFill>
                <a:prstClr val="black"/>
              </a:solidFill>
              <a:latin typeface="Times New Roman" panose="02020603050405020304" pitchFamily="18" charset="0"/>
              <a:cs typeface="Times New Roman" panose="02020603050405020304" pitchFamily="18" charset="0"/>
            </a:endParaRPr>
          </a:p>
          <a:p>
            <a:pPr eaLnBrk="1" hangingPunct="1">
              <a:buFont typeface="Symbol" panose="05050102010706020507" pitchFamily="18" charset="2"/>
              <a:buChar char="Þ"/>
              <a:defRPr/>
            </a:pPr>
            <a:r>
              <a:rPr lang="en-US" sz="2000" dirty="0" smtClean="0">
                <a:solidFill>
                  <a:prstClr val="black"/>
                </a:solidFill>
                <a:latin typeface="Times New Roman" panose="02020603050405020304" pitchFamily="18" charset="0"/>
                <a:cs typeface="Times New Roman" panose="02020603050405020304" pitchFamily="18" charset="0"/>
              </a:rPr>
              <a:t> ∆PTO </a:t>
            </a:r>
            <a:r>
              <a:rPr lang="en-US" sz="2000" dirty="0" err="1" smtClean="0">
                <a:solidFill>
                  <a:prstClr val="black"/>
                </a:solidFill>
                <a:latin typeface="Times New Roman" panose="02020603050405020304" pitchFamily="18" charset="0"/>
                <a:cs typeface="Times New Roman" panose="02020603050405020304" pitchFamily="18" charset="0"/>
              </a:rPr>
              <a:t>vuông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tại</a:t>
            </a:r>
            <a:r>
              <a:rPr lang="en-US" sz="2000" dirty="0" smtClean="0">
                <a:solidFill>
                  <a:prstClr val="black"/>
                </a:solidFill>
                <a:latin typeface="Times New Roman" panose="02020603050405020304" pitchFamily="18" charset="0"/>
                <a:cs typeface="Times New Roman" panose="02020603050405020304" pitchFamily="18" charset="0"/>
              </a:rPr>
              <a:t> P</a:t>
            </a:r>
          </a:p>
          <a:p>
            <a:pPr eaLnBrk="1" hangingPunct="1">
              <a:defRPr/>
            </a:pPr>
            <a:r>
              <a:rPr lang="en-US" sz="2000" dirty="0" smtClean="0">
                <a:solidFill>
                  <a:prstClr val="black"/>
                </a:solidFill>
                <a:latin typeface="Times New Roman" panose="02020603050405020304" pitchFamily="18" charset="0"/>
                <a:cs typeface="Times New Roman" panose="02020603050405020304" pitchFamily="18" charset="0"/>
              </a:rPr>
              <a:t> </a:t>
            </a:r>
          </a:p>
          <a:p>
            <a:pPr eaLnBrk="1" hangingPunct="1">
              <a:defRPr/>
            </a:pPr>
            <a:r>
              <a:rPr lang="en-US" sz="2000" dirty="0" smtClean="0">
                <a:solidFill>
                  <a:prstClr val="black"/>
                </a:solidFill>
                <a:latin typeface="Times New Roman" panose="02020603050405020304" pitchFamily="18" charset="0"/>
                <a:cs typeface="Times New Roman" panose="02020603050405020304" pitchFamily="18" charset="0"/>
              </a:rPr>
              <a:t>                                     (2)</a:t>
            </a:r>
            <a:endParaRPr lang="en-US" sz="2000" dirty="0">
              <a:solidFill>
                <a:prstClr val="black"/>
              </a:solidFill>
            </a:endParaRPr>
          </a:p>
          <a:p>
            <a:pPr eaLnBrk="1" hangingPunct="1">
              <a:defRPr/>
            </a:pP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Từ</a:t>
            </a:r>
            <a:r>
              <a:rPr lang="en-US" sz="2000" dirty="0">
                <a:solidFill>
                  <a:prstClr val="black"/>
                </a:solidFill>
                <a:latin typeface="Times New Roman" panose="02020603050405020304" pitchFamily="18" charset="0"/>
                <a:cs typeface="Times New Roman" panose="02020603050405020304" pitchFamily="18" charset="0"/>
              </a:rPr>
              <a:t> (1) </a:t>
            </a:r>
            <a:r>
              <a:rPr lang="en-US" sz="2000" dirty="0" err="1">
                <a:solidFill>
                  <a:prstClr val="black"/>
                </a:solidFill>
                <a:latin typeface="Times New Roman" panose="02020603050405020304" pitchFamily="18" charset="0"/>
                <a:cs typeface="Times New Roman" panose="02020603050405020304" pitchFamily="18" charset="0"/>
              </a:rPr>
              <a:t>và</a:t>
            </a:r>
            <a:r>
              <a:rPr lang="en-US" sz="2000" dirty="0">
                <a:solidFill>
                  <a:prstClr val="black"/>
                </a:solidFill>
                <a:latin typeface="Times New Roman" panose="02020603050405020304" pitchFamily="18" charset="0"/>
                <a:cs typeface="Times New Roman" panose="02020603050405020304" pitchFamily="18" charset="0"/>
              </a:rPr>
              <a:t> (2) </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suy</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ra</a:t>
            </a:r>
            <a:r>
              <a:rPr lang="en-US" sz="2000" dirty="0" smtClean="0">
                <a:solidFill>
                  <a:prstClr val="black"/>
                </a:solidFill>
                <a:latin typeface="Times New Roman" panose="02020603050405020304" pitchFamily="18" charset="0"/>
                <a:cs typeface="Times New Roman" panose="02020603050405020304" pitchFamily="18" charset="0"/>
              </a:rPr>
              <a:t>: </a:t>
            </a:r>
            <a:endParaRPr lang="en-US" sz="2000" dirty="0">
              <a:solidFill>
                <a:prstClr val="black"/>
              </a:solidFill>
              <a:latin typeface="Times New Roman" panose="02020603050405020304" pitchFamily="18" charset="0"/>
              <a:cs typeface="Times New Roman" panose="02020603050405020304" pitchFamily="18" charset="0"/>
            </a:endParaRPr>
          </a:p>
          <a:p>
            <a:pPr marL="342900" indent="-342900" eaLnBrk="1" hangingPunct="1">
              <a:defRPr/>
            </a:pPr>
            <a:r>
              <a:rPr lang="en-US" sz="2000" dirty="0" smtClean="0">
                <a:solidFill>
                  <a:prstClr val="black"/>
                </a:solidFill>
                <a:latin typeface="Times New Roman" panose="02020603050405020304" pitchFamily="18" charset="0"/>
                <a:cs typeface="Times New Roman" panose="02020603050405020304" pitchFamily="18" charset="0"/>
              </a:rPr>
              <a:t>                           (T/c </a:t>
            </a:r>
            <a:r>
              <a:rPr lang="en-US" sz="2000" dirty="0" err="1">
                <a:solidFill>
                  <a:prstClr val="black"/>
                </a:solidFill>
                <a:latin typeface="Times New Roman" panose="02020603050405020304" pitchFamily="18" charset="0"/>
                <a:cs typeface="Times New Roman" panose="02020603050405020304" pitchFamily="18" charset="0"/>
              </a:rPr>
              <a:t>bắc</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cầu</a:t>
            </a:r>
            <a:r>
              <a:rPr lang="en-US" sz="2000" dirty="0" smtClean="0">
                <a:solidFill>
                  <a:prstClr val="black"/>
                </a:solidFill>
                <a:latin typeface="Times New Roman" panose="02020603050405020304" pitchFamily="18" charset="0"/>
                <a:cs typeface="Times New Roman" panose="02020603050405020304" pitchFamily="18" charset="0"/>
              </a:rPr>
              <a:t>)</a:t>
            </a:r>
          </a:p>
          <a:p>
            <a:pPr eaLnBrk="1" hangingPunct="1">
              <a:defRPr/>
            </a:pPr>
            <a:r>
              <a:rPr lang="en-US" sz="2000" b="1" dirty="0" smtClean="0">
                <a:solidFill>
                  <a:prstClr val="black"/>
                </a:solidFill>
                <a:latin typeface="Times New Roman" panose="02020603050405020304" pitchFamily="18" charset="0"/>
                <a:cs typeface="Times New Roman" panose="02020603050405020304" pitchFamily="18" charset="0"/>
              </a:rPr>
              <a:t>                         </a:t>
            </a:r>
            <a:endParaRPr lang="en-US" sz="2000" b="1" dirty="0">
              <a:solidFill>
                <a:prstClr val="black"/>
              </a:solidFill>
              <a:latin typeface="Times New Roman" panose="02020603050405020304" pitchFamily="18" charset="0"/>
              <a:cs typeface="Times New Roman" panose="02020603050405020304" pitchFamily="18" charset="0"/>
            </a:endParaRPr>
          </a:p>
          <a:p>
            <a:pPr eaLnBrk="1" hangingPunct="1">
              <a:defRPr/>
            </a:pPr>
            <a:endParaRPr lang="en-US" sz="2000" u="sng" dirty="0">
              <a:solidFill>
                <a:prstClr val="black"/>
              </a:solidFill>
              <a:latin typeface=".VnTime" panose="020B7200000000000000" pitchFamily="34" charset="0"/>
              <a:cs typeface="Times New Roman" panose="02020603050405020304" pitchFamily="18" charset="0"/>
            </a:endParaRPr>
          </a:p>
        </p:txBody>
      </p:sp>
      <p:sp>
        <p:nvSpPr>
          <p:cNvPr id="20" name="Rectangle 19"/>
          <p:cNvSpPr>
            <a:spLocks noChangeArrowheads="1"/>
          </p:cNvSpPr>
          <p:nvPr/>
        </p:nvSpPr>
        <p:spPr bwMode="auto">
          <a:xfrm>
            <a:off x="3946525" y="5041900"/>
            <a:ext cx="19245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defRPr/>
            </a:pPr>
            <a:r>
              <a:rPr lang="en-US" altLang="en-US" sz="1800" dirty="0" smtClean="0">
                <a:latin typeface="Times New Roman" pitchFamily="18" charset="0"/>
                <a:cs typeface="Times New Roman" pitchFamily="18" charset="0"/>
              </a:rPr>
              <a:t>∆ POT </a:t>
            </a:r>
            <a:r>
              <a:rPr lang="en-US" altLang="en-US" sz="1800" dirty="0" err="1" smtClean="0">
                <a:latin typeface="Times New Roman" pitchFamily="18" charset="0"/>
                <a:cs typeface="Times New Roman" pitchFamily="18" charset="0"/>
              </a:rPr>
              <a:t>vuông</a:t>
            </a:r>
            <a:r>
              <a:rPr lang="en-US" altLang="en-US" sz="1800" dirty="0" smtClean="0">
                <a:latin typeface="Times New Roman" pitchFamily="18" charset="0"/>
                <a:cs typeface="Times New Roman" pitchFamily="18" charset="0"/>
              </a:rPr>
              <a:t> </a:t>
            </a:r>
            <a:r>
              <a:rPr lang="en-US" altLang="en-US" sz="1800" dirty="0" err="1" smtClean="0">
                <a:latin typeface="Times New Roman" pitchFamily="18" charset="0"/>
                <a:cs typeface="Times New Roman" pitchFamily="18" charset="0"/>
              </a:rPr>
              <a:t>tại</a:t>
            </a:r>
            <a:r>
              <a:rPr lang="en-US" altLang="en-US" sz="1800" dirty="0" smtClean="0">
                <a:latin typeface="Times New Roman" pitchFamily="18" charset="0"/>
                <a:cs typeface="Times New Roman" pitchFamily="18" charset="0"/>
              </a:rPr>
              <a:t> P</a:t>
            </a:r>
            <a:endParaRPr lang="en-US" altLang="en-US" sz="1800" dirty="0" smtClean="0">
              <a:latin typeface="Times New Roman" pitchFamily="18" charset="0"/>
            </a:endParaRPr>
          </a:p>
        </p:txBody>
      </p:sp>
      <p:sp>
        <p:nvSpPr>
          <p:cNvPr id="22" name="Rectangle 21"/>
          <p:cNvSpPr>
            <a:spLocks noChangeArrowheads="1"/>
          </p:cNvSpPr>
          <p:nvPr/>
        </p:nvSpPr>
        <p:spPr bwMode="auto">
          <a:xfrm>
            <a:off x="6726238" y="5049838"/>
            <a:ext cx="19928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defRPr/>
            </a:pPr>
            <a:r>
              <a:rPr lang="en-US" altLang="en-US" sz="1800" dirty="0" err="1" smtClean="0">
                <a:latin typeface="Times New Roman" pitchFamily="18" charset="0"/>
                <a:cs typeface="Times New Roman" pitchFamily="18" charset="0"/>
              </a:rPr>
              <a:t>Hệ</a:t>
            </a:r>
            <a:r>
              <a:rPr lang="en-US" altLang="en-US" sz="1800" dirty="0" smtClean="0">
                <a:latin typeface="Times New Roman" pitchFamily="18" charset="0"/>
                <a:cs typeface="Times New Roman" pitchFamily="18" charset="0"/>
              </a:rPr>
              <a:t> </a:t>
            </a:r>
            <a:r>
              <a:rPr lang="en-US" altLang="en-US" sz="1800" dirty="0" err="1" smtClean="0">
                <a:latin typeface="Times New Roman" pitchFamily="18" charset="0"/>
                <a:cs typeface="Times New Roman" pitchFamily="18" charset="0"/>
              </a:rPr>
              <a:t>quả</a:t>
            </a:r>
            <a:r>
              <a:rPr lang="en-US" altLang="en-US" sz="1800" dirty="0" smtClean="0">
                <a:latin typeface="Times New Roman" pitchFamily="18" charset="0"/>
                <a:cs typeface="Times New Roman" pitchFamily="18" charset="0"/>
              </a:rPr>
              <a:t> </a:t>
            </a:r>
            <a:r>
              <a:rPr lang="en-US" altLang="en-US" sz="1800" dirty="0" err="1" smtClean="0">
                <a:latin typeface="Times New Roman" pitchFamily="18" charset="0"/>
                <a:cs typeface="Times New Roman" pitchFamily="18" charset="0"/>
              </a:rPr>
              <a:t>góc</a:t>
            </a:r>
            <a:r>
              <a:rPr lang="en-US" altLang="en-US" sz="1800" dirty="0" smtClean="0">
                <a:latin typeface="Times New Roman" pitchFamily="18" charset="0"/>
                <a:cs typeface="Times New Roman" pitchFamily="18" charset="0"/>
              </a:rPr>
              <a:t> </a:t>
            </a:r>
            <a:r>
              <a:rPr lang="en-US" altLang="en-US" sz="1800" dirty="0" err="1" smtClean="0">
                <a:latin typeface="Times New Roman" pitchFamily="18" charset="0"/>
                <a:cs typeface="Times New Roman" pitchFamily="18" charset="0"/>
              </a:rPr>
              <a:t>nội</a:t>
            </a:r>
            <a:r>
              <a:rPr lang="en-US" altLang="en-US" sz="1800" dirty="0" smtClean="0">
                <a:latin typeface="Times New Roman" pitchFamily="18" charset="0"/>
                <a:cs typeface="Times New Roman" pitchFamily="18" charset="0"/>
              </a:rPr>
              <a:t> </a:t>
            </a:r>
            <a:r>
              <a:rPr lang="en-US" altLang="en-US" sz="1800" dirty="0" err="1" smtClean="0">
                <a:latin typeface="Times New Roman" pitchFamily="18" charset="0"/>
                <a:cs typeface="Times New Roman" pitchFamily="18" charset="0"/>
              </a:rPr>
              <a:t>tiếp</a:t>
            </a:r>
            <a:endParaRPr lang="en-US" altLang="en-US" sz="1800" dirty="0" smtClean="0">
              <a:latin typeface="Times New Roman" pitchFamily="18" charset="0"/>
              <a:cs typeface="Times New Roman" pitchFamily="18" charset="0"/>
            </a:endParaRPr>
          </a:p>
          <a:p>
            <a:pPr eaLnBrk="1" hangingPunct="1">
              <a:spcBef>
                <a:spcPct val="0"/>
              </a:spcBef>
              <a:buFontTx/>
              <a:buNone/>
              <a:defRPr/>
            </a:pPr>
            <a:r>
              <a:rPr lang="en-US" altLang="en-US" sz="1800" dirty="0" smtClean="0">
                <a:latin typeface="Times New Roman" pitchFamily="18" charset="0"/>
                <a:cs typeface="Times New Roman" pitchFamily="18" charset="0"/>
              </a:rPr>
              <a:t>      </a:t>
            </a:r>
            <a:r>
              <a:rPr lang="en-US" altLang="en-US" sz="1800" dirty="0" err="1" smtClean="0">
                <a:latin typeface="Times New Roman" pitchFamily="18" charset="0"/>
                <a:cs typeface="Times New Roman" pitchFamily="18" charset="0"/>
              </a:rPr>
              <a:t>trong</a:t>
            </a:r>
            <a:r>
              <a:rPr lang="en-US" altLang="en-US" sz="1800" dirty="0" smtClean="0">
                <a:latin typeface="Times New Roman" pitchFamily="18" charset="0"/>
                <a:cs typeface="Times New Roman" pitchFamily="18" charset="0"/>
              </a:rPr>
              <a:t> (O)</a:t>
            </a:r>
            <a:endParaRPr lang="en-US" altLang="en-US" sz="1800" dirty="0" smtClean="0">
              <a:latin typeface="Times New Roman" pitchFamily="18" charset="0"/>
            </a:endParaRPr>
          </a:p>
        </p:txBody>
      </p:sp>
      <p:sp>
        <p:nvSpPr>
          <p:cNvPr id="26" name="Rectangle 25"/>
          <p:cNvSpPr>
            <a:spLocks noChangeArrowheads="1"/>
          </p:cNvSpPr>
          <p:nvPr/>
        </p:nvSpPr>
        <p:spPr bwMode="auto">
          <a:xfrm rot="16200000">
            <a:off x="7419832" y="4736307"/>
            <a:ext cx="54609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defRPr/>
            </a:pPr>
            <a:r>
              <a:rPr lang="en-US" altLang="en-US" sz="1800" b="1" dirty="0" smtClean="0">
                <a:solidFill>
                  <a:srgbClr val="0000CC"/>
                </a:solidFill>
                <a:latin typeface="Times New Roman" pitchFamily="18" charset="0"/>
                <a:cs typeface="Times New Roman" pitchFamily="18" charset="0"/>
              </a:rPr>
              <a:t>=&gt;</a:t>
            </a:r>
            <a:endParaRPr lang="en-US" altLang="en-US" sz="1800" dirty="0" smtClean="0">
              <a:solidFill>
                <a:prstClr val="black"/>
              </a:solidFill>
              <a:latin typeface="Times New Roman" pitchFamily="18" charset="0"/>
              <a:cs typeface="+mn-cs"/>
            </a:endParaRPr>
          </a:p>
        </p:txBody>
      </p:sp>
      <p:sp>
        <p:nvSpPr>
          <p:cNvPr id="27" name="Rectangle 26"/>
          <p:cNvSpPr>
            <a:spLocks noChangeArrowheads="1"/>
          </p:cNvSpPr>
          <p:nvPr/>
        </p:nvSpPr>
        <p:spPr bwMode="auto">
          <a:xfrm rot="-5400000">
            <a:off x="6038056" y="3855244"/>
            <a:ext cx="4476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defRPr/>
            </a:pPr>
            <a:r>
              <a:rPr lang="en-US" altLang="en-US" sz="1800" b="1" smtClean="0">
                <a:solidFill>
                  <a:prstClr val="black"/>
                </a:solidFill>
                <a:latin typeface="Times New Roman" pitchFamily="18" charset="0"/>
                <a:cs typeface="Times New Roman" pitchFamily="18" charset="0"/>
              </a:rPr>
              <a:t>=&gt;</a:t>
            </a:r>
            <a:endParaRPr lang="en-US" altLang="en-US" sz="1800" smtClean="0">
              <a:solidFill>
                <a:prstClr val="black"/>
              </a:solidFill>
              <a:latin typeface="Times New Roman" pitchFamily="18" charset="0"/>
              <a:cs typeface="+mn-cs"/>
            </a:endParaRPr>
          </a:p>
        </p:txBody>
      </p:sp>
      <p:sp>
        <p:nvSpPr>
          <p:cNvPr id="28" name="Rectangle 27"/>
          <p:cNvSpPr>
            <a:spLocks noChangeArrowheads="1"/>
          </p:cNvSpPr>
          <p:nvPr/>
        </p:nvSpPr>
        <p:spPr bwMode="auto">
          <a:xfrm rot="-5400000">
            <a:off x="4729162" y="5319713"/>
            <a:ext cx="447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defRPr/>
            </a:pPr>
            <a:r>
              <a:rPr lang="en-US" altLang="en-US" sz="1800" b="1" smtClean="0">
                <a:solidFill>
                  <a:srgbClr val="0000CC"/>
                </a:solidFill>
                <a:latin typeface="Times New Roman" pitchFamily="18" charset="0"/>
                <a:cs typeface="Times New Roman" pitchFamily="18" charset="0"/>
              </a:rPr>
              <a:t>=&gt;</a:t>
            </a:r>
            <a:endParaRPr lang="en-US" altLang="en-US" sz="1800" smtClean="0">
              <a:solidFill>
                <a:prstClr val="black"/>
              </a:solidFill>
              <a:latin typeface="Times New Roman" pitchFamily="18" charset="0"/>
              <a:cs typeface="+mn-cs"/>
            </a:endParaRPr>
          </a:p>
        </p:txBody>
      </p:sp>
      <p:cxnSp>
        <p:nvCxnSpPr>
          <p:cNvPr id="98314" name="Straight Connector 32"/>
          <p:cNvCxnSpPr>
            <a:cxnSpLocks noChangeShapeType="1"/>
          </p:cNvCxnSpPr>
          <p:nvPr/>
        </p:nvCxnSpPr>
        <p:spPr bwMode="auto">
          <a:xfrm>
            <a:off x="7834313" y="4281488"/>
            <a:ext cx="0" cy="0"/>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cxnSp>
        <p:nvCxnSpPr>
          <p:cNvPr id="98315" name="Straight Connector 34"/>
          <p:cNvCxnSpPr>
            <a:cxnSpLocks noChangeShapeType="1"/>
            <a:stCxn id="20" idx="0"/>
            <a:endCxn id="20" idx="0"/>
          </p:cNvCxnSpPr>
          <p:nvPr/>
        </p:nvCxnSpPr>
        <p:spPr bwMode="auto">
          <a:xfrm>
            <a:off x="4908808" y="5041900"/>
            <a:ext cx="0" cy="0"/>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cxnSp>
        <p:nvCxnSpPr>
          <p:cNvPr id="44" name="Straight Connector 43"/>
          <p:cNvCxnSpPr>
            <a:cxnSpLocks noChangeShapeType="1"/>
          </p:cNvCxnSpPr>
          <p:nvPr/>
        </p:nvCxnSpPr>
        <p:spPr bwMode="auto">
          <a:xfrm>
            <a:off x="3957638" y="831850"/>
            <a:ext cx="4762" cy="5943600"/>
          </a:xfrm>
          <a:prstGeom prst="line">
            <a:avLst/>
          </a:prstGeom>
          <a:noFill/>
          <a:ln w="28575" algn="ctr">
            <a:solidFill>
              <a:srgbClr val="0000CC"/>
            </a:solidFill>
            <a:round/>
            <a:headEnd/>
            <a:tailEnd/>
          </a:ln>
          <a:extLst>
            <a:ext uri="{909E8E84-426E-40DD-AFC4-6F175D3DCCD1}">
              <a14:hiddenFill xmlns:a14="http://schemas.microsoft.com/office/drawing/2010/main">
                <a:noFill/>
              </a14:hiddenFill>
            </a:ext>
          </a:extLst>
        </p:spPr>
      </p:cxnSp>
      <p:grpSp>
        <p:nvGrpSpPr>
          <p:cNvPr id="2" name="Group 49"/>
          <p:cNvGrpSpPr>
            <a:grpSpLocks/>
          </p:cNvGrpSpPr>
          <p:nvPr/>
        </p:nvGrpSpPr>
        <p:grpSpPr bwMode="auto">
          <a:xfrm>
            <a:off x="5297488" y="4213225"/>
            <a:ext cx="2157412" cy="206375"/>
            <a:chOff x="280948" y="5334000"/>
            <a:chExt cx="2157623" cy="205929"/>
          </a:xfrm>
        </p:grpSpPr>
        <p:cxnSp>
          <p:nvCxnSpPr>
            <p:cNvPr id="98347" name="Straight Connector 30"/>
            <p:cNvCxnSpPr>
              <a:cxnSpLocks noChangeShapeType="1"/>
            </p:cNvCxnSpPr>
            <p:nvPr/>
          </p:nvCxnSpPr>
          <p:spPr bwMode="auto">
            <a:xfrm>
              <a:off x="280948" y="5369892"/>
              <a:ext cx="2157623" cy="1993"/>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98348" name="Straight Connector 36"/>
            <p:cNvCxnSpPr>
              <a:cxnSpLocks noChangeShapeType="1"/>
            </p:cNvCxnSpPr>
            <p:nvPr/>
          </p:nvCxnSpPr>
          <p:spPr bwMode="auto">
            <a:xfrm>
              <a:off x="2433883" y="5379997"/>
              <a:ext cx="0" cy="159932"/>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98349" name="Straight Connector 36"/>
            <p:cNvCxnSpPr>
              <a:cxnSpLocks noChangeShapeType="1"/>
            </p:cNvCxnSpPr>
            <p:nvPr/>
          </p:nvCxnSpPr>
          <p:spPr bwMode="auto">
            <a:xfrm>
              <a:off x="304800" y="5334000"/>
              <a:ext cx="0" cy="159932"/>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grpSp>
      <p:sp>
        <p:nvSpPr>
          <p:cNvPr id="65" name="Rectangle 64"/>
          <p:cNvSpPr>
            <a:spLocks noChangeArrowheads="1"/>
          </p:cNvSpPr>
          <p:nvPr/>
        </p:nvSpPr>
        <p:spPr bwMode="auto">
          <a:xfrm>
            <a:off x="4120614" y="5657850"/>
            <a:ext cx="1486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en-US" dirty="0">
                <a:latin typeface="Times New Roman" pitchFamily="18" charset="0"/>
                <a:cs typeface="Times New Roman" pitchFamily="18" charset="0"/>
              </a:rPr>
              <a:t>PT </a:t>
            </a:r>
            <a:r>
              <a:rPr lang="en-US" altLang="en-US" dirty="0">
                <a:latin typeface="Times New Roman" pitchFamily="18" charset="0"/>
                <a:cs typeface="Times New Roman" pitchFamily="18" charset="0"/>
                <a:sym typeface="Symbol" pitchFamily="18" charset="2"/>
              </a:rPr>
              <a:t> PO </a:t>
            </a:r>
            <a:r>
              <a:rPr lang="en-US" altLang="en-US" dirty="0" err="1">
                <a:latin typeface="Times New Roman" pitchFamily="18" charset="0"/>
                <a:cs typeface="Times New Roman" pitchFamily="18" charset="0"/>
                <a:sym typeface="Symbol" pitchFamily="18" charset="2"/>
              </a:rPr>
              <a:t>tại</a:t>
            </a:r>
            <a:r>
              <a:rPr lang="en-US" altLang="en-US" dirty="0">
                <a:latin typeface="Times New Roman" pitchFamily="18" charset="0"/>
                <a:cs typeface="Times New Roman" pitchFamily="18" charset="0"/>
                <a:sym typeface="Symbol" pitchFamily="18" charset="2"/>
              </a:rPr>
              <a:t> P</a:t>
            </a:r>
          </a:p>
        </p:txBody>
      </p:sp>
      <p:sp>
        <p:nvSpPr>
          <p:cNvPr id="68" name="Rectangle 67"/>
          <p:cNvSpPr>
            <a:spLocks noChangeArrowheads="1"/>
          </p:cNvSpPr>
          <p:nvPr/>
        </p:nvSpPr>
        <p:spPr bwMode="auto">
          <a:xfrm>
            <a:off x="4006850" y="2971800"/>
            <a:ext cx="2538413" cy="40011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defRPr/>
            </a:pPr>
            <a:r>
              <a:rPr lang="en-US" altLang="en-US" sz="2000" b="1" dirty="0" err="1" smtClean="0">
                <a:solidFill>
                  <a:srgbClr val="0000CC"/>
                </a:solidFill>
                <a:latin typeface="Times New Roman" pitchFamily="18" charset="0"/>
                <a:cs typeface="Times New Roman" pitchFamily="18" charset="0"/>
              </a:rPr>
              <a:t>Hướng</a:t>
            </a:r>
            <a:r>
              <a:rPr lang="en-US" altLang="en-US" sz="2000" b="1" dirty="0" smtClean="0">
                <a:solidFill>
                  <a:srgbClr val="0000CC"/>
                </a:solidFill>
                <a:latin typeface="Times New Roman" pitchFamily="18" charset="0"/>
                <a:cs typeface="Times New Roman" pitchFamily="18" charset="0"/>
              </a:rPr>
              <a:t> </a:t>
            </a:r>
            <a:r>
              <a:rPr lang="en-US" altLang="en-US" sz="2000" b="1" dirty="0" err="1" smtClean="0">
                <a:solidFill>
                  <a:srgbClr val="0000CC"/>
                </a:solidFill>
                <a:latin typeface="Times New Roman" pitchFamily="18" charset="0"/>
                <a:cs typeface="Times New Roman" pitchFamily="18" charset="0"/>
              </a:rPr>
              <a:t>dẫn</a:t>
            </a:r>
            <a:r>
              <a:rPr lang="en-US" altLang="en-US" sz="2000" b="1" dirty="0" smtClean="0">
                <a:solidFill>
                  <a:srgbClr val="0000CC"/>
                </a:solidFill>
                <a:latin typeface="Times New Roman" pitchFamily="18" charset="0"/>
                <a:cs typeface="Times New Roman" pitchFamily="18" charset="0"/>
              </a:rPr>
              <a:t> </a:t>
            </a:r>
            <a:r>
              <a:rPr lang="en-US" altLang="en-US" sz="2000" b="1" dirty="0" err="1" smtClean="0">
                <a:solidFill>
                  <a:srgbClr val="0000CC"/>
                </a:solidFill>
                <a:latin typeface="Times New Roman" pitchFamily="18" charset="0"/>
                <a:cs typeface="Times New Roman" pitchFamily="18" charset="0"/>
              </a:rPr>
              <a:t>giải</a:t>
            </a:r>
            <a:endParaRPr lang="en-US" altLang="en-US" sz="2000" dirty="0" smtClean="0">
              <a:solidFill>
                <a:prstClr val="black"/>
              </a:solidFill>
              <a:latin typeface="Times New Roman" pitchFamily="18" charset="0"/>
              <a:cs typeface="+mn-cs"/>
            </a:endParaRPr>
          </a:p>
        </p:txBody>
      </p:sp>
      <p:graphicFrame>
        <p:nvGraphicFramePr>
          <p:cNvPr id="4" name="Object 43"/>
          <p:cNvGraphicFramePr>
            <a:graphicFrameLocks noChangeAspect="1"/>
          </p:cNvGraphicFramePr>
          <p:nvPr/>
        </p:nvGraphicFramePr>
        <p:xfrm>
          <a:off x="228600" y="2776538"/>
          <a:ext cx="1473200" cy="347662"/>
        </p:xfrm>
        <a:graphic>
          <a:graphicData uri="http://schemas.openxmlformats.org/presentationml/2006/ole">
            <mc:AlternateContent xmlns:mc="http://schemas.openxmlformats.org/markup-compatibility/2006">
              <mc:Choice xmlns:v="urn:schemas-microsoft-com:vml" Requires="v">
                <p:oleObj spid="_x0000_s18692" name="Equation" r:id="rId3" imgW="1091726" imgH="228501" progId="Equation.DSMT4">
                  <p:embed/>
                </p:oleObj>
              </mc:Choice>
              <mc:Fallback>
                <p:oleObj name="Equation" r:id="rId3" imgW="1091726" imgH="228501"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2776538"/>
                        <a:ext cx="147320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4"/>
          <p:cNvGraphicFramePr>
            <a:graphicFrameLocks noChangeAspect="1"/>
          </p:cNvGraphicFramePr>
          <p:nvPr/>
        </p:nvGraphicFramePr>
        <p:xfrm>
          <a:off x="228600" y="4343400"/>
          <a:ext cx="1747838" cy="347663"/>
        </p:xfrm>
        <a:graphic>
          <a:graphicData uri="http://schemas.openxmlformats.org/presentationml/2006/ole">
            <mc:AlternateContent xmlns:mc="http://schemas.openxmlformats.org/markup-compatibility/2006">
              <mc:Choice xmlns:v="urn:schemas-microsoft-com:vml" Requires="v">
                <p:oleObj spid="_x0000_s18693" name="Equation" r:id="rId5" imgW="1295400" imgH="228600" progId="Equation.DSMT4">
                  <p:embed/>
                </p:oleObj>
              </mc:Choice>
              <mc:Fallback>
                <p:oleObj name="Equation" r:id="rId5" imgW="129540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4343400"/>
                        <a:ext cx="1747838"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45"/>
          <p:cNvGraphicFramePr>
            <a:graphicFrameLocks noChangeAspect="1"/>
          </p:cNvGraphicFramePr>
          <p:nvPr/>
        </p:nvGraphicFramePr>
        <p:xfrm>
          <a:off x="228600" y="4648200"/>
          <a:ext cx="1747838" cy="347663"/>
        </p:xfrm>
        <a:graphic>
          <a:graphicData uri="http://schemas.openxmlformats.org/presentationml/2006/ole">
            <mc:AlternateContent xmlns:mc="http://schemas.openxmlformats.org/markup-compatibility/2006">
              <mc:Choice xmlns:v="urn:schemas-microsoft-com:vml" Requires="v">
                <p:oleObj spid="_x0000_s18694" name="Equation" r:id="rId7" imgW="1295400" imgH="228600" progId="Equation.DSMT4">
                  <p:embed/>
                </p:oleObj>
              </mc:Choice>
              <mc:Fallback>
                <p:oleObj name="Equation" r:id="rId7" imgW="1295400" imgH="2286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4648200"/>
                        <a:ext cx="1747838"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47"/>
          <p:cNvGraphicFramePr>
            <a:graphicFrameLocks noChangeAspect="1"/>
          </p:cNvGraphicFramePr>
          <p:nvPr/>
        </p:nvGraphicFramePr>
        <p:xfrm>
          <a:off x="304800" y="5257800"/>
          <a:ext cx="1611313" cy="347663"/>
        </p:xfrm>
        <a:graphic>
          <a:graphicData uri="http://schemas.openxmlformats.org/presentationml/2006/ole">
            <mc:AlternateContent xmlns:mc="http://schemas.openxmlformats.org/markup-compatibility/2006">
              <mc:Choice xmlns:v="urn:schemas-microsoft-com:vml" Requires="v">
                <p:oleObj spid="_x0000_s18695" name="Equation" r:id="rId9" imgW="1193800" imgH="228600" progId="Equation.DSMT4">
                  <p:embed/>
                </p:oleObj>
              </mc:Choice>
              <mc:Fallback>
                <p:oleObj name="Equation" r:id="rId9" imgW="1193800" imgH="2286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4800" y="5257800"/>
                        <a:ext cx="161131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48"/>
          <p:cNvGraphicFramePr>
            <a:graphicFrameLocks noChangeAspect="1"/>
          </p:cNvGraphicFramePr>
          <p:nvPr/>
        </p:nvGraphicFramePr>
        <p:xfrm>
          <a:off x="5486400" y="3581400"/>
          <a:ext cx="1611313" cy="347663"/>
        </p:xfrm>
        <a:graphic>
          <a:graphicData uri="http://schemas.openxmlformats.org/presentationml/2006/ole">
            <mc:AlternateContent xmlns:mc="http://schemas.openxmlformats.org/markup-compatibility/2006">
              <mc:Choice xmlns:v="urn:schemas-microsoft-com:vml" Requires="v">
                <p:oleObj spid="_x0000_s18696" name="Equation" r:id="rId11" imgW="1193800" imgH="228600" progId="Equation.DSMT4">
                  <p:embed/>
                </p:oleObj>
              </mc:Choice>
              <mc:Fallback>
                <p:oleObj name="Equation" r:id="rId11" imgW="1193800" imgH="2286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86400" y="3581400"/>
                        <a:ext cx="161131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49"/>
          <p:cNvGraphicFramePr>
            <a:graphicFrameLocks noChangeAspect="1"/>
          </p:cNvGraphicFramePr>
          <p:nvPr/>
        </p:nvGraphicFramePr>
        <p:xfrm>
          <a:off x="4267200" y="4343400"/>
          <a:ext cx="1474788" cy="347663"/>
        </p:xfrm>
        <a:graphic>
          <a:graphicData uri="http://schemas.openxmlformats.org/presentationml/2006/ole">
            <mc:AlternateContent xmlns:mc="http://schemas.openxmlformats.org/markup-compatibility/2006">
              <mc:Choice xmlns:v="urn:schemas-microsoft-com:vml" Requires="v">
                <p:oleObj spid="_x0000_s18697" name="Equation" r:id="rId12" imgW="1091726" imgH="228501" progId="Equation.DSMT4">
                  <p:embed/>
                </p:oleObj>
              </mc:Choice>
              <mc:Fallback>
                <p:oleObj name="Equation" r:id="rId12" imgW="1091726" imgH="228501"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67200" y="4343400"/>
                        <a:ext cx="1474788"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Object 50"/>
          <p:cNvGraphicFramePr>
            <a:graphicFrameLocks noChangeAspect="1"/>
          </p:cNvGraphicFramePr>
          <p:nvPr>
            <p:extLst>
              <p:ext uri="{D42A27DB-BD31-4B8C-83A1-F6EECF244321}">
                <p14:modId xmlns:p14="http://schemas.microsoft.com/office/powerpoint/2010/main" val="721642836"/>
              </p:ext>
            </p:extLst>
          </p:nvPr>
        </p:nvGraphicFramePr>
        <p:xfrm>
          <a:off x="7107238" y="4419600"/>
          <a:ext cx="1198562" cy="347663"/>
        </p:xfrm>
        <a:graphic>
          <a:graphicData uri="http://schemas.openxmlformats.org/presentationml/2006/ole">
            <mc:AlternateContent xmlns:mc="http://schemas.openxmlformats.org/markup-compatibility/2006">
              <mc:Choice xmlns:v="urn:schemas-microsoft-com:vml" Requires="v">
                <p:oleObj spid="_x0000_s18698" name="Equation" r:id="rId14" imgW="889000" imgH="228600" progId="Equation.DSMT4">
                  <p:embed/>
                </p:oleObj>
              </mc:Choice>
              <mc:Fallback>
                <p:oleObj name="Equation" r:id="rId14" imgW="889000" imgH="228600"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107238" y="4419600"/>
                        <a:ext cx="1198562"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 name="Rectangle 45"/>
          <p:cNvSpPr>
            <a:spLocks noChangeArrowheads="1"/>
          </p:cNvSpPr>
          <p:nvPr/>
        </p:nvSpPr>
        <p:spPr bwMode="auto">
          <a:xfrm rot="16200000">
            <a:off x="4934744" y="4785519"/>
            <a:ext cx="447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fontAlgn="base">
              <a:spcBef>
                <a:spcPct val="20000"/>
              </a:spcBef>
              <a:spcAft>
                <a:spcPct val="0"/>
              </a:spcAft>
              <a:buFont typeface="Arial" charset="0"/>
              <a:buChar char="»"/>
              <a:defRPr sz="2000">
                <a:solidFill>
                  <a:schemeClr val="tx1"/>
                </a:solidFill>
                <a:latin typeface="Calibri" pitchFamily="34" charset="0"/>
              </a:defRPr>
            </a:lvl6pPr>
            <a:lvl7pPr marL="2971800" indent="-228600" fontAlgn="base">
              <a:spcBef>
                <a:spcPct val="20000"/>
              </a:spcBef>
              <a:spcAft>
                <a:spcPct val="0"/>
              </a:spcAft>
              <a:buFont typeface="Arial" charset="0"/>
              <a:buChar char="»"/>
              <a:defRPr sz="2000">
                <a:solidFill>
                  <a:schemeClr val="tx1"/>
                </a:solidFill>
                <a:latin typeface="Calibri" pitchFamily="34" charset="0"/>
              </a:defRPr>
            </a:lvl7pPr>
            <a:lvl8pPr marL="3429000" indent="-228600" fontAlgn="base">
              <a:spcBef>
                <a:spcPct val="20000"/>
              </a:spcBef>
              <a:spcAft>
                <a:spcPct val="0"/>
              </a:spcAft>
              <a:buFont typeface="Arial" charset="0"/>
              <a:buChar char="»"/>
              <a:defRPr sz="2000">
                <a:solidFill>
                  <a:schemeClr val="tx1"/>
                </a:solidFill>
                <a:latin typeface="Calibri" pitchFamily="34" charset="0"/>
              </a:defRPr>
            </a:lvl8pPr>
            <a:lvl9pPr marL="3886200" indent="-228600" fontAlgn="base">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defRPr/>
            </a:pPr>
            <a:r>
              <a:rPr lang="en-US" altLang="en-US" sz="1800" b="1" dirty="0" smtClean="0">
                <a:solidFill>
                  <a:srgbClr val="0000CC"/>
                </a:solidFill>
                <a:latin typeface="Times New Roman" pitchFamily="18" charset="0"/>
                <a:cs typeface="Times New Roman" pitchFamily="18" charset="0"/>
              </a:rPr>
              <a:t>=&gt;</a:t>
            </a:r>
            <a:endParaRPr lang="en-US" altLang="en-US" sz="1800" dirty="0" smtClean="0">
              <a:solidFill>
                <a:prstClr val="black"/>
              </a:solidFill>
              <a:latin typeface="Times New Roman" pitchFamily="18" charset="0"/>
              <a:cs typeface="+mn-cs"/>
            </a:endParaRPr>
          </a:p>
        </p:txBody>
      </p:sp>
      <p:pic>
        <p:nvPicPr>
          <p:cNvPr id="4861" name="Picture 76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78353" y="152400"/>
            <a:ext cx="3942163" cy="234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77409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4861"/>
                                        </p:tgtEl>
                                        <p:attrNameLst>
                                          <p:attrName>style.visibility</p:attrName>
                                        </p:attrNameLst>
                                      </p:cBhvr>
                                      <p:to>
                                        <p:strVal val="visible"/>
                                      </p:to>
                                    </p:set>
                                    <p:animEffect transition="in" filter="fade">
                                      <p:cBhvr>
                                        <p:cTn id="12" dur="1000"/>
                                        <p:tgtEl>
                                          <p:spTgt spid="4861"/>
                                        </p:tgtEl>
                                      </p:cBhvr>
                                    </p:animEffect>
                                    <p:anim calcmode="lin" valueType="num">
                                      <p:cBhvr>
                                        <p:cTn id="13" dur="1000" fill="hold"/>
                                        <p:tgtEl>
                                          <p:spTgt spid="4861"/>
                                        </p:tgtEl>
                                        <p:attrNameLst>
                                          <p:attrName>ppt_x</p:attrName>
                                        </p:attrNameLst>
                                      </p:cBhvr>
                                      <p:tavLst>
                                        <p:tav tm="0">
                                          <p:val>
                                            <p:strVal val="#ppt_x"/>
                                          </p:val>
                                        </p:tav>
                                        <p:tav tm="100000">
                                          <p:val>
                                            <p:strVal val="#ppt_x"/>
                                          </p:val>
                                        </p:tav>
                                      </p:tavLst>
                                    </p:anim>
                                    <p:anim calcmode="lin" valueType="num">
                                      <p:cBhvr>
                                        <p:cTn id="14" dur="1000" fill="hold"/>
                                        <p:tgtEl>
                                          <p:spTgt spid="486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down)">
                                      <p:cBhvr>
                                        <p:cTn id="19" dur="500"/>
                                        <p:tgtEl>
                                          <p:spTgt spid="6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 presetClass="entr" presetSubtype="16"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ox(in)">
                                      <p:cBhvr>
                                        <p:cTn id="24" dur="500"/>
                                        <p:tgtEl>
                                          <p:spTgt spid="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par>
                                <p:cTn id="28" presetID="22" presetClass="entr" presetSubtype="4"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00"/>
                                        <p:tgtEl>
                                          <p:spTgt spid="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16"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ox(in)">
                                      <p:cBhvr>
                                        <p:cTn id="35" dur="500"/>
                                        <p:tgtEl>
                                          <p:spTgt spid="10"/>
                                        </p:tgtEl>
                                      </p:cBhvr>
                                    </p:animEffect>
                                  </p:childTnLst>
                                </p:cTn>
                              </p:par>
                              <p:par>
                                <p:cTn id="36" presetID="4" presetClass="entr" presetSubtype="16"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ox(in)">
                                      <p:cBhvr>
                                        <p:cTn id="38" dur="500"/>
                                        <p:tgtEl>
                                          <p:spTgt spid="1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down)">
                                      <p:cBhvr>
                                        <p:cTn id="46" dur="500"/>
                                        <p:tgtEl>
                                          <p:spTgt spid="4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down)">
                                      <p:cBhvr>
                                        <p:cTn id="49" dur="500"/>
                                        <p:tgtEl>
                                          <p:spTgt spid="26"/>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wipe(down)">
                                      <p:cBhvr>
                                        <p:cTn id="54" dur="500"/>
                                        <p:tgtEl>
                                          <p:spTgt spid="65"/>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down)">
                                      <p:cBhvr>
                                        <p:cTn id="57" dur="500"/>
                                        <p:tgtEl>
                                          <p:spTgt spid="2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down)">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11">
                                            <p:txEl>
                                              <p:pRg st="1" end="1"/>
                                            </p:txEl>
                                          </p:spTgt>
                                        </p:tgtEl>
                                        <p:attrNameLst>
                                          <p:attrName>style.visibility</p:attrName>
                                        </p:attrNameLst>
                                      </p:cBhvr>
                                      <p:to>
                                        <p:strVal val="visible"/>
                                      </p:to>
                                    </p:set>
                                    <p:animEffect transition="in" filter="wipe(down)">
                                      <p:cBhvr>
                                        <p:cTn id="67" dur="500"/>
                                        <p:tgtEl>
                                          <p:spTgt spid="11">
                                            <p:txEl>
                                              <p:pRg st="1" end="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11">
                                            <p:txEl>
                                              <p:pRg st="0" end="0"/>
                                            </p:txEl>
                                          </p:spTgt>
                                        </p:tgtEl>
                                        <p:attrNameLst>
                                          <p:attrName>style.visibility</p:attrName>
                                        </p:attrNameLst>
                                      </p:cBhvr>
                                      <p:to>
                                        <p:strVal val="visible"/>
                                      </p:to>
                                    </p:set>
                                    <p:animEffect transition="in" filter="wipe(down)">
                                      <p:cBhvr>
                                        <p:cTn id="72" dur="500"/>
                                        <p:tgtEl>
                                          <p:spTgt spid="11">
                                            <p:txEl>
                                              <p:pRg st="0" end="0"/>
                                            </p:txEl>
                                          </p:spTgt>
                                        </p:tgtEl>
                                      </p:cBhvr>
                                    </p:animEffect>
                                  </p:childTnLst>
                                </p:cTn>
                              </p:par>
                              <p:par>
                                <p:cTn id="73" presetID="22" presetClass="entr" presetSubtype="4" fill="hold" nodeType="withEffect">
                                  <p:stCondLst>
                                    <p:cond delay="0"/>
                                  </p:stCondLst>
                                  <p:childTnLst>
                                    <p:set>
                                      <p:cBhvr>
                                        <p:cTn id="74" dur="1" fill="hold">
                                          <p:stCondLst>
                                            <p:cond delay="0"/>
                                          </p:stCondLst>
                                        </p:cTn>
                                        <p:tgtEl>
                                          <p:spTgt spid="11">
                                            <p:txEl>
                                              <p:pRg st="2" end="2"/>
                                            </p:txEl>
                                          </p:spTgt>
                                        </p:tgtEl>
                                        <p:attrNameLst>
                                          <p:attrName>style.visibility</p:attrName>
                                        </p:attrNameLst>
                                      </p:cBhvr>
                                      <p:to>
                                        <p:strVal val="visible"/>
                                      </p:to>
                                    </p:set>
                                    <p:animEffect transition="in" filter="wipe(down)">
                                      <p:cBhvr>
                                        <p:cTn id="75" dur="500"/>
                                        <p:tgtEl>
                                          <p:spTgt spid="11">
                                            <p:txEl>
                                              <p:pRg st="2" end="2"/>
                                            </p:txEl>
                                          </p:spTgt>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4" fill="hold" nodeType="clickEffect">
                                  <p:stCondLst>
                                    <p:cond delay="0"/>
                                  </p:stCondLst>
                                  <p:childTnLst>
                                    <p:set>
                                      <p:cBhvr>
                                        <p:cTn id="79" dur="1" fill="hold">
                                          <p:stCondLst>
                                            <p:cond delay="0"/>
                                          </p:stCondLst>
                                        </p:cTn>
                                        <p:tgtEl>
                                          <p:spTgt spid="11">
                                            <p:txEl>
                                              <p:pRg st="3" end="3"/>
                                            </p:txEl>
                                          </p:spTgt>
                                        </p:tgtEl>
                                        <p:attrNameLst>
                                          <p:attrName>style.visibility</p:attrName>
                                        </p:attrNameLst>
                                      </p:cBhvr>
                                      <p:to>
                                        <p:strVal val="visible"/>
                                      </p:to>
                                    </p:set>
                                    <p:animEffect transition="in" filter="wipe(down)">
                                      <p:cBhvr>
                                        <p:cTn id="80" dur="500"/>
                                        <p:tgtEl>
                                          <p:spTgt spid="11">
                                            <p:txEl>
                                              <p:pRg st="3" end="3"/>
                                            </p:txEl>
                                          </p:spTgt>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8" presetClass="entr" presetSubtype="16" fill="hold" nodeType="click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diamond(in)">
                                      <p:cBhvr>
                                        <p:cTn id="85" dur="500"/>
                                        <p:tgtEl>
                                          <p:spTgt spid="4"/>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4" fill="hold" nodeType="clickEffect">
                                  <p:stCondLst>
                                    <p:cond delay="0"/>
                                  </p:stCondLst>
                                  <p:childTnLst>
                                    <p:set>
                                      <p:cBhvr>
                                        <p:cTn id="89" dur="1" fill="hold">
                                          <p:stCondLst>
                                            <p:cond delay="0"/>
                                          </p:stCondLst>
                                        </p:cTn>
                                        <p:tgtEl>
                                          <p:spTgt spid="11">
                                            <p:txEl>
                                              <p:pRg st="4" end="4"/>
                                            </p:txEl>
                                          </p:spTgt>
                                        </p:tgtEl>
                                        <p:attrNameLst>
                                          <p:attrName>style.visibility</p:attrName>
                                        </p:attrNameLst>
                                      </p:cBhvr>
                                      <p:to>
                                        <p:strVal val="visible"/>
                                      </p:to>
                                    </p:set>
                                    <p:animEffect transition="in" filter="wipe(down)">
                                      <p:cBhvr>
                                        <p:cTn id="90" dur="500"/>
                                        <p:tgtEl>
                                          <p:spTgt spid="11">
                                            <p:txEl>
                                              <p:pRg st="4" end="4"/>
                                            </p:txEl>
                                          </p:spTgt>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22" presetClass="entr" presetSubtype="4" fill="hold" nodeType="clickEffect">
                                  <p:stCondLst>
                                    <p:cond delay="0"/>
                                  </p:stCondLst>
                                  <p:childTnLst>
                                    <p:set>
                                      <p:cBhvr>
                                        <p:cTn id="94" dur="1" fill="hold">
                                          <p:stCondLst>
                                            <p:cond delay="0"/>
                                          </p:stCondLst>
                                        </p:cTn>
                                        <p:tgtEl>
                                          <p:spTgt spid="11">
                                            <p:txEl>
                                              <p:pRg st="5" end="5"/>
                                            </p:txEl>
                                          </p:spTgt>
                                        </p:tgtEl>
                                        <p:attrNameLst>
                                          <p:attrName>style.visibility</p:attrName>
                                        </p:attrNameLst>
                                      </p:cBhvr>
                                      <p:to>
                                        <p:strVal val="visible"/>
                                      </p:to>
                                    </p:set>
                                    <p:animEffect transition="in" filter="wipe(down)">
                                      <p:cBhvr>
                                        <p:cTn id="95" dur="500"/>
                                        <p:tgtEl>
                                          <p:spTgt spid="11">
                                            <p:txEl>
                                              <p:pRg st="5" end="5"/>
                                            </p:txEl>
                                          </p:spTgt>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22" presetClass="entr" presetSubtype="4" fill="hold" nodeType="clickEffect">
                                  <p:stCondLst>
                                    <p:cond delay="0"/>
                                  </p:stCondLst>
                                  <p:childTnLst>
                                    <p:set>
                                      <p:cBhvr>
                                        <p:cTn id="99" dur="1" fill="hold">
                                          <p:stCondLst>
                                            <p:cond delay="0"/>
                                          </p:stCondLst>
                                        </p:cTn>
                                        <p:tgtEl>
                                          <p:spTgt spid="11">
                                            <p:txEl>
                                              <p:pRg st="6" end="6"/>
                                            </p:txEl>
                                          </p:spTgt>
                                        </p:tgtEl>
                                        <p:attrNameLst>
                                          <p:attrName>style.visibility</p:attrName>
                                        </p:attrNameLst>
                                      </p:cBhvr>
                                      <p:to>
                                        <p:strVal val="visible"/>
                                      </p:to>
                                    </p:set>
                                    <p:animEffect transition="in" filter="wipe(down)">
                                      <p:cBhvr>
                                        <p:cTn id="100" dur="500"/>
                                        <p:tgtEl>
                                          <p:spTgt spid="11">
                                            <p:txEl>
                                              <p:pRg st="6" end="6"/>
                                            </p:txEl>
                                          </p:spTgt>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22" presetClass="entr" presetSubtype="4" fill="hold" nodeType="clickEffect">
                                  <p:stCondLst>
                                    <p:cond delay="0"/>
                                  </p:stCondLst>
                                  <p:childTnLst>
                                    <p:set>
                                      <p:cBhvr>
                                        <p:cTn id="104" dur="1" fill="hold">
                                          <p:stCondLst>
                                            <p:cond delay="0"/>
                                          </p:stCondLst>
                                        </p:cTn>
                                        <p:tgtEl>
                                          <p:spTgt spid="11">
                                            <p:txEl>
                                              <p:pRg st="7" end="7"/>
                                            </p:txEl>
                                          </p:spTgt>
                                        </p:tgtEl>
                                        <p:attrNameLst>
                                          <p:attrName>style.visibility</p:attrName>
                                        </p:attrNameLst>
                                      </p:cBhvr>
                                      <p:to>
                                        <p:strVal val="visible"/>
                                      </p:to>
                                    </p:set>
                                    <p:animEffect transition="in" filter="wipe(down)">
                                      <p:cBhvr>
                                        <p:cTn id="105" dur="500"/>
                                        <p:tgtEl>
                                          <p:spTgt spid="11">
                                            <p:txEl>
                                              <p:pRg st="7" end="7"/>
                                            </p:txEl>
                                          </p:spTgt>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22" presetClass="entr" presetSubtype="4" fill="hold" nodeType="clickEffect">
                                  <p:stCondLst>
                                    <p:cond delay="0"/>
                                  </p:stCondLst>
                                  <p:childTnLst>
                                    <p:set>
                                      <p:cBhvr>
                                        <p:cTn id="109" dur="1" fill="hold">
                                          <p:stCondLst>
                                            <p:cond delay="0"/>
                                          </p:stCondLst>
                                        </p:cTn>
                                        <p:tgtEl>
                                          <p:spTgt spid="11">
                                            <p:txEl>
                                              <p:pRg st="8" end="8"/>
                                            </p:txEl>
                                          </p:spTgt>
                                        </p:tgtEl>
                                        <p:attrNameLst>
                                          <p:attrName>style.visibility</p:attrName>
                                        </p:attrNameLst>
                                      </p:cBhvr>
                                      <p:to>
                                        <p:strVal val="visible"/>
                                      </p:to>
                                    </p:set>
                                    <p:animEffect transition="in" filter="wipe(down)">
                                      <p:cBhvr>
                                        <p:cTn id="110" dur="500"/>
                                        <p:tgtEl>
                                          <p:spTgt spid="11">
                                            <p:txEl>
                                              <p:pRg st="8" end="8"/>
                                            </p:txEl>
                                          </p:spTgt>
                                        </p:tgtEl>
                                      </p:cBhvr>
                                    </p:animEffec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4" presetClass="entr" presetSubtype="16" fill="hold" nodeType="clickEffect">
                                  <p:stCondLst>
                                    <p:cond delay="0"/>
                                  </p:stCondLst>
                                  <p:childTnLst>
                                    <p:set>
                                      <p:cBhvr>
                                        <p:cTn id="114" dur="1" fill="hold">
                                          <p:stCondLst>
                                            <p:cond delay="0"/>
                                          </p:stCondLst>
                                        </p:cTn>
                                        <p:tgtEl>
                                          <p:spTgt spid="5"/>
                                        </p:tgtEl>
                                        <p:attrNameLst>
                                          <p:attrName>style.visibility</p:attrName>
                                        </p:attrNameLst>
                                      </p:cBhvr>
                                      <p:to>
                                        <p:strVal val="visible"/>
                                      </p:to>
                                    </p:set>
                                    <p:animEffect transition="in" filter="box(in)">
                                      <p:cBhvr>
                                        <p:cTn id="115" dur="500"/>
                                        <p:tgtEl>
                                          <p:spTgt spid="5"/>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6" presetClass="entr" presetSubtype="16" fill="hold" nodeType="clickEffect">
                                  <p:stCondLst>
                                    <p:cond delay="0"/>
                                  </p:stCondLst>
                                  <p:childTnLst>
                                    <p:set>
                                      <p:cBhvr>
                                        <p:cTn id="119" dur="1" fill="hold">
                                          <p:stCondLst>
                                            <p:cond delay="0"/>
                                          </p:stCondLst>
                                        </p:cTn>
                                        <p:tgtEl>
                                          <p:spTgt spid="6"/>
                                        </p:tgtEl>
                                        <p:attrNameLst>
                                          <p:attrName>style.visibility</p:attrName>
                                        </p:attrNameLst>
                                      </p:cBhvr>
                                      <p:to>
                                        <p:strVal val="visible"/>
                                      </p:to>
                                    </p:set>
                                    <p:animEffect transition="in" filter="circle(in)">
                                      <p:cBhvr>
                                        <p:cTn id="120" dur="500"/>
                                        <p:tgtEl>
                                          <p:spTgt spid="6"/>
                                        </p:tgtEl>
                                      </p:cBhvr>
                                    </p:animEffec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22" presetClass="entr" presetSubtype="4" fill="hold" nodeType="clickEffect">
                                  <p:stCondLst>
                                    <p:cond delay="0"/>
                                  </p:stCondLst>
                                  <p:childTnLst>
                                    <p:set>
                                      <p:cBhvr>
                                        <p:cTn id="124" dur="1" fill="hold">
                                          <p:stCondLst>
                                            <p:cond delay="0"/>
                                          </p:stCondLst>
                                        </p:cTn>
                                        <p:tgtEl>
                                          <p:spTgt spid="11">
                                            <p:txEl>
                                              <p:pRg st="9" end="9"/>
                                            </p:txEl>
                                          </p:spTgt>
                                        </p:tgtEl>
                                        <p:attrNameLst>
                                          <p:attrName>style.visibility</p:attrName>
                                        </p:attrNameLst>
                                      </p:cBhvr>
                                      <p:to>
                                        <p:strVal val="visible"/>
                                      </p:to>
                                    </p:set>
                                    <p:animEffect transition="in" filter="wipe(down)">
                                      <p:cBhvr>
                                        <p:cTn id="125" dur="500"/>
                                        <p:tgtEl>
                                          <p:spTgt spid="11">
                                            <p:txEl>
                                              <p:pRg st="9" end="9"/>
                                            </p:txEl>
                                          </p:spTgt>
                                        </p:tgtEl>
                                      </p:cBhvr>
                                    </p:animEffect>
                                  </p:childTnLst>
                                </p:cTn>
                              </p:par>
                            </p:childTnLst>
                          </p:cTn>
                        </p:par>
                      </p:childTnLst>
                    </p:cTn>
                  </p:par>
                  <p:par>
                    <p:cTn id="126" fill="hold" nodeType="clickPar">
                      <p:stCondLst>
                        <p:cond delay="indefinite"/>
                      </p:stCondLst>
                      <p:childTnLst>
                        <p:par>
                          <p:cTn id="127" fill="hold" nodeType="withGroup">
                            <p:stCondLst>
                              <p:cond delay="0"/>
                            </p:stCondLst>
                            <p:childTnLst>
                              <p:par>
                                <p:cTn id="128" presetID="22" presetClass="entr" presetSubtype="4" fill="hold" nodeType="clickEffect">
                                  <p:stCondLst>
                                    <p:cond delay="0"/>
                                  </p:stCondLst>
                                  <p:childTnLst>
                                    <p:set>
                                      <p:cBhvr>
                                        <p:cTn id="129" dur="1" fill="hold">
                                          <p:stCondLst>
                                            <p:cond delay="0"/>
                                          </p:stCondLst>
                                        </p:cTn>
                                        <p:tgtEl>
                                          <p:spTgt spid="11">
                                            <p:txEl>
                                              <p:pRg st="10" end="10"/>
                                            </p:txEl>
                                          </p:spTgt>
                                        </p:tgtEl>
                                        <p:attrNameLst>
                                          <p:attrName>style.visibility</p:attrName>
                                        </p:attrNameLst>
                                      </p:cBhvr>
                                      <p:to>
                                        <p:strVal val="visible"/>
                                      </p:to>
                                    </p:set>
                                    <p:animEffect transition="in" filter="wipe(down)">
                                      <p:cBhvr>
                                        <p:cTn id="130" dur="500"/>
                                        <p:tgtEl>
                                          <p:spTgt spid="11">
                                            <p:txEl>
                                              <p:pRg st="10" end="10"/>
                                            </p:txEl>
                                          </p:spTgt>
                                        </p:tgtEl>
                                      </p:cBhvr>
                                    </p:animEffect>
                                  </p:childTnLst>
                                </p:cTn>
                              </p:par>
                            </p:childTnLst>
                          </p:cTn>
                        </p:par>
                      </p:childTnLst>
                    </p:cTn>
                  </p:par>
                  <p:par>
                    <p:cTn id="131" fill="hold" nodeType="clickPar">
                      <p:stCondLst>
                        <p:cond delay="indefinite"/>
                      </p:stCondLst>
                      <p:childTnLst>
                        <p:par>
                          <p:cTn id="132" fill="hold" nodeType="withGroup">
                            <p:stCondLst>
                              <p:cond delay="0"/>
                            </p:stCondLst>
                            <p:childTnLst>
                              <p:par>
                                <p:cTn id="133" presetID="22" presetClass="entr" presetSubtype="4" fill="hold" nodeType="clickEffect">
                                  <p:stCondLst>
                                    <p:cond delay="0"/>
                                  </p:stCondLst>
                                  <p:childTnLst>
                                    <p:set>
                                      <p:cBhvr>
                                        <p:cTn id="134" dur="1" fill="hold">
                                          <p:stCondLst>
                                            <p:cond delay="0"/>
                                          </p:stCondLst>
                                        </p:cTn>
                                        <p:tgtEl>
                                          <p:spTgt spid="11">
                                            <p:txEl>
                                              <p:pRg st="11" end="11"/>
                                            </p:txEl>
                                          </p:spTgt>
                                        </p:tgtEl>
                                        <p:attrNameLst>
                                          <p:attrName>style.visibility</p:attrName>
                                        </p:attrNameLst>
                                      </p:cBhvr>
                                      <p:to>
                                        <p:strVal val="visible"/>
                                      </p:to>
                                    </p:set>
                                    <p:animEffect transition="in" filter="wipe(down)">
                                      <p:cBhvr>
                                        <p:cTn id="135" dur="500"/>
                                        <p:tgtEl>
                                          <p:spTgt spid="11">
                                            <p:txEl>
                                              <p:pRg st="11" end="11"/>
                                            </p:txEl>
                                          </p:spTgt>
                                        </p:tgtEl>
                                      </p:cBhvr>
                                    </p:animEffect>
                                  </p:childTnLst>
                                </p:cTn>
                              </p:par>
                            </p:childTnLst>
                          </p:cTn>
                        </p:par>
                      </p:childTnLst>
                    </p:cTn>
                  </p:par>
                  <p:par>
                    <p:cTn id="136" fill="hold" nodeType="clickPar">
                      <p:stCondLst>
                        <p:cond delay="indefinite"/>
                      </p:stCondLst>
                      <p:childTnLst>
                        <p:par>
                          <p:cTn id="137" fill="hold" nodeType="withGroup">
                            <p:stCondLst>
                              <p:cond delay="0"/>
                            </p:stCondLst>
                            <p:childTnLst>
                              <p:par>
                                <p:cTn id="138" presetID="8" presetClass="entr" presetSubtype="16" fill="hold" nodeType="clickEffect">
                                  <p:stCondLst>
                                    <p:cond delay="0"/>
                                  </p:stCondLst>
                                  <p:childTnLst>
                                    <p:set>
                                      <p:cBhvr>
                                        <p:cTn id="139" dur="1" fill="hold">
                                          <p:stCondLst>
                                            <p:cond delay="0"/>
                                          </p:stCondLst>
                                        </p:cTn>
                                        <p:tgtEl>
                                          <p:spTgt spid="8"/>
                                        </p:tgtEl>
                                        <p:attrNameLst>
                                          <p:attrName>style.visibility</p:attrName>
                                        </p:attrNameLst>
                                      </p:cBhvr>
                                      <p:to>
                                        <p:strVal val="visible"/>
                                      </p:to>
                                    </p:set>
                                    <p:animEffect transition="in" filter="diamond(in)">
                                      <p:cBhvr>
                                        <p:cTn id="140" dur="1000"/>
                                        <p:tgtEl>
                                          <p:spTgt spid="8"/>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4" fill="hold" nodeType="clickEffect">
                                  <p:stCondLst>
                                    <p:cond delay="0"/>
                                  </p:stCondLst>
                                  <p:childTnLst>
                                    <p:set>
                                      <p:cBhvr>
                                        <p:cTn id="144" dur="1" fill="hold">
                                          <p:stCondLst>
                                            <p:cond delay="0"/>
                                          </p:stCondLst>
                                        </p:cTn>
                                        <p:tgtEl>
                                          <p:spTgt spid="11">
                                            <p:txEl>
                                              <p:pRg st="13" end="13"/>
                                            </p:txEl>
                                          </p:spTgt>
                                        </p:tgtEl>
                                        <p:attrNameLst>
                                          <p:attrName>style.visibility</p:attrName>
                                        </p:attrNameLst>
                                      </p:cBhvr>
                                      <p:to>
                                        <p:strVal val="visible"/>
                                      </p:to>
                                    </p:set>
                                    <p:animEffect transition="in" filter="wipe(down)">
                                      <p:cBhvr>
                                        <p:cTn id="145" dur="500"/>
                                        <p:tgtEl>
                                          <p:spTgt spid="11">
                                            <p:txEl>
                                              <p:pRg st="13" end="13"/>
                                            </p:txEl>
                                          </p:spTgt>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4" fill="hold" nodeType="clickEffect">
                                  <p:stCondLst>
                                    <p:cond delay="0"/>
                                  </p:stCondLst>
                                  <p:childTnLst>
                                    <p:set>
                                      <p:cBhvr>
                                        <p:cTn id="149" dur="1" fill="hold">
                                          <p:stCondLst>
                                            <p:cond delay="0"/>
                                          </p:stCondLst>
                                        </p:cTn>
                                        <p:tgtEl>
                                          <p:spTgt spid="11">
                                            <p:txEl>
                                              <p:pRg st="12" end="12"/>
                                            </p:txEl>
                                          </p:spTgt>
                                        </p:tgtEl>
                                        <p:attrNameLst>
                                          <p:attrName>style.visibility</p:attrName>
                                        </p:attrNameLst>
                                      </p:cBhvr>
                                      <p:to>
                                        <p:strVal val="visible"/>
                                      </p:to>
                                    </p:set>
                                    <p:animEffect transition="in" filter="wipe(down)">
                                      <p:cBhvr>
                                        <p:cTn id="150" dur="500"/>
                                        <p:tgtEl>
                                          <p:spTgt spid="1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6" grpId="0"/>
      <p:bldP spid="27" grpId="0"/>
      <p:bldP spid="28" grpId="0"/>
      <p:bldP spid="65" grpId="0"/>
      <p:bldP spid="68" grpId="0" animBg="1"/>
      <p:bldP spid="4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3763</TotalTime>
  <Words>1250</Words>
  <Application>Microsoft Office PowerPoint</Application>
  <PresentationFormat>On-screen Show (4:3)</PresentationFormat>
  <Paragraphs>331</Paragraphs>
  <Slides>30</Slides>
  <Notes>3</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Luật chơi – Cách chơi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PC</cp:lastModifiedBy>
  <cp:revision>151</cp:revision>
  <dcterms:created xsi:type="dcterms:W3CDTF">2021-08-16T13:05:40Z</dcterms:created>
  <dcterms:modified xsi:type="dcterms:W3CDTF">2021-09-05T04:51:46Z</dcterms:modified>
</cp:coreProperties>
</file>