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1"/>
  </p:notesMasterIdLst>
  <p:sldIdLst>
    <p:sldId id="256" r:id="rId3"/>
    <p:sldId id="319" r:id="rId4"/>
    <p:sldId id="320" r:id="rId5"/>
    <p:sldId id="259" r:id="rId6"/>
    <p:sldId id="321" r:id="rId7"/>
    <p:sldId id="274" r:id="rId8"/>
    <p:sldId id="326" r:id="rId9"/>
    <p:sldId id="267" r:id="rId10"/>
    <p:sldId id="268" r:id="rId11"/>
    <p:sldId id="279" r:id="rId12"/>
    <p:sldId id="269" r:id="rId13"/>
    <p:sldId id="271" r:id="rId14"/>
    <p:sldId id="270" r:id="rId15"/>
    <p:sldId id="272" r:id="rId16"/>
    <p:sldId id="273" r:id="rId17"/>
    <p:sldId id="12525" r:id="rId18"/>
    <p:sldId id="12524" r:id="rId19"/>
    <p:sldId id="280" r:id="rId20"/>
    <p:sldId id="276" r:id="rId21"/>
    <p:sldId id="277" r:id="rId22"/>
    <p:sldId id="278" r:id="rId23"/>
    <p:sldId id="324" r:id="rId24"/>
    <p:sldId id="315" r:id="rId25"/>
    <p:sldId id="304" r:id="rId26"/>
    <p:sldId id="306" r:id="rId27"/>
    <p:sldId id="12527" r:id="rId28"/>
    <p:sldId id="307" r:id="rId29"/>
    <p:sldId id="308" r:id="rId30"/>
    <p:sldId id="309" r:id="rId31"/>
    <p:sldId id="323" r:id="rId32"/>
    <p:sldId id="330" r:id="rId33"/>
    <p:sldId id="327" r:id="rId34"/>
    <p:sldId id="328" r:id="rId35"/>
    <p:sldId id="331" r:id="rId36"/>
    <p:sldId id="12522" r:id="rId37"/>
    <p:sldId id="12526" r:id="rId38"/>
    <p:sldId id="262" r:id="rId39"/>
    <p:sldId id="332"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CC"/>
    <a:srgbClr val="CCFFCC"/>
    <a:srgbClr val="09F7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7" d="100"/>
          <a:sy n="67" d="100"/>
        </p:scale>
        <p:origin x="33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F8ADB3-0F46-4BEE-95ED-4FAD19A314DA}" type="datetimeFigureOut">
              <a:rPr lang="en-US" smtClean="0"/>
              <a:t>9/5/2021</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32541-EDF5-443E-9762-6933ECF40300}" type="slidenum">
              <a:rPr lang="en-US" smtClean="0"/>
              <a:t>‹#›</a:t>
            </a:fld>
            <a:endParaRPr lang="en-US"/>
          </a:p>
        </p:txBody>
      </p:sp>
    </p:spTree>
    <p:extLst>
      <p:ext uri="{BB962C8B-B14F-4D97-AF65-F5344CB8AC3E}">
        <p14:creationId xmlns:p14="http://schemas.microsoft.com/office/powerpoint/2010/main" val="2250411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dirty="0"/>
              <a:t>GV </a:t>
            </a:r>
            <a:r>
              <a:rPr lang="en-US" dirty="0" err="1"/>
              <a:t>liên</a:t>
            </a:r>
            <a:r>
              <a:rPr lang="en-US" dirty="0"/>
              <a:t> </a:t>
            </a:r>
            <a:r>
              <a:rPr lang="en-US" dirty="0" err="1"/>
              <a:t>hệ</a:t>
            </a:r>
            <a:r>
              <a:rPr lang="en-US" dirty="0"/>
              <a:t> </a:t>
            </a:r>
            <a:r>
              <a:rPr lang="en-US" dirty="0" err="1"/>
              <a:t>với</a:t>
            </a:r>
            <a:r>
              <a:rPr lang="en-US" dirty="0"/>
              <a:t> </a:t>
            </a:r>
            <a:r>
              <a:rPr lang="en-US" dirty="0" err="1"/>
              <a:t>tiết</a:t>
            </a:r>
            <a:r>
              <a:rPr lang="en-US" dirty="0"/>
              <a:t> </a:t>
            </a:r>
            <a:r>
              <a:rPr lang="en-US" dirty="0" err="1"/>
              <a:t>học</a:t>
            </a:r>
            <a:r>
              <a:rPr lang="en-US" dirty="0"/>
              <a:t> </a:t>
            </a:r>
            <a:r>
              <a:rPr lang="en-US" dirty="0" err="1"/>
              <a:t>trước</a:t>
            </a:r>
            <a:r>
              <a:rPr lang="en-US" dirty="0"/>
              <a:t>: </a:t>
            </a:r>
            <a:r>
              <a:rPr lang="en-US" dirty="0" err="1"/>
              <a:t>học</a:t>
            </a:r>
            <a:r>
              <a:rPr lang="en-US" dirty="0"/>
              <a:t> online </a:t>
            </a:r>
            <a:r>
              <a:rPr lang="en-US" dirty="0" err="1"/>
              <a:t>hiệu</a:t>
            </a:r>
            <a:r>
              <a:rPr lang="en-US" dirty="0"/>
              <a:t> </a:t>
            </a:r>
            <a:r>
              <a:rPr lang="en-US" dirty="0" err="1"/>
              <a:t>quả</a:t>
            </a:r>
            <a:r>
              <a:rPr lang="en-US" dirty="0"/>
              <a:t> </a:t>
            </a:r>
            <a:r>
              <a:rPr lang="en-US" dirty="0" err="1"/>
              <a:t>cần</a:t>
            </a:r>
            <a:r>
              <a:rPr lang="en-US" dirty="0"/>
              <a:t> </a:t>
            </a:r>
            <a:r>
              <a:rPr lang="en-US" dirty="0" err="1"/>
              <a:t>xây</a:t>
            </a:r>
            <a:r>
              <a:rPr lang="en-US" dirty="0"/>
              <a:t> </a:t>
            </a:r>
            <a:r>
              <a:rPr lang="en-US" dirty="0" err="1"/>
              <a:t>dựng</a:t>
            </a:r>
            <a:r>
              <a:rPr lang="en-US" dirty="0"/>
              <a:t> </a:t>
            </a:r>
            <a:r>
              <a:rPr lang="en-US" dirty="0" err="1"/>
              <a:t>kế</a:t>
            </a:r>
            <a:r>
              <a:rPr lang="en-US" dirty="0"/>
              <a:t> </a:t>
            </a:r>
            <a:r>
              <a:rPr lang="en-US" dirty="0" err="1"/>
              <a:t>hoạch</a:t>
            </a:r>
            <a:r>
              <a:rPr lang="en-US" dirty="0"/>
              <a:t> </a:t>
            </a:r>
            <a:r>
              <a:rPr lang="en-US" dirty="0" err="1"/>
              <a:t>học</a:t>
            </a:r>
            <a:r>
              <a:rPr lang="en-US" dirty="0"/>
              <a:t> </a:t>
            </a:r>
            <a:r>
              <a:rPr lang="en-US" dirty="0" err="1"/>
              <a:t>tập</a:t>
            </a:r>
            <a:r>
              <a:rPr lang="en-US" dirty="0"/>
              <a:t> </a:t>
            </a:r>
            <a:r>
              <a:rPr lang="en-US" dirty="0" err="1"/>
              <a:t>hợp</a:t>
            </a:r>
            <a:r>
              <a:rPr lang="en-US" dirty="0"/>
              <a:t> </a:t>
            </a:r>
            <a:r>
              <a:rPr lang="en-US" dirty="0" err="1"/>
              <a:t>lí</a:t>
            </a:r>
            <a:r>
              <a:rPr lang="en-US" dirty="0"/>
              <a:t>.</a:t>
            </a:r>
            <a:endParaRPr dirty="0"/>
          </a:p>
          <a:p>
            <a:pPr marL="0" lvl="0" indent="0" algn="l" rtl="0">
              <a:spcBef>
                <a:spcPts val="0"/>
              </a:spcBef>
              <a:spcAft>
                <a:spcPts val="0"/>
              </a:spcAft>
              <a:buClr>
                <a:schemeClr val="dk1"/>
              </a:buClr>
              <a:buSzPts val="1200"/>
              <a:buFont typeface="Calibri"/>
              <a:buNone/>
            </a:pPr>
            <a:r>
              <a:rPr lang="en-US" dirty="0" err="1"/>
              <a:t>Dẫn</a:t>
            </a:r>
            <a:r>
              <a:rPr lang="en-US" dirty="0"/>
              <a:t> </a:t>
            </a:r>
            <a:r>
              <a:rPr lang="en-US" dirty="0" err="1"/>
              <a:t>vào</a:t>
            </a:r>
            <a:r>
              <a:rPr lang="en-US" dirty="0"/>
              <a:t> </a:t>
            </a:r>
            <a:r>
              <a:rPr lang="en-US" dirty="0" err="1"/>
              <a:t>tiết</a:t>
            </a:r>
            <a:r>
              <a:rPr lang="en-US" dirty="0"/>
              <a:t> </a:t>
            </a:r>
            <a:r>
              <a:rPr lang="en-US" dirty="0" err="1"/>
              <a:t>học</a:t>
            </a:r>
            <a:r>
              <a:rPr lang="en-US" dirty="0"/>
              <a:t>: </a:t>
            </a:r>
            <a:r>
              <a:rPr lang="en-US" dirty="0" err="1"/>
              <a:t>Ngoài</a:t>
            </a:r>
            <a:r>
              <a:rPr lang="en-US" dirty="0"/>
              <a:t> </a:t>
            </a:r>
            <a:r>
              <a:rPr lang="en-US" dirty="0" err="1"/>
              <a:t>việc</a:t>
            </a:r>
            <a:r>
              <a:rPr lang="en-US" dirty="0"/>
              <a:t> </a:t>
            </a:r>
            <a:r>
              <a:rPr lang="en-US" dirty="0" err="1"/>
              <a:t>phải</a:t>
            </a:r>
            <a:r>
              <a:rPr lang="en-US" dirty="0"/>
              <a:t> </a:t>
            </a:r>
            <a:r>
              <a:rPr lang="en-US" dirty="0" err="1"/>
              <a:t>lập</a:t>
            </a:r>
            <a:r>
              <a:rPr lang="en-US" dirty="0"/>
              <a:t> </a:t>
            </a:r>
            <a:r>
              <a:rPr lang="en-US" dirty="0" err="1"/>
              <a:t>kế</a:t>
            </a:r>
            <a:r>
              <a:rPr lang="en-US" dirty="0"/>
              <a:t> </a:t>
            </a:r>
            <a:r>
              <a:rPr lang="en-US" dirty="0" err="1"/>
              <a:t>hoạch</a:t>
            </a:r>
            <a:r>
              <a:rPr lang="en-US" dirty="0"/>
              <a:t> </a:t>
            </a:r>
            <a:r>
              <a:rPr lang="en-US" dirty="0" err="1"/>
              <a:t>học</a:t>
            </a:r>
            <a:r>
              <a:rPr lang="en-US" dirty="0"/>
              <a:t> </a:t>
            </a:r>
            <a:r>
              <a:rPr lang="en-US" dirty="0" err="1"/>
              <a:t>tập</a:t>
            </a:r>
            <a:r>
              <a:rPr lang="en-US" dirty="0"/>
              <a:t> </a:t>
            </a:r>
            <a:r>
              <a:rPr lang="en-US" dirty="0" err="1"/>
              <a:t>chúng</a:t>
            </a:r>
            <a:r>
              <a:rPr lang="en-US" dirty="0"/>
              <a:t> ta </a:t>
            </a:r>
            <a:r>
              <a:rPr lang="en-US" dirty="0" err="1"/>
              <a:t>còn</a:t>
            </a:r>
            <a:r>
              <a:rPr lang="en-US" dirty="0"/>
              <a:t> </a:t>
            </a:r>
            <a:r>
              <a:rPr lang="en-US" dirty="0" err="1"/>
              <a:t>cần</a:t>
            </a:r>
            <a:r>
              <a:rPr lang="en-US" dirty="0"/>
              <a:t> </a:t>
            </a:r>
            <a:r>
              <a:rPr lang="en-US" dirty="0" err="1"/>
              <a:t>có</a:t>
            </a:r>
            <a:r>
              <a:rPr lang="en-US" dirty="0"/>
              <a:t> </a:t>
            </a:r>
            <a:r>
              <a:rPr lang="en-US" dirty="0" err="1"/>
              <a:t>những</a:t>
            </a:r>
            <a:r>
              <a:rPr lang="en-US" dirty="0"/>
              <a:t> </a:t>
            </a:r>
            <a:r>
              <a:rPr lang="en-US" dirty="0" err="1"/>
              <a:t>nội</a:t>
            </a:r>
            <a:r>
              <a:rPr lang="en-US" dirty="0"/>
              <a:t> </a:t>
            </a:r>
            <a:r>
              <a:rPr lang="en-US" dirty="0" err="1"/>
              <a:t>quy</a:t>
            </a:r>
            <a:r>
              <a:rPr lang="en-US" dirty="0"/>
              <a:t> </a:t>
            </a:r>
            <a:r>
              <a:rPr lang="en-US" dirty="0" err="1"/>
              <a:t>trong</a:t>
            </a:r>
            <a:r>
              <a:rPr lang="en-US" dirty="0"/>
              <a:t> </a:t>
            </a:r>
            <a:r>
              <a:rPr lang="en-US" dirty="0" err="1"/>
              <a:t>tiết</a:t>
            </a:r>
            <a:r>
              <a:rPr lang="en-US" dirty="0"/>
              <a:t> </a:t>
            </a:r>
            <a:r>
              <a:rPr lang="en-US" dirty="0" err="1"/>
              <a:t>học</a:t>
            </a:r>
            <a:r>
              <a:rPr lang="en-US" dirty="0"/>
              <a:t> </a:t>
            </a:r>
            <a:r>
              <a:rPr lang="en-US" dirty="0" err="1"/>
              <a:t>để</a:t>
            </a:r>
            <a:r>
              <a:rPr lang="en-US" dirty="0"/>
              <a:t> </a:t>
            </a:r>
            <a:r>
              <a:rPr lang="en-US" dirty="0" err="1"/>
              <a:t>đảm</a:t>
            </a:r>
            <a:r>
              <a:rPr lang="en-US" dirty="0"/>
              <a:t> </a:t>
            </a:r>
            <a:r>
              <a:rPr lang="en-US" dirty="0" err="1"/>
              <a:t>bảo</a:t>
            </a:r>
            <a:r>
              <a:rPr lang="en-US" dirty="0"/>
              <a:t> </a:t>
            </a:r>
            <a:r>
              <a:rPr lang="en-US" dirty="0" err="1"/>
              <a:t>các</a:t>
            </a:r>
            <a:r>
              <a:rPr lang="en-US" dirty="0"/>
              <a:t> </a:t>
            </a:r>
            <a:r>
              <a:rPr lang="en-US" dirty="0" err="1"/>
              <a:t>bạn</a:t>
            </a:r>
            <a:r>
              <a:rPr lang="en-US" dirty="0"/>
              <a:t> </a:t>
            </a:r>
            <a:r>
              <a:rPr lang="en-US" dirty="0" err="1"/>
              <a:t>trong</a:t>
            </a:r>
            <a:r>
              <a:rPr lang="en-US" dirty="0"/>
              <a:t> </a:t>
            </a:r>
            <a:r>
              <a:rPr lang="en-US" dirty="0" err="1"/>
              <a:t>lớp</a:t>
            </a:r>
            <a:r>
              <a:rPr lang="en-US" dirty="0"/>
              <a:t> </a:t>
            </a:r>
            <a:r>
              <a:rPr lang="en-US" dirty="0" err="1"/>
              <a:t>sẽ</a:t>
            </a:r>
            <a:r>
              <a:rPr lang="en-US" dirty="0"/>
              <a:t> </a:t>
            </a:r>
            <a:r>
              <a:rPr lang="en-US" dirty="0" err="1"/>
              <a:t>tiếp</a:t>
            </a:r>
            <a:r>
              <a:rPr lang="en-US" dirty="0"/>
              <a:t> </a:t>
            </a:r>
            <a:r>
              <a:rPr lang="en-US" dirty="0" err="1"/>
              <a:t>thu</a:t>
            </a:r>
            <a:r>
              <a:rPr lang="en-US" dirty="0"/>
              <a:t> </a:t>
            </a:r>
            <a:r>
              <a:rPr lang="en-US" dirty="0" err="1"/>
              <a:t>kiến</a:t>
            </a:r>
            <a:r>
              <a:rPr lang="en-US" dirty="0"/>
              <a:t> </a:t>
            </a:r>
            <a:r>
              <a:rPr lang="en-US" dirty="0" err="1"/>
              <a:t>thức</a:t>
            </a:r>
            <a:r>
              <a:rPr lang="en-US" dirty="0"/>
              <a:t> </a:t>
            </a:r>
            <a:r>
              <a:rPr lang="en-US" dirty="0" err="1"/>
              <a:t>một</a:t>
            </a:r>
            <a:r>
              <a:rPr lang="en-US" dirty="0"/>
              <a:t> </a:t>
            </a:r>
            <a:r>
              <a:rPr lang="en-US" dirty="0" err="1"/>
              <a:t>cách</a:t>
            </a:r>
            <a:r>
              <a:rPr lang="en-US" dirty="0"/>
              <a:t> </a:t>
            </a:r>
            <a:r>
              <a:rPr lang="en-US" dirty="0" err="1"/>
              <a:t>tốt</a:t>
            </a:r>
            <a:r>
              <a:rPr lang="en-US" dirty="0"/>
              <a:t> </a:t>
            </a:r>
            <a:r>
              <a:rPr lang="en-US" dirty="0" err="1"/>
              <a:t>nhất</a:t>
            </a:r>
            <a:r>
              <a:rPr lang="en-US" dirty="0"/>
              <a:t>. </a:t>
            </a:r>
            <a:r>
              <a:rPr lang="en-US" dirty="0" err="1"/>
              <a:t>Vậy</a:t>
            </a:r>
            <a:r>
              <a:rPr lang="en-US" dirty="0"/>
              <a:t> </a:t>
            </a:r>
            <a:r>
              <a:rPr lang="en-US" dirty="0" err="1"/>
              <a:t>hôm</a:t>
            </a:r>
            <a:r>
              <a:rPr lang="en-US" dirty="0"/>
              <a:t> nay </a:t>
            </a:r>
            <a:r>
              <a:rPr lang="en-US" dirty="0" err="1"/>
              <a:t>cô</a:t>
            </a:r>
            <a:r>
              <a:rPr lang="en-US" dirty="0"/>
              <a:t> </a:t>
            </a:r>
            <a:r>
              <a:rPr lang="en-US" dirty="0" err="1"/>
              <a:t>trò</a:t>
            </a:r>
            <a:r>
              <a:rPr lang="en-US" dirty="0"/>
              <a:t> </a:t>
            </a:r>
            <a:r>
              <a:rPr lang="en-US" dirty="0" err="1"/>
              <a:t>mình</a:t>
            </a:r>
            <a:r>
              <a:rPr lang="en-US" dirty="0"/>
              <a:t> </a:t>
            </a:r>
            <a:r>
              <a:rPr lang="en-US" dirty="0" err="1"/>
              <a:t>cùng</a:t>
            </a:r>
            <a:r>
              <a:rPr lang="en-US" dirty="0"/>
              <a:t> </a:t>
            </a:r>
            <a:r>
              <a:rPr lang="en-US" dirty="0" err="1"/>
              <a:t>nhau</a:t>
            </a:r>
            <a:r>
              <a:rPr lang="en-US" dirty="0"/>
              <a:t> </a:t>
            </a:r>
            <a:r>
              <a:rPr lang="en-US" dirty="0" err="1"/>
              <a:t>xây</a:t>
            </a:r>
            <a:r>
              <a:rPr lang="en-US" dirty="0"/>
              <a:t> </a:t>
            </a:r>
            <a:r>
              <a:rPr lang="en-US" dirty="0" err="1"/>
              <a:t>dựng</a:t>
            </a:r>
            <a:r>
              <a:rPr lang="en-US" dirty="0"/>
              <a:t> </a:t>
            </a:r>
            <a:r>
              <a:rPr lang="en-US" dirty="0" err="1"/>
              <a:t>nội</a:t>
            </a:r>
            <a:r>
              <a:rPr lang="en-US" dirty="0"/>
              <a:t> </a:t>
            </a:r>
            <a:r>
              <a:rPr lang="en-US" dirty="0" err="1"/>
              <a:t>quy</a:t>
            </a:r>
            <a:r>
              <a:rPr lang="en-US" dirty="0"/>
              <a:t> </a:t>
            </a:r>
            <a:r>
              <a:rPr lang="en-US" dirty="0" err="1"/>
              <a:t>lớp</a:t>
            </a:r>
            <a:r>
              <a:rPr lang="en-US" dirty="0"/>
              <a:t> </a:t>
            </a:r>
            <a:r>
              <a:rPr lang="en-US" dirty="0" err="1"/>
              <a:t>học</a:t>
            </a:r>
            <a:r>
              <a:rPr lang="en-US" dirty="0"/>
              <a:t> Online </a:t>
            </a:r>
            <a:r>
              <a:rPr lang="en-US" dirty="0" err="1"/>
              <a:t>nhé</a:t>
            </a:r>
            <a:r>
              <a:rPr lang="en-US" dirty="0"/>
              <a:t>!</a:t>
            </a:r>
            <a:endParaRPr dirty="0"/>
          </a:p>
        </p:txBody>
      </p:sp>
    </p:spTree>
    <p:extLst>
      <p:ext uri="{BB962C8B-B14F-4D97-AF65-F5344CB8AC3E}">
        <p14:creationId xmlns:p14="http://schemas.microsoft.com/office/powerpoint/2010/main" val="6572208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DEB1757-8956-4EB9-A61B-2BB94BC071D8}" type="slidenum">
              <a:rPr lang="zh-CN" altLang="en-US" smtClean="0">
                <a:solidFill>
                  <a:prstClr val="black"/>
                </a:solidFill>
                <a:latin typeface="等线"/>
              </a:rPr>
              <a:pPr>
                <a:defRPr/>
              </a:pPr>
              <a:t>36</a:t>
            </a:fld>
            <a:endParaRPr lang="zh-CN" altLang="en-US">
              <a:solidFill>
                <a:prstClr val="black"/>
              </a:solidFill>
              <a:latin typeface="等线"/>
            </a:endParaRPr>
          </a:p>
        </p:txBody>
      </p:sp>
    </p:spTree>
    <p:extLst>
      <p:ext uri="{BB962C8B-B14F-4D97-AF65-F5344CB8AC3E}">
        <p14:creationId xmlns:p14="http://schemas.microsoft.com/office/powerpoint/2010/main" val="384896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US" dirty="0"/>
              <a:t>GV </a:t>
            </a:r>
            <a:r>
              <a:rPr lang="en-US" dirty="0" err="1"/>
              <a:t>liên</a:t>
            </a:r>
            <a:r>
              <a:rPr lang="en-US" dirty="0"/>
              <a:t> </a:t>
            </a:r>
            <a:r>
              <a:rPr lang="en-US" dirty="0" err="1"/>
              <a:t>hệ</a:t>
            </a:r>
            <a:r>
              <a:rPr lang="en-US" dirty="0"/>
              <a:t> </a:t>
            </a:r>
            <a:r>
              <a:rPr lang="en-US" dirty="0" err="1"/>
              <a:t>với</a:t>
            </a:r>
            <a:r>
              <a:rPr lang="en-US" dirty="0"/>
              <a:t> </a:t>
            </a:r>
            <a:r>
              <a:rPr lang="en-US" dirty="0" err="1"/>
              <a:t>tiết</a:t>
            </a:r>
            <a:r>
              <a:rPr lang="en-US" dirty="0"/>
              <a:t> </a:t>
            </a:r>
            <a:r>
              <a:rPr lang="en-US" dirty="0" err="1"/>
              <a:t>học</a:t>
            </a:r>
            <a:r>
              <a:rPr lang="en-US" dirty="0"/>
              <a:t> </a:t>
            </a:r>
            <a:r>
              <a:rPr lang="en-US" dirty="0" err="1"/>
              <a:t>trước</a:t>
            </a:r>
            <a:r>
              <a:rPr lang="en-US" dirty="0"/>
              <a:t>: </a:t>
            </a:r>
            <a:r>
              <a:rPr lang="en-US" dirty="0" err="1"/>
              <a:t>học</a:t>
            </a:r>
            <a:r>
              <a:rPr lang="en-US" dirty="0"/>
              <a:t> online </a:t>
            </a:r>
            <a:r>
              <a:rPr lang="en-US" dirty="0" err="1"/>
              <a:t>hiệu</a:t>
            </a:r>
            <a:r>
              <a:rPr lang="en-US" dirty="0"/>
              <a:t> </a:t>
            </a:r>
            <a:r>
              <a:rPr lang="en-US" dirty="0" err="1"/>
              <a:t>quả</a:t>
            </a:r>
            <a:r>
              <a:rPr lang="en-US" dirty="0"/>
              <a:t> </a:t>
            </a:r>
            <a:r>
              <a:rPr lang="en-US" dirty="0" err="1"/>
              <a:t>cần</a:t>
            </a:r>
            <a:r>
              <a:rPr lang="en-US" dirty="0"/>
              <a:t> </a:t>
            </a:r>
            <a:r>
              <a:rPr lang="en-US" dirty="0" err="1"/>
              <a:t>xây</a:t>
            </a:r>
            <a:r>
              <a:rPr lang="en-US" dirty="0"/>
              <a:t> </a:t>
            </a:r>
            <a:r>
              <a:rPr lang="en-US" dirty="0" err="1"/>
              <a:t>dựng</a:t>
            </a:r>
            <a:r>
              <a:rPr lang="en-US" dirty="0"/>
              <a:t> </a:t>
            </a:r>
            <a:r>
              <a:rPr lang="en-US" dirty="0" err="1"/>
              <a:t>kế</a:t>
            </a:r>
            <a:r>
              <a:rPr lang="en-US" dirty="0"/>
              <a:t> </a:t>
            </a:r>
            <a:r>
              <a:rPr lang="en-US" dirty="0" err="1"/>
              <a:t>hoạch</a:t>
            </a:r>
            <a:r>
              <a:rPr lang="en-US" dirty="0"/>
              <a:t> </a:t>
            </a:r>
            <a:r>
              <a:rPr lang="en-US" dirty="0" err="1"/>
              <a:t>học</a:t>
            </a:r>
            <a:r>
              <a:rPr lang="en-US" dirty="0"/>
              <a:t> </a:t>
            </a:r>
            <a:r>
              <a:rPr lang="en-US" dirty="0" err="1"/>
              <a:t>tập</a:t>
            </a:r>
            <a:r>
              <a:rPr lang="en-US" dirty="0"/>
              <a:t> </a:t>
            </a:r>
            <a:r>
              <a:rPr lang="en-US" dirty="0" err="1"/>
              <a:t>hợp</a:t>
            </a:r>
            <a:r>
              <a:rPr lang="en-US" dirty="0"/>
              <a:t> </a:t>
            </a:r>
            <a:r>
              <a:rPr lang="en-US" dirty="0" err="1"/>
              <a:t>lí</a:t>
            </a:r>
            <a:r>
              <a:rPr lang="en-US" dirty="0"/>
              <a:t>.</a:t>
            </a:r>
            <a:endParaRPr dirty="0"/>
          </a:p>
          <a:p>
            <a:pPr marL="0" lvl="0" indent="0" algn="l" rtl="0">
              <a:spcBef>
                <a:spcPts val="0"/>
              </a:spcBef>
              <a:spcAft>
                <a:spcPts val="0"/>
              </a:spcAft>
              <a:buClr>
                <a:schemeClr val="dk1"/>
              </a:buClr>
              <a:buSzPts val="1200"/>
              <a:buFont typeface="Calibri"/>
              <a:buNone/>
            </a:pPr>
            <a:r>
              <a:rPr lang="en-US" dirty="0" err="1"/>
              <a:t>Dẫn</a:t>
            </a:r>
            <a:r>
              <a:rPr lang="en-US" dirty="0"/>
              <a:t> </a:t>
            </a:r>
            <a:r>
              <a:rPr lang="en-US" dirty="0" err="1"/>
              <a:t>vào</a:t>
            </a:r>
            <a:r>
              <a:rPr lang="en-US" dirty="0"/>
              <a:t> </a:t>
            </a:r>
            <a:r>
              <a:rPr lang="en-US" dirty="0" err="1"/>
              <a:t>tiết</a:t>
            </a:r>
            <a:r>
              <a:rPr lang="en-US" dirty="0"/>
              <a:t> </a:t>
            </a:r>
            <a:r>
              <a:rPr lang="en-US" dirty="0" err="1"/>
              <a:t>học</a:t>
            </a:r>
            <a:r>
              <a:rPr lang="en-US" dirty="0"/>
              <a:t>: </a:t>
            </a:r>
            <a:r>
              <a:rPr lang="en-US" dirty="0" err="1"/>
              <a:t>Ngoài</a:t>
            </a:r>
            <a:r>
              <a:rPr lang="en-US" dirty="0"/>
              <a:t> </a:t>
            </a:r>
            <a:r>
              <a:rPr lang="en-US" dirty="0" err="1"/>
              <a:t>việc</a:t>
            </a:r>
            <a:r>
              <a:rPr lang="en-US" dirty="0"/>
              <a:t> </a:t>
            </a:r>
            <a:r>
              <a:rPr lang="en-US" dirty="0" err="1"/>
              <a:t>phải</a:t>
            </a:r>
            <a:r>
              <a:rPr lang="en-US" dirty="0"/>
              <a:t> </a:t>
            </a:r>
            <a:r>
              <a:rPr lang="en-US" dirty="0" err="1"/>
              <a:t>lập</a:t>
            </a:r>
            <a:r>
              <a:rPr lang="en-US" dirty="0"/>
              <a:t> </a:t>
            </a:r>
            <a:r>
              <a:rPr lang="en-US" dirty="0" err="1"/>
              <a:t>kế</a:t>
            </a:r>
            <a:r>
              <a:rPr lang="en-US" dirty="0"/>
              <a:t> </a:t>
            </a:r>
            <a:r>
              <a:rPr lang="en-US" dirty="0" err="1"/>
              <a:t>hoạch</a:t>
            </a:r>
            <a:r>
              <a:rPr lang="en-US" dirty="0"/>
              <a:t> </a:t>
            </a:r>
            <a:r>
              <a:rPr lang="en-US" dirty="0" err="1"/>
              <a:t>học</a:t>
            </a:r>
            <a:r>
              <a:rPr lang="en-US" dirty="0"/>
              <a:t> </a:t>
            </a:r>
            <a:r>
              <a:rPr lang="en-US" dirty="0" err="1"/>
              <a:t>tập</a:t>
            </a:r>
            <a:r>
              <a:rPr lang="en-US" dirty="0"/>
              <a:t> </a:t>
            </a:r>
            <a:r>
              <a:rPr lang="en-US" dirty="0" err="1"/>
              <a:t>chúng</a:t>
            </a:r>
            <a:r>
              <a:rPr lang="en-US" dirty="0"/>
              <a:t> ta </a:t>
            </a:r>
            <a:r>
              <a:rPr lang="en-US" dirty="0" err="1"/>
              <a:t>còn</a:t>
            </a:r>
            <a:r>
              <a:rPr lang="en-US" dirty="0"/>
              <a:t> </a:t>
            </a:r>
            <a:r>
              <a:rPr lang="en-US" dirty="0" err="1"/>
              <a:t>cần</a:t>
            </a:r>
            <a:r>
              <a:rPr lang="en-US" dirty="0"/>
              <a:t> </a:t>
            </a:r>
            <a:r>
              <a:rPr lang="en-US" dirty="0" err="1"/>
              <a:t>có</a:t>
            </a:r>
            <a:r>
              <a:rPr lang="en-US" dirty="0"/>
              <a:t> </a:t>
            </a:r>
            <a:r>
              <a:rPr lang="en-US" dirty="0" err="1"/>
              <a:t>những</a:t>
            </a:r>
            <a:r>
              <a:rPr lang="en-US" dirty="0"/>
              <a:t> </a:t>
            </a:r>
            <a:r>
              <a:rPr lang="en-US" dirty="0" err="1"/>
              <a:t>nội</a:t>
            </a:r>
            <a:r>
              <a:rPr lang="en-US" dirty="0"/>
              <a:t> </a:t>
            </a:r>
            <a:r>
              <a:rPr lang="en-US" dirty="0" err="1"/>
              <a:t>quy</a:t>
            </a:r>
            <a:r>
              <a:rPr lang="en-US" dirty="0"/>
              <a:t> </a:t>
            </a:r>
            <a:r>
              <a:rPr lang="en-US" dirty="0" err="1"/>
              <a:t>trong</a:t>
            </a:r>
            <a:r>
              <a:rPr lang="en-US" dirty="0"/>
              <a:t> </a:t>
            </a:r>
            <a:r>
              <a:rPr lang="en-US" dirty="0" err="1"/>
              <a:t>tiết</a:t>
            </a:r>
            <a:r>
              <a:rPr lang="en-US" dirty="0"/>
              <a:t> </a:t>
            </a:r>
            <a:r>
              <a:rPr lang="en-US" dirty="0" err="1"/>
              <a:t>học</a:t>
            </a:r>
            <a:r>
              <a:rPr lang="en-US" dirty="0"/>
              <a:t> </a:t>
            </a:r>
            <a:r>
              <a:rPr lang="en-US" dirty="0" err="1"/>
              <a:t>để</a:t>
            </a:r>
            <a:r>
              <a:rPr lang="en-US" dirty="0"/>
              <a:t> </a:t>
            </a:r>
            <a:r>
              <a:rPr lang="en-US" dirty="0" err="1"/>
              <a:t>đảm</a:t>
            </a:r>
            <a:r>
              <a:rPr lang="en-US" dirty="0"/>
              <a:t> </a:t>
            </a:r>
            <a:r>
              <a:rPr lang="en-US" dirty="0" err="1"/>
              <a:t>bảo</a:t>
            </a:r>
            <a:r>
              <a:rPr lang="en-US" dirty="0"/>
              <a:t> </a:t>
            </a:r>
            <a:r>
              <a:rPr lang="en-US" dirty="0" err="1"/>
              <a:t>các</a:t>
            </a:r>
            <a:r>
              <a:rPr lang="en-US" dirty="0"/>
              <a:t> </a:t>
            </a:r>
            <a:r>
              <a:rPr lang="en-US" dirty="0" err="1"/>
              <a:t>bạn</a:t>
            </a:r>
            <a:r>
              <a:rPr lang="en-US" dirty="0"/>
              <a:t> </a:t>
            </a:r>
            <a:r>
              <a:rPr lang="en-US" dirty="0" err="1"/>
              <a:t>trong</a:t>
            </a:r>
            <a:r>
              <a:rPr lang="en-US" dirty="0"/>
              <a:t> </a:t>
            </a:r>
            <a:r>
              <a:rPr lang="en-US" dirty="0" err="1"/>
              <a:t>lớp</a:t>
            </a:r>
            <a:r>
              <a:rPr lang="en-US" dirty="0"/>
              <a:t> </a:t>
            </a:r>
            <a:r>
              <a:rPr lang="en-US" dirty="0" err="1"/>
              <a:t>sẽ</a:t>
            </a:r>
            <a:r>
              <a:rPr lang="en-US" dirty="0"/>
              <a:t> </a:t>
            </a:r>
            <a:r>
              <a:rPr lang="en-US" dirty="0" err="1"/>
              <a:t>tiếp</a:t>
            </a:r>
            <a:r>
              <a:rPr lang="en-US" dirty="0"/>
              <a:t> </a:t>
            </a:r>
            <a:r>
              <a:rPr lang="en-US" dirty="0" err="1"/>
              <a:t>thu</a:t>
            </a:r>
            <a:r>
              <a:rPr lang="en-US" dirty="0"/>
              <a:t> </a:t>
            </a:r>
            <a:r>
              <a:rPr lang="en-US" dirty="0" err="1"/>
              <a:t>kiến</a:t>
            </a:r>
            <a:r>
              <a:rPr lang="en-US" dirty="0"/>
              <a:t> </a:t>
            </a:r>
            <a:r>
              <a:rPr lang="en-US" dirty="0" err="1"/>
              <a:t>thức</a:t>
            </a:r>
            <a:r>
              <a:rPr lang="en-US" dirty="0"/>
              <a:t> </a:t>
            </a:r>
            <a:r>
              <a:rPr lang="en-US" dirty="0" err="1"/>
              <a:t>một</a:t>
            </a:r>
            <a:r>
              <a:rPr lang="en-US" dirty="0"/>
              <a:t> </a:t>
            </a:r>
            <a:r>
              <a:rPr lang="en-US" dirty="0" err="1"/>
              <a:t>cách</a:t>
            </a:r>
            <a:r>
              <a:rPr lang="en-US" dirty="0"/>
              <a:t> </a:t>
            </a:r>
            <a:r>
              <a:rPr lang="en-US" dirty="0" err="1"/>
              <a:t>tốt</a:t>
            </a:r>
            <a:r>
              <a:rPr lang="en-US" dirty="0"/>
              <a:t> </a:t>
            </a:r>
            <a:r>
              <a:rPr lang="en-US" dirty="0" err="1"/>
              <a:t>nhất</a:t>
            </a:r>
            <a:r>
              <a:rPr lang="en-US" dirty="0"/>
              <a:t>. </a:t>
            </a:r>
            <a:r>
              <a:rPr lang="en-US" dirty="0" err="1"/>
              <a:t>Vậy</a:t>
            </a:r>
            <a:r>
              <a:rPr lang="en-US" dirty="0"/>
              <a:t> </a:t>
            </a:r>
            <a:r>
              <a:rPr lang="en-US" dirty="0" err="1"/>
              <a:t>hôm</a:t>
            </a:r>
            <a:r>
              <a:rPr lang="en-US" dirty="0"/>
              <a:t> nay </a:t>
            </a:r>
            <a:r>
              <a:rPr lang="en-US" dirty="0" err="1"/>
              <a:t>cô</a:t>
            </a:r>
            <a:r>
              <a:rPr lang="en-US" dirty="0"/>
              <a:t> </a:t>
            </a:r>
            <a:r>
              <a:rPr lang="en-US" dirty="0" err="1"/>
              <a:t>trò</a:t>
            </a:r>
            <a:r>
              <a:rPr lang="en-US" dirty="0"/>
              <a:t> </a:t>
            </a:r>
            <a:r>
              <a:rPr lang="en-US" dirty="0" err="1"/>
              <a:t>mình</a:t>
            </a:r>
            <a:r>
              <a:rPr lang="en-US" dirty="0"/>
              <a:t> </a:t>
            </a:r>
            <a:r>
              <a:rPr lang="en-US" dirty="0" err="1"/>
              <a:t>cùng</a:t>
            </a:r>
            <a:r>
              <a:rPr lang="en-US" dirty="0"/>
              <a:t> </a:t>
            </a:r>
            <a:r>
              <a:rPr lang="en-US" dirty="0" err="1"/>
              <a:t>nhau</a:t>
            </a:r>
            <a:r>
              <a:rPr lang="en-US" dirty="0"/>
              <a:t> </a:t>
            </a:r>
            <a:r>
              <a:rPr lang="en-US" dirty="0" err="1"/>
              <a:t>xây</a:t>
            </a:r>
            <a:r>
              <a:rPr lang="en-US" dirty="0"/>
              <a:t> </a:t>
            </a:r>
            <a:r>
              <a:rPr lang="en-US" dirty="0" err="1"/>
              <a:t>dựng</a:t>
            </a:r>
            <a:r>
              <a:rPr lang="en-US" dirty="0"/>
              <a:t> </a:t>
            </a:r>
            <a:r>
              <a:rPr lang="en-US" dirty="0" err="1"/>
              <a:t>nội</a:t>
            </a:r>
            <a:r>
              <a:rPr lang="en-US" dirty="0"/>
              <a:t> </a:t>
            </a:r>
            <a:r>
              <a:rPr lang="en-US" dirty="0" err="1"/>
              <a:t>quy</a:t>
            </a:r>
            <a:r>
              <a:rPr lang="en-US" dirty="0"/>
              <a:t> </a:t>
            </a:r>
            <a:r>
              <a:rPr lang="en-US" dirty="0" err="1"/>
              <a:t>lớp</a:t>
            </a:r>
            <a:r>
              <a:rPr lang="en-US" dirty="0"/>
              <a:t> </a:t>
            </a:r>
            <a:r>
              <a:rPr lang="en-US" dirty="0" err="1"/>
              <a:t>học</a:t>
            </a:r>
            <a:r>
              <a:rPr lang="en-US" dirty="0"/>
              <a:t> Online </a:t>
            </a:r>
            <a:r>
              <a:rPr lang="en-US" dirty="0" err="1"/>
              <a:t>nhé</a:t>
            </a:r>
            <a:r>
              <a:rPr lang="en-US" dirty="0"/>
              <a:t>!</a:t>
            </a:r>
            <a:endParaRPr dirty="0"/>
          </a:p>
        </p:txBody>
      </p:sp>
    </p:spTree>
    <p:extLst>
      <p:ext uri="{BB962C8B-B14F-4D97-AF65-F5344CB8AC3E}">
        <p14:creationId xmlns:p14="http://schemas.microsoft.com/office/powerpoint/2010/main" val="3732802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3E06823F-B696-4977-97D8-56FB4150340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fld id="{3DD94D6A-A781-4701-82B5-37EA07FE49D6}" type="slidenum">
              <a:rPr lang="en-US" altLang="en-US">
                <a:latin typeface="Arial" panose="020B0604020202020204" pitchFamily="34" charset="0"/>
              </a:rPr>
              <a:pPr eaLnBrk="1" hangingPunct="1"/>
              <a:t>23</a:t>
            </a:fld>
            <a:endParaRPr lang="en-US" altLang="en-US">
              <a:latin typeface="Arial" panose="020B0604020202020204" pitchFamily="34" charset="0"/>
            </a:endParaRPr>
          </a:p>
        </p:txBody>
      </p:sp>
      <p:sp>
        <p:nvSpPr>
          <p:cNvPr id="27651" name="Rectangle 2">
            <a:extLst>
              <a:ext uri="{FF2B5EF4-FFF2-40B4-BE49-F238E27FC236}">
                <a16:creationId xmlns:a16="http://schemas.microsoft.com/office/drawing/2014/main" id="{BA640FFD-892C-4F6D-A03C-CEC71E007824}"/>
              </a:ext>
            </a:extLst>
          </p:cNvPr>
          <p:cNvSpPr>
            <a:spLocks noGrp="1" noRot="1" noChangeAspect="1" noChangeArrowheads="1" noTextEdit="1"/>
          </p:cNvSpPr>
          <p:nvPr>
            <p:ph type="sldImg"/>
          </p:nvPr>
        </p:nvSpPr>
        <p:spPr>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3D4B459A-D9D6-4282-B94D-805A3393FD1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fld id="{B0CC6EA1-779F-4712-9E05-56AE4F995189}" type="slidenum">
              <a:rPr lang="en-US" altLang="en-US">
                <a:latin typeface="Arial" panose="020B0604020202020204" pitchFamily="34" charset="0"/>
              </a:rPr>
              <a:pPr eaLnBrk="1" hangingPunct="1"/>
              <a:t>24</a:t>
            </a:fld>
            <a:endParaRPr lang="en-US" altLang="en-US">
              <a:latin typeface="Arial" panose="020B0604020202020204" pitchFamily="34" charset="0"/>
            </a:endParaRPr>
          </a:p>
        </p:txBody>
      </p:sp>
      <p:sp>
        <p:nvSpPr>
          <p:cNvPr id="28675" name="Rectangle 7">
            <a:extLst>
              <a:ext uri="{FF2B5EF4-FFF2-40B4-BE49-F238E27FC236}">
                <a16:creationId xmlns:a16="http://schemas.microsoft.com/office/drawing/2014/main" id="{4E5EA3CA-32C8-4AA2-989D-8897EFD47B12}"/>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67D65A29-950F-4D87-919B-D7DD8A309340}" type="slidenum">
              <a:rPr lang="en-US" altLang="en-US" sz="1200"/>
              <a:pPr algn="r" eaLnBrk="1" hangingPunct="1"/>
              <a:t>24</a:t>
            </a:fld>
            <a:endParaRPr lang="en-US" altLang="en-US" sz="1200"/>
          </a:p>
        </p:txBody>
      </p:sp>
      <p:sp>
        <p:nvSpPr>
          <p:cNvPr id="28676" name="Rectangle 2">
            <a:extLst>
              <a:ext uri="{FF2B5EF4-FFF2-40B4-BE49-F238E27FC236}">
                <a16:creationId xmlns:a16="http://schemas.microsoft.com/office/drawing/2014/main" id="{05E80D71-DC1A-4D04-BFC9-44FE9551ECCF}"/>
              </a:ext>
            </a:extLst>
          </p:cNvPr>
          <p:cNvSpPr>
            <a:spLocks noGrp="1" noRot="1" noChangeAspect="1" noChangeArrowheads="1" noTextEdit="1"/>
          </p:cNvSpPr>
          <p:nvPr>
            <p:ph type="sldImg"/>
          </p:nvPr>
        </p:nvSpPr>
        <p:spPr>
          <a:ln/>
        </p:spPr>
      </p:sp>
      <p:sp>
        <p:nvSpPr>
          <p:cNvPr id="28677" name="Rectangle 3">
            <a:extLst>
              <a:ext uri="{FF2B5EF4-FFF2-40B4-BE49-F238E27FC236}">
                <a16:creationId xmlns:a16="http://schemas.microsoft.com/office/drawing/2014/main" id="{3F0F2E6A-94DB-4DA4-A30C-850DF9C9EAA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48278DC5-3478-47B7-9477-9FF72E6A87F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fld id="{3FFFBA78-A6CC-4173-944F-8BA94E01BB29}" type="slidenum">
              <a:rPr lang="en-US" altLang="en-US">
                <a:latin typeface="Arial" panose="020B0604020202020204" pitchFamily="34" charset="0"/>
              </a:rPr>
              <a:pPr eaLnBrk="1" hangingPunct="1"/>
              <a:t>25</a:t>
            </a:fld>
            <a:endParaRPr lang="en-US" altLang="en-US">
              <a:latin typeface="Arial" panose="020B0604020202020204" pitchFamily="34" charset="0"/>
            </a:endParaRPr>
          </a:p>
        </p:txBody>
      </p:sp>
      <p:sp>
        <p:nvSpPr>
          <p:cNvPr id="29699" name="Rectangle 7">
            <a:extLst>
              <a:ext uri="{FF2B5EF4-FFF2-40B4-BE49-F238E27FC236}">
                <a16:creationId xmlns:a16="http://schemas.microsoft.com/office/drawing/2014/main" id="{68671E68-3C1D-44F0-9DFD-2F33CA3EA519}"/>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398BABF4-4D51-452B-918C-A9EABAE51B81}" type="slidenum">
              <a:rPr lang="en-US" altLang="en-US" sz="1200"/>
              <a:pPr algn="r" eaLnBrk="1" hangingPunct="1"/>
              <a:t>25</a:t>
            </a:fld>
            <a:endParaRPr lang="en-US" altLang="en-US" sz="1200"/>
          </a:p>
        </p:txBody>
      </p:sp>
      <p:sp>
        <p:nvSpPr>
          <p:cNvPr id="29700" name="Rectangle 2">
            <a:extLst>
              <a:ext uri="{FF2B5EF4-FFF2-40B4-BE49-F238E27FC236}">
                <a16:creationId xmlns:a16="http://schemas.microsoft.com/office/drawing/2014/main" id="{366269F6-5CD1-44FD-8DB4-1FD33098B949}"/>
              </a:ext>
            </a:extLst>
          </p:cNvPr>
          <p:cNvSpPr>
            <a:spLocks noGrp="1" noRot="1" noChangeAspect="1" noChangeArrowheads="1" noTextEdit="1"/>
          </p:cNvSpPr>
          <p:nvPr>
            <p:ph type="sldImg"/>
          </p:nvPr>
        </p:nvSpPr>
        <p:spPr>
          <a:ln/>
        </p:spPr>
      </p:sp>
      <p:sp>
        <p:nvSpPr>
          <p:cNvPr id="29701" name="Rectangle 3">
            <a:extLst>
              <a:ext uri="{FF2B5EF4-FFF2-40B4-BE49-F238E27FC236}">
                <a16:creationId xmlns:a16="http://schemas.microsoft.com/office/drawing/2014/main" id="{2EAF667C-744D-4815-9395-364DAF3795B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48278DC5-3478-47B7-9477-9FF72E6A87F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fld id="{3FFFBA78-A6CC-4173-944F-8BA94E01BB29}" type="slidenum">
              <a:rPr lang="en-US" altLang="en-US">
                <a:latin typeface="Arial" panose="020B0604020202020204" pitchFamily="34" charset="0"/>
              </a:rPr>
              <a:pPr eaLnBrk="1" hangingPunct="1"/>
              <a:t>26</a:t>
            </a:fld>
            <a:endParaRPr lang="en-US" altLang="en-US">
              <a:latin typeface="Arial" panose="020B0604020202020204" pitchFamily="34" charset="0"/>
            </a:endParaRPr>
          </a:p>
        </p:txBody>
      </p:sp>
      <p:sp>
        <p:nvSpPr>
          <p:cNvPr id="29699" name="Rectangle 7">
            <a:extLst>
              <a:ext uri="{FF2B5EF4-FFF2-40B4-BE49-F238E27FC236}">
                <a16:creationId xmlns:a16="http://schemas.microsoft.com/office/drawing/2014/main" id="{68671E68-3C1D-44F0-9DFD-2F33CA3EA519}"/>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398BABF4-4D51-452B-918C-A9EABAE51B81}" type="slidenum">
              <a:rPr lang="en-US" altLang="en-US" sz="1200"/>
              <a:pPr algn="r" eaLnBrk="1" hangingPunct="1"/>
              <a:t>26</a:t>
            </a:fld>
            <a:endParaRPr lang="en-US" altLang="en-US" sz="1200"/>
          </a:p>
        </p:txBody>
      </p:sp>
      <p:sp>
        <p:nvSpPr>
          <p:cNvPr id="29700" name="Rectangle 2">
            <a:extLst>
              <a:ext uri="{FF2B5EF4-FFF2-40B4-BE49-F238E27FC236}">
                <a16:creationId xmlns:a16="http://schemas.microsoft.com/office/drawing/2014/main" id="{366269F6-5CD1-44FD-8DB4-1FD33098B949}"/>
              </a:ext>
            </a:extLst>
          </p:cNvPr>
          <p:cNvSpPr>
            <a:spLocks noGrp="1" noRot="1" noChangeAspect="1" noChangeArrowheads="1" noTextEdit="1"/>
          </p:cNvSpPr>
          <p:nvPr>
            <p:ph type="sldImg"/>
          </p:nvPr>
        </p:nvSpPr>
        <p:spPr>
          <a:ln/>
        </p:spPr>
      </p:sp>
      <p:sp>
        <p:nvSpPr>
          <p:cNvPr id="29701" name="Rectangle 3">
            <a:extLst>
              <a:ext uri="{FF2B5EF4-FFF2-40B4-BE49-F238E27FC236}">
                <a16:creationId xmlns:a16="http://schemas.microsoft.com/office/drawing/2014/main" id="{2EAF667C-744D-4815-9395-364DAF3795B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7042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7B6A5518-466C-4666-B5CC-4C72B61FE90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fld id="{D0B801E5-92DF-41A0-A9E6-DBC1014F725E}" type="slidenum">
              <a:rPr lang="en-US" altLang="en-US">
                <a:latin typeface="Arial" panose="020B0604020202020204" pitchFamily="34" charset="0"/>
              </a:rPr>
              <a:pPr eaLnBrk="1" hangingPunct="1"/>
              <a:t>27</a:t>
            </a:fld>
            <a:endParaRPr lang="en-US" altLang="en-US">
              <a:latin typeface="Arial" panose="020B0604020202020204" pitchFamily="34" charset="0"/>
            </a:endParaRPr>
          </a:p>
        </p:txBody>
      </p:sp>
      <p:sp>
        <p:nvSpPr>
          <p:cNvPr id="30723" name="Rectangle 2">
            <a:extLst>
              <a:ext uri="{FF2B5EF4-FFF2-40B4-BE49-F238E27FC236}">
                <a16:creationId xmlns:a16="http://schemas.microsoft.com/office/drawing/2014/main" id="{EDDE97EE-B54C-400E-A255-D25E68F82D23}"/>
              </a:ext>
            </a:extLst>
          </p:cNvPr>
          <p:cNvSpPr>
            <a:spLocks noGrp="1" noRot="1" noChangeAspect="1" noChangeArrowheads="1" noTextEdit="1"/>
          </p:cNvSpPr>
          <p:nvPr>
            <p:ph type="sldImg"/>
          </p:nvPr>
        </p:nvSpPr>
        <p:spPr>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a:extLst>
              <a:ext uri="{FF2B5EF4-FFF2-40B4-BE49-F238E27FC236}">
                <a16:creationId xmlns:a16="http://schemas.microsoft.com/office/drawing/2014/main" id="{D5DD2E8B-858B-4E4B-9EE6-A1C4CFB1386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fld id="{D3B1573C-9DCA-489B-A560-69B03289830B}" type="slidenum">
              <a:rPr lang="en-US" altLang="en-US">
                <a:latin typeface="Arial" panose="020B0604020202020204" pitchFamily="34" charset="0"/>
              </a:rPr>
              <a:pPr eaLnBrk="1" hangingPunct="1"/>
              <a:t>29</a:t>
            </a:fld>
            <a:endParaRPr lang="en-US" altLang="en-US">
              <a:latin typeface="Arial" panose="020B0604020202020204" pitchFamily="34" charset="0"/>
            </a:endParaRPr>
          </a:p>
        </p:txBody>
      </p:sp>
      <p:sp>
        <p:nvSpPr>
          <p:cNvPr id="31747" name="Rectangle 2">
            <a:extLst>
              <a:ext uri="{FF2B5EF4-FFF2-40B4-BE49-F238E27FC236}">
                <a16:creationId xmlns:a16="http://schemas.microsoft.com/office/drawing/2014/main" id="{8B0BC664-3AF7-4C8C-92E7-B842485AEF54}"/>
              </a:ext>
            </a:extLst>
          </p:cNvPr>
          <p:cNvSpPr>
            <a:spLocks noGrp="1" noRot="1" noChangeAspect="1" noChangeArrowheads="1" noTextEdit="1"/>
          </p:cNvSpPr>
          <p:nvPr>
            <p:ph type="sldImg"/>
          </p:nvPr>
        </p:nvSpPr>
        <p:spPr>
          <a:ln/>
        </p:spPr>
      </p:sp>
      <p:sp>
        <p:nvSpPr>
          <p:cNvPr id="31748" name="Rectangle 3">
            <a:extLst>
              <a:ext uri="{FF2B5EF4-FFF2-40B4-BE49-F238E27FC236}">
                <a16:creationId xmlns:a16="http://schemas.microsoft.com/office/drawing/2014/main" id="{C4270D8C-86EC-447E-B103-9F4B4DEBFAE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EB1757-8956-4EB9-A61B-2BB94BC071D8}"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536416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FE3B107-3F62-4980-A06C-1F8C57691921}"/>
              </a:ext>
            </a:extLst>
          </p:cNvPr>
          <p:cNvSpPr>
            <a:spLocks noGrp="1"/>
          </p:cNvSpPr>
          <p:nvPr>
            <p:ph type="ctrTitle"/>
          </p:nvPr>
        </p:nvSpPr>
        <p:spPr>
          <a:xfrm>
            <a:off x="1524000" y="1122363"/>
            <a:ext cx="9144000" cy="2387600"/>
          </a:xfrm>
        </p:spPr>
        <p:txBody>
          <a:bodyPr anchor="b"/>
          <a:lstStyle>
            <a:lvl1pPr algn="ctr">
              <a:defRPr sz="60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BB76AD36-7A53-4A5B-A23E-28D9900F3F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769D8AE4-B95F-4703-A8AA-F3C57448F98E}"/>
              </a:ext>
            </a:extLst>
          </p:cNvPr>
          <p:cNvSpPr>
            <a:spLocks noGrp="1"/>
          </p:cNvSpPr>
          <p:nvPr>
            <p:ph type="dt" sz="half" idx="10"/>
          </p:nvPr>
        </p:nvSpPr>
        <p:spPr/>
        <p:txBody>
          <a:bodyPr/>
          <a:lstStyle/>
          <a:p>
            <a:fld id="{6C76D9E9-1115-4A6A-ACAD-BF46EE2A3809}" type="datetimeFigureOut">
              <a:rPr lang="en-US" smtClean="0"/>
              <a:t>9/5/2021</a:t>
            </a:fld>
            <a:endParaRPr lang="en-US"/>
          </a:p>
        </p:txBody>
      </p:sp>
      <p:sp>
        <p:nvSpPr>
          <p:cNvPr id="5" name="Chỗ dành sẵn cho Chân trang 4">
            <a:extLst>
              <a:ext uri="{FF2B5EF4-FFF2-40B4-BE49-F238E27FC236}">
                <a16:creationId xmlns:a16="http://schemas.microsoft.com/office/drawing/2014/main" id="{3D35FAE2-54C2-4053-BA2B-AA9AC3163FEC}"/>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51FBD0E8-5F50-4A7E-9D6F-9DD5DC541F2B}"/>
              </a:ext>
            </a:extLst>
          </p:cNvPr>
          <p:cNvSpPr>
            <a:spLocks noGrp="1"/>
          </p:cNvSpPr>
          <p:nvPr>
            <p:ph type="sldNum" sz="quarter" idx="12"/>
          </p:nvPr>
        </p:nvSpPr>
        <p:spPr/>
        <p:txBody>
          <a:bodyPr/>
          <a:lstStyle/>
          <a:p>
            <a:fld id="{DFB5E29F-E0A6-4456-9308-6F7BE34EB79C}" type="slidenum">
              <a:rPr lang="en-US" smtClean="0"/>
              <a:t>‹#›</a:t>
            </a:fld>
            <a:endParaRPr lang="en-US"/>
          </a:p>
        </p:txBody>
      </p:sp>
    </p:spTree>
    <p:extLst>
      <p:ext uri="{BB962C8B-B14F-4D97-AF65-F5344CB8AC3E}">
        <p14:creationId xmlns:p14="http://schemas.microsoft.com/office/powerpoint/2010/main" val="2316520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84649F9-5E10-4F43-B30F-9AEDC5060617}"/>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45DBB6FB-C899-497F-9D34-6D773DC56F21}"/>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CDA3092C-CE25-4417-AE02-FD16BA1B59F8}"/>
              </a:ext>
            </a:extLst>
          </p:cNvPr>
          <p:cNvSpPr>
            <a:spLocks noGrp="1"/>
          </p:cNvSpPr>
          <p:nvPr>
            <p:ph type="dt" sz="half" idx="10"/>
          </p:nvPr>
        </p:nvSpPr>
        <p:spPr/>
        <p:txBody>
          <a:bodyPr/>
          <a:lstStyle/>
          <a:p>
            <a:fld id="{6C76D9E9-1115-4A6A-ACAD-BF46EE2A3809}" type="datetimeFigureOut">
              <a:rPr lang="en-US" smtClean="0"/>
              <a:t>9/5/2021</a:t>
            </a:fld>
            <a:endParaRPr lang="en-US"/>
          </a:p>
        </p:txBody>
      </p:sp>
      <p:sp>
        <p:nvSpPr>
          <p:cNvPr id="5" name="Chỗ dành sẵn cho Chân trang 4">
            <a:extLst>
              <a:ext uri="{FF2B5EF4-FFF2-40B4-BE49-F238E27FC236}">
                <a16:creationId xmlns:a16="http://schemas.microsoft.com/office/drawing/2014/main" id="{BB2CA338-2072-430F-B61D-D2FE773EAEFA}"/>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DC6CC8D2-07D4-4822-B336-A5D134FF08FB}"/>
              </a:ext>
            </a:extLst>
          </p:cNvPr>
          <p:cNvSpPr>
            <a:spLocks noGrp="1"/>
          </p:cNvSpPr>
          <p:nvPr>
            <p:ph type="sldNum" sz="quarter" idx="12"/>
          </p:nvPr>
        </p:nvSpPr>
        <p:spPr/>
        <p:txBody>
          <a:bodyPr/>
          <a:lstStyle/>
          <a:p>
            <a:fld id="{DFB5E29F-E0A6-4456-9308-6F7BE34EB79C}" type="slidenum">
              <a:rPr lang="en-US" smtClean="0"/>
              <a:t>‹#›</a:t>
            </a:fld>
            <a:endParaRPr lang="en-US"/>
          </a:p>
        </p:txBody>
      </p:sp>
    </p:spTree>
    <p:extLst>
      <p:ext uri="{BB962C8B-B14F-4D97-AF65-F5344CB8AC3E}">
        <p14:creationId xmlns:p14="http://schemas.microsoft.com/office/powerpoint/2010/main" val="1364652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25AAB891-CF6D-4F8F-BE17-43E27596AB35}"/>
              </a:ext>
            </a:extLst>
          </p:cNvPr>
          <p:cNvSpPr>
            <a:spLocks noGrp="1"/>
          </p:cNvSpPr>
          <p:nvPr>
            <p:ph type="title" orient="vert"/>
          </p:nvPr>
        </p:nvSpPr>
        <p:spPr>
          <a:xfrm>
            <a:off x="8724900" y="365125"/>
            <a:ext cx="2628900" cy="5811838"/>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44816674-9D78-472A-95B0-A04D052D7772}"/>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3C822551-9F84-4ABD-B0CE-CA6E28334ED4}"/>
              </a:ext>
            </a:extLst>
          </p:cNvPr>
          <p:cNvSpPr>
            <a:spLocks noGrp="1"/>
          </p:cNvSpPr>
          <p:nvPr>
            <p:ph type="dt" sz="half" idx="10"/>
          </p:nvPr>
        </p:nvSpPr>
        <p:spPr/>
        <p:txBody>
          <a:bodyPr/>
          <a:lstStyle/>
          <a:p>
            <a:fld id="{6C76D9E9-1115-4A6A-ACAD-BF46EE2A3809}" type="datetimeFigureOut">
              <a:rPr lang="en-US" smtClean="0"/>
              <a:t>9/5/2021</a:t>
            </a:fld>
            <a:endParaRPr lang="en-US"/>
          </a:p>
        </p:txBody>
      </p:sp>
      <p:sp>
        <p:nvSpPr>
          <p:cNvPr id="5" name="Chỗ dành sẵn cho Chân trang 4">
            <a:extLst>
              <a:ext uri="{FF2B5EF4-FFF2-40B4-BE49-F238E27FC236}">
                <a16:creationId xmlns:a16="http://schemas.microsoft.com/office/drawing/2014/main" id="{B2BD7413-352A-4378-A360-9B4A64634497}"/>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8B558761-B58C-47A4-9AAE-9AE2D4EE939E}"/>
              </a:ext>
            </a:extLst>
          </p:cNvPr>
          <p:cNvSpPr>
            <a:spLocks noGrp="1"/>
          </p:cNvSpPr>
          <p:nvPr>
            <p:ph type="sldNum" sz="quarter" idx="12"/>
          </p:nvPr>
        </p:nvSpPr>
        <p:spPr/>
        <p:txBody>
          <a:bodyPr/>
          <a:lstStyle/>
          <a:p>
            <a:fld id="{DFB5E29F-E0A6-4456-9308-6F7BE34EB79C}" type="slidenum">
              <a:rPr lang="en-US" smtClean="0"/>
              <a:t>‹#›</a:t>
            </a:fld>
            <a:endParaRPr lang="en-US"/>
          </a:p>
        </p:txBody>
      </p:sp>
    </p:spTree>
    <p:extLst>
      <p:ext uri="{BB962C8B-B14F-4D97-AF65-F5344CB8AC3E}">
        <p14:creationId xmlns:p14="http://schemas.microsoft.com/office/powerpoint/2010/main" val="2413361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2"/>
        <p:cNvGrpSpPr/>
        <p:nvPr/>
      </p:nvGrpSpPr>
      <p:grpSpPr>
        <a:xfrm>
          <a:off x="0" y="0"/>
          <a:ext cx="0" cy="0"/>
          <a:chOff x="0" y="0"/>
          <a:chExt cx="0" cy="0"/>
        </a:xfrm>
      </p:grpSpPr>
      <p:sp>
        <p:nvSpPr>
          <p:cNvPr id="13" name="Google Shape;13;p20"/>
          <p:cNvSpPr txBox="1">
            <a:spLocks noGrp="1"/>
          </p:cNvSpPr>
          <p:nvPr>
            <p:ph type="title"/>
          </p:nvPr>
        </p:nvSpPr>
        <p:spPr>
          <a:xfrm>
            <a:off x="5802167" y="2329200"/>
            <a:ext cx="5166400" cy="10076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2400"/>
              <a:buNone/>
              <a:defRPr sz="6400">
                <a:solidFill>
                  <a:schemeClr val="dk1"/>
                </a:solidFill>
              </a:defRPr>
            </a:lvl1pPr>
            <a:lvl2pPr lvl="1" algn="l">
              <a:lnSpc>
                <a:spcPct val="100000"/>
              </a:lnSpc>
              <a:spcBef>
                <a:spcPts val="0"/>
              </a:spcBef>
              <a:spcAft>
                <a:spcPts val="0"/>
              </a:spcAft>
              <a:buSzPts val="2400"/>
              <a:buNone/>
              <a:defRPr sz="3200"/>
            </a:lvl2pPr>
            <a:lvl3pPr lvl="2" algn="l">
              <a:lnSpc>
                <a:spcPct val="100000"/>
              </a:lnSpc>
              <a:spcBef>
                <a:spcPts val="0"/>
              </a:spcBef>
              <a:spcAft>
                <a:spcPts val="0"/>
              </a:spcAft>
              <a:buSzPts val="2400"/>
              <a:buNone/>
              <a:defRPr sz="3200"/>
            </a:lvl3pPr>
            <a:lvl4pPr lvl="3" algn="l">
              <a:lnSpc>
                <a:spcPct val="100000"/>
              </a:lnSpc>
              <a:spcBef>
                <a:spcPts val="0"/>
              </a:spcBef>
              <a:spcAft>
                <a:spcPts val="0"/>
              </a:spcAft>
              <a:buSzPts val="2400"/>
              <a:buNone/>
              <a:defRPr sz="3200"/>
            </a:lvl4pPr>
            <a:lvl5pPr lvl="4" algn="l">
              <a:lnSpc>
                <a:spcPct val="100000"/>
              </a:lnSpc>
              <a:spcBef>
                <a:spcPts val="0"/>
              </a:spcBef>
              <a:spcAft>
                <a:spcPts val="0"/>
              </a:spcAft>
              <a:buSzPts val="2400"/>
              <a:buNone/>
              <a:defRPr sz="3200"/>
            </a:lvl5pPr>
            <a:lvl6pPr lvl="5" algn="l">
              <a:lnSpc>
                <a:spcPct val="100000"/>
              </a:lnSpc>
              <a:spcBef>
                <a:spcPts val="0"/>
              </a:spcBef>
              <a:spcAft>
                <a:spcPts val="0"/>
              </a:spcAft>
              <a:buSzPts val="2400"/>
              <a:buNone/>
              <a:defRPr sz="3200"/>
            </a:lvl6pPr>
            <a:lvl7pPr lvl="6" algn="l">
              <a:lnSpc>
                <a:spcPct val="100000"/>
              </a:lnSpc>
              <a:spcBef>
                <a:spcPts val="0"/>
              </a:spcBef>
              <a:spcAft>
                <a:spcPts val="0"/>
              </a:spcAft>
              <a:buSzPts val="2400"/>
              <a:buNone/>
              <a:defRPr sz="3200"/>
            </a:lvl7pPr>
            <a:lvl8pPr lvl="7" algn="l">
              <a:lnSpc>
                <a:spcPct val="100000"/>
              </a:lnSpc>
              <a:spcBef>
                <a:spcPts val="0"/>
              </a:spcBef>
              <a:spcAft>
                <a:spcPts val="0"/>
              </a:spcAft>
              <a:buSzPts val="2400"/>
              <a:buNone/>
              <a:defRPr sz="3200"/>
            </a:lvl8pPr>
            <a:lvl9pPr lvl="8" algn="l">
              <a:lnSpc>
                <a:spcPct val="100000"/>
              </a:lnSpc>
              <a:spcBef>
                <a:spcPts val="0"/>
              </a:spcBef>
              <a:spcAft>
                <a:spcPts val="0"/>
              </a:spcAft>
              <a:buSzPts val="2400"/>
              <a:buNone/>
              <a:defRPr sz="3200"/>
            </a:lvl9pPr>
          </a:lstStyle>
          <a:p>
            <a:endParaRPr/>
          </a:p>
        </p:txBody>
      </p:sp>
      <p:sp>
        <p:nvSpPr>
          <p:cNvPr id="14" name="Google Shape;14;p20"/>
          <p:cNvSpPr txBox="1">
            <a:spLocks noGrp="1"/>
          </p:cNvSpPr>
          <p:nvPr>
            <p:ph type="body" idx="1"/>
          </p:nvPr>
        </p:nvSpPr>
        <p:spPr>
          <a:xfrm>
            <a:off x="6206733" y="3581933"/>
            <a:ext cx="4762000" cy="1766000"/>
          </a:xfrm>
          <a:prstGeom prst="rect">
            <a:avLst/>
          </a:prstGeom>
          <a:noFill/>
          <a:ln>
            <a:noFill/>
          </a:ln>
        </p:spPr>
        <p:txBody>
          <a:bodyPr spcFirstLastPara="1" wrap="square" lIns="91425" tIns="91425" rIns="91425" bIns="91425" anchor="t" anchorCtr="0">
            <a:noAutofit/>
          </a:bodyPr>
          <a:lstStyle>
            <a:lvl1pPr marL="457200" lvl="0" indent="-304800" algn="r">
              <a:lnSpc>
                <a:spcPct val="115000"/>
              </a:lnSpc>
              <a:spcBef>
                <a:spcPts val="0"/>
              </a:spcBef>
              <a:spcAft>
                <a:spcPts val="0"/>
              </a:spcAft>
              <a:buSzPts val="1200"/>
              <a:buChar char="●"/>
              <a:defRPr>
                <a:solidFill>
                  <a:schemeClr val="dk1"/>
                </a:solidFill>
              </a:defRPr>
            </a:lvl1pPr>
            <a:lvl2pPr marL="914400" lvl="1" indent="-304800" algn="l">
              <a:lnSpc>
                <a:spcPct val="115000"/>
              </a:lnSpc>
              <a:spcBef>
                <a:spcPts val="2133"/>
              </a:spcBef>
              <a:spcAft>
                <a:spcPts val="0"/>
              </a:spcAft>
              <a:buSzPts val="1200"/>
              <a:buChar char="○"/>
              <a:defRPr sz="1600"/>
            </a:lvl2pPr>
            <a:lvl3pPr marL="1371600" lvl="2" indent="-304800" algn="l">
              <a:lnSpc>
                <a:spcPct val="115000"/>
              </a:lnSpc>
              <a:spcBef>
                <a:spcPts val="2133"/>
              </a:spcBef>
              <a:spcAft>
                <a:spcPts val="0"/>
              </a:spcAft>
              <a:buSzPts val="1200"/>
              <a:buChar char="■"/>
              <a:defRPr sz="1600"/>
            </a:lvl3pPr>
            <a:lvl4pPr marL="1828800" lvl="3" indent="-304800" algn="l">
              <a:lnSpc>
                <a:spcPct val="115000"/>
              </a:lnSpc>
              <a:spcBef>
                <a:spcPts val="2133"/>
              </a:spcBef>
              <a:spcAft>
                <a:spcPts val="0"/>
              </a:spcAft>
              <a:buSzPts val="1200"/>
              <a:buChar char="●"/>
              <a:defRPr sz="1600"/>
            </a:lvl4pPr>
            <a:lvl5pPr marL="2286000" lvl="4" indent="-304800" algn="l">
              <a:lnSpc>
                <a:spcPct val="115000"/>
              </a:lnSpc>
              <a:spcBef>
                <a:spcPts val="2133"/>
              </a:spcBef>
              <a:spcAft>
                <a:spcPts val="0"/>
              </a:spcAft>
              <a:buSzPts val="1200"/>
              <a:buChar char="○"/>
              <a:defRPr sz="1600"/>
            </a:lvl5pPr>
            <a:lvl6pPr marL="2743200" lvl="5" indent="-304800" algn="l">
              <a:lnSpc>
                <a:spcPct val="115000"/>
              </a:lnSpc>
              <a:spcBef>
                <a:spcPts val="2133"/>
              </a:spcBef>
              <a:spcAft>
                <a:spcPts val="0"/>
              </a:spcAft>
              <a:buSzPts val="1200"/>
              <a:buChar char="■"/>
              <a:defRPr sz="1600"/>
            </a:lvl6pPr>
            <a:lvl7pPr marL="3200400" lvl="6" indent="-304800" algn="l">
              <a:lnSpc>
                <a:spcPct val="115000"/>
              </a:lnSpc>
              <a:spcBef>
                <a:spcPts val="2133"/>
              </a:spcBef>
              <a:spcAft>
                <a:spcPts val="0"/>
              </a:spcAft>
              <a:buSzPts val="1200"/>
              <a:buChar char="●"/>
              <a:defRPr sz="1600"/>
            </a:lvl7pPr>
            <a:lvl8pPr marL="3657600" lvl="7" indent="-304800" algn="l">
              <a:lnSpc>
                <a:spcPct val="115000"/>
              </a:lnSpc>
              <a:spcBef>
                <a:spcPts val="2133"/>
              </a:spcBef>
              <a:spcAft>
                <a:spcPts val="0"/>
              </a:spcAft>
              <a:buSzPts val="1200"/>
              <a:buChar char="○"/>
              <a:defRPr sz="1600"/>
            </a:lvl8pPr>
            <a:lvl9pPr marL="4114800" lvl="8" indent="-304800" algn="l">
              <a:lnSpc>
                <a:spcPct val="115000"/>
              </a:lnSpc>
              <a:spcBef>
                <a:spcPts val="2133"/>
              </a:spcBef>
              <a:spcAft>
                <a:spcPts val="2133"/>
              </a:spcAft>
              <a:buSzPts val="1200"/>
              <a:buChar char="■"/>
              <a:defRPr sz="1600"/>
            </a:lvl9pPr>
          </a:lstStyle>
          <a:p>
            <a:endParaRPr/>
          </a:p>
        </p:txBody>
      </p:sp>
      <p:grpSp>
        <p:nvGrpSpPr>
          <p:cNvPr id="15" name="Google Shape;15;p20"/>
          <p:cNvGrpSpPr/>
          <p:nvPr/>
        </p:nvGrpSpPr>
        <p:grpSpPr>
          <a:xfrm>
            <a:off x="324066" y="185712"/>
            <a:ext cx="11672863" cy="6534739"/>
            <a:chOff x="243049" y="139284"/>
            <a:chExt cx="8754648" cy="4901054"/>
          </a:xfrm>
        </p:grpSpPr>
        <p:sp>
          <p:nvSpPr>
            <p:cNvPr id="16" name="Google Shape;16;p20"/>
            <p:cNvSpPr/>
            <p:nvPr/>
          </p:nvSpPr>
          <p:spPr>
            <a:xfrm>
              <a:off x="2984222" y="4814498"/>
              <a:ext cx="106705" cy="83716"/>
            </a:xfrm>
            <a:custGeom>
              <a:avLst/>
              <a:gdLst/>
              <a:ahLst/>
              <a:cxnLst/>
              <a:rect l="l" t="t" r="r" b="b"/>
              <a:pathLst>
                <a:path w="452" h="446" extrusionOk="0">
                  <a:moveTo>
                    <a:pt x="218" y="1"/>
                  </a:moveTo>
                  <a:cubicBezTo>
                    <a:pt x="98" y="1"/>
                    <a:pt x="0" y="118"/>
                    <a:pt x="7" y="235"/>
                  </a:cubicBezTo>
                  <a:cubicBezTo>
                    <a:pt x="7" y="292"/>
                    <a:pt x="34" y="345"/>
                    <a:pt x="78" y="385"/>
                  </a:cubicBezTo>
                  <a:cubicBezTo>
                    <a:pt x="121" y="429"/>
                    <a:pt x="178" y="446"/>
                    <a:pt x="238" y="446"/>
                  </a:cubicBezTo>
                  <a:cubicBezTo>
                    <a:pt x="358" y="446"/>
                    <a:pt x="452" y="329"/>
                    <a:pt x="448" y="212"/>
                  </a:cubicBezTo>
                  <a:cubicBezTo>
                    <a:pt x="445" y="155"/>
                    <a:pt x="419" y="101"/>
                    <a:pt x="379" y="61"/>
                  </a:cubicBezTo>
                  <a:cubicBezTo>
                    <a:pt x="335" y="18"/>
                    <a:pt x="278" y="1"/>
                    <a:pt x="21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sp>
          <p:nvSpPr>
            <p:cNvPr id="17" name="Google Shape;17;p20"/>
            <p:cNvSpPr/>
            <p:nvPr/>
          </p:nvSpPr>
          <p:spPr>
            <a:xfrm>
              <a:off x="4922486" y="254713"/>
              <a:ext cx="155466" cy="175100"/>
            </a:xfrm>
            <a:custGeom>
              <a:avLst/>
              <a:gdLst/>
              <a:ahLst/>
              <a:cxnLst/>
              <a:rect l="l" t="t" r="r" b="b"/>
              <a:pathLst>
                <a:path w="1014" h="1142" extrusionOk="0">
                  <a:moveTo>
                    <a:pt x="555" y="0"/>
                  </a:moveTo>
                  <a:lnTo>
                    <a:pt x="549" y="3"/>
                  </a:lnTo>
                  <a:cubicBezTo>
                    <a:pt x="486" y="3"/>
                    <a:pt x="439" y="60"/>
                    <a:pt x="439" y="124"/>
                  </a:cubicBezTo>
                  <a:cubicBezTo>
                    <a:pt x="442" y="221"/>
                    <a:pt x="446" y="318"/>
                    <a:pt x="446" y="415"/>
                  </a:cubicBezTo>
                  <a:lnTo>
                    <a:pt x="322" y="415"/>
                  </a:lnTo>
                  <a:cubicBezTo>
                    <a:pt x="245" y="415"/>
                    <a:pt x="171" y="412"/>
                    <a:pt x="94" y="409"/>
                  </a:cubicBezTo>
                  <a:cubicBezTo>
                    <a:pt x="92" y="408"/>
                    <a:pt x="89" y="408"/>
                    <a:pt x="87" y="408"/>
                  </a:cubicBezTo>
                  <a:cubicBezTo>
                    <a:pt x="65" y="408"/>
                    <a:pt x="43" y="423"/>
                    <a:pt x="31" y="438"/>
                  </a:cubicBezTo>
                  <a:cubicBezTo>
                    <a:pt x="10" y="455"/>
                    <a:pt x="1" y="482"/>
                    <a:pt x="4" y="509"/>
                  </a:cubicBezTo>
                  <a:cubicBezTo>
                    <a:pt x="4" y="532"/>
                    <a:pt x="14" y="556"/>
                    <a:pt x="34" y="576"/>
                  </a:cubicBezTo>
                  <a:cubicBezTo>
                    <a:pt x="54" y="593"/>
                    <a:pt x="78" y="599"/>
                    <a:pt x="104" y="599"/>
                  </a:cubicBezTo>
                  <a:cubicBezTo>
                    <a:pt x="174" y="602"/>
                    <a:pt x="248" y="605"/>
                    <a:pt x="322" y="609"/>
                  </a:cubicBezTo>
                  <a:lnTo>
                    <a:pt x="452" y="609"/>
                  </a:lnTo>
                  <a:cubicBezTo>
                    <a:pt x="452" y="693"/>
                    <a:pt x="452" y="776"/>
                    <a:pt x="446" y="863"/>
                  </a:cubicBezTo>
                  <a:cubicBezTo>
                    <a:pt x="442" y="917"/>
                    <a:pt x="435" y="967"/>
                    <a:pt x="432" y="1024"/>
                  </a:cubicBezTo>
                  <a:cubicBezTo>
                    <a:pt x="432" y="1054"/>
                    <a:pt x="449" y="1087"/>
                    <a:pt x="472" y="1107"/>
                  </a:cubicBezTo>
                  <a:cubicBezTo>
                    <a:pt x="493" y="1129"/>
                    <a:pt x="522" y="1141"/>
                    <a:pt x="552" y="1141"/>
                  </a:cubicBezTo>
                  <a:cubicBezTo>
                    <a:pt x="556" y="1141"/>
                    <a:pt x="559" y="1141"/>
                    <a:pt x="563" y="1141"/>
                  </a:cubicBezTo>
                  <a:cubicBezTo>
                    <a:pt x="596" y="1141"/>
                    <a:pt x="626" y="1124"/>
                    <a:pt x="646" y="1101"/>
                  </a:cubicBezTo>
                  <a:cubicBezTo>
                    <a:pt x="653" y="1094"/>
                    <a:pt x="660" y="1084"/>
                    <a:pt x="666" y="1074"/>
                  </a:cubicBezTo>
                  <a:cubicBezTo>
                    <a:pt x="676" y="1054"/>
                    <a:pt x="683" y="1034"/>
                    <a:pt x="680" y="1011"/>
                  </a:cubicBezTo>
                  <a:cubicBezTo>
                    <a:pt x="686" y="940"/>
                    <a:pt x="690" y="870"/>
                    <a:pt x="690" y="800"/>
                  </a:cubicBezTo>
                  <a:cubicBezTo>
                    <a:pt x="693" y="739"/>
                    <a:pt x="690" y="679"/>
                    <a:pt x="686" y="619"/>
                  </a:cubicBezTo>
                  <a:lnTo>
                    <a:pt x="713" y="619"/>
                  </a:lnTo>
                  <a:cubicBezTo>
                    <a:pt x="726" y="620"/>
                    <a:pt x="739" y="620"/>
                    <a:pt x="751" y="620"/>
                  </a:cubicBezTo>
                  <a:cubicBezTo>
                    <a:pt x="806" y="620"/>
                    <a:pt x="859" y="615"/>
                    <a:pt x="910" y="613"/>
                  </a:cubicBezTo>
                  <a:cubicBezTo>
                    <a:pt x="967" y="613"/>
                    <a:pt x="1014" y="559"/>
                    <a:pt x="1011" y="505"/>
                  </a:cubicBezTo>
                  <a:cubicBezTo>
                    <a:pt x="1007" y="452"/>
                    <a:pt x="964" y="405"/>
                    <a:pt x="910" y="405"/>
                  </a:cubicBezTo>
                  <a:lnTo>
                    <a:pt x="901" y="405"/>
                  </a:lnTo>
                  <a:cubicBezTo>
                    <a:pt x="870" y="405"/>
                    <a:pt x="840" y="412"/>
                    <a:pt x="810" y="412"/>
                  </a:cubicBezTo>
                  <a:cubicBezTo>
                    <a:pt x="776" y="415"/>
                    <a:pt x="740" y="418"/>
                    <a:pt x="706" y="418"/>
                  </a:cubicBezTo>
                  <a:lnTo>
                    <a:pt x="680" y="418"/>
                  </a:lnTo>
                  <a:cubicBezTo>
                    <a:pt x="676" y="318"/>
                    <a:pt x="673" y="215"/>
                    <a:pt x="669" y="114"/>
                  </a:cubicBezTo>
                  <a:cubicBezTo>
                    <a:pt x="669" y="51"/>
                    <a:pt x="612" y="0"/>
                    <a:pt x="555"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sp>
          <p:nvSpPr>
            <p:cNvPr id="18" name="Google Shape;18;p20"/>
            <p:cNvSpPr/>
            <p:nvPr/>
          </p:nvSpPr>
          <p:spPr>
            <a:xfrm>
              <a:off x="5617238" y="4865238"/>
              <a:ext cx="339526" cy="175100"/>
            </a:xfrm>
            <a:custGeom>
              <a:avLst/>
              <a:gdLst/>
              <a:ahLst/>
              <a:cxnLst/>
              <a:rect l="l" t="t" r="r" b="b"/>
              <a:pathLst>
                <a:path w="3763" h="1328" extrusionOk="0">
                  <a:moveTo>
                    <a:pt x="3592" y="1032"/>
                  </a:moveTo>
                  <a:cubicBezTo>
                    <a:pt x="3597" y="1039"/>
                    <a:pt x="3603" y="1046"/>
                    <a:pt x="3608" y="1053"/>
                  </a:cubicBezTo>
                  <a:cubicBezTo>
                    <a:pt x="3604" y="1047"/>
                    <a:pt x="3598" y="1039"/>
                    <a:pt x="3592" y="1032"/>
                  </a:cubicBezTo>
                  <a:close/>
                  <a:moveTo>
                    <a:pt x="729" y="0"/>
                  </a:moveTo>
                  <a:cubicBezTo>
                    <a:pt x="695" y="0"/>
                    <a:pt x="663" y="3"/>
                    <a:pt x="629" y="10"/>
                  </a:cubicBezTo>
                  <a:cubicBezTo>
                    <a:pt x="575" y="24"/>
                    <a:pt x="525" y="50"/>
                    <a:pt x="482" y="84"/>
                  </a:cubicBezTo>
                  <a:cubicBezTo>
                    <a:pt x="458" y="101"/>
                    <a:pt x="442" y="117"/>
                    <a:pt x="425" y="138"/>
                  </a:cubicBezTo>
                  <a:cubicBezTo>
                    <a:pt x="398" y="167"/>
                    <a:pt x="374" y="204"/>
                    <a:pt x="354" y="238"/>
                  </a:cubicBezTo>
                  <a:cubicBezTo>
                    <a:pt x="328" y="291"/>
                    <a:pt x="301" y="348"/>
                    <a:pt x="277" y="405"/>
                  </a:cubicBezTo>
                  <a:cubicBezTo>
                    <a:pt x="251" y="462"/>
                    <a:pt x="228" y="519"/>
                    <a:pt x="201" y="576"/>
                  </a:cubicBezTo>
                  <a:cubicBezTo>
                    <a:pt x="167" y="652"/>
                    <a:pt x="134" y="732"/>
                    <a:pt x="101" y="809"/>
                  </a:cubicBezTo>
                  <a:cubicBezTo>
                    <a:pt x="67" y="893"/>
                    <a:pt x="36" y="980"/>
                    <a:pt x="10" y="1064"/>
                  </a:cubicBezTo>
                  <a:cubicBezTo>
                    <a:pt x="0" y="1093"/>
                    <a:pt x="10" y="1130"/>
                    <a:pt x="27" y="1158"/>
                  </a:cubicBezTo>
                  <a:cubicBezTo>
                    <a:pt x="44" y="1184"/>
                    <a:pt x="73" y="1204"/>
                    <a:pt x="104" y="1214"/>
                  </a:cubicBezTo>
                  <a:cubicBezTo>
                    <a:pt x="113" y="1216"/>
                    <a:pt x="121" y="1217"/>
                    <a:pt x="130" y="1217"/>
                  </a:cubicBezTo>
                  <a:cubicBezTo>
                    <a:pt x="154" y="1217"/>
                    <a:pt x="178" y="1210"/>
                    <a:pt x="197" y="1198"/>
                  </a:cubicBezTo>
                  <a:cubicBezTo>
                    <a:pt x="228" y="1178"/>
                    <a:pt x="241" y="1150"/>
                    <a:pt x="254" y="1118"/>
                  </a:cubicBezTo>
                  <a:cubicBezTo>
                    <a:pt x="271" y="1061"/>
                    <a:pt x="291" y="1004"/>
                    <a:pt x="311" y="947"/>
                  </a:cubicBezTo>
                  <a:cubicBezTo>
                    <a:pt x="354" y="843"/>
                    <a:pt x="402" y="740"/>
                    <a:pt x="448" y="636"/>
                  </a:cubicBezTo>
                  <a:cubicBezTo>
                    <a:pt x="468" y="592"/>
                    <a:pt x="488" y="545"/>
                    <a:pt x="508" y="502"/>
                  </a:cubicBezTo>
                  <a:cubicBezTo>
                    <a:pt x="535" y="451"/>
                    <a:pt x="558" y="398"/>
                    <a:pt x="589" y="351"/>
                  </a:cubicBezTo>
                  <a:cubicBezTo>
                    <a:pt x="598" y="338"/>
                    <a:pt x="609" y="331"/>
                    <a:pt x="615" y="321"/>
                  </a:cubicBezTo>
                  <a:cubicBezTo>
                    <a:pt x="635" y="308"/>
                    <a:pt x="652" y="298"/>
                    <a:pt x="669" y="288"/>
                  </a:cubicBezTo>
                  <a:lnTo>
                    <a:pt x="692" y="281"/>
                  </a:lnTo>
                  <a:cubicBezTo>
                    <a:pt x="703" y="281"/>
                    <a:pt x="709" y="278"/>
                    <a:pt x="719" y="278"/>
                  </a:cubicBezTo>
                  <a:lnTo>
                    <a:pt x="736" y="281"/>
                  </a:lnTo>
                  <a:lnTo>
                    <a:pt x="746" y="288"/>
                  </a:lnTo>
                  <a:cubicBezTo>
                    <a:pt x="749" y="298"/>
                    <a:pt x="756" y="304"/>
                    <a:pt x="763" y="315"/>
                  </a:cubicBezTo>
                  <a:cubicBezTo>
                    <a:pt x="779" y="358"/>
                    <a:pt x="793" y="405"/>
                    <a:pt x="806" y="451"/>
                  </a:cubicBezTo>
                  <a:cubicBezTo>
                    <a:pt x="823" y="505"/>
                    <a:pt x="836" y="559"/>
                    <a:pt x="846" y="612"/>
                  </a:cubicBezTo>
                  <a:cubicBezTo>
                    <a:pt x="856" y="666"/>
                    <a:pt x="866" y="716"/>
                    <a:pt x="876" y="766"/>
                  </a:cubicBezTo>
                  <a:cubicBezTo>
                    <a:pt x="879" y="789"/>
                    <a:pt x="887" y="809"/>
                    <a:pt x="893" y="833"/>
                  </a:cubicBezTo>
                  <a:cubicBezTo>
                    <a:pt x="903" y="863"/>
                    <a:pt x="916" y="893"/>
                    <a:pt x="930" y="920"/>
                  </a:cubicBezTo>
                  <a:cubicBezTo>
                    <a:pt x="956" y="977"/>
                    <a:pt x="993" y="1030"/>
                    <a:pt x="1040" y="1073"/>
                  </a:cubicBezTo>
                  <a:cubicBezTo>
                    <a:pt x="1070" y="1101"/>
                    <a:pt x="1104" y="1121"/>
                    <a:pt x="1137" y="1141"/>
                  </a:cubicBezTo>
                  <a:cubicBezTo>
                    <a:pt x="1180" y="1161"/>
                    <a:pt x="1224" y="1181"/>
                    <a:pt x="1271" y="1187"/>
                  </a:cubicBezTo>
                  <a:cubicBezTo>
                    <a:pt x="1290" y="1191"/>
                    <a:pt x="1310" y="1194"/>
                    <a:pt x="1330" y="1194"/>
                  </a:cubicBezTo>
                  <a:cubicBezTo>
                    <a:pt x="1391" y="1194"/>
                    <a:pt x="1452" y="1173"/>
                    <a:pt x="1495" y="1127"/>
                  </a:cubicBezTo>
                  <a:cubicBezTo>
                    <a:pt x="1525" y="1101"/>
                    <a:pt x="1549" y="1067"/>
                    <a:pt x="1569" y="1030"/>
                  </a:cubicBezTo>
                  <a:cubicBezTo>
                    <a:pt x="1598" y="984"/>
                    <a:pt x="1619" y="930"/>
                    <a:pt x="1635" y="877"/>
                  </a:cubicBezTo>
                  <a:cubicBezTo>
                    <a:pt x="1669" y="789"/>
                    <a:pt x="1692" y="703"/>
                    <a:pt x="1722" y="616"/>
                  </a:cubicBezTo>
                  <a:cubicBezTo>
                    <a:pt x="1749" y="542"/>
                    <a:pt x="1782" y="471"/>
                    <a:pt x="1826" y="405"/>
                  </a:cubicBezTo>
                  <a:cubicBezTo>
                    <a:pt x="1839" y="385"/>
                    <a:pt x="1853" y="368"/>
                    <a:pt x="1870" y="351"/>
                  </a:cubicBezTo>
                  <a:cubicBezTo>
                    <a:pt x="1879" y="345"/>
                    <a:pt x="1893" y="338"/>
                    <a:pt x="1903" y="331"/>
                  </a:cubicBezTo>
                  <a:cubicBezTo>
                    <a:pt x="1913" y="328"/>
                    <a:pt x="1923" y="325"/>
                    <a:pt x="1933" y="321"/>
                  </a:cubicBezTo>
                  <a:lnTo>
                    <a:pt x="1940" y="321"/>
                  </a:lnTo>
                  <a:lnTo>
                    <a:pt x="1947" y="325"/>
                  </a:lnTo>
                  <a:lnTo>
                    <a:pt x="1950" y="325"/>
                  </a:lnTo>
                  <a:cubicBezTo>
                    <a:pt x="1960" y="351"/>
                    <a:pt x="1963" y="378"/>
                    <a:pt x="1970" y="405"/>
                  </a:cubicBezTo>
                  <a:cubicBezTo>
                    <a:pt x="1977" y="435"/>
                    <a:pt x="1980" y="462"/>
                    <a:pt x="1987" y="491"/>
                  </a:cubicBezTo>
                  <a:cubicBezTo>
                    <a:pt x="2000" y="545"/>
                    <a:pt x="2013" y="599"/>
                    <a:pt x="2027" y="649"/>
                  </a:cubicBezTo>
                  <a:cubicBezTo>
                    <a:pt x="2043" y="706"/>
                    <a:pt x="2067" y="756"/>
                    <a:pt x="2083" y="813"/>
                  </a:cubicBezTo>
                  <a:cubicBezTo>
                    <a:pt x="2107" y="873"/>
                    <a:pt x="2134" y="937"/>
                    <a:pt x="2168" y="993"/>
                  </a:cubicBezTo>
                  <a:cubicBezTo>
                    <a:pt x="2188" y="1024"/>
                    <a:pt x="2211" y="1053"/>
                    <a:pt x="2234" y="1077"/>
                  </a:cubicBezTo>
                  <a:cubicBezTo>
                    <a:pt x="2261" y="1107"/>
                    <a:pt x="2291" y="1127"/>
                    <a:pt x="2321" y="1150"/>
                  </a:cubicBezTo>
                  <a:cubicBezTo>
                    <a:pt x="2368" y="1184"/>
                    <a:pt x="2424" y="1201"/>
                    <a:pt x="2481" y="1204"/>
                  </a:cubicBezTo>
                  <a:cubicBezTo>
                    <a:pt x="2486" y="1205"/>
                    <a:pt x="2490" y="1205"/>
                    <a:pt x="2494" y="1205"/>
                  </a:cubicBezTo>
                  <a:cubicBezTo>
                    <a:pt x="2539" y="1205"/>
                    <a:pt x="2576" y="1189"/>
                    <a:pt x="2615" y="1167"/>
                  </a:cubicBezTo>
                  <a:cubicBezTo>
                    <a:pt x="2632" y="1158"/>
                    <a:pt x="2656" y="1134"/>
                    <a:pt x="2669" y="1118"/>
                  </a:cubicBezTo>
                  <a:cubicBezTo>
                    <a:pt x="2685" y="1093"/>
                    <a:pt x="2699" y="1070"/>
                    <a:pt x="2713" y="1044"/>
                  </a:cubicBezTo>
                  <a:cubicBezTo>
                    <a:pt x="2745" y="977"/>
                    <a:pt x="2770" y="906"/>
                    <a:pt x="2793" y="833"/>
                  </a:cubicBezTo>
                  <a:cubicBezTo>
                    <a:pt x="2810" y="776"/>
                    <a:pt x="2830" y="723"/>
                    <a:pt x="2850" y="666"/>
                  </a:cubicBezTo>
                  <a:lnTo>
                    <a:pt x="2853" y="652"/>
                  </a:lnTo>
                  <a:cubicBezTo>
                    <a:pt x="2876" y="592"/>
                    <a:pt x="2903" y="536"/>
                    <a:pt x="2937" y="482"/>
                  </a:cubicBezTo>
                  <a:cubicBezTo>
                    <a:pt x="2950" y="468"/>
                    <a:pt x="2960" y="451"/>
                    <a:pt x="2977" y="439"/>
                  </a:cubicBezTo>
                  <a:lnTo>
                    <a:pt x="2990" y="428"/>
                  </a:lnTo>
                  <a:lnTo>
                    <a:pt x="2994" y="435"/>
                  </a:lnTo>
                  <a:cubicBezTo>
                    <a:pt x="3026" y="516"/>
                    <a:pt x="3040" y="599"/>
                    <a:pt x="3063" y="679"/>
                  </a:cubicBezTo>
                  <a:cubicBezTo>
                    <a:pt x="3074" y="723"/>
                    <a:pt x="3083" y="763"/>
                    <a:pt x="3097" y="806"/>
                  </a:cubicBezTo>
                  <a:cubicBezTo>
                    <a:pt x="3114" y="857"/>
                    <a:pt x="3140" y="903"/>
                    <a:pt x="3164" y="950"/>
                  </a:cubicBezTo>
                  <a:cubicBezTo>
                    <a:pt x="3187" y="1000"/>
                    <a:pt x="3214" y="1047"/>
                    <a:pt x="3244" y="1090"/>
                  </a:cubicBezTo>
                  <a:cubicBezTo>
                    <a:pt x="3264" y="1121"/>
                    <a:pt x="3287" y="1150"/>
                    <a:pt x="3311" y="1178"/>
                  </a:cubicBezTo>
                  <a:cubicBezTo>
                    <a:pt x="3327" y="1194"/>
                    <a:pt x="3341" y="1214"/>
                    <a:pt x="3355" y="1228"/>
                  </a:cubicBezTo>
                  <a:cubicBezTo>
                    <a:pt x="3404" y="1271"/>
                    <a:pt x="3461" y="1305"/>
                    <a:pt x="3528" y="1318"/>
                  </a:cubicBezTo>
                  <a:cubicBezTo>
                    <a:pt x="3555" y="1321"/>
                    <a:pt x="3585" y="1325"/>
                    <a:pt x="3616" y="1328"/>
                  </a:cubicBezTo>
                  <a:cubicBezTo>
                    <a:pt x="3639" y="1328"/>
                    <a:pt x="3662" y="1325"/>
                    <a:pt x="3685" y="1321"/>
                  </a:cubicBezTo>
                  <a:cubicBezTo>
                    <a:pt x="3702" y="1314"/>
                    <a:pt x="3719" y="1305"/>
                    <a:pt x="3729" y="1291"/>
                  </a:cubicBezTo>
                  <a:cubicBezTo>
                    <a:pt x="3742" y="1278"/>
                    <a:pt x="3753" y="1261"/>
                    <a:pt x="3756" y="1244"/>
                  </a:cubicBezTo>
                  <a:cubicBezTo>
                    <a:pt x="3762" y="1207"/>
                    <a:pt x="3753" y="1167"/>
                    <a:pt x="3726" y="1144"/>
                  </a:cubicBezTo>
                  <a:cubicBezTo>
                    <a:pt x="3699" y="1121"/>
                    <a:pt x="3669" y="1104"/>
                    <a:pt x="3639" y="1087"/>
                  </a:cubicBezTo>
                  <a:cubicBezTo>
                    <a:pt x="3619" y="1067"/>
                    <a:pt x="3602" y="1047"/>
                    <a:pt x="3585" y="1024"/>
                  </a:cubicBezTo>
                  <a:lnTo>
                    <a:pt x="3585" y="1024"/>
                  </a:lnTo>
                  <a:cubicBezTo>
                    <a:pt x="3587" y="1026"/>
                    <a:pt x="3589" y="1029"/>
                    <a:pt x="3592" y="1032"/>
                  </a:cubicBezTo>
                  <a:lnTo>
                    <a:pt x="3592" y="1032"/>
                  </a:lnTo>
                  <a:cubicBezTo>
                    <a:pt x="3558" y="988"/>
                    <a:pt x="3527" y="939"/>
                    <a:pt x="3495" y="890"/>
                  </a:cubicBezTo>
                  <a:cubicBezTo>
                    <a:pt x="3461" y="837"/>
                    <a:pt x="3432" y="783"/>
                    <a:pt x="3404" y="729"/>
                  </a:cubicBezTo>
                  <a:cubicBezTo>
                    <a:pt x="3388" y="686"/>
                    <a:pt x="3375" y="646"/>
                    <a:pt x="3361" y="605"/>
                  </a:cubicBezTo>
                  <a:cubicBezTo>
                    <a:pt x="3344" y="556"/>
                    <a:pt x="3327" y="505"/>
                    <a:pt x="3311" y="455"/>
                  </a:cubicBezTo>
                  <a:cubicBezTo>
                    <a:pt x="3291" y="398"/>
                    <a:pt x="3271" y="345"/>
                    <a:pt x="3244" y="291"/>
                  </a:cubicBezTo>
                  <a:cubicBezTo>
                    <a:pt x="3214" y="235"/>
                    <a:pt x="3171" y="187"/>
                    <a:pt x="3114" y="158"/>
                  </a:cubicBezTo>
                  <a:cubicBezTo>
                    <a:pt x="3076" y="137"/>
                    <a:pt x="3035" y="128"/>
                    <a:pt x="2993" y="128"/>
                  </a:cubicBezTo>
                  <a:cubicBezTo>
                    <a:pt x="2953" y="128"/>
                    <a:pt x="2914" y="136"/>
                    <a:pt x="2876" y="150"/>
                  </a:cubicBezTo>
                  <a:cubicBezTo>
                    <a:pt x="2856" y="158"/>
                    <a:pt x="2833" y="170"/>
                    <a:pt x="2813" y="181"/>
                  </a:cubicBezTo>
                  <a:cubicBezTo>
                    <a:pt x="2786" y="195"/>
                    <a:pt x="2762" y="218"/>
                    <a:pt x="2739" y="238"/>
                  </a:cubicBezTo>
                  <a:cubicBezTo>
                    <a:pt x="2716" y="258"/>
                    <a:pt x="2696" y="281"/>
                    <a:pt x="2676" y="304"/>
                  </a:cubicBezTo>
                  <a:cubicBezTo>
                    <a:pt x="2636" y="358"/>
                    <a:pt x="2602" y="418"/>
                    <a:pt x="2575" y="479"/>
                  </a:cubicBezTo>
                  <a:cubicBezTo>
                    <a:pt x="2545" y="542"/>
                    <a:pt x="2525" y="609"/>
                    <a:pt x="2505" y="676"/>
                  </a:cubicBezTo>
                  <a:cubicBezTo>
                    <a:pt x="2485" y="736"/>
                    <a:pt x="2472" y="792"/>
                    <a:pt x="2455" y="853"/>
                  </a:cubicBezTo>
                  <a:lnTo>
                    <a:pt x="2452" y="857"/>
                  </a:lnTo>
                  <a:lnTo>
                    <a:pt x="2448" y="849"/>
                  </a:lnTo>
                  <a:cubicBezTo>
                    <a:pt x="2421" y="817"/>
                    <a:pt x="2404" y="780"/>
                    <a:pt x="2384" y="743"/>
                  </a:cubicBezTo>
                  <a:cubicBezTo>
                    <a:pt x="2364" y="696"/>
                    <a:pt x="2344" y="652"/>
                    <a:pt x="2328" y="605"/>
                  </a:cubicBezTo>
                  <a:cubicBezTo>
                    <a:pt x="2308" y="552"/>
                    <a:pt x="2291" y="496"/>
                    <a:pt x="2274" y="439"/>
                  </a:cubicBezTo>
                  <a:cubicBezTo>
                    <a:pt x="2257" y="385"/>
                    <a:pt x="2244" y="331"/>
                    <a:pt x="2231" y="278"/>
                  </a:cubicBezTo>
                  <a:cubicBezTo>
                    <a:pt x="2214" y="218"/>
                    <a:pt x="2180" y="161"/>
                    <a:pt x="2134" y="117"/>
                  </a:cubicBezTo>
                  <a:cubicBezTo>
                    <a:pt x="2079" y="67"/>
                    <a:pt x="2004" y="44"/>
                    <a:pt x="1929" y="44"/>
                  </a:cubicBezTo>
                  <a:cubicBezTo>
                    <a:pt x="1900" y="44"/>
                    <a:pt x="1871" y="47"/>
                    <a:pt x="1842" y="54"/>
                  </a:cubicBezTo>
                  <a:cubicBezTo>
                    <a:pt x="1672" y="94"/>
                    <a:pt x="1558" y="241"/>
                    <a:pt x="1492" y="395"/>
                  </a:cubicBezTo>
                  <a:cubicBezTo>
                    <a:pt x="1461" y="462"/>
                    <a:pt x="1438" y="528"/>
                    <a:pt x="1418" y="596"/>
                  </a:cubicBezTo>
                  <a:cubicBezTo>
                    <a:pt x="1401" y="652"/>
                    <a:pt x="1385" y="706"/>
                    <a:pt x="1371" y="763"/>
                  </a:cubicBezTo>
                  <a:cubicBezTo>
                    <a:pt x="1361" y="792"/>
                    <a:pt x="1351" y="826"/>
                    <a:pt x="1341" y="857"/>
                  </a:cubicBezTo>
                  <a:cubicBezTo>
                    <a:pt x="1334" y="873"/>
                    <a:pt x="1328" y="886"/>
                    <a:pt x="1321" y="900"/>
                  </a:cubicBezTo>
                  <a:lnTo>
                    <a:pt x="1308" y="893"/>
                  </a:lnTo>
                  <a:cubicBezTo>
                    <a:pt x="1291" y="880"/>
                    <a:pt x="1277" y="866"/>
                    <a:pt x="1261" y="853"/>
                  </a:cubicBezTo>
                  <a:cubicBezTo>
                    <a:pt x="1251" y="837"/>
                    <a:pt x="1240" y="817"/>
                    <a:pt x="1234" y="800"/>
                  </a:cubicBezTo>
                  <a:cubicBezTo>
                    <a:pt x="1214" y="756"/>
                    <a:pt x="1200" y="712"/>
                    <a:pt x="1191" y="666"/>
                  </a:cubicBezTo>
                  <a:cubicBezTo>
                    <a:pt x="1174" y="602"/>
                    <a:pt x="1164" y="542"/>
                    <a:pt x="1147" y="479"/>
                  </a:cubicBezTo>
                  <a:cubicBezTo>
                    <a:pt x="1117" y="365"/>
                    <a:pt x="1074" y="251"/>
                    <a:pt x="1013" y="150"/>
                  </a:cubicBezTo>
                  <a:cubicBezTo>
                    <a:pt x="970" y="84"/>
                    <a:pt x="907" y="37"/>
                    <a:pt x="830" y="14"/>
                  </a:cubicBezTo>
                  <a:cubicBezTo>
                    <a:pt x="796" y="3"/>
                    <a:pt x="763" y="0"/>
                    <a:pt x="729"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sp>
          <p:nvSpPr>
            <p:cNvPr id="19" name="Google Shape;19;p20"/>
            <p:cNvSpPr/>
            <p:nvPr/>
          </p:nvSpPr>
          <p:spPr>
            <a:xfrm>
              <a:off x="8601854" y="1119947"/>
              <a:ext cx="339523" cy="110637"/>
            </a:xfrm>
            <a:custGeom>
              <a:avLst/>
              <a:gdLst/>
              <a:ahLst/>
              <a:cxnLst/>
              <a:rect l="l" t="t" r="r" b="b"/>
              <a:pathLst>
                <a:path w="4232" h="1379" extrusionOk="0">
                  <a:moveTo>
                    <a:pt x="2195" y="0"/>
                  </a:moveTo>
                  <a:cubicBezTo>
                    <a:pt x="2121" y="4"/>
                    <a:pt x="2047" y="31"/>
                    <a:pt x="1987" y="68"/>
                  </a:cubicBezTo>
                  <a:cubicBezTo>
                    <a:pt x="1924" y="108"/>
                    <a:pt x="1871" y="155"/>
                    <a:pt x="1820" y="208"/>
                  </a:cubicBezTo>
                  <a:cubicBezTo>
                    <a:pt x="1774" y="258"/>
                    <a:pt x="1737" y="312"/>
                    <a:pt x="1710" y="372"/>
                  </a:cubicBezTo>
                  <a:cubicBezTo>
                    <a:pt x="1697" y="402"/>
                    <a:pt x="1686" y="432"/>
                    <a:pt x="1677" y="459"/>
                  </a:cubicBezTo>
                  <a:cubicBezTo>
                    <a:pt x="1650" y="526"/>
                    <a:pt x="1630" y="593"/>
                    <a:pt x="1610" y="659"/>
                  </a:cubicBezTo>
                  <a:cubicBezTo>
                    <a:pt x="1583" y="763"/>
                    <a:pt x="1556" y="863"/>
                    <a:pt x="1522" y="964"/>
                  </a:cubicBezTo>
                  <a:cubicBezTo>
                    <a:pt x="1513" y="988"/>
                    <a:pt x="1502" y="1014"/>
                    <a:pt x="1490" y="1038"/>
                  </a:cubicBezTo>
                  <a:cubicBezTo>
                    <a:pt x="1445" y="1017"/>
                    <a:pt x="1402" y="994"/>
                    <a:pt x="1362" y="964"/>
                  </a:cubicBezTo>
                  <a:cubicBezTo>
                    <a:pt x="1352" y="957"/>
                    <a:pt x="1342" y="948"/>
                    <a:pt x="1332" y="937"/>
                  </a:cubicBezTo>
                  <a:cubicBezTo>
                    <a:pt x="1289" y="880"/>
                    <a:pt x="1252" y="820"/>
                    <a:pt x="1221" y="760"/>
                  </a:cubicBezTo>
                  <a:cubicBezTo>
                    <a:pt x="1201" y="713"/>
                    <a:pt x="1189" y="667"/>
                    <a:pt x="1178" y="619"/>
                  </a:cubicBezTo>
                  <a:cubicBezTo>
                    <a:pt x="1161" y="566"/>
                    <a:pt x="1148" y="513"/>
                    <a:pt x="1128" y="462"/>
                  </a:cubicBezTo>
                  <a:cubicBezTo>
                    <a:pt x="1108" y="399"/>
                    <a:pt x="1084" y="338"/>
                    <a:pt x="1055" y="281"/>
                  </a:cubicBezTo>
                  <a:cubicBezTo>
                    <a:pt x="998" y="168"/>
                    <a:pt x="891" y="85"/>
                    <a:pt x="760" y="68"/>
                  </a:cubicBezTo>
                  <a:cubicBezTo>
                    <a:pt x="740" y="65"/>
                    <a:pt x="720" y="64"/>
                    <a:pt x="700" y="64"/>
                  </a:cubicBezTo>
                  <a:cubicBezTo>
                    <a:pt x="639" y="64"/>
                    <a:pt x="577" y="76"/>
                    <a:pt x="519" y="101"/>
                  </a:cubicBezTo>
                  <a:cubicBezTo>
                    <a:pt x="459" y="125"/>
                    <a:pt x="402" y="151"/>
                    <a:pt x="352" y="191"/>
                  </a:cubicBezTo>
                  <a:cubicBezTo>
                    <a:pt x="322" y="215"/>
                    <a:pt x="295" y="238"/>
                    <a:pt x="269" y="261"/>
                  </a:cubicBezTo>
                  <a:cubicBezTo>
                    <a:pt x="238" y="292"/>
                    <a:pt x="218" y="326"/>
                    <a:pt x="195" y="355"/>
                  </a:cubicBezTo>
                  <a:cubicBezTo>
                    <a:pt x="158" y="412"/>
                    <a:pt x="135" y="479"/>
                    <a:pt x="115" y="542"/>
                  </a:cubicBezTo>
                  <a:cubicBezTo>
                    <a:pt x="91" y="623"/>
                    <a:pt x="78" y="707"/>
                    <a:pt x="65" y="790"/>
                  </a:cubicBezTo>
                  <a:cubicBezTo>
                    <a:pt x="45" y="897"/>
                    <a:pt x="25" y="1004"/>
                    <a:pt x="8" y="1111"/>
                  </a:cubicBezTo>
                  <a:cubicBezTo>
                    <a:pt x="1" y="1144"/>
                    <a:pt x="5" y="1181"/>
                    <a:pt x="25" y="1212"/>
                  </a:cubicBezTo>
                  <a:cubicBezTo>
                    <a:pt x="45" y="1241"/>
                    <a:pt x="74" y="1261"/>
                    <a:pt x="108" y="1269"/>
                  </a:cubicBezTo>
                  <a:cubicBezTo>
                    <a:pt x="118" y="1271"/>
                    <a:pt x="127" y="1272"/>
                    <a:pt x="137" y="1272"/>
                  </a:cubicBezTo>
                  <a:cubicBezTo>
                    <a:pt x="195" y="1272"/>
                    <a:pt x="254" y="1231"/>
                    <a:pt x="266" y="1168"/>
                  </a:cubicBezTo>
                  <a:cubicBezTo>
                    <a:pt x="286" y="1058"/>
                    <a:pt x="306" y="944"/>
                    <a:pt x="326" y="834"/>
                  </a:cubicBezTo>
                  <a:cubicBezTo>
                    <a:pt x="339" y="747"/>
                    <a:pt x="359" y="663"/>
                    <a:pt x="386" y="579"/>
                  </a:cubicBezTo>
                  <a:cubicBezTo>
                    <a:pt x="399" y="546"/>
                    <a:pt x="416" y="516"/>
                    <a:pt x="432" y="486"/>
                  </a:cubicBezTo>
                  <a:cubicBezTo>
                    <a:pt x="453" y="462"/>
                    <a:pt x="473" y="442"/>
                    <a:pt x="496" y="422"/>
                  </a:cubicBezTo>
                  <a:cubicBezTo>
                    <a:pt x="522" y="399"/>
                    <a:pt x="553" y="382"/>
                    <a:pt x="583" y="366"/>
                  </a:cubicBezTo>
                  <a:cubicBezTo>
                    <a:pt x="610" y="355"/>
                    <a:pt x="633" y="346"/>
                    <a:pt x="660" y="338"/>
                  </a:cubicBezTo>
                  <a:cubicBezTo>
                    <a:pt x="676" y="335"/>
                    <a:pt x="690" y="335"/>
                    <a:pt x="707" y="335"/>
                  </a:cubicBezTo>
                  <a:cubicBezTo>
                    <a:pt x="717" y="338"/>
                    <a:pt x="730" y="342"/>
                    <a:pt x="740" y="346"/>
                  </a:cubicBezTo>
                  <a:lnTo>
                    <a:pt x="760" y="355"/>
                  </a:lnTo>
                  <a:lnTo>
                    <a:pt x="780" y="372"/>
                  </a:lnTo>
                  <a:cubicBezTo>
                    <a:pt x="790" y="386"/>
                    <a:pt x="797" y="402"/>
                    <a:pt x="807" y="415"/>
                  </a:cubicBezTo>
                  <a:cubicBezTo>
                    <a:pt x="823" y="459"/>
                    <a:pt x="837" y="506"/>
                    <a:pt x="851" y="549"/>
                  </a:cubicBezTo>
                  <a:cubicBezTo>
                    <a:pt x="867" y="602"/>
                    <a:pt x="884" y="656"/>
                    <a:pt x="897" y="710"/>
                  </a:cubicBezTo>
                  <a:cubicBezTo>
                    <a:pt x="911" y="763"/>
                    <a:pt x="924" y="814"/>
                    <a:pt x="944" y="867"/>
                  </a:cubicBezTo>
                  <a:cubicBezTo>
                    <a:pt x="971" y="928"/>
                    <a:pt x="1004" y="984"/>
                    <a:pt x="1034" y="1044"/>
                  </a:cubicBezTo>
                  <a:cubicBezTo>
                    <a:pt x="1048" y="1068"/>
                    <a:pt x="1061" y="1091"/>
                    <a:pt x="1078" y="1111"/>
                  </a:cubicBezTo>
                  <a:cubicBezTo>
                    <a:pt x="1108" y="1158"/>
                    <a:pt x="1144" y="1192"/>
                    <a:pt x="1185" y="1229"/>
                  </a:cubicBezTo>
                  <a:cubicBezTo>
                    <a:pt x="1238" y="1272"/>
                    <a:pt x="1299" y="1309"/>
                    <a:pt x="1362" y="1339"/>
                  </a:cubicBezTo>
                  <a:cubicBezTo>
                    <a:pt x="1399" y="1355"/>
                    <a:pt x="1436" y="1369"/>
                    <a:pt x="1473" y="1372"/>
                  </a:cubicBezTo>
                  <a:cubicBezTo>
                    <a:pt x="1493" y="1375"/>
                    <a:pt x="1519" y="1379"/>
                    <a:pt x="1539" y="1379"/>
                  </a:cubicBezTo>
                  <a:cubicBezTo>
                    <a:pt x="1563" y="1379"/>
                    <a:pt x="1586" y="1372"/>
                    <a:pt x="1606" y="1365"/>
                  </a:cubicBezTo>
                  <a:cubicBezTo>
                    <a:pt x="1626" y="1362"/>
                    <a:pt x="1657" y="1345"/>
                    <a:pt x="1670" y="1339"/>
                  </a:cubicBezTo>
                  <a:cubicBezTo>
                    <a:pt x="1693" y="1329"/>
                    <a:pt x="1706" y="1315"/>
                    <a:pt x="1726" y="1298"/>
                  </a:cubicBezTo>
                  <a:cubicBezTo>
                    <a:pt x="1760" y="1269"/>
                    <a:pt x="1787" y="1229"/>
                    <a:pt x="1811" y="1188"/>
                  </a:cubicBezTo>
                  <a:cubicBezTo>
                    <a:pt x="1851" y="1121"/>
                    <a:pt x="1880" y="1044"/>
                    <a:pt x="1907" y="971"/>
                  </a:cubicBezTo>
                  <a:cubicBezTo>
                    <a:pt x="1951" y="843"/>
                    <a:pt x="1981" y="713"/>
                    <a:pt x="2024" y="586"/>
                  </a:cubicBezTo>
                  <a:cubicBezTo>
                    <a:pt x="2041" y="553"/>
                    <a:pt x="2055" y="516"/>
                    <a:pt x="2075" y="482"/>
                  </a:cubicBezTo>
                  <a:cubicBezTo>
                    <a:pt x="2101" y="452"/>
                    <a:pt x="2124" y="426"/>
                    <a:pt x="2155" y="399"/>
                  </a:cubicBezTo>
                  <a:cubicBezTo>
                    <a:pt x="2168" y="389"/>
                    <a:pt x="2185" y="379"/>
                    <a:pt x="2198" y="369"/>
                  </a:cubicBezTo>
                  <a:lnTo>
                    <a:pt x="2218" y="362"/>
                  </a:lnTo>
                  <a:lnTo>
                    <a:pt x="2232" y="362"/>
                  </a:lnTo>
                  <a:lnTo>
                    <a:pt x="2252" y="366"/>
                  </a:lnTo>
                  <a:lnTo>
                    <a:pt x="2272" y="379"/>
                  </a:lnTo>
                  <a:lnTo>
                    <a:pt x="2275" y="379"/>
                  </a:lnTo>
                  <a:cubicBezTo>
                    <a:pt x="2279" y="389"/>
                    <a:pt x="2285" y="395"/>
                    <a:pt x="2288" y="406"/>
                  </a:cubicBezTo>
                  <a:cubicBezTo>
                    <a:pt x="2305" y="449"/>
                    <a:pt x="2319" y="492"/>
                    <a:pt x="2328" y="539"/>
                  </a:cubicBezTo>
                  <a:cubicBezTo>
                    <a:pt x="2342" y="590"/>
                    <a:pt x="2359" y="639"/>
                    <a:pt x="2372" y="690"/>
                  </a:cubicBezTo>
                  <a:cubicBezTo>
                    <a:pt x="2385" y="743"/>
                    <a:pt x="2396" y="800"/>
                    <a:pt x="2416" y="850"/>
                  </a:cubicBezTo>
                  <a:cubicBezTo>
                    <a:pt x="2439" y="914"/>
                    <a:pt x="2473" y="977"/>
                    <a:pt x="2509" y="1031"/>
                  </a:cubicBezTo>
                  <a:cubicBezTo>
                    <a:pt x="2529" y="1061"/>
                    <a:pt x="2556" y="1091"/>
                    <a:pt x="2580" y="1118"/>
                  </a:cubicBezTo>
                  <a:cubicBezTo>
                    <a:pt x="2609" y="1151"/>
                    <a:pt x="2640" y="1175"/>
                    <a:pt x="2673" y="1198"/>
                  </a:cubicBezTo>
                  <a:cubicBezTo>
                    <a:pt x="2694" y="1215"/>
                    <a:pt x="2717" y="1225"/>
                    <a:pt x="2737" y="1238"/>
                  </a:cubicBezTo>
                  <a:cubicBezTo>
                    <a:pt x="2787" y="1261"/>
                    <a:pt x="2837" y="1272"/>
                    <a:pt x="2890" y="1272"/>
                  </a:cubicBezTo>
                  <a:cubicBezTo>
                    <a:pt x="2910" y="1272"/>
                    <a:pt x="2944" y="1265"/>
                    <a:pt x="2964" y="1258"/>
                  </a:cubicBezTo>
                  <a:cubicBezTo>
                    <a:pt x="2995" y="1249"/>
                    <a:pt x="3024" y="1232"/>
                    <a:pt x="3048" y="1212"/>
                  </a:cubicBezTo>
                  <a:cubicBezTo>
                    <a:pt x="3068" y="1198"/>
                    <a:pt x="3081" y="1184"/>
                    <a:pt x="3095" y="1168"/>
                  </a:cubicBezTo>
                  <a:cubicBezTo>
                    <a:pt x="3111" y="1151"/>
                    <a:pt x="3125" y="1128"/>
                    <a:pt x="3135" y="1108"/>
                  </a:cubicBezTo>
                  <a:cubicBezTo>
                    <a:pt x="3148" y="1088"/>
                    <a:pt x="3158" y="1068"/>
                    <a:pt x="3168" y="1048"/>
                  </a:cubicBezTo>
                  <a:cubicBezTo>
                    <a:pt x="3185" y="1008"/>
                    <a:pt x="3202" y="968"/>
                    <a:pt x="3219" y="928"/>
                  </a:cubicBezTo>
                  <a:cubicBezTo>
                    <a:pt x="3239" y="871"/>
                    <a:pt x="3255" y="814"/>
                    <a:pt x="3275" y="757"/>
                  </a:cubicBezTo>
                  <a:cubicBezTo>
                    <a:pt x="3282" y="737"/>
                    <a:pt x="3288" y="716"/>
                    <a:pt x="3296" y="696"/>
                  </a:cubicBezTo>
                  <a:cubicBezTo>
                    <a:pt x="3322" y="627"/>
                    <a:pt x="3352" y="559"/>
                    <a:pt x="3392" y="496"/>
                  </a:cubicBezTo>
                  <a:cubicBezTo>
                    <a:pt x="3406" y="479"/>
                    <a:pt x="3419" y="462"/>
                    <a:pt x="3432" y="449"/>
                  </a:cubicBezTo>
                  <a:lnTo>
                    <a:pt x="3449" y="439"/>
                  </a:lnTo>
                  <a:lnTo>
                    <a:pt x="3452" y="439"/>
                  </a:lnTo>
                  <a:lnTo>
                    <a:pt x="3469" y="456"/>
                  </a:lnTo>
                  <a:lnTo>
                    <a:pt x="3472" y="459"/>
                  </a:lnTo>
                  <a:cubicBezTo>
                    <a:pt x="3483" y="486"/>
                    <a:pt x="3489" y="513"/>
                    <a:pt x="3496" y="539"/>
                  </a:cubicBezTo>
                  <a:cubicBezTo>
                    <a:pt x="3509" y="573"/>
                    <a:pt x="3520" y="606"/>
                    <a:pt x="3529" y="639"/>
                  </a:cubicBezTo>
                  <a:cubicBezTo>
                    <a:pt x="3549" y="707"/>
                    <a:pt x="3560" y="780"/>
                    <a:pt x="3583" y="850"/>
                  </a:cubicBezTo>
                  <a:cubicBezTo>
                    <a:pt x="3613" y="948"/>
                    <a:pt x="3670" y="1024"/>
                    <a:pt x="3737" y="1101"/>
                  </a:cubicBezTo>
                  <a:cubicBezTo>
                    <a:pt x="3760" y="1128"/>
                    <a:pt x="3787" y="1155"/>
                    <a:pt x="3813" y="1181"/>
                  </a:cubicBezTo>
                  <a:cubicBezTo>
                    <a:pt x="3841" y="1204"/>
                    <a:pt x="3870" y="1225"/>
                    <a:pt x="3904" y="1245"/>
                  </a:cubicBezTo>
                  <a:cubicBezTo>
                    <a:pt x="3914" y="1252"/>
                    <a:pt x="3924" y="1255"/>
                    <a:pt x="3934" y="1258"/>
                  </a:cubicBezTo>
                  <a:cubicBezTo>
                    <a:pt x="3964" y="1275"/>
                    <a:pt x="3994" y="1282"/>
                    <a:pt x="4028" y="1282"/>
                  </a:cubicBezTo>
                  <a:cubicBezTo>
                    <a:pt x="4074" y="1282"/>
                    <a:pt x="4114" y="1269"/>
                    <a:pt x="4151" y="1245"/>
                  </a:cubicBezTo>
                  <a:cubicBezTo>
                    <a:pt x="4202" y="1218"/>
                    <a:pt x="4231" y="1158"/>
                    <a:pt x="4228" y="1101"/>
                  </a:cubicBezTo>
                  <a:cubicBezTo>
                    <a:pt x="4225" y="1048"/>
                    <a:pt x="4195" y="1001"/>
                    <a:pt x="4151" y="971"/>
                  </a:cubicBezTo>
                  <a:cubicBezTo>
                    <a:pt x="4131" y="957"/>
                    <a:pt x="4114" y="944"/>
                    <a:pt x="4094" y="931"/>
                  </a:cubicBezTo>
                  <a:cubicBezTo>
                    <a:pt x="4051" y="897"/>
                    <a:pt x="4014" y="854"/>
                    <a:pt x="3978" y="810"/>
                  </a:cubicBezTo>
                  <a:cubicBezTo>
                    <a:pt x="3961" y="790"/>
                    <a:pt x="3944" y="767"/>
                    <a:pt x="3930" y="740"/>
                  </a:cubicBezTo>
                  <a:cubicBezTo>
                    <a:pt x="3914" y="700"/>
                    <a:pt x="3904" y="656"/>
                    <a:pt x="3890" y="613"/>
                  </a:cubicBezTo>
                  <a:cubicBezTo>
                    <a:pt x="3877" y="559"/>
                    <a:pt x="3861" y="509"/>
                    <a:pt x="3841" y="459"/>
                  </a:cubicBezTo>
                  <a:cubicBezTo>
                    <a:pt x="3833" y="436"/>
                    <a:pt x="3824" y="412"/>
                    <a:pt x="3817" y="389"/>
                  </a:cubicBezTo>
                  <a:cubicBezTo>
                    <a:pt x="3810" y="379"/>
                    <a:pt x="3807" y="366"/>
                    <a:pt x="3800" y="355"/>
                  </a:cubicBezTo>
                  <a:cubicBezTo>
                    <a:pt x="3793" y="338"/>
                    <a:pt x="3787" y="322"/>
                    <a:pt x="3777" y="305"/>
                  </a:cubicBezTo>
                  <a:cubicBezTo>
                    <a:pt x="3764" y="278"/>
                    <a:pt x="3747" y="255"/>
                    <a:pt x="3730" y="232"/>
                  </a:cubicBezTo>
                  <a:cubicBezTo>
                    <a:pt x="3710" y="212"/>
                    <a:pt x="3693" y="195"/>
                    <a:pt x="3673" y="181"/>
                  </a:cubicBezTo>
                  <a:cubicBezTo>
                    <a:pt x="3650" y="165"/>
                    <a:pt x="3629" y="148"/>
                    <a:pt x="3606" y="135"/>
                  </a:cubicBezTo>
                  <a:cubicBezTo>
                    <a:pt x="3580" y="121"/>
                    <a:pt x="3552" y="114"/>
                    <a:pt x="3526" y="105"/>
                  </a:cubicBezTo>
                  <a:lnTo>
                    <a:pt x="3506" y="101"/>
                  </a:lnTo>
                  <a:cubicBezTo>
                    <a:pt x="3486" y="98"/>
                    <a:pt x="3463" y="94"/>
                    <a:pt x="3442" y="94"/>
                  </a:cubicBezTo>
                  <a:cubicBezTo>
                    <a:pt x="3412" y="94"/>
                    <a:pt x="3382" y="98"/>
                    <a:pt x="3356" y="105"/>
                  </a:cubicBezTo>
                  <a:cubicBezTo>
                    <a:pt x="3312" y="118"/>
                    <a:pt x="3268" y="138"/>
                    <a:pt x="3231" y="165"/>
                  </a:cubicBezTo>
                  <a:cubicBezTo>
                    <a:pt x="3191" y="195"/>
                    <a:pt x="3155" y="228"/>
                    <a:pt x="3125" y="269"/>
                  </a:cubicBezTo>
                  <a:cubicBezTo>
                    <a:pt x="3101" y="298"/>
                    <a:pt x="3078" y="332"/>
                    <a:pt x="3058" y="369"/>
                  </a:cubicBezTo>
                  <a:cubicBezTo>
                    <a:pt x="3027" y="419"/>
                    <a:pt x="3007" y="469"/>
                    <a:pt x="2987" y="522"/>
                  </a:cubicBezTo>
                  <a:cubicBezTo>
                    <a:pt x="2961" y="590"/>
                    <a:pt x="2938" y="653"/>
                    <a:pt x="2921" y="720"/>
                  </a:cubicBezTo>
                  <a:cubicBezTo>
                    <a:pt x="2907" y="780"/>
                    <a:pt x="2894" y="843"/>
                    <a:pt x="2874" y="900"/>
                  </a:cubicBezTo>
                  <a:cubicBezTo>
                    <a:pt x="2870" y="911"/>
                    <a:pt x="2867" y="917"/>
                    <a:pt x="2864" y="928"/>
                  </a:cubicBezTo>
                  <a:cubicBezTo>
                    <a:pt x="2850" y="914"/>
                    <a:pt x="2840" y="900"/>
                    <a:pt x="2827" y="887"/>
                  </a:cubicBezTo>
                  <a:cubicBezTo>
                    <a:pt x="2800" y="854"/>
                    <a:pt x="2780" y="817"/>
                    <a:pt x="2760" y="777"/>
                  </a:cubicBezTo>
                  <a:cubicBezTo>
                    <a:pt x="2740" y="730"/>
                    <a:pt x="2730" y="680"/>
                    <a:pt x="2717" y="633"/>
                  </a:cubicBezTo>
                  <a:cubicBezTo>
                    <a:pt x="2703" y="582"/>
                    <a:pt x="2690" y="533"/>
                    <a:pt x="2677" y="482"/>
                  </a:cubicBezTo>
                  <a:cubicBezTo>
                    <a:pt x="2666" y="429"/>
                    <a:pt x="2657" y="375"/>
                    <a:pt x="2640" y="329"/>
                  </a:cubicBezTo>
                  <a:cubicBezTo>
                    <a:pt x="2623" y="289"/>
                    <a:pt x="2606" y="252"/>
                    <a:pt x="2589" y="218"/>
                  </a:cubicBezTo>
                  <a:lnTo>
                    <a:pt x="2580" y="198"/>
                  </a:lnTo>
                  <a:cubicBezTo>
                    <a:pt x="2566" y="178"/>
                    <a:pt x="2546" y="148"/>
                    <a:pt x="2526" y="131"/>
                  </a:cubicBezTo>
                  <a:cubicBezTo>
                    <a:pt x="2493" y="98"/>
                    <a:pt x="2453" y="68"/>
                    <a:pt x="2409" y="48"/>
                  </a:cubicBezTo>
                  <a:cubicBezTo>
                    <a:pt x="2348" y="17"/>
                    <a:pt x="2285" y="0"/>
                    <a:pt x="2218"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sp>
          <p:nvSpPr>
            <p:cNvPr id="20" name="Google Shape;20;p20"/>
            <p:cNvSpPr/>
            <p:nvPr/>
          </p:nvSpPr>
          <p:spPr>
            <a:xfrm>
              <a:off x="243049" y="1560902"/>
              <a:ext cx="219336" cy="353723"/>
            </a:xfrm>
            <a:custGeom>
              <a:avLst/>
              <a:gdLst/>
              <a:ahLst/>
              <a:cxnLst/>
              <a:rect l="l" t="t" r="r" b="b"/>
              <a:pathLst>
                <a:path w="2450" h="3951" extrusionOk="0">
                  <a:moveTo>
                    <a:pt x="1707" y="1170"/>
                  </a:moveTo>
                  <a:lnTo>
                    <a:pt x="1703" y="1179"/>
                  </a:lnTo>
                  <a:lnTo>
                    <a:pt x="1699" y="1179"/>
                  </a:lnTo>
                  <a:lnTo>
                    <a:pt x="1707" y="1170"/>
                  </a:lnTo>
                  <a:close/>
                  <a:moveTo>
                    <a:pt x="2288" y="1"/>
                  </a:moveTo>
                  <a:cubicBezTo>
                    <a:pt x="2254" y="1"/>
                    <a:pt x="2219" y="12"/>
                    <a:pt x="2188" y="32"/>
                  </a:cubicBezTo>
                  <a:cubicBezTo>
                    <a:pt x="2171" y="42"/>
                    <a:pt x="2151" y="55"/>
                    <a:pt x="2131" y="69"/>
                  </a:cubicBezTo>
                  <a:cubicBezTo>
                    <a:pt x="2085" y="96"/>
                    <a:pt x="2031" y="116"/>
                    <a:pt x="1977" y="133"/>
                  </a:cubicBezTo>
                  <a:cubicBezTo>
                    <a:pt x="1951" y="139"/>
                    <a:pt x="1924" y="146"/>
                    <a:pt x="1894" y="149"/>
                  </a:cubicBezTo>
                  <a:cubicBezTo>
                    <a:pt x="1850" y="146"/>
                    <a:pt x="1807" y="142"/>
                    <a:pt x="1764" y="136"/>
                  </a:cubicBezTo>
                  <a:cubicBezTo>
                    <a:pt x="1710" y="129"/>
                    <a:pt x="1656" y="126"/>
                    <a:pt x="1599" y="122"/>
                  </a:cubicBezTo>
                  <a:lnTo>
                    <a:pt x="1526" y="122"/>
                  </a:lnTo>
                  <a:cubicBezTo>
                    <a:pt x="1516" y="119"/>
                    <a:pt x="1503" y="119"/>
                    <a:pt x="1489" y="119"/>
                  </a:cubicBezTo>
                  <a:cubicBezTo>
                    <a:pt x="1472" y="122"/>
                    <a:pt x="1452" y="122"/>
                    <a:pt x="1435" y="122"/>
                  </a:cubicBezTo>
                  <a:cubicBezTo>
                    <a:pt x="1406" y="126"/>
                    <a:pt x="1378" y="133"/>
                    <a:pt x="1349" y="142"/>
                  </a:cubicBezTo>
                  <a:cubicBezTo>
                    <a:pt x="1325" y="149"/>
                    <a:pt x="1302" y="159"/>
                    <a:pt x="1278" y="173"/>
                  </a:cubicBezTo>
                  <a:cubicBezTo>
                    <a:pt x="1255" y="186"/>
                    <a:pt x="1235" y="202"/>
                    <a:pt x="1211" y="219"/>
                  </a:cubicBezTo>
                  <a:cubicBezTo>
                    <a:pt x="1188" y="236"/>
                    <a:pt x="1171" y="259"/>
                    <a:pt x="1154" y="279"/>
                  </a:cubicBezTo>
                  <a:lnTo>
                    <a:pt x="1142" y="296"/>
                  </a:lnTo>
                  <a:cubicBezTo>
                    <a:pt x="1131" y="316"/>
                    <a:pt x="1121" y="336"/>
                    <a:pt x="1111" y="353"/>
                  </a:cubicBezTo>
                  <a:cubicBezTo>
                    <a:pt x="1101" y="380"/>
                    <a:pt x="1094" y="410"/>
                    <a:pt x="1091" y="437"/>
                  </a:cubicBezTo>
                  <a:cubicBezTo>
                    <a:pt x="1085" y="483"/>
                    <a:pt x="1088" y="531"/>
                    <a:pt x="1097" y="577"/>
                  </a:cubicBezTo>
                  <a:cubicBezTo>
                    <a:pt x="1108" y="624"/>
                    <a:pt x="1125" y="671"/>
                    <a:pt x="1151" y="714"/>
                  </a:cubicBezTo>
                  <a:cubicBezTo>
                    <a:pt x="1171" y="748"/>
                    <a:pt x="1191" y="784"/>
                    <a:pt x="1218" y="815"/>
                  </a:cubicBezTo>
                  <a:cubicBezTo>
                    <a:pt x="1251" y="861"/>
                    <a:pt x="1292" y="901"/>
                    <a:pt x="1335" y="942"/>
                  </a:cubicBezTo>
                  <a:cubicBezTo>
                    <a:pt x="1382" y="989"/>
                    <a:pt x="1435" y="1036"/>
                    <a:pt x="1492" y="1076"/>
                  </a:cubicBezTo>
                  <a:cubicBezTo>
                    <a:pt x="1539" y="1113"/>
                    <a:pt x="1593" y="1149"/>
                    <a:pt x="1639" y="1190"/>
                  </a:cubicBezTo>
                  <a:lnTo>
                    <a:pt x="1656" y="1206"/>
                  </a:lnTo>
                  <a:cubicBezTo>
                    <a:pt x="1643" y="1216"/>
                    <a:pt x="1626" y="1223"/>
                    <a:pt x="1606" y="1230"/>
                  </a:cubicBezTo>
                  <a:cubicBezTo>
                    <a:pt x="1566" y="1239"/>
                    <a:pt x="1523" y="1243"/>
                    <a:pt x="1483" y="1246"/>
                  </a:cubicBezTo>
                  <a:cubicBezTo>
                    <a:pt x="1429" y="1246"/>
                    <a:pt x="1382" y="1239"/>
                    <a:pt x="1329" y="1233"/>
                  </a:cubicBezTo>
                  <a:cubicBezTo>
                    <a:pt x="1278" y="1226"/>
                    <a:pt x="1228" y="1219"/>
                    <a:pt x="1174" y="1213"/>
                  </a:cubicBezTo>
                  <a:cubicBezTo>
                    <a:pt x="1125" y="1202"/>
                    <a:pt x="1071" y="1190"/>
                    <a:pt x="1021" y="1190"/>
                  </a:cubicBezTo>
                  <a:cubicBezTo>
                    <a:pt x="1009" y="1188"/>
                    <a:pt x="997" y="1188"/>
                    <a:pt x="985" y="1188"/>
                  </a:cubicBezTo>
                  <a:cubicBezTo>
                    <a:pt x="957" y="1188"/>
                    <a:pt x="929" y="1191"/>
                    <a:pt x="901" y="1193"/>
                  </a:cubicBezTo>
                  <a:lnTo>
                    <a:pt x="881" y="1196"/>
                  </a:lnTo>
                  <a:cubicBezTo>
                    <a:pt x="853" y="1199"/>
                    <a:pt x="820" y="1206"/>
                    <a:pt x="796" y="1216"/>
                  </a:cubicBezTo>
                  <a:cubicBezTo>
                    <a:pt x="753" y="1236"/>
                    <a:pt x="710" y="1263"/>
                    <a:pt x="673" y="1293"/>
                  </a:cubicBezTo>
                  <a:cubicBezTo>
                    <a:pt x="623" y="1337"/>
                    <a:pt x="583" y="1394"/>
                    <a:pt x="560" y="1454"/>
                  </a:cubicBezTo>
                  <a:lnTo>
                    <a:pt x="549" y="1477"/>
                  </a:lnTo>
                  <a:cubicBezTo>
                    <a:pt x="526" y="1544"/>
                    <a:pt x="523" y="1624"/>
                    <a:pt x="532" y="1694"/>
                  </a:cubicBezTo>
                  <a:cubicBezTo>
                    <a:pt x="546" y="1764"/>
                    <a:pt x="569" y="1835"/>
                    <a:pt x="600" y="1902"/>
                  </a:cubicBezTo>
                  <a:cubicBezTo>
                    <a:pt x="626" y="1962"/>
                    <a:pt x="663" y="2019"/>
                    <a:pt x="710" y="2065"/>
                  </a:cubicBezTo>
                  <a:cubicBezTo>
                    <a:pt x="730" y="2089"/>
                    <a:pt x="750" y="2113"/>
                    <a:pt x="773" y="2133"/>
                  </a:cubicBezTo>
                  <a:cubicBezTo>
                    <a:pt x="827" y="2179"/>
                    <a:pt x="881" y="2226"/>
                    <a:pt x="934" y="2269"/>
                  </a:cubicBezTo>
                  <a:cubicBezTo>
                    <a:pt x="1017" y="2333"/>
                    <a:pt x="1101" y="2397"/>
                    <a:pt x="1182" y="2467"/>
                  </a:cubicBezTo>
                  <a:cubicBezTo>
                    <a:pt x="1198" y="2484"/>
                    <a:pt x="1218" y="2504"/>
                    <a:pt x="1235" y="2524"/>
                  </a:cubicBezTo>
                  <a:cubicBezTo>
                    <a:pt x="1198" y="2557"/>
                    <a:pt x="1162" y="2587"/>
                    <a:pt x="1121" y="2618"/>
                  </a:cubicBezTo>
                  <a:cubicBezTo>
                    <a:pt x="1108" y="2624"/>
                    <a:pt x="1094" y="2627"/>
                    <a:pt x="1085" y="2634"/>
                  </a:cubicBezTo>
                  <a:cubicBezTo>
                    <a:pt x="1014" y="2650"/>
                    <a:pt x="947" y="2661"/>
                    <a:pt x="877" y="2667"/>
                  </a:cubicBezTo>
                  <a:cubicBezTo>
                    <a:pt x="827" y="2667"/>
                    <a:pt x="780" y="2661"/>
                    <a:pt x="730" y="2654"/>
                  </a:cubicBezTo>
                  <a:cubicBezTo>
                    <a:pt x="676" y="2647"/>
                    <a:pt x="623" y="2644"/>
                    <a:pt x="566" y="2641"/>
                  </a:cubicBezTo>
                  <a:cubicBezTo>
                    <a:pt x="521" y="2639"/>
                    <a:pt x="476" y="2636"/>
                    <a:pt x="431" y="2636"/>
                  </a:cubicBezTo>
                  <a:cubicBezTo>
                    <a:pt x="413" y="2636"/>
                    <a:pt x="394" y="2637"/>
                    <a:pt x="375" y="2638"/>
                  </a:cubicBezTo>
                  <a:cubicBezTo>
                    <a:pt x="245" y="2650"/>
                    <a:pt x="128" y="2718"/>
                    <a:pt x="64" y="2831"/>
                  </a:cubicBezTo>
                  <a:cubicBezTo>
                    <a:pt x="24" y="2902"/>
                    <a:pt x="1" y="2985"/>
                    <a:pt x="1" y="3065"/>
                  </a:cubicBezTo>
                  <a:cubicBezTo>
                    <a:pt x="1" y="3132"/>
                    <a:pt x="4" y="3196"/>
                    <a:pt x="21" y="3260"/>
                  </a:cubicBezTo>
                  <a:cubicBezTo>
                    <a:pt x="31" y="3293"/>
                    <a:pt x="41" y="3326"/>
                    <a:pt x="54" y="3363"/>
                  </a:cubicBezTo>
                  <a:cubicBezTo>
                    <a:pt x="71" y="3400"/>
                    <a:pt x="91" y="3433"/>
                    <a:pt x="114" y="3467"/>
                  </a:cubicBezTo>
                  <a:cubicBezTo>
                    <a:pt x="151" y="3521"/>
                    <a:pt x="205" y="3567"/>
                    <a:pt x="255" y="3610"/>
                  </a:cubicBezTo>
                  <a:cubicBezTo>
                    <a:pt x="319" y="3664"/>
                    <a:pt x="392" y="3708"/>
                    <a:pt x="462" y="3751"/>
                  </a:cubicBezTo>
                  <a:cubicBezTo>
                    <a:pt x="552" y="3811"/>
                    <a:pt x="646" y="3868"/>
                    <a:pt x="736" y="3928"/>
                  </a:cubicBezTo>
                  <a:cubicBezTo>
                    <a:pt x="760" y="3942"/>
                    <a:pt x="786" y="3950"/>
                    <a:pt x="814" y="3950"/>
                  </a:cubicBezTo>
                  <a:cubicBezTo>
                    <a:pt x="821" y="3950"/>
                    <a:pt x="829" y="3950"/>
                    <a:pt x="836" y="3948"/>
                  </a:cubicBezTo>
                  <a:cubicBezTo>
                    <a:pt x="870" y="3945"/>
                    <a:pt x="901" y="3925"/>
                    <a:pt x="921" y="3895"/>
                  </a:cubicBezTo>
                  <a:cubicBezTo>
                    <a:pt x="961" y="3838"/>
                    <a:pt x="950" y="3748"/>
                    <a:pt x="890" y="3711"/>
                  </a:cubicBezTo>
                  <a:cubicBezTo>
                    <a:pt x="793" y="3651"/>
                    <a:pt x="696" y="3590"/>
                    <a:pt x="603" y="3527"/>
                  </a:cubicBezTo>
                  <a:cubicBezTo>
                    <a:pt x="529" y="3480"/>
                    <a:pt x="459" y="3430"/>
                    <a:pt x="392" y="3377"/>
                  </a:cubicBezTo>
                  <a:cubicBezTo>
                    <a:pt x="365" y="3350"/>
                    <a:pt x="342" y="3323"/>
                    <a:pt x="322" y="3293"/>
                  </a:cubicBezTo>
                  <a:cubicBezTo>
                    <a:pt x="308" y="3266"/>
                    <a:pt x="299" y="3240"/>
                    <a:pt x="288" y="3212"/>
                  </a:cubicBezTo>
                  <a:cubicBezTo>
                    <a:pt x="279" y="3176"/>
                    <a:pt x="271" y="3143"/>
                    <a:pt x="268" y="3109"/>
                  </a:cubicBezTo>
                  <a:cubicBezTo>
                    <a:pt x="268" y="3082"/>
                    <a:pt x="271" y="3052"/>
                    <a:pt x="275" y="3025"/>
                  </a:cubicBezTo>
                  <a:cubicBezTo>
                    <a:pt x="279" y="3012"/>
                    <a:pt x="282" y="2999"/>
                    <a:pt x="288" y="2985"/>
                  </a:cubicBezTo>
                  <a:cubicBezTo>
                    <a:pt x="295" y="2976"/>
                    <a:pt x="302" y="2965"/>
                    <a:pt x="308" y="2955"/>
                  </a:cubicBezTo>
                  <a:lnTo>
                    <a:pt x="328" y="2939"/>
                  </a:lnTo>
                  <a:lnTo>
                    <a:pt x="352" y="2928"/>
                  </a:lnTo>
                  <a:cubicBezTo>
                    <a:pt x="369" y="2925"/>
                    <a:pt x="385" y="2922"/>
                    <a:pt x="402" y="2922"/>
                  </a:cubicBezTo>
                  <a:cubicBezTo>
                    <a:pt x="449" y="2922"/>
                    <a:pt x="495" y="2925"/>
                    <a:pt x="543" y="2931"/>
                  </a:cubicBezTo>
                  <a:cubicBezTo>
                    <a:pt x="596" y="2935"/>
                    <a:pt x="649" y="2942"/>
                    <a:pt x="706" y="2948"/>
                  </a:cubicBezTo>
                  <a:cubicBezTo>
                    <a:pt x="760" y="2959"/>
                    <a:pt x="813" y="2965"/>
                    <a:pt x="870" y="2965"/>
                  </a:cubicBezTo>
                  <a:cubicBezTo>
                    <a:pt x="934" y="2965"/>
                    <a:pt x="1001" y="2955"/>
                    <a:pt x="1068" y="2948"/>
                  </a:cubicBezTo>
                  <a:cubicBezTo>
                    <a:pt x="1094" y="2945"/>
                    <a:pt x="1121" y="2942"/>
                    <a:pt x="1148" y="2935"/>
                  </a:cubicBezTo>
                  <a:cubicBezTo>
                    <a:pt x="1198" y="2925"/>
                    <a:pt x="1245" y="2905"/>
                    <a:pt x="1295" y="2878"/>
                  </a:cubicBezTo>
                  <a:cubicBezTo>
                    <a:pt x="1355" y="2845"/>
                    <a:pt x="1412" y="2805"/>
                    <a:pt x="1466" y="2758"/>
                  </a:cubicBezTo>
                  <a:cubicBezTo>
                    <a:pt x="1492" y="2731"/>
                    <a:pt x="1519" y="2701"/>
                    <a:pt x="1536" y="2671"/>
                  </a:cubicBezTo>
                  <a:cubicBezTo>
                    <a:pt x="1549" y="2650"/>
                    <a:pt x="1559" y="2627"/>
                    <a:pt x="1569" y="2607"/>
                  </a:cubicBezTo>
                  <a:cubicBezTo>
                    <a:pt x="1576" y="2587"/>
                    <a:pt x="1579" y="2564"/>
                    <a:pt x="1583" y="2541"/>
                  </a:cubicBezTo>
                  <a:cubicBezTo>
                    <a:pt x="1586" y="2520"/>
                    <a:pt x="1583" y="2487"/>
                    <a:pt x="1583" y="2474"/>
                  </a:cubicBezTo>
                  <a:cubicBezTo>
                    <a:pt x="1579" y="2450"/>
                    <a:pt x="1573" y="2430"/>
                    <a:pt x="1566" y="2406"/>
                  </a:cubicBezTo>
                  <a:cubicBezTo>
                    <a:pt x="1549" y="2363"/>
                    <a:pt x="1523" y="2323"/>
                    <a:pt x="1495" y="2286"/>
                  </a:cubicBezTo>
                  <a:cubicBezTo>
                    <a:pt x="1452" y="2223"/>
                    <a:pt x="1389" y="2166"/>
                    <a:pt x="1332" y="2113"/>
                  </a:cubicBezTo>
                  <a:cubicBezTo>
                    <a:pt x="1235" y="2022"/>
                    <a:pt x="1125" y="1945"/>
                    <a:pt x="1024" y="1858"/>
                  </a:cubicBezTo>
                  <a:cubicBezTo>
                    <a:pt x="997" y="1828"/>
                    <a:pt x="971" y="1801"/>
                    <a:pt x="947" y="1772"/>
                  </a:cubicBezTo>
                  <a:cubicBezTo>
                    <a:pt x="930" y="1735"/>
                    <a:pt x="914" y="1701"/>
                    <a:pt x="901" y="1664"/>
                  </a:cubicBezTo>
                  <a:cubicBezTo>
                    <a:pt x="897" y="1647"/>
                    <a:pt x="893" y="1631"/>
                    <a:pt x="890" y="1611"/>
                  </a:cubicBezTo>
                  <a:lnTo>
                    <a:pt x="890" y="1591"/>
                  </a:lnTo>
                  <a:lnTo>
                    <a:pt x="897" y="1581"/>
                  </a:lnTo>
                  <a:lnTo>
                    <a:pt x="907" y="1560"/>
                  </a:lnTo>
                  <a:lnTo>
                    <a:pt x="927" y="1547"/>
                  </a:lnTo>
                  <a:cubicBezTo>
                    <a:pt x="937" y="1544"/>
                    <a:pt x="947" y="1544"/>
                    <a:pt x="957" y="1540"/>
                  </a:cubicBezTo>
                  <a:cubicBezTo>
                    <a:pt x="1004" y="1544"/>
                    <a:pt x="1051" y="1547"/>
                    <a:pt x="1097" y="1554"/>
                  </a:cubicBezTo>
                  <a:cubicBezTo>
                    <a:pt x="1148" y="1560"/>
                    <a:pt x="1202" y="1567"/>
                    <a:pt x="1255" y="1574"/>
                  </a:cubicBezTo>
                  <a:cubicBezTo>
                    <a:pt x="1308" y="1581"/>
                    <a:pt x="1362" y="1594"/>
                    <a:pt x="1415" y="1594"/>
                  </a:cubicBezTo>
                  <a:cubicBezTo>
                    <a:pt x="1427" y="1595"/>
                    <a:pt x="1438" y="1595"/>
                    <a:pt x="1450" y="1595"/>
                  </a:cubicBezTo>
                  <a:cubicBezTo>
                    <a:pt x="1506" y="1595"/>
                    <a:pt x="1564" y="1589"/>
                    <a:pt x="1619" y="1577"/>
                  </a:cubicBezTo>
                  <a:cubicBezTo>
                    <a:pt x="1656" y="1571"/>
                    <a:pt x="1690" y="1557"/>
                    <a:pt x="1727" y="1544"/>
                  </a:cubicBezTo>
                  <a:cubicBezTo>
                    <a:pt x="1767" y="1531"/>
                    <a:pt x="1800" y="1511"/>
                    <a:pt x="1837" y="1487"/>
                  </a:cubicBezTo>
                  <a:cubicBezTo>
                    <a:pt x="1857" y="1474"/>
                    <a:pt x="1877" y="1460"/>
                    <a:pt x="1897" y="1443"/>
                  </a:cubicBezTo>
                  <a:cubicBezTo>
                    <a:pt x="1937" y="1410"/>
                    <a:pt x="1967" y="1366"/>
                    <a:pt x="1988" y="1316"/>
                  </a:cubicBezTo>
                  <a:cubicBezTo>
                    <a:pt x="1994" y="1296"/>
                    <a:pt x="1997" y="1263"/>
                    <a:pt x="2000" y="1243"/>
                  </a:cubicBezTo>
                  <a:cubicBezTo>
                    <a:pt x="2004" y="1210"/>
                    <a:pt x="2000" y="1176"/>
                    <a:pt x="1991" y="1145"/>
                  </a:cubicBezTo>
                  <a:cubicBezTo>
                    <a:pt x="1984" y="1122"/>
                    <a:pt x="1980" y="1105"/>
                    <a:pt x="1971" y="1085"/>
                  </a:cubicBezTo>
                  <a:cubicBezTo>
                    <a:pt x="1960" y="1065"/>
                    <a:pt x="1944" y="1045"/>
                    <a:pt x="1931" y="1025"/>
                  </a:cubicBezTo>
                  <a:cubicBezTo>
                    <a:pt x="1917" y="1009"/>
                    <a:pt x="1900" y="992"/>
                    <a:pt x="1887" y="975"/>
                  </a:cubicBezTo>
                  <a:cubicBezTo>
                    <a:pt x="1857" y="942"/>
                    <a:pt x="1827" y="912"/>
                    <a:pt x="1793" y="881"/>
                  </a:cubicBezTo>
                  <a:cubicBezTo>
                    <a:pt x="1750" y="841"/>
                    <a:pt x="1703" y="801"/>
                    <a:pt x="1656" y="761"/>
                  </a:cubicBezTo>
                  <a:cubicBezTo>
                    <a:pt x="1643" y="748"/>
                    <a:pt x="1626" y="735"/>
                    <a:pt x="1613" y="721"/>
                  </a:cubicBezTo>
                  <a:cubicBezTo>
                    <a:pt x="1556" y="668"/>
                    <a:pt x="1506" y="614"/>
                    <a:pt x="1463" y="554"/>
                  </a:cubicBezTo>
                  <a:cubicBezTo>
                    <a:pt x="1452" y="534"/>
                    <a:pt x="1443" y="517"/>
                    <a:pt x="1435" y="497"/>
                  </a:cubicBezTo>
                  <a:lnTo>
                    <a:pt x="1432" y="477"/>
                  </a:lnTo>
                  <a:lnTo>
                    <a:pt x="1435" y="477"/>
                  </a:lnTo>
                  <a:lnTo>
                    <a:pt x="1455" y="467"/>
                  </a:lnTo>
                  <a:lnTo>
                    <a:pt x="1459" y="467"/>
                  </a:lnTo>
                  <a:cubicBezTo>
                    <a:pt x="1486" y="467"/>
                    <a:pt x="1516" y="470"/>
                    <a:pt x="1543" y="474"/>
                  </a:cubicBezTo>
                  <a:cubicBezTo>
                    <a:pt x="1576" y="477"/>
                    <a:pt x="1613" y="477"/>
                    <a:pt x="1646" y="480"/>
                  </a:cubicBezTo>
                  <a:cubicBezTo>
                    <a:pt x="1719" y="487"/>
                    <a:pt x="1790" y="507"/>
                    <a:pt x="1860" y="514"/>
                  </a:cubicBezTo>
                  <a:cubicBezTo>
                    <a:pt x="1871" y="515"/>
                    <a:pt x="1883" y="515"/>
                    <a:pt x="1894" y="515"/>
                  </a:cubicBezTo>
                  <a:cubicBezTo>
                    <a:pt x="1982" y="515"/>
                    <a:pt x="2068" y="494"/>
                    <a:pt x="2151" y="467"/>
                  </a:cubicBezTo>
                  <a:cubicBezTo>
                    <a:pt x="2185" y="454"/>
                    <a:pt x="2221" y="440"/>
                    <a:pt x="2255" y="423"/>
                  </a:cubicBezTo>
                  <a:cubicBezTo>
                    <a:pt x="2289" y="410"/>
                    <a:pt x="2318" y="387"/>
                    <a:pt x="2349" y="367"/>
                  </a:cubicBezTo>
                  <a:cubicBezTo>
                    <a:pt x="2358" y="360"/>
                    <a:pt x="2366" y="353"/>
                    <a:pt x="2372" y="343"/>
                  </a:cubicBezTo>
                  <a:cubicBezTo>
                    <a:pt x="2398" y="323"/>
                    <a:pt x="2415" y="296"/>
                    <a:pt x="2429" y="263"/>
                  </a:cubicBezTo>
                  <a:cubicBezTo>
                    <a:pt x="2449" y="222"/>
                    <a:pt x="2449" y="179"/>
                    <a:pt x="2446" y="136"/>
                  </a:cubicBezTo>
                  <a:cubicBezTo>
                    <a:pt x="2439" y="79"/>
                    <a:pt x="2392" y="29"/>
                    <a:pt x="2338" y="9"/>
                  </a:cubicBezTo>
                  <a:cubicBezTo>
                    <a:pt x="2322" y="3"/>
                    <a:pt x="2305" y="1"/>
                    <a:pt x="228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grpSp>
          <p:nvGrpSpPr>
            <p:cNvPr id="21" name="Google Shape;21;p20"/>
            <p:cNvGrpSpPr/>
            <p:nvPr/>
          </p:nvGrpSpPr>
          <p:grpSpPr>
            <a:xfrm>
              <a:off x="8810285" y="2242772"/>
              <a:ext cx="155484" cy="175100"/>
              <a:chOff x="3655550" y="2257032"/>
              <a:chExt cx="192526" cy="161920"/>
            </a:xfrm>
          </p:grpSpPr>
          <p:sp>
            <p:nvSpPr>
              <p:cNvPr id="22" name="Google Shape;22;p20"/>
              <p:cNvSpPr/>
              <p:nvPr/>
            </p:nvSpPr>
            <p:spPr>
              <a:xfrm>
                <a:off x="3655550" y="2331503"/>
                <a:ext cx="192526" cy="31876"/>
              </a:xfrm>
              <a:custGeom>
                <a:avLst/>
                <a:gdLst/>
                <a:ahLst/>
                <a:cxnLst/>
                <a:rect l="l" t="t" r="r" b="b"/>
                <a:pathLst>
                  <a:path w="1365" h="226" extrusionOk="0">
                    <a:moveTo>
                      <a:pt x="967" y="1"/>
                    </a:moveTo>
                    <a:cubicBezTo>
                      <a:pt x="936" y="1"/>
                      <a:pt x="906" y="1"/>
                      <a:pt x="876" y="5"/>
                    </a:cubicBezTo>
                    <a:cubicBezTo>
                      <a:pt x="800" y="8"/>
                      <a:pt x="719" y="15"/>
                      <a:pt x="642" y="18"/>
                    </a:cubicBezTo>
                    <a:cubicBezTo>
                      <a:pt x="458" y="31"/>
                      <a:pt x="274" y="31"/>
                      <a:pt x="93" y="35"/>
                    </a:cubicBezTo>
                    <a:cubicBezTo>
                      <a:pt x="40" y="35"/>
                      <a:pt x="0" y="85"/>
                      <a:pt x="3" y="135"/>
                    </a:cubicBezTo>
                    <a:cubicBezTo>
                      <a:pt x="3" y="186"/>
                      <a:pt x="50" y="226"/>
                      <a:pt x="100" y="226"/>
                    </a:cubicBezTo>
                    <a:cubicBezTo>
                      <a:pt x="311" y="222"/>
                      <a:pt x="519" y="218"/>
                      <a:pt x="726" y="209"/>
                    </a:cubicBezTo>
                    <a:cubicBezTo>
                      <a:pt x="789" y="207"/>
                      <a:pt x="854" y="204"/>
                      <a:pt x="918" y="204"/>
                    </a:cubicBezTo>
                    <a:cubicBezTo>
                      <a:pt x="946" y="204"/>
                      <a:pt x="973" y="204"/>
                      <a:pt x="1000" y="206"/>
                    </a:cubicBezTo>
                    <a:cubicBezTo>
                      <a:pt x="1047" y="206"/>
                      <a:pt x="1093" y="212"/>
                      <a:pt x="1141" y="212"/>
                    </a:cubicBezTo>
                    <a:lnTo>
                      <a:pt x="1204" y="212"/>
                    </a:lnTo>
                    <a:cubicBezTo>
                      <a:pt x="1234" y="212"/>
                      <a:pt x="1268" y="212"/>
                      <a:pt x="1294" y="198"/>
                    </a:cubicBezTo>
                    <a:cubicBezTo>
                      <a:pt x="1311" y="195"/>
                      <a:pt x="1325" y="186"/>
                      <a:pt x="1334" y="175"/>
                    </a:cubicBezTo>
                    <a:cubicBezTo>
                      <a:pt x="1345" y="161"/>
                      <a:pt x="1351" y="149"/>
                      <a:pt x="1354" y="135"/>
                    </a:cubicBezTo>
                    <a:cubicBezTo>
                      <a:pt x="1365" y="98"/>
                      <a:pt x="1348" y="51"/>
                      <a:pt x="1311" y="35"/>
                    </a:cubicBezTo>
                    <a:cubicBezTo>
                      <a:pt x="1294" y="28"/>
                      <a:pt x="1274" y="21"/>
                      <a:pt x="1254" y="18"/>
                    </a:cubicBezTo>
                    <a:cubicBezTo>
                      <a:pt x="1234" y="15"/>
                      <a:pt x="1214" y="15"/>
                      <a:pt x="1190" y="15"/>
                    </a:cubicBezTo>
                    <a:cubicBezTo>
                      <a:pt x="1164" y="11"/>
                      <a:pt x="1137" y="11"/>
                      <a:pt x="1107" y="8"/>
                    </a:cubicBezTo>
                    <a:cubicBezTo>
                      <a:pt x="1070" y="5"/>
                      <a:pt x="1033" y="1"/>
                      <a:pt x="99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sp>
            <p:nvSpPr>
              <p:cNvPr id="23" name="Google Shape;23;p20"/>
              <p:cNvSpPr/>
              <p:nvPr/>
            </p:nvSpPr>
            <p:spPr>
              <a:xfrm>
                <a:off x="3735240" y="2257032"/>
                <a:ext cx="38223" cy="161920"/>
              </a:xfrm>
              <a:custGeom>
                <a:avLst/>
                <a:gdLst/>
                <a:ahLst/>
                <a:cxnLst/>
                <a:rect l="l" t="t" r="r" b="b"/>
                <a:pathLst>
                  <a:path w="271" h="1148" extrusionOk="0">
                    <a:moveTo>
                      <a:pt x="114" y="1"/>
                    </a:moveTo>
                    <a:cubicBezTo>
                      <a:pt x="57" y="1"/>
                      <a:pt x="0" y="55"/>
                      <a:pt x="10" y="118"/>
                    </a:cubicBezTo>
                    <a:cubicBezTo>
                      <a:pt x="17" y="198"/>
                      <a:pt x="23" y="278"/>
                      <a:pt x="27" y="359"/>
                    </a:cubicBezTo>
                    <a:cubicBezTo>
                      <a:pt x="30" y="433"/>
                      <a:pt x="30" y="509"/>
                      <a:pt x="37" y="583"/>
                    </a:cubicBezTo>
                    <a:cubicBezTo>
                      <a:pt x="40" y="657"/>
                      <a:pt x="34" y="726"/>
                      <a:pt x="30" y="800"/>
                    </a:cubicBezTo>
                    <a:cubicBezTo>
                      <a:pt x="27" y="834"/>
                      <a:pt x="23" y="870"/>
                      <a:pt x="23" y="904"/>
                    </a:cubicBezTo>
                    <a:cubicBezTo>
                      <a:pt x="20" y="947"/>
                      <a:pt x="23" y="987"/>
                      <a:pt x="20" y="1031"/>
                    </a:cubicBezTo>
                    <a:cubicBezTo>
                      <a:pt x="20" y="1096"/>
                      <a:pt x="83" y="1148"/>
                      <a:pt x="145" y="1148"/>
                    </a:cubicBezTo>
                    <a:cubicBezTo>
                      <a:pt x="147" y="1148"/>
                      <a:pt x="148" y="1148"/>
                      <a:pt x="150" y="1148"/>
                    </a:cubicBezTo>
                    <a:cubicBezTo>
                      <a:pt x="218" y="1148"/>
                      <a:pt x="271" y="1088"/>
                      <a:pt x="267" y="1021"/>
                    </a:cubicBezTo>
                    <a:cubicBezTo>
                      <a:pt x="267" y="981"/>
                      <a:pt x="261" y="941"/>
                      <a:pt x="261" y="904"/>
                    </a:cubicBezTo>
                    <a:cubicBezTo>
                      <a:pt x="258" y="864"/>
                      <a:pt x="258" y="827"/>
                      <a:pt x="258" y="790"/>
                    </a:cubicBezTo>
                    <a:cubicBezTo>
                      <a:pt x="258" y="754"/>
                      <a:pt x="261" y="720"/>
                      <a:pt x="261" y="686"/>
                    </a:cubicBezTo>
                    <a:cubicBezTo>
                      <a:pt x="261" y="649"/>
                      <a:pt x="258" y="609"/>
                      <a:pt x="255" y="573"/>
                    </a:cubicBezTo>
                    <a:cubicBezTo>
                      <a:pt x="251" y="496"/>
                      <a:pt x="255" y="422"/>
                      <a:pt x="251" y="348"/>
                    </a:cubicBezTo>
                    <a:cubicBezTo>
                      <a:pt x="247" y="268"/>
                      <a:pt x="241" y="188"/>
                      <a:pt x="231" y="104"/>
                    </a:cubicBezTo>
                    <a:cubicBezTo>
                      <a:pt x="227" y="78"/>
                      <a:pt x="218" y="51"/>
                      <a:pt x="194" y="31"/>
                    </a:cubicBezTo>
                    <a:cubicBezTo>
                      <a:pt x="174" y="11"/>
                      <a:pt x="147" y="1"/>
                      <a:pt x="121"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grpSp>
        <p:sp>
          <p:nvSpPr>
            <p:cNvPr id="24" name="Google Shape;24;p20"/>
            <p:cNvSpPr/>
            <p:nvPr/>
          </p:nvSpPr>
          <p:spPr>
            <a:xfrm>
              <a:off x="6764747" y="254723"/>
              <a:ext cx="106705" cy="83716"/>
            </a:xfrm>
            <a:custGeom>
              <a:avLst/>
              <a:gdLst/>
              <a:ahLst/>
              <a:cxnLst/>
              <a:rect l="l" t="t" r="r" b="b"/>
              <a:pathLst>
                <a:path w="452" h="446" extrusionOk="0">
                  <a:moveTo>
                    <a:pt x="218" y="1"/>
                  </a:moveTo>
                  <a:cubicBezTo>
                    <a:pt x="98" y="1"/>
                    <a:pt x="0" y="118"/>
                    <a:pt x="7" y="235"/>
                  </a:cubicBezTo>
                  <a:cubicBezTo>
                    <a:pt x="7" y="292"/>
                    <a:pt x="34" y="345"/>
                    <a:pt x="78" y="385"/>
                  </a:cubicBezTo>
                  <a:cubicBezTo>
                    <a:pt x="121" y="429"/>
                    <a:pt x="178" y="446"/>
                    <a:pt x="238" y="446"/>
                  </a:cubicBezTo>
                  <a:cubicBezTo>
                    <a:pt x="358" y="446"/>
                    <a:pt x="452" y="329"/>
                    <a:pt x="448" y="212"/>
                  </a:cubicBezTo>
                  <a:cubicBezTo>
                    <a:pt x="445" y="155"/>
                    <a:pt x="419" y="101"/>
                    <a:pt x="379" y="61"/>
                  </a:cubicBezTo>
                  <a:cubicBezTo>
                    <a:pt x="335" y="18"/>
                    <a:pt x="278" y="1"/>
                    <a:pt x="21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sp>
          <p:nvSpPr>
            <p:cNvPr id="25" name="Google Shape;25;p20"/>
            <p:cNvSpPr/>
            <p:nvPr/>
          </p:nvSpPr>
          <p:spPr>
            <a:xfrm rot="6438092">
              <a:off x="1390171" y="119727"/>
              <a:ext cx="219338" cy="353726"/>
            </a:xfrm>
            <a:custGeom>
              <a:avLst/>
              <a:gdLst/>
              <a:ahLst/>
              <a:cxnLst/>
              <a:rect l="l" t="t" r="r" b="b"/>
              <a:pathLst>
                <a:path w="2450" h="3951" extrusionOk="0">
                  <a:moveTo>
                    <a:pt x="1707" y="1170"/>
                  </a:moveTo>
                  <a:lnTo>
                    <a:pt x="1703" y="1179"/>
                  </a:lnTo>
                  <a:lnTo>
                    <a:pt x="1699" y="1179"/>
                  </a:lnTo>
                  <a:lnTo>
                    <a:pt x="1707" y="1170"/>
                  </a:lnTo>
                  <a:close/>
                  <a:moveTo>
                    <a:pt x="2288" y="1"/>
                  </a:moveTo>
                  <a:cubicBezTo>
                    <a:pt x="2254" y="1"/>
                    <a:pt x="2219" y="12"/>
                    <a:pt x="2188" y="32"/>
                  </a:cubicBezTo>
                  <a:cubicBezTo>
                    <a:pt x="2171" y="42"/>
                    <a:pt x="2151" y="55"/>
                    <a:pt x="2131" y="69"/>
                  </a:cubicBezTo>
                  <a:cubicBezTo>
                    <a:pt x="2085" y="96"/>
                    <a:pt x="2031" y="116"/>
                    <a:pt x="1977" y="133"/>
                  </a:cubicBezTo>
                  <a:cubicBezTo>
                    <a:pt x="1951" y="139"/>
                    <a:pt x="1924" y="146"/>
                    <a:pt x="1894" y="149"/>
                  </a:cubicBezTo>
                  <a:cubicBezTo>
                    <a:pt x="1850" y="146"/>
                    <a:pt x="1807" y="142"/>
                    <a:pt x="1764" y="136"/>
                  </a:cubicBezTo>
                  <a:cubicBezTo>
                    <a:pt x="1710" y="129"/>
                    <a:pt x="1656" y="126"/>
                    <a:pt x="1599" y="122"/>
                  </a:cubicBezTo>
                  <a:lnTo>
                    <a:pt x="1526" y="122"/>
                  </a:lnTo>
                  <a:cubicBezTo>
                    <a:pt x="1516" y="119"/>
                    <a:pt x="1503" y="119"/>
                    <a:pt x="1489" y="119"/>
                  </a:cubicBezTo>
                  <a:cubicBezTo>
                    <a:pt x="1472" y="122"/>
                    <a:pt x="1452" y="122"/>
                    <a:pt x="1435" y="122"/>
                  </a:cubicBezTo>
                  <a:cubicBezTo>
                    <a:pt x="1406" y="126"/>
                    <a:pt x="1378" y="133"/>
                    <a:pt x="1349" y="142"/>
                  </a:cubicBezTo>
                  <a:cubicBezTo>
                    <a:pt x="1325" y="149"/>
                    <a:pt x="1302" y="159"/>
                    <a:pt x="1278" y="173"/>
                  </a:cubicBezTo>
                  <a:cubicBezTo>
                    <a:pt x="1255" y="186"/>
                    <a:pt x="1235" y="202"/>
                    <a:pt x="1211" y="219"/>
                  </a:cubicBezTo>
                  <a:cubicBezTo>
                    <a:pt x="1188" y="236"/>
                    <a:pt x="1171" y="259"/>
                    <a:pt x="1154" y="279"/>
                  </a:cubicBezTo>
                  <a:lnTo>
                    <a:pt x="1142" y="296"/>
                  </a:lnTo>
                  <a:cubicBezTo>
                    <a:pt x="1131" y="316"/>
                    <a:pt x="1121" y="336"/>
                    <a:pt x="1111" y="353"/>
                  </a:cubicBezTo>
                  <a:cubicBezTo>
                    <a:pt x="1101" y="380"/>
                    <a:pt x="1094" y="410"/>
                    <a:pt x="1091" y="437"/>
                  </a:cubicBezTo>
                  <a:cubicBezTo>
                    <a:pt x="1085" y="483"/>
                    <a:pt x="1088" y="531"/>
                    <a:pt x="1097" y="577"/>
                  </a:cubicBezTo>
                  <a:cubicBezTo>
                    <a:pt x="1108" y="624"/>
                    <a:pt x="1125" y="671"/>
                    <a:pt x="1151" y="714"/>
                  </a:cubicBezTo>
                  <a:cubicBezTo>
                    <a:pt x="1171" y="748"/>
                    <a:pt x="1191" y="784"/>
                    <a:pt x="1218" y="815"/>
                  </a:cubicBezTo>
                  <a:cubicBezTo>
                    <a:pt x="1251" y="861"/>
                    <a:pt x="1292" y="901"/>
                    <a:pt x="1335" y="942"/>
                  </a:cubicBezTo>
                  <a:cubicBezTo>
                    <a:pt x="1382" y="989"/>
                    <a:pt x="1435" y="1036"/>
                    <a:pt x="1492" y="1076"/>
                  </a:cubicBezTo>
                  <a:cubicBezTo>
                    <a:pt x="1539" y="1113"/>
                    <a:pt x="1593" y="1149"/>
                    <a:pt x="1639" y="1190"/>
                  </a:cubicBezTo>
                  <a:lnTo>
                    <a:pt x="1656" y="1206"/>
                  </a:lnTo>
                  <a:cubicBezTo>
                    <a:pt x="1643" y="1216"/>
                    <a:pt x="1626" y="1223"/>
                    <a:pt x="1606" y="1230"/>
                  </a:cubicBezTo>
                  <a:cubicBezTo>
                    <a:pt x="1566" y="1239"/>
                    <a:pt x="1523" y="1243"/>
                    <a:pt x="1483" y="1246"/>
                  </a:cubicBezTo>
                  <a:cubicBezTo>
                    <a:pt x="1429" y="1246"/>
                    <a:pt x="1382" y="1239"/>
                    <a:pt x="1329" y="1233"/>
                  </a:cubicBezTo>
                  <a:cubicBezTo>
                    <a:pt x="1278" y="1226"/>
                    <a:pt x="1228" y="1219"/>
                    <a:pt x="1174" y="1213"/>
                  </a:cubicBezTo>
                  <a:cubicBezTo>
                    <a:pt x="1125" y="1202"/>
                    <a:pt x="1071" y="1190"/>
                    <a:pt x="1021" y="1190"/>
                  </a:cubicBezTo>
                  <a:cubicBezTo>
                    <a:pt x="1009" y="1188"/>
                    <a:pt x="997" y="1188"/>
                    <a:pt x="985" y="1188"/>
                  </a:cubicBezTo>
                  <a:cubicBezTo>
                    <a:pt x="957" y="1188"/>
                    <a:pt x="929" y="1191"/>
                    <a:pt x="901" y="1193"/>
                  </a:cubicBezTo>
                  <a:lnTo>
                    <a:pt x="881" y="1196"/>
                  </a:lnTo>
                  <a:cubicBezTo>
                    <a:pt x="853" y="1199"/>
                    <a:pt x="820" y="1206"/>
                    <a:pt x="796" y="1216"/>
                  </a:cubicBezTo>
                  <a:cubicBezTo>
                    <a:pt x="753" y="1236"/>
                    <a:pt x="710" y="1263"/>
                    <a:pt x="673" y="1293"/>
                  </a:cubicBezTo>
                  <a:cubicBezTo>
                    <a:pt x="623" y="1337"/>
                    <a:pt x="583" y="1394"/>
                    <a:pt x="560" y="1454"/>
                  </a:cubicBezTo>
                  <a:lnTo>
                    <a:pt x="549" y="1477"/>
                  </a:lnTo>
                  <a:cubicBezTo>
                    <a:pt x="526" y="1544"/>
                    <a:pt x="523" y="1624"/>
                    <a:pt x="532" y="1694"/>
                  </a:cubicBezTo>
                  <a:cubicBezTo>
                    <a:pt x="546" y="1764"/>
                    <a:pt x="569" y="1835"/>
                    <a:pt x="600" y="1902"/>
                  </a:cubicBezTo>
                  <a:cubicBezTo>
                    <a:pt x="626" y="1962"/>
                    <a:pt x="663" y="2019"/>
                    <a:pt x="710" y="2065"/>
                  </a:cubicBezTo>
                  <a:cubicBezTo>
                    <a:pt x="730" y="2089"/>
                    <a:pt x="750" y="2113"/>
                    <a:pt x="773" y="2133"/>
                  </a:cubicBezTo>
                  <a:cubicBezTo>
                    <a:pt x="827" y="2179"/>
                    <a:pt x="881" y="2226"/>
                    <a:pt x="934" y="2269"/>
                  </a:cubicBezTo>
                  <a:cubicBezTo>
                    <a:pt x="1017" y="2333"/>
                    <a:pt x="1101" y="2397"/>
                    <a:pt x="1182" y="2467"/>
                  </a:cubicBezTo>
                  <a:cubicBezTo>
                    <a:pt x="1198" y="2484"/>
                    <a:pt x="1218" y="2504"/>
                    <a:pt x="1235" y="2524"/>
                  </a:cubicBezTo>
                  <a:cubicBezTo>
                    <a:pt x="1198" y="2557"/>
                    <a:pt x="1162" y="2587"/>
                    <a:pt x="1121" y="2618"/>
                  </a:cubicBezTo>
                  <a:cubicBezTo>
                    <a:pt x="1108" y="2624"/>
                    <a:pt x="1094" y="2627"/>
                    <a:pt x="1085" y="2634"/>
                  </a:cubicBezTo>
                  <a:cubicBezTo>
                    <a:pt x="1014" y="2650"/>
                    <a:pt x="947" y="2661"/>
                    <a:pt x="877" y="2667"/>
                  </a:cubicBezTo>
                  <a:cubicBezTo>
                    <a:pt x="827" y="2667"/>
                    <a:pt x="780" y="2661"/>
                    <a:pt x="730" y="2654"/>
                  </a:cubicBezTo>
                  <a:cubicBezTo>
                    <a:pt x="676" y="2647"/>
                    <a:pt x="623" y="2644"/>
                    <a:pt x="566" y="2641"/>
                  </a:cubicBezTo>
                  <a:cubicBezTo>
                    <a:pt x="521" y="2639"/>
                    <a:pt x="476" y="2636"/>
                    <a:pt x="431" y="2636"/>
                  </a:cubicBezTo>
                  <a:cubicBezTo>
                    <a:pt x="413" y="2636"/>
                    <a:pt x="394" y="2637"/>
                    <a:pt x="375" y="2638"/>
                  </a:cubicBezTo>
                  <a:cubicBezTo>
                    <a:pt x="245" y="2650"/>
                    <a:pt x="128" y="2718"/>
                    <a:pt x="64" y="2831"/>
                  </a:cubicBezTo>
                  <a:cubicBezTo>
                    <a:pt x="24" y="2902"/>
                    <a:pt x="1" y="2985"/>
                    <a:pt x="1" y="3065"/>
                  </a:cubicBezTo>
                  <a:cubicBezTo>
                    <a:pt x="1" y="3132"/>
                    <a:pt x="4" y="3196"/>
                    <a:pt x="21" y="3260"/>
                  </a:cubicBezTo>
                  <a:cubicBezTo>
                    <a:pt x="31" y="3293"/>
                    <a:pt x="41" y="3326"/>
                    <a:pt x="54" y="3363"/>
                  </a:cubicBezTo>
                  <a:cubicBezTo>
                    <a:pt x="71" y="3400"/>
                    <a:pt x="91" y="3433"/>
                    <a:pt x="114" y="3467"/>
                  </a:cubicBezTo>
                  <a:cubicBezTo>
                    <a:pt x="151" y="3521"/>
                    <a:pt x="205" y="3567"/>
                    <a:pt x="255" y="3610"/>
                  </a:cubicBezTo>
                  <a:cubicBezTo>
                    <a:pt x="319" y="3664"/>
                    <a:pt x="392" y="3708"/>
                    <a:pt x="462" y="3751"/>
                  </a:cubicBezTo>
                  <a:cubicBezTo>
                    <a:pt x="552" y="3811"/>
                    <a:pt x="646" y="3868"/>
                    <a:pt x="736" y="3928"/>
                  </a:cubicBezTo>
                  <a:cubicBezTo>
                    <a:pt x="760" y="3942"/>
                    <a:pt x="786" y="3950"/>
                    <a:pt x="814" y="3950"/>
                  </a:cubicBezTo>
                  <a:cubicBezTo>
                    <a:pt x="821" y="3950"/>
                    <a:pt x="829" y="3950"/>
                    <a:pt x="836" y="3948"/>
                  </a:cubicBezTo>
                  <a:cubicBezTo>
                    <a:pt x="870" y="3945"/>
                    <a:pt x="901" y="3925"/>
                    <a:pt x="921" y="3895"/>
                  </a:cubicBezTo>
                  <a:cubicBezTo>
                    <a:pt x="961" y="3838"/>
                    <a:pt x="950" y="3748"/>
                    <a:pt x="890" y="3711"/>
                  </a:cubicBezTo>
                  <a:cubicBezTo>
                    <a:pt x="793" y="3651"/>
                    <a:pt x="696" y="3590"/>
                    <a:pt x="603" y="3527"/>
                  </a:cubicBezTo>
                  <a:cubicBezTo>
                    <a:pt x="529" y="3480"/>
                    <a:pt x="459" y="3430"/>
                    <a:pt x="392" y="3377"/>
                  </a:cubicBezTo>
                  <a:cubicBezTo>
                    <a:pt x="365" y="3350"/>
                    <a:pt x="342" y="3323"/>
                    <a:pt x="322" y="3293"/>
                  </a:cubicBezTo>
                  <a:cubicBezTo>
                    <a:pt x="308" y="3266"/>
                    <a:pt x="299" y="3240"/>
                    <a:pt x="288" y="3212"/>
                  </a:cubicBezTo>
                  <a:cubicBezTo>
                    <a:pt x="279" y="3176"/>
                    <a:pt x="271" y="3143"/>
                    <a:pt x="268" y="3109"/>
                  </a:cubicBezTo>
                  <a:cubicBezTo>
                    <a:pt x="268" y="3082"/>
                    <a:pt x="271" y="3052"/>
                    <a:pt x="275" y="3025"/>
                  </a:cubicBezTo>
                  <a:cubicBezTo>
                    <a:pt x="279" y="3012"/>
                    <a:pt x="282" y="2999"/>
                    <a:pt x="288" y="2985"/>
                  </a:cubicBezTo>
                  <a:cubicBezTo>
                    <a:pt x="295" y="2976"/>
                    <a:pt x="302" y="2965"/>
                    <a:pt x="308" y="2955"/>
                  </a:cubicBezTo>
                  <a:lnTo>
                    <a:pt x="328" y="2939"/>
                  </a:lnTo>
                  <a:lnTo>
                    <a:pt x="352" y="2928"/>
                  </a:lnTo>
                  <a:cubicBezTo>
                    <a:pt x="369" y="2925"/>
                    <a:pt x="385" y="2922"/>
                    <a:pt x="402" y="2922"/>
                  </a:cubicBezTo>
                  <a:cubicBezTo>
                    <a:pt x="449" y="2922"/>
                    <a:pt x="495" y="2925"/>
                    <a:pt x="543" y="2931"/>
                  </a:cubicBezTo>
                  <a:cubicBezTo>
                    <a:pt x="596" y="2935"/>
                    <a:pt x="649" y="2942"/>
                    <a:pt x="706" y="2948"/>
                  </a:cubicBezTo>
                  <a:cubicBezTo>
                    <a:pt x="760" y="2959"/>
                    <a:pt x="813" y="2965"/>
                    <a:pt x="870" y="2965"/>
                  </a:cubicBezTo>
                  <a:cubicBezTo>
                    <a:pt x="934" y="2965"/>
                    <a:pt x="1001" y="2955"/>
                    <a:pt x="1068" y="2948"/>
                  </a:cubicBezTo>
                  <a:cubicBezTo>
                    <a:pt x="1094" y="2945"/>
                    <a:pt x="1121" y="2942"/>
                    <a:pt x="1148" y="2935"/>
                  </a:cubicBezTo>
                  <a:cubicBezTo>
                    <a:pt x="1198" y="2925"/>
                    <a:pt x="1245" y="2905"/>
                    <a:pt x="1295" y="2878"/>
                  </a:cubicBezTo>
                  <a:cubicBezTo>
                    <a:pt x="1355" y="2845"/>
                    <a:pt x="1412" y="2805"/>
                    <a:pt x="1466" y="2758"/>
                  </a:cubicBezTo>
                  <a:cubicBezTo>
                    <a:pt x="1492" y="2731"/>
                    <a:pt x="1519" y="2701"/>
                    <a:pt x="1536" y="2671"/>
                  </a:cubicBezTo>
                  <a:cubicBezTo>
                    <a:pt x="1549" y="2650"/>
                    <a:pt x="1559" y="2627"/>
                    <a:pt x="1569" y="2607"/>
                  </a:cubicBezTo>
                  <a:cubicBezTo>
                    <a:pt x="1576" y="2587"/>
                    <a:pt x="1579" y="2564"/>
                    <a:pt x="1583" y="2541"/>
                  </a:cubicBezTo>
                  <a:cubicBezTo>
                    <a:pt x="1586" y="2520"/>
                    <a:pt x="1583" y="2487"/>
                    <a:pt x="1583" y="2474"/>
                  </a:cubicBezTo>
                  <a:cubicBezTo>
                    <a:pt x="1579" y="2450"/>
                    <a:pt x="1573" y="2430"/>
                    <a:pt x="1566" y="2406"/>
                  </a:cubicBezTo>
                  <a:cubicBezTo>
                    <a:pt x="1549" y="2363"/>
                    <a:pt x="1523" y="2323"/>
                    <a:pt x="1495" y="2286"/>
                  </a:cubicBezTo>
                  <a:cubicBezTo>
                    <a:pt x="1452" y="2223"/>
                    <a:pt x="1389" y="2166"/>
                    <a:pt x="1332" y="2113"/>
                  </a:cubicBezTo>
                  <a:cubicBezTo>
                    <a:pt x="1235" y="2022"/>
                    <a:pt x="1125" y="1945"/>
                    <a:pt x="1024" y="1858"/>
                  </a:cubicBezTo>
                  <a:cubicBezTo>
                    <a:pt x="997" y="1828"/>
                    <a:pt x="971" y="1801"/>
                    <a:pt x="947" y="1772"/>
                  </a:cubicBezTo>
                  <a:cubicBezTo>
                    <a:pt x="930" y="1735"/>
                    <a:pt x="914" y="1701"/>
                    <a:pt x="901" y="1664"/>
                  </a:cubicBezTo>
                  <a:cubicBezTo>
                    <a:pt x="897" y="1647"/>
                    <a:pt x="893" y="1631"/>
                    <a:pt x="890" y="1611"/>
                  </a:cubicBezTo>
                  <a:lnTo>
                    <a:pt x="890" y="1591"/>
                  </a:lnTo>
                  <a:lnTo>
                    <a:pt x="897" y="1581"/>
                  </a:lnTo>
                  <a:lnTo>
                    <a:pt x="907" y="1560"/>
                  </a:lnTo>
                  <a:lnTo>
                    <a:pt x="927" y="1547"/>
                  </a:lnTo>
                  <a:cubicBezTo>
                    <a:pt x="937" y="1544"/>
                    <a:pt x="947" y="1544"/>
                    <a:pt x="957" y="1540"/>
                  </a:cubicBezTo>
                  <a:cubicBezTo>
                    <a:pt x="1004" y="1544"/>
                    <a:pt x="1051" y="1547"/>
                    <a:pt x="1097" y="1554"/>
                  </a:cubicBezTo>
                  <a:cubicBezTo>
                    <a:pt x="1148" y="1560"/>
                    <a:pt x="1202" y="1567"/>
                    <a:pt x="1255" y="1574"/>
                  </a:cubicBezTo>
                  <a:cubicBezTo>
                    <a:pt x="1308" y="1581"/>
                    <a:pt x="1362" y="1594"/>
                    <a:pt x="1415" y="1594"/>
                  </a:cubicBezTo>
                  <a:cubicBezTo>
                    <a:pt x="1427" y="1595"/>
                    <a:pt x="1438" y="1595"/>
                    <a:pt x="1450" y="1595"/>
                  </a:cubicBezTo>
                  <a:cubicBezTo>
                    <a:pt x="1506" y="1595"/>
                    <a:pt x="1564" y="1589"/>
                    <a:pt x="1619" y="1577"/>
                  </a:cubicBezTo>
                  <a:cubicBezTo>
                    <a:pt x="1656" y="1571"/>
                    <a:pt x="1690" y="1557"/>
                    <a:pt x="1727" y="1544"/>
                  </a:cubicBezTo>
                  <a:cubicBezTo>
                    <a:pt x="1767" y="1531"/>
                    <a:pt x="1800" y="1511"/>
                    <a:pt x="1837" y="1487"/>
                  </a:cubicBezTo>
                  <a:cubicBezTo>
                    <a:pt x="1857" y="1474"/>
                    <a:pt x="1877" y="1460"/>
                    <a:pt x="1897" y="1443"/>
                  </a:cubicBezTo>
                  <a:cubicBezTo>
                    <a:pt x="1937" y="1410"/>
                    <a:pt x="1967" y="1366"/>
                    <a:pt x="1988" y="1316"/>
                  </a:cubicBezTo>
                  <a:cubicBezTo>
                    <a:pt x="1994" y="1296"/>
                    <a:pt x="1997" y="1263"/>
                    <a:pt x="2000" y="1243"/>
                  </a:cubicBezTo>
                  <a:cubicBezTo>
                    <a:pt x="2004" y="1210"/>
                    <a:pt x="2000" y="1176"/>
                    <a:pt x="1991" y="1145"/>
                  </a:cubicBezTo>
                  <a:cubicBezTo>
                    <a:pt x="1984" y="1122"/>
                    <a:pt x="1980" y="1105"/>
                    <a:pt x="1971" y="1085"/>
                  </a:cubicBezTo>
                  <a:cubicBezTo>
                    <a:pt x="1960" y="1065"/>
                    <a:pt x="1944" y="1045"/>
                    <a:pt x="1931" y="1025"/>
                  </a:cubicBezTo>
                  <a:cubicBezTo>
                    <a:pt x="1917" y="1009"/>
                    <a:pt x="1900" y="992"/>
                    <a:pt x="1887" y="975"/>
                  </a:cubicBezTo>
                  <a:cubicBezTo>
                    <a:pt x="1857" y="942"/>
                    <a:pt x="1827" y="912"/>
                    <a:pt x="1793" y="881"/>
                  </a:cubicBezTo>
                  <a:cubicBezTo>
                    <a:pt x="1750" y="841"/>
                    <a:pt x="1703" y="801"/>
                    <a:pt x="1656" y="761"/>
                  </a:cubicBezTo>
                  <a:cubicBezTo>
                    <a:pt x="1643" y="748"/>
                    <a:pt x="1626" y="735"/>
                    <a:pt x="1613" y="721"/>
                  </a:cubicBezTo>
                  <a:cubicBezTo>
                    <a:pt x="1556" y="668"/>
                    <a:pt x="1506" y="614"/>
                    <a:pt x="1463" y="554"/>
                  </a:cubicBezTo>
                  <a:cubicBezTo>
                    <a:pt x="1452" y="534"/>
                    <a:pt x="1443" y="517"/>
                    <a:pt x="1435" y="497"/>
                  </a:cubicBezTo>
                  <a:lnTo>
                    <a:pt x="1432" y="477"/>
                  </a:lnTo>
                  <a:lnTo>
                    <a:pt x="1435" y="477"/>
                  </a:lnTo>
                  <a:lnTo>
                    <a:pt x="1455" y="467"/>
                  </a:lnTo>
                  <a:lnTo>
                    <a:pt x="1459" y="467"/>
                  </a:lnTo>
                  <a:cubicBezTo>
                    <a:pt x="1486" y="467"/>
                    <a:pt x="1516" y="470"/>
                    <a:pt x="1543" y="474"/>
                  </a:cubicBezTo>
                  <a:cubicBezTo>
                    <a:pt x="1576" y="477"/>
                    <a:pt x="1613" y="477"/>
                    <a:pt x="1646" y="480"/>
                  </a:cubicBezTo>
                  <a:cubicBezTo>
                    <a:pt x="1719" y="487"/>
                    <a:pt x="1790" y="507"/>
                    <a:pt x="1860" y="514"/>
                  </a:cubicBezTo>
                  <a:cubicBezTo>
                    <a:pt x="1871" y="515"/>
                    <a:pt x="1883" y="515"/>
                    <a:pt x="1894" y="515"/>
                  </a:cubicBezTo>
                  <a:cubicBezTo>
                    <a:pt x="1982" y="515"/>
                    <a:pt x="2068" y="494"/>
                    <a:pt x="2151" y="467"/>
                  </a:cubicBezTo>
                  <a:cubicBezTo>
                    <a:pt x="2185" y="454"/>
                    <a:pt x="2221" y="440"/>
                    <a:pt x="2255" y="423"/>
                  </a:cubicBezTo>
                  <a:cubicBezTo>
                    <a:pt x="2289" y="410"/>
                    <a:pt x="2318" y="387"/>
                    <a:pt x="2349" y="367"/>
                  </a:cubicBezTo>
                  <a:cubicBezTo>
                    <a:pt x="2358" y="360"/>
                    <a:pt x="2366" y="353"/>
                    <a:pt x="2372" y="343"/>
                  </a:cubicBezTo>
                  <a:cubicBezTo>
                    <a:pt x="2398" y="323"/>
                    <a:pt x="2415" y="296"/>
                    <a:pt x="2429" y="263"/>
                  </a:cubicBezTo>
                  <a:cubicBezTo>
                    <a:pt x="2449" y="222"/>
                    <a:pt x="2449" y="179"/>
                    <a:pt x="2446" y="136"/>
                  </a:cubicBezTo>
                  <a:cubicBezTo>
                    <a:pt x="2439" y="79"/>
                    <a:pt x="2392" y="29"/>
                    <a:pt x="2338" y="9"/>
                  </a:cubicBezTo>
                  <a:cubicBezTo>
                    <a:pt x="2322" y="3"/>
                    <a:pt x="2305" y="1"/>
                    <a:pt x="228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sp>
          <p:nvSpPr>
            <p:cNvPr id="26" name="Google Shape;26;p20"/>
            <p:cNvSpPr/>
            <p:nvPr/>
          </p:nvSpPr>
          <p:spPr>
            <a:xfrm>
              <a:off x="8834672" y="3644248"/>
              <a:ext cx="106705" cy="83716"/>
            </a:xfrm>
            <a:custGeom>
              <a:avLst/>
              <a:gdLst/>
              <a:ahLst/>
              <a:cxnLst/>
              <a:rect l="l" t="t" r="r" b="b"/>
              <a:pathLst>
                <a:path w="452" h="446" extrusionOk="0">
                  <a:moveTo>
                    <a:pt x="218" y="1"/>
                  </a:moveTo>
                  <a:cubicBezTo>
                    <a:pt x="98" y="1"/>
                    <a:pt x="0" y="118"/>
                    <a:pt x="7" y="235"/>
                  </a:cubicBezTo>
                  <a:cubicBezTo>
                    <a:pt x="7" y="292"/>
                    <a:pt x="34" y="345"/>
                    <a:pt x="78" y="385"/>
                  </a:cubicBezTo>
                  <a:cubicBezTo>
                    <a:pt x="121" y="429"/>
                    <a:pt x="178" y="446"/>
                    <a:pt x="238" y="446"/>
                  </a:cubicBezTo>
                  <a:cubicBezTo>
                    <a:pt x="358" y="446"/>
                    <a:pt x="452" y="329"/>
                    <a:pt x="448" y="212"/>
                  </a:cubicBezTo>
                  <a:cubicBezTo>
                    <a:pt x="445" y="155"/>
                    <a:pt x="419" y="101"/>
                    <a:pt x="379" y="61"/>
                  </a:cubicBezTo>
                  <a:cubicBezTo>
                    <a:pt x="335" y="18"/>
                    <a:pt x="278" y="1"/>
                    <a:pt x="21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sp>
          <p:nvSpPr>
            <p:cNvPr id="27" name="Google Shape;27;p20"/>
            <p:cNvSpPr/>
            <p:nvPr/>
          </p:nvSpPr>
          <p:spPr>
            <a:xfrm>
              <a:off x="8778361" y="4605715"/>
              <a:ext cx="219336" cy="353723"/>
            </a:xfrm>
            <a:custGeom>
              <a:avLst/>
              <a:gdLst/>
              <a:ahLst/>
              <a:cxnLst/>
              <a:rect l="l" t="t" r="r" b="b"/>
              <a:pathLst>
                <a:path w="2450" h="3951" extrusionOk="0">
                  <a:moveTo>
                    <a:pt x="1707" y="1170"/>
                  </a:moveTo>
                  <a:lnTo>
                    <a:pt x="1703" y="1179"/>
                  </a:lnTo>
                  <a:lnTo>
                    <a:pt x="1699" y="1179"/>
                  </a:lnTo>
                  <a:lnTo>
                    <a:pt x="1707" y="1170"/>
                  </a:lnTo>
                  <a:close/>
                  <a:moveTo>
                    <a:pt x="2288" y="1"/>
                  </a:moveTo>
                  <a:cubicBezTo>
                    <a:pt x="2254" y="1"/>
                    <a:pt x="2219" y="12"/>
                    <a:pt x="2188" y="32"/>
                  </a:cubicBezTo>
                  <a:cubicBezTo>
                    <a:pt x="2171" y="42"/>
                    <a:pt x="2151" y="55"/>
                    <a:pt x="2131" y="69"/>
                  </a:cubicBezTo>
                  <a:cubicBezTo>
                    <a:pt x="2085" y="96"/>
                    <a:pt x="2031" y="116"/>
                    <a:pt x="1977" y="133"/>
                  </a:cubicBezTo>
                  <a:cubicBezTo>
                    <a:pt x="1951" y="139"/>
                    <a:pt x="1924" y="146"/>
                    <a:pt x="1894" y="149"/>
                  </a:cubicBezTo>
                  <a:cubicBezTo>
                    <a:pt x="1850" y="146"/>
                    <a:pt x="1807" y="142"/>
                    <a:pt x="1764" y="136"/>
                  </a:cubicBezTo>
                  <a:cubicBezTo>
                    <a:pt x="1710" y="129"/>
                    <a:pt x="1656" y="126"/>
                    <a:pt x="1599" y="122"/>
                  </a:cubicBezTo>
                  <a:lnTo>
                    <a:pt x="1526" y="122"/>
                  </a:lnTo>
                  <a:cubicBezTo>
                    <a:pt x="1516" y="119"/>
                    <a:pt x="1503" y="119"/>
                    <a:pt x="1489" y="119"/>
                  </a:cubicBezTo>
                  <a:cubicBezTo>
                    <a:pt x="1472" y="122"/>
                    <a:pt x="1452" y="122"/>
                    <a:pt x="1435" y="122"/>
                  </a:cubicBezTo>
                  <a:cubicBezTo>
                    <a:pt x="1406" y="126"/>
                    <a:pt x="1378" y="133"/>
                    <a:pt x="1349" y="142"/>
                  </a:cubicBezTo>
                  <a:cubicBezTo>
                    <a:pt x="1325" y="149"/>
                    <a:pt x="1302" y="159"/>
                    <a:pt x="1278" y="173"/>
                  </a:cubicBezTo>
                  <a:cubicBezTo>
                    <a:pt x="1255" y="186"/>
                    <a:pt x="1235" y="202"/>
                    <a:pt x="1211" y="219"/>
                  </a:cubicBezTo>
                  <a:cubicBezTo>
                    <a:pt x="1188" y="236"/>
                    <a:pt x="1171" y="259"/>
                    <a:pt x="1154" y="279"/>
                  </a:cubicBezTo>
                  <a:lnTo>
                    <a:pt x="1142" y="296"/>
                  </a:lnTo>
                  <a:cubicBezTo>
                    <a:pt x="1131" y="316"/>
                    <a:pt x="1121" y="336"/>
                    <a:pt x="1111" y="353"/>
                  </a:cubicBezTo>
                  <a:cubicBezTo>
                    <a:pt x="1101" y="380"/>
                    <a:pt x="1094" y="410"/>
                    <a:pt x="1091" y="437"/>
                  </a:cubicBezTo>
                  <a:cubicBezTo>
                    <a:pt x="1085" y="483"/>
                    <a:pt x="1088" y="531"/>
                    <a:pt x="1097" y="577"/>
                  </a:cubicBezTo>
                  <a:cubicBezTo>
                    <a:pt x="1108" y="624"/>
                    <a:pt x="1125" y="671"/>
                    <a:pt x="1151" y="714"/>
                  </a:cubicBezTo>
                  <a:cubicBezTo>
                    <a:pt x="1171" y="748"/>
                    <a:pt x="1191" y="784"/>
                    <a:pt x="1218" y="815"/>
                  </a:cubicBezTo>
                  <a:cubicBezTo>
                    <a:pt x="1251" y="861"/>
                    <a:pt x="1292" y="901"/>
                    <a:pt x="1335" y="942"/>
                  </a:cubicBezTo>
                  <a:cubicBezTo>
                    <a:pt x="1382" y="989"/>
                    <a:pt x="1435" y="1036"/>
                    <a:pt x="1492" y="1076"/>
                  </a:cubicBezTo>
                  <a:cubicBezTo>
                    <a:pt x="1539" y="1113"/>
                    <a:pt x="1593" y="1149"/>
                    <a:pt x="1639" y="1190"/>
                  </a:cubicBezTo>
                  <a:lnTo>
                    <a:pt x="1656" y="1206"/>
                  </a:lnTo>
                  <a:cubicBezTo>
                    <a:pt x="1643" y="1216"/>
                    <a:pt x="1626" y="1223"/>
                    <a:pt x="1606" y="1230"/>
                  </a:cubicBezTo>
                  <a:cubicBezTo>
                    <a:pt x="1566" y="1239"/>
                    <a:pt x="1523" y="1243"/>
                    <a:pt x="1483" y="1246"/>
                  </a:cubicBezTo>
                  <a:cubicBezTo>
                    <a:pt x="1429" y="1246"/>
                    <a:pt x="1382" y="1239"/>
                    <a:pt x="1329" y="1233"/>
                  </a:cubicBezTo>
                  <a:cubicBezTo>
                    <a:pt x="1278" y="1226"/>
                    <a:pt x="1228" y="1219"/>
                    <a:pt x="1174" y="1213"/>
                  </a:cubicBezTo>
                  <a:cubicBezTo>
                    <a:pt x="1125" y="1202"/>
                    <a:pt x="1071" y="1190"/>
                    <a:pt x="1021" y="1190"/>
                  </a:cubicBezTo>
                  <a:cubicBezTo>
                    <a:pt x="1009" y="1188"/>
                    <a:pt x="997" y="1188"/>
                    <a:pt x="985" y="1188"/>
                  </a:cubicBezTo>
                  <a:cubicBezTo>
                    <a:pt x="957" y="1188"/>
                    <a:pt x="929" y="1191"/>
                    <a:pt x="901" y="1193"/>
                  </a:cubicBezTo>
                  <a:lnTo>
                    <a:pt x="881" y="1196"/>
                  </a:lnTo>
                  <a:cubicBezTo>
                    <a:pt x="853" y="1199"/>
                    <a:pt x="820" y="1206"/>
                    <a:pt x="796" y="1216"/>
                  </a:cubicBezTo>
                  <a:cubicBezTo>
                    <a:pt x="753" y="1236"/>
                    <a:pt x="710" y="1263"/>
                    <a:pt x="673" y="1293"/>
                  </a:cubicBezTo>
                  <a:cubicBezTo>
                    <a:pt x="623" y="1337"/>
                    <a:pt x="583" y="1394"/>
                    <a:pt x="560" y="1454"/>
                  </a:cubicBezTo>
                  <a:lnTo>
                    <a:pt x="549" y="1477"/>
                  </a:lnTo>
                  <a:cubicBezTo>
                    <a:pt x="526" y="1544"/>
                    <a:pt x="523" y="1624"/>
                    <a:pt x="532" y="1694"/>
                  </a:cubicBezTo>
                  <a:cubicBezTo>
                    <a:pt x="546" y="1764"/>
                    <a:pt x="569" y="1835"/>
                    <a:pt x="600" y="1902"/>
                  </a:cubicBezTo>
                  <a:cubicBezTo>
                    <a:pt x="626" y="1962"/>
                    <a:pt x="663" y="2019"/>
                    <a:pt x="710" y="2065"/>
                  </a:cubicBezTo>
                  <a:cubicBezTo>
                    <a:pt x="730" y="2089"/>
                    <a:pt x="750" y="2113"/>
                    <a:pt x="773" y="2133"/>
                  </a:cubicBezTo>
                  <a:cubicBezTo>
                    <a:pt x="827" y="2179"/>
                    <a:pt x="881" y="2226"/>
                    <a:pt x="934" y="2269"/>
                  </a:cubicBezTo>
                  <a:cubicBezTo>
                    <a:pt x="1017" y="2333"/>
                    <a:pt x="1101" y="2397"/>
                    <a:pt x="1182" y="2467"/>
                  </a:cubicBezTo>
                  <a:cubicBezTo>
                    <a:pt x="1198" y="2484"/>
                    <a:pt x="1218" y="2504"/>
                    <a:pt x="1235" y="2524"/>
                  </a:cubicBezTo>
                  <a:cubicBezTo>
                    <a:pt x="1198" y="2557"/>
                    <a:pt x="1162" y="2587"/>
                    <a:pt x="1121" y="2618"/>
                  </a:cubicBezTo>
                  <a:cubicBezTo>
                    <a:pt x="1108" y="2624"/>
                    <a:pt x="1094" y="2627"/>
                    <a:pt x="1085" y="2634"/>
                  </a:cubicBezTo>
                  <a:cubicBezTo>
                    <a:pt x="1014" y="2650"/>
                    <a:pt x="947" y="2661"/>
                    <a:pt x="877" y="2667"/>
                  </a:cubicBezTo>
                  <a:cubicBezTo>
                    <a:pt x="827" y="2667"/>
                    <a:pt x="780" y="2661"/>
                    <a:pt x="730" y="2654"/>
                  </a:cubicBezTo>
                  <a:cubicBezTo>
                    <a:pt x="676" y="2647"/>
                    <a:pt x="623" y="2644"/>
                    <a:pt x="566" y="2641"/>
                  </a:cubicBezTo>
                  <a:cubicBezTo>
                    <a:pt x="521" y="2639"/>
                    <a:pt x="476" y="2636"/>
                    <a:pt x="431" y="2636"/>
                  </a:cubicBezTo>
                  <a:cubicBezTo>
                    <a:pt x="413" y="2636"/>
                    <a:pt x="394" y="2637"/>
                    <a:pt x="375" y="2638"/>
                  </a:cubicBezTo>
                  <a:cubicBezTo>
                    <a:pt x="245" y="2650"/>
                    <a:pt x="128" y="2718"/>
                    <a:pt x="64" y="2831"/>
                  </a:cubicBezTo>
                  <a:cubicBezTo>
                    <a:pt x="24" y="2902"/>
                    <a:pt x="1" y="2985"/>
                    <a:pt x="1" y="3065"/>
                  </a:cubicBezTo>
                  <a:cubicBezTo>
                    <a:pt x="1" y="3132"/>
                    <a:pt x="4" y="3196"/>
                    <a:pt x="21" y="3260"/>
                  </a:cubicBezTo>
                  <a:cubicBezTo>
                    <a:pt x="31" y="3293"/>
                    <a:pt x="41" y="3326"/>
                    <a:pt x="54" y="3363"/>
                  </a:cubicBezTo>
                  <a:cubicBezTo>
                    <a:pt x="71" y="3400"/>
                    <a:pt x="91" y="3433"/>
                    <a:pt x="114" y="3467"/>
                  </a:cubicBezTo>
                  <a:cubicBezTo>
                    <a:pt x="151" y="3521"/>
                    <a:pt x="205" y="3567"/>
                    <a:pt x="255" y="3610"/>
                  </a:cubicBezTo>
                  <a:cubicBezTo>
                    <a:pt x="319" y="3664"/>
                    <a:pt x="392" y="3708"/>
                    <a:pt x="462" y="3751"/>
                  </a:cubicBezTo>
                  <a:cubicBezTo>
                    <a:pt x="552" y="3811"/>
                    <a:pt x="646" y="3868"/>
                    <a:pt x="736" y="3928"/>
                  </a:cubicBezTo>
                  <a:cubicBezTo>
                    <a:pt x="760" y="3942"/>
                    <a:pt x="786" y="3950"/>
                    <a:pt x="814" y="3950"/>
                  </a:cubicBezTo>
                  <a:cubicBezTo>
                    <a:pt x="821" y="3950"/>
                    <a:pt x="829" y="3950"/>
                    <a:pt x="836" y="3948"/>
                  </a:cubicBezTo>
                  <a:cubicBezTo>
                    <a:pt x="870" y="3945"/>
                    <a:pt x="901" y="3925"/>
                    <a:pt x="921" y="3895"/>
                  </a:cubicBezTo>
                  <a:cubicBezTo>
                    <a:pt x="961" y="3838"/>
                    <a:pt x="950" y="3748"/>
                    <a:pt x="890" y="3711"/>
                  </a:cubicBezTo>
                  <a:cubicBezTo>
                    <a:pt x="793" y="3651"/>
                    <a:pt x="696" y="3590"/>
                    <a:pt x="603" y="3527"/>
                  </a:cubicBezTo>
                  <a:cubicBezTo>
                    <a:pt x="529" y="3480"/>
                    <a:pt x="459" y="3430"/>
                    <a:pt x="392" y="3377"/>
                  </a:cubicBezTo>
                  <a:cubicBezTo>
                    <a:pt x="365" y="3350"/>
                    <a:pt x="342" y="3323"/>
                    <a:pt x="322" y="3293"/>
                  </a:cubicBezTo>
                  <a:cubicBezTo>
                    <a:pt x="308" y="3266"/>
                    <a:pt x="299" y="3240"/>
                    <a:pt x="288" y="3212"/>
                  </a:cubicBezTo>
                  <a:cubicBezTo>
                    <a:pt x="279" y="3176"/>
                    <a:pt x="271" y="3143"/>
                    <a:pt x="268" y="3109"/>
                  </a:cubicBezTo>
                  <a:cubicBezTo>
                    <a:pt x="268" y="3082"/>
                    <a:pt x="271" y="3052"/>
                    <a:pt x="275" y="3025"/>
                  </a:cubicBezTo>
                  <a:cubicBezTo>
                    <a:pt x="279" y="3012"/>
                    <a:pt x="282" y="2999"/>
                    <a:pt x="288" y="2985"/>
                  </a:cubicBezTo>
                  <a:cubicBezTo>
                    <a:pt x="295" y="2976"/>
                    <a:pt x="302" y="2965"/>
                    <a:pt x="308" y="2955"/>
                  </a:cubicBezTo>
                  <a:lnTo>
                    <a:pt x="328" y="2939"/>
                  </a:lnTo>
                  <a:lnTo>
                    <a:pt x="352" y="2928"/>
                  </a:lnTo>
                  <a:cubicBezTo>
                    <a:pt x="369" y="2925"/>
                    <a:pt x="385" y="2922"/>
                    <a:pt x="402" y="2922"/>
                  </a:cubicBezTo>
                  <a:cubicBezTo>
                    <a:pt x="449" y="2922"/>
                    <a:pt x="495" y="2925"/>
                    <a:pt x="543" y="2931"/>
                  </a:cubicBezTo>
                  <a:cubicBezTo>
                    <a:pt x="596" y="2935"/>
                    <a:pt x="649" y="2942"/>
                    <a:pt x="706" y="2948"/>
                  </a:cubicBezTo>
                  <a:cubicBezTo>
                    <a:pt x="760" y="2959"/>
                    <a:pt x="813" y="2965"/>
                    <a:pt x="870" y="2965"/>
                  </a:cubicBezTo>
                  <a:cubicBezTo>
                    <a:pt x="934" y="2965"/>
                    <a:pt x="1001" y="2955"/>
                    <a:pt x="1068" y="2948"/>
                  </a:cubicBezTo>
                  <a:cubicBezTo>
                    <a:pt x="1094" y="2945"/>
                    <a:pt x="1121" y="2942"/>
                    <a:pt x="1148" y="2935"/>
                  </a:cubicBezTo>
                  <a:cubicBezTo>
                    <a:pt x="1198" y="2925"/>
                    <a:pt x="1245" y="2905"/>
                    <a:pt x="1295" y="2878"/>
                  </a:cubicBezTo>
                  <a:cubicBezTo>
                    <a:pt x="1355" y="2845"/>
                    <a:pt x="1412" y="2805"/>
                    <a:pt x="1466" y="2758"/>
                  </a:cubicBezTo>
                  <a:cubicBezTo>
                    <a:pt x="1492" y="2731"/>
                    <a:pt x="1519" y="2701"/>
                    <a:pt x="1536" y="2671"/>
                  </a:cubicBezTo>
                  <a:cubicBezTo>
                    <a:pt x="1549" y="2650"/>
                    <a:pt x="1559" y="2627"/>
                    <a:pt x="1569" y="2607"/>
                  </a:cubicBezTo>
                  <a:cubicBezTo>
                    <a:pt x="1576" y="2587"/>
                    <a:pt x="1579" y="2564"/>
                    <a:pt x="1583" y="2541"/>
                  </a:cubicBezTo>
                  <a:cubicBezTo>
                    <a:pt x="1586" y="2520"/>
                    <a:pt x="1583" y="2487"/>
                    <a:pt x="1583" y="2474"/>
                  </a:cubicBezTo>
                  <a:cubicBezTo>
                    <a:pt x="1579" y="2450"/>
                    <a:pt x="1573" y="2430"/>
                    <a:pt x="1566" y="2406"/>
                  </a:cubicBezTo>
                  <a:cubicBezTo>
                    <a:pt x="1549" y="2363"/>
                    <a:pt x="1523" y="2323"/>
                    <a:pt x="1495" y="2286"/>
                  </a:cubicBezTo>
                  <a:cubicBezTo>
                    <a:pt x="1452" y="2223"/>
                    <a:pt x="1389" y="2166"/>
                    <a:pt x="1332" y="2113"/>
                  </a:cubicBezTo>
                  <a:cubicBezTo>
                    <a:pt x="1235" y="2022"/>
                    <a:pt x="1125" y="1945"/>
                    <a:pt x="1024" y="1858"/>
                  </a:cubicBezTo>
                  <a:cubicBezTo>
                    <a:pt x="997" y="1828"/>
                    <a:pt x="971" y="1801"/>
                    <a:pt x="947" y="1772"/>
                  </a:cubicBezTo>
                  <a:cubicBezTo>
                    <a:pt x="930" y="1735"/>
                    <a:pt x="914" y="1701"/>
                    <a:pt x="901" y="1664"/>
                  </a:cubicBezTo>
                  <a:cubicBezTo>
                    <a:pt x="897" y="1647"/>
                    <a:pt x="893" y="1631"/>
                    <a:pt x="890" y="1611"/>
                  </a:cubicBezTo>
                  <a:lnTo>
                    <a:pt x="890" y="1591"/>
                  </a:lnTo>
                  <a:lnTo>
                    <a:pt x="897" y="1581"/>
                  </a:lnTo>
                  <a:lnTo>
                    <a:pt x="907" y="1560"/>
                  </a:lnTo>
                  <a:lnTo>
                    <a:pt x="927" y="1547"/>
                  </a:lnTo>
                  <a:cubicBezTo>
                    <a:pt x="937" y="1544"/>
                    <a:pt x="947" y="1544"/>
                    <a:pt x="957" y="1540"/>
                  </a:cubicBezTo>
                  <a:cubicBezTo>
                    <a:pt x="1004" y="1544"/>
                    <a:pt x="1051" y="1547"/>
                    <a:pt x="1097" y="1554"/>
                  </a:cubicBezTo>
                  <a:cubicBezTo>
                    <a:pt x="1148" y="1560"/>
                    <a:pt x="1202" y="1567"/>
                    <a:pt x="1255" y="1574"/>
                  </a:cubicBezTo>
                  <a:cubicBezTo>
                    <a:pt x="1308" y="1581"/>
                    <a:pt x="1362" y="1594"/>
                    <a:pt x="1415" y="1594"/>
                  </a:cubicBezTo>
                  <a:cubicBezTo>
                    <a:pt x="1427" y="1595"/>
                    <a:pt x="1438" y="1595"/>
                    <a:pt x="1450" y="1595"/>
                  </a:cubicBezTo>
                  <a:cubicBezTo>
                    <a:pt x="1506" y="1595"/>
                    <a:pt x="1564" y="1589"/>
                    <a:pt x="1619" y="1577"/>
                  </a:cubicBezTo>
                  <a:cubicBezTo>
                    <a:pt x="1656" y="1571"/>
                    <a:pt x="1690" y="1557"/>
                    <a:pt x="1727" y="1544"/>
                  </a:cubicBezTo>
                  <a:cubicBezTo>
                    <a:pt x="1767" y="1531"/>
                    <a:pt x="1800" y="1511"/>
                    <a:pt x="1837" y="1487"/>
                  </a:cubicBezTo>
                  <a:cubicBezTo>
                    <a:pt x="1857" y="1474"/>
                    <a:pt x="1877" y="1460"/>
                    <a:pt x="1897" y="1443"/>
                  </a:cubicBezTo>
                  <a:cubicBezTo>
                    <a:pt x="1937" y="1410"/>
                    <a:pt x="1967" y="1366"/>
                    <a:pt x="1988" y="1316"/>
                  </a:cubicBezTo>
                  <a:cubicBezTo>
                    <a:pt x="1994" y="1296"/>
                    <a:pt x="1997" y="1263"/>
                    <a:pt x="2000" y="1243"/>
                  </a:cubicBezTo>
                  <a:cubicBezTo>
                    <a:pt x="2004" y="1210"/>
                    <a:pt x="2000" y="1176"/>
                    <a:pt x="1991" y="1145"/>
                  </a:cubicBezTo>
                  <a:cubicBezTo>
                    <a:pt x="1984" y="1122"/>
                    <a:pt x="1980" y="1105"/>
                    <a:pt x="1971" y="1085"/>
                  </a:cubicBezTo>
                  <a:cubicBezTo>
                    <a:pt x="1960" y="1065"/>
                    <a:pt x="1944" y="1045"/>
                    <a:pt x="1931" y="1025"/>
                  </a:cubicBezTo>
                  <a:cubicBezTo>
                    <a:pt x="1917" y="1009"/>
                    <a:pt x="1900" y="992"/>
                    <a:pt x="1887" y="975"/>
                  </a:cubicBezTo>
                  <a:cubicBezTo>
                    <a:pt x="1857" y="942"/>
                    <a:pt x="1827" y="912"/>
                    <a:pt x="1793" y="881"/>
                  </a:cubicBezTo>
                  <a:cubicBezTo>
                    <a:pt x="1750" y="841"/>
                    <a:pt x="1703" y="801"/>
                    <a:pt x="1656" y="761"/>
                  </a:cubicBezTo>
                  <a:cubicBezTo>
                    <a:pt x="1643" y="748"/>
                    <a:pt x="1626" y="735"/>
                    <a:pt x="1613" y="721"/>
                  </a:cubicBezTo>
                  <a:cubicBezTo>
                    <a:pt x="1556" y="668"/>
                    <a:pt x="1506" y="614"/>
                    <a:pt x="1463" y="554"/>
                  </a:cubicBezTo>
                  <a:cubicBezTo>
                    <a:pt x="1452" y="534"/>
                    <a:pt x="1443" y="517"/>
                    <a:pt x="1435" y="497"/>
                  </a:cubicBezTo>
                  <a:lnTo>
                    <a:pt x="1432" y="477"/>
                  </a:lnTo>
                  <a:lnTo>
                    <a:pt x="1435" y="477"/>
                  </a:lnTo>
                  <a:lnTo>
                    <a:pt x="1455" y="467"/>
                  </a:lnTo>
                  <a:lnTo>
                    <a:pt x="1459" y="467"/>
                  </a:lnTo>
                  <a:cubicBezTo>
                    <a:pt x="1486" y="467"/>
                    <a:pt x="1516" y="470"/>
                    <a:pt x="1543" y="474"/>
                  </a:cubicBezTo>
                  <a:cubicBezTo>
                    <a:pt x="1576" y="477"/>
                    <a:pt x="1613" y="477"/>
                    <a:pt x="1646" y="480"/>
                  </a:cubicBezTo>
                  <a:cubicBezTo>
                    <a:pt x="1719" y="487"/>
                    <a:pt x="1790" y="507"/>
                    <a:pt x="1860" y="514"/>
                  </a:cubicBezTo>
                  <a:cubicBezTo>
                    <a:pt x="1871" y="515"/>
                    <a:pt x="1883" y="515"/>
                    <a:pt x="1894" y="515"/>
                  </a:cubicBezTo>
                  <a:cubicBezTo>
                    <a:pt x="1982" y="515"/>
                    <a:pt x="2068" y="494"/>
                    <a:pt x="2151" y="467"/>
                  </a:cubicBezTo>
                  <a:cubicBezTo>
                    <a:pt x="2185" y="454"/>
                    <a:pt x="2221" y="440"/>
                    <a:pt x="2255" y="423"/>
                  </a:cubicBezTo>
                  <a:cubicBezTo>
                    <a:pt x="2289" y="410"/>
                    <a:pt x="2318" y="387"/>
                    <a:pt x="2349" y="367"/>
                  </a:cubicBezTo>
                  <a:cubicBezTo>
                    <a:pt x="2358" y="360"/>
                    <a:pt x="2366" y="353"/>
                    <a:pt x="2372" y="343"/>
                  </a:cubicBezTo>
                  <a:cubicBezTo>
                    <a:pt x="2398" y="323"/>
                    <a:pt x="2415" y="296"/>
                    <a:pt x="2429" y="263"/>
                  </a:cubicBezTo>
                  <a:cubicBezTo>
                    <a:pt x="2449" y="222"/>
                    <a:pt x="2449" y="179"/>
                    <a:pt x="2446" y="136"/>
                  </a:cubicBezTo>
                  <a:cubicBezTo>
                    <a:pt x="2439" y="79"/>
                    <a:pt x="2392" y="29"/>
                    <a:pt x="2338" y="9"/>
                  </a:cubicBezTo>
                  <a:cubicBezTo>
                    <a:pt x="2322" y="3"/>
                    <a:pt x="2305" y="1"/>
                    <a:pt x="228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sp>
          <p:nvSpPr>
            <p:cNvPr id="28" name="Google Shape;28;p20"/>
            <p:cNvSpPr/>
            <p:nvPr/>
          </p:nvSpPr>
          <p:spPr>
            <a:xfrm rot="2700000">
              <a:off x="436313" y="4695036"/>
              <a:ext cx="339524" cy="175102"/>
            </a:xfrm>
            <a:custGeom>
              <a:avLst/>
              <a:gdLst/>
              <a:ahLst/>
              <a:cxnLst/>
              <a:rect l="l" t="t" r="r" b="b"/>
              <a:pathLst>
                <a:path w="3763" h="1328" extrusionOk="0">
                  <a:moveTo>
                    <a:pt x="3592" y="1032"/>
                  </a:moveTo>
                  <a:cubicBezTo>
                    <a:pt x="3597" y="1039"/>
                    <a:pt x="3603" y="1046"/>
                    <a:pt x="3608" y="1053"/>
                  </a:cubicBezTo>
                  <a:cubicBezTo>
                    <a:pt x="3604" y="1047"/>
                    <a:pt x="3598" y="1039"/>
                    <a:pt x="3592" y="1032"/>
                  </a:cubicBezTo>
                  <a:close/>
                  <a:moveTo>
                    <a:pt x="729" y="0"/>
                  </a:moveTo>
                  <a:cubicBezTo>
                    <a:pt x="695" y="0"/>
                    <a:pt x="663" y="3"/>
                    <a:pt x="629" y="10"/>
                  </a:cubicBezTo>
                  <a:cubicBezTo>
                    <a:pt x="575" y="24"/>
                    <a:pt x="525" y="50"/>
                    <a:pt x="482" y="84"/>
                  </a:cubicBezTo>
                  <a:cubicBezTo>
                    <a:pt x="458" y="101"/>
                    <a:pt x="442" y="117"/>
                    <a:pt x="425" y="138"/>
                  </a:cubicBezTo>
                  <a:cubicBezTo>
                    <a:pt x="398" y="167"/>
                    <a:pt x="374" y="204"/>
                    <a:pt x="354" y="238"/>
                  </a:cubicBezTo>
                  <a:cubicBezTo>
                    <a:pt x="328" y="291"/>
                    <a:pt x="301" y="348"/>
                    <a:pt x="277" y="405"/>
                  </a:cubicBezTo>
                  <a:cubicBezTo>
                    <a:pt x="251" y="462"/>
                    <a:pt x="228" y="519"/>
                    <a:pt x="201" y="576"/>
                  </a:cubicBezTo>
                  <a:cubicBezTo>
                    <a:pt x="167" y="652"/>
                    <a:pt x="134" y="732"/>
                    <a:pt x="101" y="809"/>
                  </a:cubicBezTo>
                  <a:cubicBezTo>
                    <a:pt x="67" y="893"/>
                    <a:pt x="36" y="980"/>
                    <a:pt x="10" y="1064"/>
                  </a:cubicBezTo>
                  <a:cubicBezTo>
                    <a:pt x="0" y="1093"/>
                    <a:pt x="10" y="1130"/>
                    <a:pt x="27" y="1158"/>
                  </a:cubicBezTo>
                  <a:cubicBezTo>
                    <a:pt x="44" y="1184"/>
                    <a:pt x="73" y="1204"/>
                    <a:pt x="104" y="1214"/>
                  </a:cubicBezTo>
                  <a:cubicBezTo>
                    <a:pt x="113" y="1216"/>
                    <a:pt x="121" y="1217"/>
                    <a:pt x="130" y="1217"/>
                  </a:cubicBezTo>
                  <a:cubicBezTo>
                    <a:pt x="154" y="1217"/>
                    <a:pt x="178" y="1210"/>
                    <a:pt x="197" y="1198"/>
                  </a:cubicBezTo>
                  <a:cubicBezTo>
                    <a:pt x="228" y="1178"/>
                    <a:pt x="241" y="1150"/>
                    <a:pt x="254" y="1118"/>
                  </a:cubicBezTo>
                  <a:cubicBezTo>
                    <a:pt x="271" y="1061"/>
                    <a:pt x="291" y="1004"/>
                    <a:pt x="311" y="947"/>
                  </a:cubicBezTo>
                  <a:cubicBezTo>
                    <a:pt x="354" y="843"/>
                    <a:pt x="402" y="740"/>
                    <a:pt x="448" y="636"/>
                  </a:cubicBezTo>
                  <a:cubicBezTo>
                    <a:pt x="468" y="592"/>
                    <a:pt x="488" y="545"/>
                    <a:pt x="508" y="502"/>
                  </a:cubicBezTo>
                  <a:cubicBezTo>
                    <a:pt x="535" y="451"/>
                    <a:pt x="558" y="398"/>
                    <a:pt x="589" y="351"/>
                  </a:cubicBezTo>
                  <a:cubicBezTo>
                    <a:pt x="598" y="338"/>
                    <a:pt x="609" y="331"/>
                    <a:pt x="615" y="321"/>
                  </a:cubicBezTo>
                  <a:cubicBezTo>
                    <a:pt x="635" y="308"/>
                    <a:pt x="652" y="298"/>
                    <a:pt x="669" y="288"/>
                  </a:cubicBezTo>
                  <a:lnTo>
                    <a:pt x="692" y="281"/>
                  </a:lnTo>
                  <a:cubicBezTo>
                    <a:pt x="703" y="281"/>
                    <a:pt x="709" y="278"/>
                    <a:pt x="719" y="278"/>
                  </a:cubicBezTo>
                  <a:lnTo>
                    <a:pt x="736" y="281"/>
                  </a:lnTo>
                  <a:lnTo>
                    <a:pt x="746" y="288"/>
                  </a:lnTo>
                  <a:cubicBezTo>
                    <a:pt x="749" y="298"/>
                    <a:pt x="756" y="304"/>
                    <a:pt x="763" y="315"/>
                  </a:cubicBezTo>
                  <a:cubicBezTo>
                    <a:pt x="779" y="358"/>
                    <a:pt x="793" y="405"/>
                    <a:pt x="806" y="451"/>
                  </a:cubicBezTo>
                  <a:cubicBezTo>
                    <a:pt x="823" y="505"/>
                    <a:pt x="836" y="559"/>
                    <a:pt x="846" y="612"/>
                  </a:cubicBezTo>
                  <a:cubicBezTo>
                    <a:pt x="856" y="666"/>
                    <a:pt x="866" y="716"/>
                    <a:pt x="876" y="766"/>
                  </a:cubicBezTo>
                  <a:cubicBezTo>
                    <a:pt x="879" y="789"/>
                    <a:pt x="887" y="809"/>
                    <a:pt x="893" y="833"/>
                  </a:cubicBezTo>
                  <a:cubicBezTo>
                    <a:pt x="903" y="863"/>
                    <a:pt x="916" y="893"/>
                    <a:pt x="930" y="920"/>
                  </a:cubicBezTo>
                  <a:cubicBezTo>
                    <a:pt x="956" y="977"/>
                    <a:pt x="993" y="1030"/>
                    <a:pt x="1040" y="1073"/>
                  </a:cubicBezTo>
                  <a:cubicBezTo>
                    <a:pt x="1070" y="1101"/>
                    <a:pt x="1104" y="1121"/>
                    <a:pt x="1137" y="1141"/>
                  </a:cubicBezTo>
                  <a:cubicBezTo>
                    <a:pt x="1180" y="1161"/>
                    <a:pt x="1224" y="1181"/>
                    <a:pt x="1271" y="1187"/>
                  </a:cubicBezTo>
                  <a:cubicBezTo>
                    <a:pt x="1290" y="1191"/>
                    <a:pt x="1310" y="1194"/>
                    <a:pt x="1330" y="1194"/>
                  </a:cubicBezTo>
                  <a:cubicBezTo>
                    <a:pt x="1391" y="1194"/>
                    <a:pt x="1452" y="1173"/>
                    <a:pt x="1495" y="1127"/>
                  </a:cubicBezTo>
                  <a:cubicBezTo>
                    <a:pt x="1525" y="1101"/>
                    <a:pt x="1549" y="1067"/>
                    <a:pt x="1569" y="1030"/>
                  </a:cubicBezTo>
                  <a:cubicBezTo>
                    <a:pt x="1598" y="984"/>
                    <a:pt x="1619" y="930"/>
                    <a:pt x="1635" y="877"/>
                  </a:cubicBezTo>
                  <a:cubicBezTo>
                    <a:pt x="1669" y="789"/>
                    <a:pt x="1692" y="703"/>
                    <a:pt x="1722" y="616"/>
                  </a:cubicBezTo>
                  <a:cubicBezTo>
                    <a:pt x="1749" y="542"/>
                    <a:pt x="1782" y="471"/>
                    <a:pt x="1826" y="405"/>
                  </a:cubicBezTo>
                  <a:cubicBezTo>
                    <a:pt x="1839" y="385"/>
                    <a:pt x="1853" y="368"/>
                    <a:pt x="1870" y="351"/>
                  </a:cubicBezTo>
                  <a:cubicBezTo>
                    <a:pt x="1879" y="345"/>
                    <a:pt x="1893" y="338"/>
                    <a:pt x="1903" y="331"/>
                  </a:cubicBezTo>
                  <a:cubicBezTo>
                    <a:pt x="1913" y="328"/>
                    <a:pt x="1923" y="325"/>
                    <a:pt x="1933" y="321"/>
                  </a:cubicBezTo>
                  <a:lnTo>
                    <a:pt x="1940" y="321"/>
                  </a:lnTo>
                  <a:lnTo>
                    <a:pt x="1947" y="325"/>
                  </a:lnTo>
                  <a:lnTo>
                    <a:pt x="1950" y="325"/>
                  </a:lnTo>
                  <a:cubicBezTo>
                    <a:pt x="1960" y="351"/>
                    <a:pt x="1963" y="378"/>
                    <a:pt x="1970" y="405"/>
                  </a:cubicBezTo>
                  <a:cubicBezTo>
                    <a:pt x="1977" y="435"/>
                    <a:pt x="1980" y="462"/>
                    <a:pt x="1987" y="491"/>
                  </a:cubicBezTo>
                  <a:cubicBezTo>
                    <a:pt x="2000" y="545"/>
                    <a:pt x="2013" y="599"/>
                    <a:pt x="2027" y="649"/>
                  </a:cubicBezTo>
                  <a:cubicBezTo>
                    <a:pt x="2043" y="706"/>
                    <a:pt x="2067" y="756"/>
                    <a:pt x="2083" y="813"/>
                  </a:cubicBezTo>
                  <a:cubicBezTo>
                    <a:pt x="2107" y="873"/>
                    <a:pt x="2134" y="937"/>
                    <a:pt x="2168" y="993"/>
                  </a:cubicBezTo>
                  <a:cubicBezTo>
                    <a:pt x="2188" y="1024"/>
                    <a:pt x="2211" y="1053"/>
                    <a:pt x="2234" y="1077"/>
                  </a:cubicBezTo>
                  <a:cubicBezTo>
                    <a:pt x="2261" y="1107"/>
                    <a:pt x="2291" y="1127"/>
                    <a:pt x="2321" y="1150"/>
                  </a:cubicBezTo>
                  <a:cubicBezTo>
                    <a:pt x="2368" y="1184"/>
                    <a:pt x="2424" y="1201"/>
                    <a:pt x="2481" y="1204"/>
                  </a:cubicBezTo>
                  <a:cubicBezTo>
                    <a:pt x="2486" y="1205"/>
                    <a:pt x="2490" y="1205"/>
                    <a:pt x="2494" y="1205"/>
                  </a:cubicBezTo>
                  <a:cubicBezTo>
                    <a:pt x="2539" y="1205"/>
                    <a:pt x="2576" y="1189"/>
                    <a:pt x="2615" y="1167"/>
                  </a:cubicBezTo>
                  <a:cubicBezTo>
                    <a:pt x="2632" y="1158"/>
                    <a:pt x="2656" y="1134"/>
                    <a:pt x="2669" y="1118"/>
                  </a:cubicBezTo>
                  <a:cubicBezTo>
                    <a:pt x="2685" y="1093"/>
                    <a:pt x="2699" y="1070"/>
                    <a:pt x="2713" y="1044"/>
                  </a:cubicBezTo>
                  <a:cubicBezTo>
                    <a:pt x="2745" y="977"/>
                    <a:pt x="2770" y="906"/>
                    <a:pt x="2793" y="833"/>
                  </a:cubicBezTo>
                  <a:cubicBezTo>
                    <a:pt x="2810" y="776"/>
                    <a:pt x="2830" y="723"/>
                    <a:pt x="2850" y="666"/>
                  </a:cubicBezTo>
                  <a:lnTo>
                    <a:pt x="2853" y="652"/>
                  </a:lnTo>
                  <a:cubicBezTo>
                    <a:pt x="2876" y="592"/>
                    <a:pt x="2903" y="536"/>
                    <a:pt x="2937" y="482"/>
                  </a:cubicBezTo>
                  <a:cubicBezTo>
                    <a:pt x="2950" y="468"/>
                    <a:pt x="2960" y="451"/>
                    <a:pt x="2977" y="439"/>
                  </a:cubicBezTo>
                  <a:lnTo>
                    <a:pt x="2990" y="428"/>
                  </a:lnTo>
                  <a:lnTo>
                    <a:pt x="2994" y="435"/>
                  </a:lnTo>
                  <a:cubicBezTo>
                    <a:pt x="3026" y="516"/>
                    <a:pt x="3040" y="599"/>
                    <a:pt x="3063" y="679"/>
                  </a:cubicBezTo>
                  <a:cubicBezTo>
                    <a:pt x="3074" y="723"/>
                    <a:pt x="3083" y="763"/>
                    <a:pt x="3097" y="806"/>
                  </a:cubicBezTo>
                  <a:cubicBezTo>
                    <a:pt x="3114" y="857"/>
                    <a:pt x="3140" y="903"/>
                    <a:pt x="3164" y="950"/>
                  </a:cubicBezTo>
                  <a:cubicBezTo>
                    <a:pt x="3187" y="1000"/>
                    <a:pt x="3214" y="1047"/>
                    <a:pt x="3244" y="1090"/>
                  </a:cubicBezTo>
                  <a:cubicBezTo>
                    <a:pt x="3264" y="1121"/>
                    <a:pt x="3287" y="1150"/>
                    <a:pt x="3311" y="1178"/>
                  </a:cubicBezTo>
                  <a:cubicBezTo>
                    <a:pt x="3327" y="1194"/>
                    <a:pt x="3341" y="1214"/>
                    <a:pt x="3355" y="1228"/>
                  </a:cubicBezTo>
                  <a:cubicBezTo>
                    <a:pt x="3404" y="1271"/>
                    <a:pt x="3461" y="1305"/>
                    <a:pt x="3528" y="1318"/>
                  </a:cubicBezTo>
                  <a:cubicBezTo>
                    <a:pt x="3555" y="1321"/>
                    <a:pt x="3585" y="1325"/>
                    <a:pt x="3616" y="1328"/>
                  </a:cubicBezTo>
                  <a:cubicBezTo>
                    <a:pt x="3639" y="1328"/>
                    <a:pt x="3662" y="1325"/>
                    <a:pt x="3685" y="1321"/>
                  </a:cubicBezTo>
                  <a:cubicBezTo>
                    <a:pt x="3702" y="1314"/>
                    <a:pt x="3719" y="1305"/>
                    <a:pt x="3729" y="1291"/>
                  </a:cubicBezTo>
                  <a:cubicBezTo>
                    <a:pt x="3742" y="1278"/>
                    <a:pt x="3753" y="1261"/>
                    <a:pt x="3756" y="1244"/>
                  </a:cubicBezTo>
                  <a:cubicBezTo>
                    <a:pt x="3762" y="1207"/>
                    <a:pt x="3753" y="1167"/>
                    <a:pt x="3726" y="1144"/>
                  </a:cubicBezTo>
                  <a:cubicBezTo>
                    <a:pt x="3699" y="1121"/>
                    <a:pt x="3669" y="1104"/>
                    <a:pt x="3639" y="1087"/>
                  </a:cubicBezTo>
                  <a:cubicBezTo>
                    <a:pt x="3619" y="1067"/>
                    <a:pt x="3602" y="1047"/>
                    <a:pt x="3585" y="1024"/>
                  </a:cubicBezTo>
                  <a:lnTo>
                    <a:pt x="3585" y="1024"/>
                  </a:lnTo>
                  <a:cubicBezTo>
                    <a:pt x="3587" y="1026"/>
                    <a:pt x="3589" y="1029"/>
                    <a:pt x="3592" y="1032"/>
                  </a:cubicBezTo>
                  <a:lnTo>
                    <a:pt x="3592" y="1032"/>
                  </a:lnTo>
                  <a:cubicBezTo>
                    <a:pt x="3558" y="988"/>
                    <a:pt x="3527" y="939"/>
                    <a:pt x="3495" y="890"/>
                  </a:cubicBezTo>
                  <a:cubicBezTo>
                    <a:pt x="3461" y="837"/>
                    <a:pt x="3432" y="783"/>
                    <a:pt x="3404" y="729"/>
                  </a:cubicBezTo>
                  <a:cubicBezTo>
                    <a:pt x="3388" y="686"/>
                    <a:pt x="3375" y="646"/>
                    <a:pt x="3361" y="605"/>
                  </a:cubicBezTo>
                  <a:cubicBezTo>
                    <a:pt x="3344" y="556"/>
                    <a:pt x="3327" y="505"/>
                    <a:pt x="3311" y="455"/>
                  </a:cubicBezTo>
                  <a:cubicBezTo>
                    <a:pt x="3291" y="398"/>
                    <a:pt x="3271" y="345"/>
                    <a:pt x="3244" y="291"/>
                  </a:cubicBezTo>
                  <a:cubicBezTo>
                    <a:pt x="3214" y="235"/>
                    <a:pt x="3171" y="187"/>
                    <a:pt x="3114" y="158"/>
                  </a:cubicBezTo>
                  <a:cubicBezTo>
                    <a:pt x="3076" y="137"/>
                    <a:pt x="3035" y="128"/>
                    <a:pt x="2993" y="128"/>
                  </a:cubicBezTo>
                  <a:cubicBezTo>
                    <a:pt x="2953" y="128"/>
                    <a:pt x="2914" y="136"/>
                    <a:pt x="2876" y="150"/>
                  </a:cubicBezTo>
                  <a:cubicBezTo>
                    <a:pt x="2856" y="158"/>
                    <a:pt x="2833" y="170"/>
                    <a:pt x="2813" y="181"/>
                  </a:cubicBezTo>
                  <a:cubicBezTo>
                    <a:pt x="2786" y="195"/>
                    <a:pt x="2762" y="218"/>
                    <a:pt x="2739" y="238"/>
                  </a:cubicBezTo>
                  <a:cubicBezTo>
                    <a:pt x="2716" y="258"/>
                    <a:pt x="2696" y="281"/>
                    <a:pt x="2676" y="304"/>
                  </a:cubicBezTo>
                  <a:cubicBezTo>
                    <a:pt x="2636" y="358"/>
                    <a:pt x="2602" y="418"/>
                    <a:pt x="2575" y="479"/>
                  </a:cubicBezTo>
                  <a:cubicBezTo>
                    <a:pt x="2545" y="542"/>
                    <a:pt x="2525" y="609"/>
                    <a:pt x="2505" y="676"/>
                  </a:cubicBezTo>
                  <a:cubicBezTo>
                    <a:pt x="2485" y="736"/>
                    <a:pt x="2472" y="792"/>
                    <a:pt x="2455" y="853"/>
                  </a:cubicBezTo>
                  <a:lnTo>
                    <a:pt x="2452" y="857"/>
                  </a:lnTo>
                  <a:lnTo>
                    <a:pt x="2448" y="849"/>
                  </a:lnTo>
                  <a:cubicBezTo>
                    <a:pt x="2421" y="817"/>
                    <a:pt x="2404" y="780"/>
                    <a:pt x="2384" y="743"/>
                  </a:cubicBezTo>
                  <a:cubicBezTo>
                    <a:pt x="2364" y="696"/>
                    <a:pt x="2344" y="652"/>
                    <a:pt x="2328" y="605"/>
                  </a:cubicBezTo>
                  <a:cubicBezTo>
                    <a:pt x="2308" y="552"/>
                    <a:pt x="2291" y="496"/>
                    <a:pt x="2274" y="439"/>
                  </a:cubicBezTo>
                  <a:cubicBezTo>
                    <a:pt x="2257" y="385"/>
                    <a:pt x="2244" y="331"/>
                    <a:pt x="2231" y="278"/>
                  </a:cubicBezTo>
                  <a:cubicBezTo>
                    <a:pt x="2214" y="218"/>
                    <a:pt x="2180" y="161"/>
                    <a:pt x="2134" y="117"/>
                  </a:cubicBezTo>
                  <a:cubicBezTo>
                    <a:pt x="2079" y="67"/>
                    <a:pt x="2004" y="44"/>
                    <a:pt x="1929" y="44"/>
                  </a:cubicBezTo>
                  <a:cubicBezTo>
                    <a:pt x="1900" y="44"/>
                    <a:pt x="1871" y="47"/>
                    <a:pt x="1842" y="54"/>
                  </a:cubicBezTo>
                  <a:cubicBezTo>
                    <a:pt x="1672" y="94"/>
                    <a:pt x="1558" y="241"/>
                    <a:pt x="1492" y="395"/>
                  </a:cubicBezTo>
                  <a:cubicBezTo>
                    <a:pt x="1461" y="462"/>
                    <a:pt x="1438" y="528"/>
                    <a:pt x="1418" y="596"/>
                  </a:cubicBezTo>
                  <a:cubicBezTo>
                    <a:pt x="1401" y="652"/>
                    <a:pt x="1385" y="706"/>
                    <a:pt x="1371" y="763"/>
                  </a:cubicBezTo>
                  <a:cubicBezTo>
                    <a:pt x="1361" y="792"/>
                    <a:pt x="1351" y="826"/>
                    <a:pt x="1341" y="857"/>
                  </a:cubicBezTo>
                  <a:cubicBezTo>
                    <a:pt x="1334" y="873"/>
                    <a:pt x="1328" y="886"/>
                    <a:pt x="1321" y="900"/>
                  </a:cubicBezTo>
                  <a:lnTo>
                    <a:pt x="1308" y="893"/>
                  </a:lnTo>
                  <a:cubicBezTo>
                    <a:pt x="1291" y="880"/>
                    <a:pt x="1277" y="866"/>
                    <a:pt x="1261" y="853"/>
                  </a:cubicBezTo>
                  <a:cubicBezTo>
                    <a:pt x="1251" y="837"/>
                    <a:pt x="1240" y="817"/>
                    <a:pt x="1234" y="800"/>
                  </a:cubicBezTo>
                  <a:cubicBezTo>
                    <a:pt x="1214" y="756"/>
                    <a:pt x="1200" y="712"/>
                    <a:pt x="1191" y="666"/>
                  </a:cubicBezTo>
                  <a:cubicBezTo>
                    <a:pt x="1174" y="602"/>
                    <a:pt x="1164" y="542"/>
                    <a:pt x="1147" y="479"/>
                  </a:cubicBezTo>
                  <a:cubicBezTo>
                    <a:pt x="1117" y="365"/>
                    <a:pt x="1074" y="251"/>
                    <a:pt x="1013" y="150"/>
                  </a:cubicBezTo>
                  <a:cubicBezTo>
                    <a:pt x="970" y="84"/>
                    <a:pt x="907" y="37"/>
                    <a:pt x="830" y="14"/>
                  </a:cubicBezTo>
                  <a:cubicBezTo>
                    <a:pt x="796" y="3"/>
                    <a:pt x="763" y="0"/>
                    <a:pt x="729"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rtl="0">
                <a:spcBef>
                  <a:spcPts val="0"/>
                </a:spcBef>
                <a:spcAft>
                  <a:spcPts val="0"/>
                </a:spcAft>
                <a:buClr>
                  <a:srgbClr val="000000"/>
                </a:buClr>
                <a:buSzPts val="1867"/>
                <a:buFont typeface="Arial"/>
                <a:buNone/>
              </a:pPr>
              <a:endParaRPr sz="1867" b="0" i="0" u="none" strike="noStrike" cap="none">
                <a:solidFill>
                  <a:srgbClr val="000000"/>
                </a:solidFill>
                <a:latin typeface="Arial"/>
                <a:ea typeface="Arial"/>
                <a:cs typeface="Arial"/>
                <a:sym typeface="Arial"/>
              </a:endParaRPr>
            </a:p>
          </p:txBody>
        </p:sp>
      </p:grpSp>
    </p:spTree>
    <p:extLst>
      <p:ext uri="{BB962C8B-B14F-4D97-AF65-F5344CB8AC3E}">
        <p14:creationId xmlns:p14="http://schemas.microsoft.com/office/powerpoint/2010/main" val="18419929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3" name="Date Placeholder 2">
            <a:extLst>
              <a:ext uri="{FF2B5EF4-FFF2-40B4-BE49-F238E27FC236}">
                <a16:creationId xmlns:a16="http://schemas.microsoft.com/office/drawing/2014/main" id="{5FD0B77D-000A-43FE-809E-6AC971F876FB}"/>
              </a:ext>
            </a:extLst>
          </p:cNvPr>
          <p:cNvSpPr>
            <a:spLocks noGrp="1"/>
          </p:cNvSpPr>
          <p:nvPr>
            <p:ph type="dt" sz="half" idx="10"/>
          </p:nvPr>
        </p:nvSpPr>
        <p:spPr>
          <a:xfrm>
            <a:off x="609600" y="6245225"/>
            <a:ext cx="2844800" cy="476250"/>
          </a:xfrm>
        </p:spPr>
        <p:txBody>
          <a:bodyPr/>
          <a:lstStyle>
            <a:lvl1pPr>
              <a:defRPr/>
            </a:lvl1pPr>
          </a:lstStyle>
          <a:p>
            <a:pPr>
              <a:defRPr/>
            </a:pPr>
            <a:endParaRPr lang="vi-VN"/>
          </a:p>
        </p:txBody>
      </p:sp>
      <p:sp>
        <p:nvSpPr>
          <p:cNvPr id="4" name="Footer Placeholder 3">
            <a:extLst>
              <a:ext uri="{FF2B5EF4-FFF2-40B4-BE49-F238E27FC236}">
                <a16:creationId xmlns:a16="http://schemas.microsoft.com/office/drawing/2014/main" id="{419AB860-300E-4E11-BCF8-5FA8123A0D14}"/>
              </a:ext>
            </a:extLst>
          </p:cNvPr>
          <p:cNvSpPr>
            <a:spLocks noGrp="1"/>
          </p:cNvSpPr>
          <p:nvPr>
            <p:ph type="ftr" sz="quarter" idx="11"/>
          </p:nvPr>
        </p:nvSpPr>
        <p:spPr>
          <a:xfrm>
            <a:off x="4165600" y="6245225"/>
            <a:ext cx="3860800" cy="476250"/>
          </a:xfrm>
        </p:spPr>
        <p:txBody>
          <a:bodyPr/>
          <a:lstStyle>
            <a:lvl1pPr>
              <a:defRPr/>
            </a:lvl1pPr>
          </a:lstStyle>
          <a:p>
            <a:pPr>
              <a:defRPr/>
            </a:pPr>
            <a:endParaRPr lang="vi-VN"/>
          </a:p>
        </p:txBody>
      </p:sp>
      <p:sp>
        <p:nvSpPr>
          <p:cNvPr id="5" name="Slide Number Placeholder 4">
            <a:extLst>
              <a:ext uri="{FF2B5EF4-FFF2-40B4-BE49-F238E27FC236}">
                <a16:creationId xmlns:a16="http://schemas.microsoft.com/office/drawing/2014/main" id="{7D774754-6FDA-4867-822D-C0FB5A9E0A97}"/>
              </a:ext>
            </a:extLst>
          </p:cNvPr>
          <p:cNvSpPr>
            <a:spLocks noGrp="1"/>
          </p:cNvSpPr>
          <p:nvPr>
            <p:ph type="sldNum" sz="quarter" idx="12"/>
          </p:nvPr>
        </p:nvSpPr>
        <p:spPr>
          <a:xfrm>
            <a:off x="8737600" y="6245225"/>
            <a:ext cx="2844800" cy="476250"/>
          </a:xfrm>
        </p:spPr>
        <p:txBody>
          <a:bodyPr/>
          <a:lstStyle>
            <a:lvl1pPr>
              <a:defRPr/>
            </a:lvl1pPr>
          </a:lstStyle>
          <a:p>
            <a:fld id="{855AE112-F3F1-47FE-A10A-9AAD3AAD1B3F}" type="slidenum">
              <a:rPr lang="vi-VN" altLang="en-US"/>
              <a:pPr/>
              <a:t>‹#›</a:t>
            </a:fld>
            <a:endParaRPr lang="vi-VN" altLang="en-US"/>
          </a:p>
        </p:txBody>
      </p:sp>
    </p:spTree>
    <p:extLst>
      <p:ext uri="{BB962C8B-B14F-4D97-AF65-F5344CB8AC3E}">
        <p14:creationId xmlns:p14="http://schemas.microsoft.com/office/powerpoint/2010/main" val="3785521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7334B10-1BAA-4F86-8112-CC1F1B123847}" type="datetimeFigureOut">
              <a:rPr lang="zh-CN" altLang="en-US" smtClean="0"/>
              <a:t>2021/9/5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4256958246"/>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334B10-1BAA-4F86-8112-CC1F1B123847}" type="datetimeFigureOut">
              <a:rPr lang="zh-CN" altLang="en-US" smtClean="0"/>
              <a:t>2021/9/5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1098907304"/>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7334B10-1BAA-4F86-8112-CC1F1B123847}" type="datetimeFigureOut">
              <a:rPr lang="zh-CN" altLang="en-US" smtClean="0"/>
              <a:t>2021/9/5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1285681973"/>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7334B10-1BAA-4F86-8112-CC1F1B123847}" type="datetimeFigureOut">
              <a:rPr lang="zh-CN" altLang="en-US" smtClean="0"/>
              <a:t>2021/9/5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2935479035"/>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7334B10-1BAA-4F86-8112-CC1F1B123847}" type="datetimeFigureOut">
              <a:rPr lang="zh-CN" altLang="en-US" smtClean="0"/>
              <a:t>2021/9/5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769726830"/>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7334B10-1BAA-4F86-8112-CC1F1B123847}" type="datetimeFigureOut">
              <a:rPr lang="zh-CN" altLang="en-US" smtClean="0"/>
              <a:t>2021/9/5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1399816471"/>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4ECA2E9-C4A0-4352-B7B0-A41B2ADEA3ED}"/>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3F21257C-E52C-42CE-9244-D09F4BD4AE1F}"/>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82E7B630-A44E-4637-89B0-BA692D96E544}"/>
              </a:ext>
            </a:extLst>
          </p:cNvPr>
          <p:cNvSpPr>
            <a:spLocks noGrp="1"/>
          </p:cNvSpPr>
          <p:nvPr>
            <p:ph type="dt" sz="half" idx="10"/>
          </p:nvPr>
        </p:nvSpPr>
        <p:spPr/>
        <p:txBody>
          <a:bodyPr/>
          <a:lstStyle/>
          <a:p>
            <a:fld id="{6C76D9E9-1115-4A6A-ACAD-BF46EE2A3809}" type="datetimeFigureOut">
              <a:rPr lang="en-US" smtClean="0"/>
              <a:t>9/5/2021</a:t>
            </a:fld>
            <a:endParaRPr lang="en-US"/>
          </a:p>
        </p:txBody>
      </p:sp>
      <p:sp>
        <p:nvSpPr>
          <p:cNvPr id="5" name="Chỗ dành sẵn cho Chân trang 4">
            <a:extLst>
              <a:ext uri="{FF2B5EF4-FFF2-40B4-BE49-F238E27FC236}">
                <a16:creationId xmlns:a16="http://schemas.microsoft.com/office/drawing/2014/main" id="{6B792FF4-C518-491B-9E53-4626F3335B90}"/>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B88DCFC5-089D-4FD2-98F0-20F8B136C109}"/>
              </a:ext>
            </a:extLst>
          </p:cNvPr>
          <p:cNvSpPr>
            <a:spLocks noGrp="1"/>
          </p:cNvSpPr>
          <p:nvPr>
            <p:ph type="sldNum" sz="quarter" idx="12"/>
          </p:nvPr>
        </p:nvSpPr>
        <p:spPr/>
        <p:txBody>
          <a:bodyPr/>
          <a:lstStyle/>
          <a:p>
            <a:fld id="{DFB5E29F-E0A6-4456-9308-6F7BE34EB79C}" type="slidenum">
              <a:rPr lang="en-US" smtClean="0"/>
              <a:t>‹#›</a:t>
            </a:fld>
            <a:endParaRPr lang="en-US"/>
          </a:p>
        </p:txBody>
      </p:sp>
    </p:spTree>
    <p:extLst>
      <p:ext uri="{BB962C8B-B14F-4D97-AF65-F5344CB8AC3E}">
        <p14:creationId xmlns:p14="http://schemas.microsoft.com/office/powerpoint/2010/main" val="6823559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334B10-1BAA-4F86-8112-CC1F1B123847}" type="datetimeFigureOut">
              <a:rPr lang="zh-CN" altLang="en-US" smtClean="0"/>
              <a:t>2021/9/5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1216967092"/>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7334B10-1BAA-4F86-8112-CC1F1B123847}" type="datetimeFigureOut">
              <a:rPr lang="zh-CN" altLang="en-US" smtClean="0"/>
              <a:t>2021/9/5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1910579444"/>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7334B10-1BAA-4F86-8112-CC1F1B123847}" type="datetimeFigureOut">
              <a:rPr lang="zh-CN" altLang="en-US" smtClean="0"/>
              <a:t>2021/9/5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817378172"/>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334B10-1BAA-4F86-8112-CC1F1B123847}" type="datetimeFigureOut">
              <a:rPr lang="zh-CN" altLang="en-US" smtClean="0"/>
              <a:t>2021/9/5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1288906448"/>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334B10-1BAA-4F86-8112-CC1F1B123847}" type="datetimeFigureOut">
              <a:rPr lang="zh-CN" altLang="en-US" smtClean="0"/>
              <a:t>2021/9/5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1516785046"/>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73772181"/>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3771089"/>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4063555"/>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9D26EDC-E73B-4342-9AF4-79CD261E2BB1}" type="datetime1">
              <a:rPr lang="en-US" smtClean="0"/>
              <a:t>9/5/2021</a:t>
            </a:fld>
            <a:endParaRPr lang="en-US"/>
          </a:p>
        </p:txBody>
      </p:sp>
      <p:sp>
        <p:nvSpPr>
          <p:cNvPr id="4" name="Footer Placeholder 3"/>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961116325"/>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2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788866234"/>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0C539D0-724D-4B1C-8D09-2A506DA70203}"/>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FCA01BC9-6DA3-41B1-A0FB-014B5507E2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5CAEC97D-1121-45C4-8295-A8053898CA7D}"/>
              </a:ext>
            </a:extLst>
          </p:cNvPr>
          <p:cNvSpPr>
            <a:spLocks noGrp="1"/>
          </p:cNvSpPr>
          <p:nvPr>
            <p:ph type="dt" sz="half" idx="10"/>
          </p:nvPr>
        </p:nvSpPr>
        <p:spPr/>
        <p:txBody>
          <a:bodyPr/>
          <a:lstStyle/>
          <a:p>
            <a:fld id="{6C76D9E9-1115-4A6A-ACAD-BF46EE2A3809}" type="datetimeFigureOut">
              <a:rPr lang="en-US" smtClean="0"/>
              <a:t>9/5/2021</a:t>
            </a:fld>
            <a:endParaRPr lang="en-US"/>
          </a:p>
        </p:txBody>
      </p:sp>
      <p:sp>
        <p:nvSpPr>
          <p:cNvPr id="5" name="Chỗ dành sẵn cho Chân trang 4">
            <a:extLst>
              <a:ext uri="{FF2B5EF4-FFF2-40B4-BE49-F238E27FC236}">
                <a16:creationId xmlns:a16="http://schemas.microsoft.com/office/drawing/2014/main" id="{261C8ACE-802A-4488-958A-C6219683B01C}"/>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9242A2AC-C2AC-4378-9815-388691183418}"/>
              </a:ext>
            </a:extLst>
          </p:cNvPr>
          <p:cNvSpPr>
            <a:spLocks noGrp="1"/>
          </p:cNvSpPr>
          <p:nvPr>
            <p:ph type="sldNum" sz="quarter" idx="12"/>
          </p:nvPr>
        </p:nvSpPr>
        <p:spPr/>
        <p:txBody>
          <a:bodyPr/>
          <a:lstStyle/>
          <a:p>
            <a:fld id="{DFB5E29F-E0A6-4456-9308-6F7BE34EB79C}" type="slidenum">
              <a:rPr lang="en-US" smtClean="0"/>
              <a:t>‹#›</a:t>
            </a:fld>
            <a:endParaRPr lang="en-US"/>
          </a:p>
        </p:txBody>
      </p:sp>
    </p:spTree>
    <p:extLst>
      <p:ext uri="{BB962C8B-B14F-4D97-AF65-F5344CB8AC3E}">
        <p14:creationId xmlns:p14="http://schemas.microsoft.com/office/powerpoint/2010/main" val="35811969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zh-CN" altLang="en-US"/>
              <a:t>单击此处编辑母版标题样式</a:t>
            </a:r>
            <a:endParaRPr lang="en-US" dirty="0"/>
          </a:p>
        </p:txBody>
      </p:sp>
    </p:spTree>
    <p:extLst>
      <p:ext uri="{BB962C8B-B14F-4D97-AF65-F5344CB8AC3E}">
        <p14:creationId xmlns:p14="http://schemas.microsoft.com/office/powerpoint/2010/main" val="2388835551"/>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475451" y="2314636"/>
            <a:ext cx="2850365" cy="2850365"/>
          </a:xfrm>
          <a:custGeom>
            <a:avLst/>
            <a:gdLst>
              <a:gd name="connsiteX0" fmla="*/ 1015705 w 2031410"/>
              <a:gd name="connsiteY0" fmla="*/ 0 h 2031410"/>
              <a:gd name="connsiteX1" fmla="*/ 2031410 w 2031410"/>
              <a:gd name="connsiteY1" fmla="*/ 1015705 h 2031410"/>
              <a:gd name="connsiteX2" fmla="*/ 1015705 w 2031410"/>
              <a:gd name="connsiteY2" fmla="*/ 2031410 h 2031410"/>
              <a:gd name="connsiteX3" fmla="*/ 0 w 2031410"/>
              <a:gd name="connsiteY3" fmla="*/ 1015705 h 2031410"/>
              <a:gd name="connsiteX4" fmla="*/ 1015705 w 2031410"/>
              <a:gd name="connsiteY4" fmla="*/ 0 h 2031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410" h="2031410">
                <a:moveTo>
                  <a:pt x="1015705" y="0"/>
                </a:moveTo>
                <a:cubicBezTo>
                  <a:pt x="1576663" y="0"/>
                  <a:pt x="2031410" y="454747"/>
                  <a:pt x="2031410" y="1015705"/>
                </a:cubicBezTo>
                <a:cubicBezTo>
                  <a:pt x="2031410" y="1576663"/>
                  <a:pt x="1576663" y="2031410"/>
                  <a:pt x="1015705" y="2031410"/>
                </a:cubicBezTo>
                <a:cubicBezTo>
                  <a:pt x="454747" y="2031410"/>
                  <a:pt x="0" y="1576663"/>
                  <a:pt x="0" y="1015705"/>
                </a:cubicBezTo>
                <a:cubicBezTo>
                  <a:pt x="0" y="454747"/>
                  <a:pt x="454747" y="0"/>
                  <a:pt x="1015705" y="0"/>
                </a:cubicBezTo>
                <a:close/>
              </a:path>
            </a:pathLst>
          </a:custGeom>
        </p:spPr>
        <p:txBody>
          <a:bodyPr wrap="square">
            <a:noAutofit/>
          </a:bodyPr>
          <a:lstStyle/>
          <a:p>
            <a:r>
              <a:rPr lang="zh-CN" altLang="en-US"/>
              <a:t>单击图标添加图片</a:t>
            </a:r>
            <a:endParaRPr lang="en-US"/>
          </a:p>
        </p:txBody>
      </p:sp>
    </p:spTree>
    <p:extLst>
      <p:ext uri="{BB962C8B-B14F-4D97-AF65-F5344CB8AC3E}">
        <p14:creationId xmlns:p14="http://schemas.microsoft.com/office/powerpoint/2010/main" val="375174776"/>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4_Title Slide">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8450377" y="1843789"/>
            <a:ext cx="2158584" cy="2158584"/>
          </a:xfrm>
          <a:custGeom>
            <a:avLst/>
            <a:gdLst>
              <a:gd name="connsiteX0" fmla="*/ 1079292 w 2158584"/>
              <a:gd name="connsiteY0" fmla="*/ 0 h 2158584"/>
              <a:gd name="connsiteX1" fmla="*/ 2158584 w 2158584"/>
              <a:gd name="connsiteY1" fmla="*/ 1079292 h 2158584"/>
              <a:gd name="connsiteX2" fmla="*/ 1079292 w 2158584"/>
              <a:gd name="connsiteY2" fmla="*/ 2158584 h 2158584"/>
              <a:gd name="connsiteX3" fmla="*/ 0 w 2158584"/>
              <a:gd name="connsiteY3" fmla="*/ 1079292 h 2158584"/>
              <a:gd name="connsiteX4" fmla="*/ 1079292 w 2158584"/>
              <a:gd name="connsiteY4" fmla="*/ 0 h 2158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8584" h="2158584">
                <a:moveTo>
                  <a:pt x="1079292" y="0"/>
                </a:moveTo>
                <a:cubicBezTo>
                  <a:pt x="1675369" y="0"/>
                  <a:pt x="2158584" y="483215"/>
                  <a:pt x="2158584" y="1079292"/>
                </a:cubicBezTo>
                <a:cubicBezTo>
                  <a:pt x="2158584" y="1675369"/>
                  <a:pt x="1675369" y="2158584"/>
                  <a:pt x="1079292" y="2158584"/>
                </a:cubicBezTo>
                <a:cubicBezTo>
                  <a:pt x="483215" y="2158584"/>
                  <a:pt x="0" y="1675369"/>
                  <a:pt x="0" y="1079292"/>
                </a:cubicBezTo>
                <a:cubicBezTo>
                  <a:pt x="0" y="483215"/>
                  <a:pt x="483215" y="0"/>
                  <a:pt x="1079292" y="0"/>
                </a:cubicBezTo>
                <a:close/>
              </a:path>
            </a:pathLst>
          </a:custGeom>
        </p:spPr>
        <p:txBody>
          <a:bodyPr wrap="square">
            <a:noAutofit/>
          </a:bodyPr>
          <a:lstStyle/>
          <a:p>
            <a:r>
              <a:rPr lang="zh-CN" altLang="en-US"/>
              <a:t>单击图标添加图片</a:t>
            </a:r>
            <a:endParaRPr lang="en-US"/>
          </a:p>
        </p:txBody>
      </p:sp>
      <p:sp>
        <p:nvSpPr>
          <p:cNvPr id="17" name="Picture Placeholder 16"/>
          <p:cNvSpPr>
            <a:spLocks noGrp="1"/>
          </p:cNvSpPr>
          <p:nvPr>
            <p:ph type="pic" sz="quarter" idx="11"/>
          </p:nvPr>
        </p:nvSpPr>
        <p:spPr>
          <a:xfrm>
            <a:off x="1588957" y="1843789"/>
            <a:ext cx="2158584" cy="2158584"/>
          </a:xfrm>
          <a:custGeom>
            <a:avLst/>
            <a:gdLst>
              <a:gd name="connsiteX0" fmla="*/ 1079292 w 2158584"/>
              <a:gd name="connsiteY0" fmla="*/ 0 h 2158584"/>
              <a:gd name="connsiteX1" fmla="*/ 2158584 w 2158584"/>
              <a:gd name="connsiteY1" fmla="*/ 1079292 h 2158584"/>
              <a:gd name="connsiteX2" fmla="*/ 1079292 w 2158584"/>
              <a:gd name="connsiteY2" fmla="*/ 2158584 h 2158584"/>
              <a:gd name="connsiteX3" fmla="*/ 0 w 2158584"/>
              <a:gd name="connsiteY3" fmla="*/ 1079292 h 2158584"/>
              <a:gd name="connsiteX4" fmla="*/ 1079292 w 2158584"/>
              <a:gd name="connsiteY4" fmla="*/ 0 h 2158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8584" h="2158584">
                <a:moveTo>
                  <a:pt x="1079292" y="0"/>
                </a:moveTo>
                <a:cubicBezTo>
                  <a:pt x="1675369" y="0"/>
                  <a:pt x="2158584" y="483215"/>
                  <a:pt x="2158584" y="1079292"/>
                </a:cubicBezTo>
                <a:cubicBezTo>
                  <a:pt x="2158584" y="1675369"/>
                  <a:pt x="1675369" y="2158584"/>
                  <a:pt x="1079292" y="2158584"/>
                </a:cubicBezTo>
                <a:cubicBezTo>
                  <a:pt x="483215" y="2158584"/>
                  <a:pt x="0" y="1675369"/>
                  <a:pt x="0" y="1079292"/>
                </a:cubicBezTo>
                <a:cubicBezTo>
                  <a:pt x="0" y="483215"/>
                  <a:pt x="483215" y="0"/>
                  <a:pt x="1079292" y="0"/>
                </a:cubicBezTo>
                <a:close/>
              </a:path>
            </a:pathLst>
          </a:custGeom>
        </p:spPr>
        <p:txBody>
          <a:bodyPr wrap="square">
            <a:noAutofit/>
          </a:bodyPr>
          <a:lstStyle/>
          <a:p>
            <a:r>
              <a:rPr lang="zh-CN" altLang="en-US"/>
              <a:t>单击图标添加图片</a:t>
            </a:r>
            <a:endParaRPr lang="en-US"/>
          </a:p>
        </p:txBody>
      </p:sp>
      <p:sp>
        <p:nvSpPr>
          <p:cNvPr id="14" name="Picture Placeholder 13"/>
          <p:cNvSpPr>
            <a:spLocks noGrp="1"/>
          </p:cNvSpPr>
          <p:nvPr>
            <p:ph type="pic" sz="quarter" idx="12"/>
          </p:nvPr>
        </p:nvSpPr>
        <p:spPr>
          <a:xfrm>
            <a:off x="5016708" y="1843789"/>
            <a:ext cx="2158584" cy="2158584"/>
          </a:xfrm>
          <a:custGeom>
            <a:avLst/>
            <a:gdLst>
              <a:gd name="connsiteX0" fmla="*/ 1079292 w 2158584"/>
              <a:gd name="connsiteY0" fmla="*/ 0 h 2158584"/>
              <a:gd name="connsiteX1" fmla="*/ 2158584 w 2158584"/>
              <a:gd name="connsiteY1" fmla="*/ 1079292 h 2158584"/>
              <a:gd name="connsiteX2" fmla="*/ 1079292 w 2158584"/>
              <a:gd name="connsiteY2" fmla="*/ 2158584 h 2158584"/>
              <a:gd name="connsiteX3" fmla="*/ 0 w 2158584"/>
              <a:gd name="connsiteY3" fmla="*/ 1079292 h 2158584"/>
              <a:gd name="connsiteX4" fmla="*/ 1079292 w 2158584"/>
              <a:gd name="connsiteY4" fmla="*/ 0 h 2158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8584" h="2158584">
                <a:moveTo>
                  <a:pt x="1079292" y="0"/>
                </a:moveTo>
                <a:cubicBezTo>
                  <a:pt x="1675369" y="0"/>
                  <a:pt x="2158584" y="483215"/>
                  <a:pt x="2158584" y="1079292"/>
                </a:cubicBezTo>
                <a:cubicBezTo>
                  <a:pt x="2158584" y="1675369"/>
                  <a:pt x="1675369" y="2158584"/>
                  <a:pt x="1079292" y="2158584"/>
                </a:cubicBezTo>
                <a:cubicBezTo>
                  <a:pt x="483215" y="2158584"/>
                  <a:pt x="0" y="1675369"/>
                  <a:pt x="0" y="1079292"/>
                </a:cubicBezTo>
                <a:cubicBezTo>
                  <a:pt x="0" y="483215"/>
                  <a:pt x="483215" y="0"/>
                  <a:pt x="1079292" y="0"/>
                </a:cubicBezTo>
                <a:close/>
              </a:path>
            </a:pathLst>
          </a:custGeom>
        </p:spPr>
        <p:txBody>
          <a:bodyPr wrap="square">
            <a:noAutofit/>
          </a:bodyPr>
          <a:lstStyle/>
          <a:p>
            <a:r>
              <a:rPr lang="zh-CN" altLang="en-US"/>
              <a:t>单击图标添加图片</a:t>
            </a:r>
            <a:endParaRPr lang="en-US"/>
          </a:p>
        </p:txBody>
      </p:sp>
    </p:spTree>
    <p:extLst>
      <p:ext uri="{BB962C8B-B14F-4D97-AF65-F5344CB8AC3E}">
        <p14:creationId xmlns:p14="http://schemas.microsoft.com/office/powerpoint/2010/main" val="2694336652"/>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ScreenMockup">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362075" y="1471631"/>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r>
              <a:rPr lang="zh-CN" altLang="en-US"/>
              <a:t>单击图标添加图片</a:t>
            </a:r>
            <a:endParaRPr lang="en-US"/>
          </a:p>
        </p:txBody>
      </p:sp>
      <p:sp>
        <p:nvSpPr>
          <p:cNvPr id="13" name="Picture Placeholder 12"/>
          <p:cNvSpPr>
            <a:spLocks noGrp="1"/>
          </p:cNvSpPr>
          <p:nvPr>
            <p:ph type="pic" sz="quarter" idx="11"/>
          </p:nvPr>
        </p:nvSpPr>
        <p:spPr>
          <a:xfrm>
            <a:off x="4350028" y="247649"/>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r>
              <a:rPr lang="zh-CN" altLang="en-US"/>
              <a:t>单击图标添加图片</a:t>
            </a:r>
            <a:endParaRPr lang="en-US"/>
          </a:p>
        </p:txBody>
      </p:sp>
      <p:sp>
        <p:nvSpPr>
          <p:cNvPr id="15" name="Picture Placeholder 14"/>
          <p:cNvSpPr>
            <a:spLocks noGrp="1"/>
          </p:cNvSpPr>
          <p:nvPr>
            <p:ph type="pic" sz="quarter" idx="12"/>
          </p:nvPr>
        </p:nvSpPr>
        <p:spPr>
          <a:xfrm>
            <a:off x="7337980" y="1345633"/>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r>
              <a:rPr lang="zh-CN" altLang="en-US"/>
              <a:t>单击图标添加图片</a:t>
            </a:r>
            <a:endParaRPr lang="en-US"/>
          </a:p>
        </p:txBody>
      </p:sp>
    </p:spTree>
    <p:extLst>
      <p:ext uri="{BB962C8B-B14F-4D97-AF65-F5344CB8AC3E}">
        <p14:creationId xmlns:p14="http://schemas.microsoft.com/office/powerpoint/2010/main" val="2247076389"/>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4126371"/>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62361"/>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74C6E04F-7D08-4D01-8705-62A6A4F32A7A}"/>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CC81CE24-7370-440B-9C34-DDD25340A3ED}"/>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8EBE3E58-6C88-4D5E-9716-BB2A8ECAEAA0}"/>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A0D8D808-634A-4F75-A224-04EA8922B4F0}"/>
              </a:ext>
            </a:extLst>
          </p:cNvPr>
          <p:cNvSpPr>
            <a:spLocks noGrp="1"/>
          </p:cNvSpPr>
          <p:nvPr>
            <p:ph type="dt" sz="half" idx="10"/>
          </p:nvPr>
        </p:nvSpPr>
        <p:spPr/>
        <p:txBody>
          <a:bodyPr/>
          <a:lstStyle/>
          <a:p>
            <a:fld id="{6C76D9E9-1115-4A6A-ACAD-BF46EE2A3809}" type="datetimeFigureOut">
              <a:rPr lang="en-US" smtClean="0"/>
              <a:t>9/5/2021</a:t>
            </a:fld>
            <a:endParaRPr lang="en-US"/>
          </a:p>
        </p:txBody>
      </p:sp>
      <p:sp>
        <p:nvSpPr>
          <p:cNvPr id="6" name="Chỗ dành sẵn cho Chân trang 5">
            <a:extLst>
              <a:ext uri="{FF2B5EF4-FFF2-40B4-BE49-F238E27FC236}">
                <a16:creationId xmlns:a16="http://schemas.microsoft.com/office/drawing/2014/main" id="{0693E578-8199-4174-8B70-9B6473F96CC3}"/>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0FC4BF6C-20DA-47FF-A27F-C1991C3811BB}"/>
              </a:ext>
            </a:extLst>
          </p:cNvPr>
          <p:cNvSpPr>
            <a:spLocks noGrp="1"/>
          </p:cNvSpPr>
          <p:nvPr>
            <p:ph type="sldNum" sz="quarter" idx="12"/>
          </p:nvPr>
        </p:nvSpPr>
        <p:spPr/>
        <p:txBody>
          <a:bodyPr/>
          <a:lstStyle/>
          <a:p>
            <a:fld id="{DFB5E29F-E0A6-4456-9308-6F7BE34EB79C}" type="slidenum">
              <a:rPr lang="en-US" smtClean="0"/>
              <a:t>‹#›</a:t>
            </a:fld>
            <a:endParaRPr lang="en-US"/>
          </a:p>
        </p:txBody>
      </p:sp>
    </p:spTree>
    <p:extLst>
      <p:ext uri="{BB962C8B-B14F-4D97-AF65-F5344CB8AC3E}">
        <p14:creationId xmlns:p14="http://schemas.microsoft.com/office/powerpoint/2010/main" val="1108426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55A2B9A-C247-4A1A-A66D-68A46CC016F4}"/>
              </a:ext>
            </a:extLst>
          </p:cNvPr>
          <p:cNvSpPr>
            <a:spLocks noGrp="1"/>
          </p:cNvSpPr>
          <p:nvPr>
            <p:ph type="title"/>
          </p:nvPr>
        </p:nvSpPr>
        <p:spPr>
          <a:xfrm>
            <a:off x="839788" y="365125"/>
            <a:ext cx="10515600" cy="1325563"/>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6EDFF1E1-1450-48B5-9340-9666B37BF0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A9E069D9-2B53-4051-B4BF-2CFBB6750328}"/>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FDE51467-3346-4335-BD27-EBD35971BE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17CB36F2-5504-4DBD-AE3B-58A47D2CF528}"/>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B305DB62-74B4-4428-A592-516F28E4663F}"/>
              </a:ext>
            </a:extLst>
          </p:cNvPr>
          <p:cNvSpPr>
            <a:spLocks noGrp="1"/>
          </p:cNvSpPr>
          <p:nvPr>
            <p:ph type="dt" sz="half" idx="10"/>
          </p:nvPr>
        </p:nvSpPr>
        <p:spPr/>
        <p:txBody>
          <a:bodyPr/>
          <a:lstStyle/>
          <a:p>
            <a:fld id="{6C76D9E9-1115-4A6A-ACAD-BF46EE2A3809}" type="datetimeFigureOut">
              <a:rPr lang="en-US" smtClean="0"/>
              <a:t>9/5/2021</a:t>
            </a:fld>
            <a:endParaRPr lang="en-US"/>
          </a:p>
        </p:txBody>
      </p:sp>
      <p:sp>
        <p:nvSpPr>
          <p:cNvPr id="8" name="Chỗ dành sẵn cho Chân trang 7">
            <a:extLst>
              <a:ext uri="{FF2B5EF4-FFF2-40B4-BE49-F238E27FC236}">
                <a16:creationId xmlns:a16="http://schemas.microsoft.com/office/drawing/2014/main" id="{C3924188-F142-4D7B-AFB4-47B851636BFC}"/>
              </a:ext>
            </a:extLst>
          </p:cNvPr>
          <p:cNvSpPr>
            <a:spLocks noGrp="1"/>
          </p:cNvSpPr>
          <p:nvPr>
            <p:ph type="ftr" sz="quarter" idx="11"/>
          </p:nvPr>
        </p:nvSpPr>
        <p:spPr/>
        <p:txBody>
          <a:bodyPr/>
          <a:lstStyle/>
          <a:p>
            <a:endParaRPr lang="en-US"/>
          </a:p>
        </p:txBody>
      </p:sp>
      <p:sp>
        <p:nvSpPr>
          <p:cNvPr id="9" name="Chỗ dành sẵn cho Số hiệu Bản chiếu 8">
            <a:extLst>
              <a:ext uri="{FF2B5EF4-FFF2-40B4-BE49-F238E27FC236}">
                <a16:creationId xmlns:a16="http://schemas.microsoft.com/office/drawing/2014/main" id="{8790233F-5DAC-46E3-AA62-3C2911156DD0}"/>
              </a:ext>
            </a:extLst>
          </p:cNvPr>
          <p:cNvSpPr>
            <a:spLocks noGrp="1"/>
          </p:cNvSpPr>
          <p:nvPr>
            <p:ph type="sldNum" sz="quarter" idx="12"/>
          </p:nvPr>
        </p:nvSpPr>
        <p:spPr/>
        <p:txBody>
          <a:bodyPr/>
          <a:lstStyle/>
          <a:p>
            <a:fld id="{DFB5E29F-E0A6-4456-9308-6F7BE34EB79C}" type="slidenum">
              <a:rPr lang="en-US" smtClean="0"/>
              <a:t>‹#›</a:t>
            </a:fld>
            <a:endParaRPr lang="en-US"/>
          </a:p>
        </p:txBody>
      </p:sp>
    </p:spTree>
    <p:extLst>
      <p:ext uri="{BB962C8B-B14F-4D97-AF65-F5344CB8AC3E}">
        <p14:creationId xmlns:p14="http://schemas.microsoft.com/office/powerpoint/2010/main" val="918879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83A41FD-4A09-4C0C-8EF5-B499022BE093}"/>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5759AE98-2A25-42F9-BD14-3F8CDE3059C4}"/>
              </a:ext>
            </a:extLst>
          </p:cNvPr>
          <p:cNvSpPr>
            <a:spLocks noGrp="1"/>
          </p:cNvSpPr>
          <p:nvPr>
            <p:ph type="dt" sz="half" idx="10"/>
          </p:nvPr>
        </p:nvSpPr>
        <p:spPr/>
        <p:txBody>
          <a:bodyPr/>
          <a:lstStyle/>
          <a:p>
            <a:fld id="{6C76D9E9-1115-4A6A-ACAD-BF46EE2A3809}" type="datetimeFigureOut">
              <a:rPr lang="en-US" smtClean="0"/>
              <a:t>9/5/2021</a:t>
            </a:fld>
            <a:endParaRPr lang="en-US"/>
          </a:p>
        </p:txBody>
      </p:sp>
      <p:sp>
        <p:nvSpPr>
          <p:cNvPr id="4" name="Chỗ dành sẵn cho Chân trang 3">
            <a:extLst>
              <a:ext uri="{FF2B5EF4-FFF2-40B4-BE49-F238E27FC236}">
                <a16:creationId xmlns:a16="http://schemas.microsoft.com/office/drawing/2014/main" id="{D6201510-4D2E-4A17-9250-867495B2FCDF}"/>
              </a:ext>
            </a:extLst>
          </p:cNvPr>
          <p:cNvSpPr>
            <a:spLocks noGrp="1"/>
          </p:cNvSpPr>
          <p:nvPr>
            <p:ph type="ftr" sz="quarter" idx="11"/>
          </p:nvPr>
        </p:nvSpPr>
        <p:spPr/>
        <p:txBody>
          <a:bodyPr/>
          <a:lstStyle/>
          <a:p>
            <a:endParaRPr lang="en-US"/>
          </a:p>
        </p:txBody>
      </p:sp>
      <p:sp>
        <p:nvSpPr>
          <p:cNvPr id="5" name="Chỗ dành sẵn cho Số hiệu Bản chiếu 4">
            <a:extLst>
              <a:ext uri="{FF2B5EF4-FFF2-40B4-BE49-F238E27FC236}">
                <a16:creationId xmlns:a16="http://schemas.microsoft.com/office/drawing/2014/main" id="{FAFBA892-0670-43BE-A455-1BF8AC6E39E0}"/>
              </a:ext>
            </a:extLst>
          </p:cNvPr>
          <p:cNvSpPr>
            <a:spLocks noGrp="1"/>
          </p:cNvSpPr>
          <p:nvPr>
            <p:ph type="sldNum" sz="quarter" idx="12"/>
          </p:nvPr>
        </p:nvSpPr>
        <p:spPr/>
        <p:txBody>
          <a:bodyPr/>
          <a:lstStyle/>
          <a:p>
            <a:fld id="{DFB5E29F-E0A6-4456-9308-6F7BE34EB79C}" type="slidenum">
              <a:rPr lang="en-US" smtClean="0"/>
              <a:t>‹#›</a:t>
            </a:fld>
            <a:endParaRPr lang="en-US"/>
          </a:p>
        </p:txBody>
      </p:sp>
    </p:spTree>
    <p:extLst>
      <p:ext uri="{BB962C8B-B14F-4D97-AF65-F5344CB8AC3E}">
        <p14:creationId xmlns:p14="http://schemas.microsoft.com/office/powerpoint/2010/main" val="3195599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5748AA16-1300-4A53-9B6F-45FFEDCD0F55}"/>
              </a:ext>
            </a:extLst>
          </p:cNvPr>
          <p:cNvSpPr>
            <a:spLocks noGrp="1"/>
          </p:cNvSpPr>
          <p:nvPr>
            <p:ph type="dt" sz="half" idx="10"/>
          </p:nvPr>
        </p:nvSpPr>
        <p:spPr/>
        <p:txBody>
          <a:bodyPr/>
          <a:lstStyle/>
          <a:p>
            <a:fld id="{6C76D9E9-1115-4A6A-ACAD-BF46EE2A3809}" type="datetimeFigureOut">
              <a:rPr lang="en-US" smtClean="0"/>
              <a:t>9/5/2021</a:t>
            </a:fld>
            <a:endParaRPr lang="en-US"/>
          </a:p>
        </p:txBody>
      </p:sp>
      <p:sp>
        <p:nvSpPr>
          <p:cNvPr id="3" name="Chỗ dành sẵn cho Chân trang 2">
            <a:extLst>
              <a:ext uri="{FF2B5EF4-FFF2-40B4-BE49-F238E27FC236}">
                <a16:creationId xmlns:a16="http://schemas.microsoft.com/office/drawing/2014/main" id="{8BE88DCF-C710-41EF-85F3-8B2BF0812E90}"/>
              </a:ext>
            </a:extLst>
          </p:cNvPr>
          <p:cNvSpPr>
            <a:spLocks noGrp="1"/>
          </p:cNvSpPr>
          <p:nvPr>
            <p:ph type="ftr" sz="quarter" idx="11"/>
          </p:nvPr>
        </p:nvSpPr>
        <p:spPr/>
        <p:txBody>
          <a:bodyPr/>
          <a:lstStyle/>
          <a:p>
            <a:endParaRPr lang="en-US"/>
          </a:p>
        </p:txBody>
      </p:sp>
      <p:sp>
        <p:nvSpPr>
          <p:cNvPr id="4" name="Chỗ dành sẵn cho Số hiệu Bản chiếu 3">
            <a:extLst>
              <a:ext uri="{FF2B5EF4-FFF2-40B4-BE49-F238E27FC236}">
                <a16:creationId xmlns:a16="http://schemas.microsoft.com/office/drawing/2014/main" id="{375DDD66-97BF-4418-B15D-DFBA4CB0E54D}"/>
              </a:ext>
            </a:extLst>
          </p:cNvPr>
          <p:cNvSpPr>
            <a:spLocks noGrp="1"/>
          </p:cNvSpPr>
          <p:nvPr>
            <p:ph type="sldNum" sz="quarter" idx="12"/>
          </p:nvPr>
        </p:nvSpPr>
        <p:spPr/>
        <p:txBody>
          <a:bodyPr/>
          <a:lstStyle/>
          <a:p>
            <a:fld id="{DFB5E29F-E0A6-4456-9308-6F7BE34EB79C}" type="slidenum">
              <a:rPr lang="en-US" smtClean="0"/>
              <a:t>‹#›</a:t>
            </a:fld>
            <a:endParaRPr lang="en-US"/>
          </a:p>
        </p:txBody>
      </p:sp>
    </p:spTree>
    <p:extLst>
      <p:ext uri="{BB962C8B-B14F-4D97-AF65-F5344CB8AC3E}">
        <p14:creationId xmlns:p14="http://schemas.microsoft.com/office/powerpoint/2010/main" val="4018988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2B71D9E-D118-4860-9179-460326C9739A}"/>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DC3E24D8-F4CC-4992-808E-F0C7B4ADB3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B9BDE32F-A8AD-481B-8A70-65C24C0AA4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5F1A3DC7-7815-49B7-8686-8F2115C70C0C}"/>
              </a:ext>
            </a:extLst>
          </p:cNvPr>
          <p:cNvSpPr>
            <a:spLocks noGrp="1"/>
          </p:cNvSpPr>
          <p:nvPr>
            <p:ph type="dt" sz="half" idx="10"/>
          </p:nvPr>
        </p:nvSpPr>
        <p:spPr/>
        <p:txBody>
          <a:bodyPr/>
          <a:lstStyle/>
          <a:p>
            <a:fld id="{6C76D9E9-1115-4A6A-ACAD-BF46EE2A3809}" type="datetimeFigureOut">
              <a:rPr lang="en-US" smtClean="0"/>
              <a:t>9/5/2021</a:t>
            </a:fld>
            <a:endParaRPr lang="en-US"/>
          </a:p>
        </p:txBody>
      </p:sp>
      <p:sp>
        <p:nvSpPr>
          <p:cNvPr id="6" name="Chỗ dành sẵn cho Chân trang 5">
            <a:extLst>
              <a:ext uri="{FF2B5EF4-FFF2-40B4-BE49-F238E27FC236}">
                <a16:creationId xmlns:a16="http://schemas.microsoft.com/office/drawing/2014/main" id="{54326486-F505-4B71-910E-2D66089322A9}"/>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AF88A633-46FE-4D6E-96CB-884C81C43BA1}"/>
              </a:ext>
            </a:extLst>
          </p:cNvPr>
          <p:cNvSpPr>
            <a:spLocks noGrp="1"/>
          </p:cNvSpPr>
          <p:nvPr>
            <p:ph type="sldNum" sz="quarter" idx="12"/>
          </p:nvPr>
        </p:nvSpPr>
        <p:spPr/>
        <p:txBody>
          <a:bodyPr/>
          <a:lstStyle/>
          <a:p>
            <a:fld id="{DFB5E29F-E0A6-4456-9308-6F7BE34EB79C}" type="slidenum">
              <a:rPr lang="en-US" smtClean="0"/>
              <a:t>‹#›</a:t>
            </a:fld>
            <a:endParaRPr lang="en-US"/>
          </a:p>
        </p:txBody>
      </p:sp>
    </p:spTree>
    <p:extLst>
      <p:ext uri="{BB962C8B-B14F-4D97-AF65-F5344CB8AC3E}">
        <p14:creationId xmlns:p14="http://schemas.microsoft.com/office/powerpoint/2010/main" val="32648459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061332C-7467-4985-ADE6-9C59E99CBA47}"/>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AD3F661E-1EE4-4AA0-A370-0FCBE0CD53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CC558A80-20DF-491C-A60F-FD492FD31A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A5AE6701-509B-4096-AE0E-278A4677A89F}"/>
              </a:ext>
            </a:extLst>
          </p:cNvPr>
          <p:cNvSpPr>
            <a:spLocks noGrp="1"/>
          </p:cNvSpPr>
          <p:nvPr>
            <p:ph type="dt" sz="half" idx="10"/>
          </p:nvPr>
        </p:nvSpPr>
        <p:spPr/>
        <p:txBody>
          <a:bodyPr/>
          <a:lstStyle/>
          <a:p>
            <a:fld id="{6C76D9E9-1115-4A6A-ACAD-BF46EE2A3809}" type="datetimeFigureOut">
              <a:rPr lang="en-US" smtClean="0"/>
              <a:t>9/5/2021</a:t>
            </a:fld>
            <a:endParaRPr lang="en-US"/>
          </a:p>
        </p:txBody>
      </p:sp>
      <p:sp>
        <p:nvSpPr>
          <p:cNvPr id="6" name="Chỗ dành sẵn cho Chân trang 5">
            <a:extLst>
              <a:ext uri="{FF2B5EF4-FFF2-40B4-BE49-F238E27FC236}">
                <a16:creationId xmlns:a16="http://schemas.microsoft.com/office/drawing/2014/main" id="{FEF48E06-3EA8-4B03-9B66-0BAE5B197570}"/>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289D1F34-C0F5-40BE-8AEA-617CE8398E5F}"/>
              </a:ext>
            </a:extLst>
          </p:cNvPr>
          <p:cNvSpPr>
            <a:spLocks noGrp="1"/>
          </p:cNvSpPr>
          <p:nvPr>
            <p:ph type="sldNum" sz="quarter" idx="12"/>
          </p:nvPr>
        </p:nvSpPr>
        <p:spPr/>
        <p:txBody>
          <a:bodyPr/>
          <a:lstStyle/>
          <a:p>
            <a:fld id="{DFB5E29F-E0A6-4456-9308-6F7BE34EB79C}" type="slidenum">
              <a:rPr lang="en-US" smtClean="0"/>
              <a:t>‹#›</a:t>
            </a:fld>
            <a:endParaRPr lang="en-US"/>
          </a:p>
        </p:txBody>
      </p:sp>
    </p:spTree>
    <p:extLst>
      <p:ext uri="{BB962C8B-B14F-4D97-AF65-F5344CB8AC3E}">
        <p14:creationId xmlns:p14="http://schemas.microsoft.com/office/powerpoint/2010/main" val="32035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21" Type="http://schemas.openxmlformats.org/officeDocument/2006/relationships/slideLayout" Target="../slideLayouts/slideLayout34.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theme" Target="../theme/theme2.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71C9BF62-D4C9-4ABE-B714-AFF9D0E625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639B21B4-D614-4EF6-A8BA-B1D57CF7B2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AE6E3FB6-0004-4C6B-A0A4-64A76DAD10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76D9E9-1115-4A6A-ACAD-BF46EE2A3809}" type="datetimeFigureOut">
              <a:rPr lang="en-US" smtClean="0"/>
              <a:t>9/5/2021</a:t>
            </a:fld>
            <a:endParaRPr lang="en-US"/>
          </a:p>
        </p:txBody>
      </p:sp>
      <p:sp>
        <p:nvSpPr>
          <p:cNvPr id="5" name="Chỗ dành sẵn cho Chân trang 4">
            <a:extLst>
              <a:ext uri="{FF2B5EF4-FFF2-40B4-BE49-F238E27FC236}">
                <a16:creationId xmlns:a16="http://schemas.microsoft.com/office/drawing/2014/main" id="{DC7C1029-22BA-4860-9379-A3440E2C1C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Chỗ dành sẵn cho Số hiệu Bản chiếu 5">
            <a:extLst>
              <a:ext uri="{FF2B5EF4-FFF2-40B4-BE49-F238E27FC236}">
                <a16:creationId xmlns:a16="http://schemas.microsoft.com/office/drawing/2014/main" id="{E6CBB0EF-E55E-465D-8D94-FC3B269890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5E29F-E0A6-4456-9308-6F7BE34EB79C}" type="slidenum">
              <a:rPr lang="en-US" smtClean="0"/>
              <a:t>‹#›</a:t>
            </a:fld>
            <a:endParaRPr lang="en-US"/>
          </a:p>
        </p:txBody>
      </p:sp>
    </p:spTree>
    <p:extLst>
      <p:ext uri="{BB962C8B-B14F-4D97-AF65-F5344CB8AC3E}">
        <p14:creationId xmlns:p14="http://schemas.microsoft.com/office/powerpoint/2010/main" val="30188323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8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34B10-1BAA-4F86-8112-CC1F1B123847}" type="datetimeFigureOut">
              <a:rPr lang="zh-CN" altLang="en-US" smtClean="0"/>
              <a:t>2021/9/5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20D2FB-AB3F-4652-A92E-B20259EF7F60}" type="slidenum">
              <a:rPr lang="zh-CN" altLang="en-US" smtClean="0"/>
              <a:t>‹#›</a:t>
            </a:fld>
            <a:endParaRPr lang="zh-CN" altLang="en-US"/>
          </a:p>
        </p:txBody>
      </p:sp>
    </p:spTree>
    <p:extLst>
      <p:ext uri="{BB962C8B-B14F-4D97-AF65-F5344CB8AC3E}">
        <p14:creationId xmlns:p14="http://schemas.microsoft.com/office/powerpoint/2010/main" val="305780730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Lst>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Yeseva One" panose="00000500000000000000" charset="0"/>
          <a:ea typeface="Yeseva One" panose="00000500000000000000"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4.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40.png"/><Relationship Id="rId18" Type="http://schemas.openxmlformats.org/officeDocument/2006/relationships/image" Target="../media/image45.png"/><Relationship Id="rId3" Type="http://schemas.openxmlformats.org/officeDocument/2006/relationships/hyperlink" Target="G&#243;c%20c&#243;%20&#273;&#7881;nh%20n&#7857;m%20trong%20&#273;&#432;&#7901;ng%20tr&#242;n.gsp" TargetMode="External"/><Relationship Id="rId21" Type="http://schemas.openxmlformats.org/officeDocument/2006/relationships/image" Target="../media/image48.png"/><Relationship Id="rId7" Type="http://schemas.openxmlformats.org/officeDocument/2006/relationships/image" Target="../media/image35.wmf"/><Relationship Id="rId12" Type="http://schemas.openxmlformats.org/officeDocument/2006/relationships/image" Target="../media/image39.png"/><Relationship Id="rId17" Type="http://schemas.openxmlformats.org/officeDocument/2006/relationships/image" Target="../media/image44.png"/><Relationship Id="rId2" Type="http://schemas.openxmlformats.org/officeDocument/2006/relationships/audio" Target="../media/audio1.wav"/><Relationship Id="rId16" Type="http://schemas.openxmlformats.org/officeDocument/2006/relationships/image" Target="../media/image43.png"/><Relationship Id="rId20"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oleObject" Target="../embeddings/oleObject10.bin"/><Relationship Id="rId11" Type="http://schemas.openxmlformats.org/officeDocument/2006/relationships/image" Target="../media/image38.png"/><Relationship Id="rId5" Type="http://schemas.openxmlformats.org/officeDocument/2006/relationships/image" Target="../media/image34.wmf"/><Relationship Id="rId15" Type="http://schemas.openxmlformats.org/officeDocument/2006/relationships/image" Target="../media/image42.png"/><Relationship Id="rId10" Type="http://schemas.openxmlformats.org/officeDocument/2006/relationships/image" Target="../media/image37.png"/><Relationship Id="rId19" Type="http://schemas.openxmlformats.org/officeDocument/2006/relationships/image" Target="../media/image46.png"/><Relationship Id="rId4" Type="http://schemas.openxmlformats.org/officeDocument/2006/relationships/oleObject" Target="../embeddings/oleObject9.bin"/><Relationship Id="rId9" Type="http://schemas.openxmlformats.org/officeDocument/2006/relationships/image" Target="../media/image36.wmf"/><Relationship Id="rId14" Type="http://schemas.openxmlformats.org/officeDocument/2006/relationships/image" Target="../media/image41.png"/><Relationship Id="rId22"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png"/><Relationship Id="rId1" Type="http://schemas.openxmlformats.org/officeDocument/2006/relationships/slideLayout" Target="../slideLayouts/slideLayout7.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image" Target="../media/image51.wmf"/><Relationship Id="rId13" Type="http://schemas.openxmlformats.org/officeDocument/2006/relationships/oleObject" Target="../embeddings/oleObject17.bin"/><Relationship Id="rId18" Type="http://schemas.microsoft.com/office/2007/relationships/hdphoto" Target="../media/hdphoto1.wdp"/><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53.wmf"/><Relationship Id="rId17" Type="http://schemas.openxmlformats.org/officeDocument/2006/relationships/image" Target="../media/image24.png"/><Relationship Id="rId2" Type="http://schemas.openxmlformats.org/officeDocument/2006/relationships/image" Target="../media/image8.png"/><Relationship Id="rId16" Type="http://schemas.openxmlformats.org/officeDocument/2006/relationships/image" Target="../media/image55.wmf"/><Relationship Id="rId1" Type="http://schemas.openxmlformats.org/officeDocument/2006/relationships/slideLayout" Target="../slideLayouts/slideLayout7.xml"/><Relationship Id="rId6" Type="http://schemas.openxmlformats.org/officeDocument/2006/relationships/image" Target="../media/image50.wmf"/><Relationship Id="rId11" Type="http://schemas.openxmlformats.org/officeDocument/2006/relationships/oleObject" Target="../embeddings/oleObject16.bin"/><Relationship Id="rId5" Type="http://schemas.openxmlformats.org/officeDocument/2006/relationships/oleObject" Target="../embeddings/oleObject13.bin"/><Relationship Id="rId15" Type="http://schemas.openxmlformats.org/officeDocument/2006/relationships/oleObject" Target="../embeddings/oleObject18.bin"/><Relationship Id="rId10" Type="http://schemas.openxmlformats.org/officeDocument/2006/relationships/image" Target="../media/image52.wmf"/><Relationship Id="rId4" Type="http://schemas.openxmlformats.org/officeDocument/2006/relationships/image" Target="../media/image49.wmf"/><Relationship Id="rId9" Type="http://schemas.openxmlformats.org/officeDocument/2006/relationships/oleObject" Target="../embeddings/oleObject15.bin"/><Relationship Id="rId14" Type="http://schemas.openxmlformats.org/officeDocument/2006/relationships/image" Target="../media/image54.wmf"/></Relationships>
</file>

<file path=ppt/slides/_rels/slide13.xml.rels><?xml version="1.0" encoding="UTF-8" standalone="yes"?>
<Relationships xmlns="http://schemas.openxmlformats.org/package/2006/relationships"><Relationship Id="rId8" Type="http://schemas.openxmlformats.org/officeDocument/2006/relationships/image" Target="../media/image57.wmf"/><Relationship Id="rId13" Type="http://schemas.openxmlformats.org/officeDocument/2006/relationships/oleObject" Target="../embeddings/oleObject24.bin"/><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59.wmf"/><Relationship Id="rId2" Type="http://schemas.openxmlformats.org/officeDocument/2006/relationships/image" Target="../media/image8.png"/><Relationship Id="rId16" Type="http://schemas.microsoft.com/office/2007/relationships/hdphoto" Target="../media/hdphoto1.wdp"/><Relationship Id="rId1" Type="http://schemas.openxmlformats.org/officeDocument/2006/relationships/slideLayout" Target="../slideLayouts/slideLayout7.xml"/><Relationship Id="rId6" Type="http://schemas.openxmlformats.org/officeDocument/2006/relationships/image" Target="../media/image55.wmf"/><Relationship Id="rId11" Type="http://schemas.openxmlformats.org/officeDocument/2006/relationships/oleObject" Target="../embeddings/oleObject23.bin"/><Relationship Id="rId5" Type="http://schemas.openxmlformats.org/officeDocument/2006/relationships/oleObject" Target="../embeddings/oleObject20.bin"/><Relationship Id="rId15" Type="http://schemas.openxmlformats.org/officeDocument/2006/relationships/image" Target="../media/image24.png"/><Relationship Id="rId10" Type="http://schemas.openxmlformats.org/officeDocument/2006/relationships/image" Target="../media/image58.wmf"/><Relationship Id="rId4" Type="http://schemas.openxmlformats.org/officeDocument/2006/relationships/image" Target="../media/image56.wmf"/><Relationship Id="rId9" Type="http://schemas.openxmlformats.org/officeDocument/2006/relationships/oleObject" Target="../embeddings/oleObject22.bin"/><Relationship Id="rId14" Type="http://schemas.openxmlformats.org/officeDocument/2006/relationships/image" Target="../media/image60.wmf"/></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62.wmf"/><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oleObject" Target="../embeddings/oleObject26.bin"/><Relationship Id="rId5" Type="http://schemas.openxmlformats.org/officeDocument/2006/relationships/image" Target="../media/image61.wmf"/><Relationship Id="rId4" Type="http://schemas.openxmlformats.org/officeDocument/2006/relationships/oleObject" Target="../embeddings/oleObject25.bin"/></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29.bin"/><Relationship Id="rId13" Type="http://schemas.openxmlformats.org/officeDocument/2006/relationships/image" Target="../media/image67.wmf"/><Relationship Id="rId18" Type="http://schemas.openxmlformats.org/officeDocument/2006/relationships/oleObject" Target="../embeddings/oleObject34.bin"/><Relationship Id="rId26" Type="http://schemas.openxmlformats.org/officeDocument/2006/relationships/image" Target="../media/image43.png"/><Relationship Id="rId3" Type="http://schemas.openxmlformats.org/officeDocument/2006/relationships/image" Target="../media/image8.png"/><Relationship Id="rId21" Type="http://schemas.openxmlformats.org/officeDocument/2006/relationships/image" Target="../media/image38.png"/><Relationship Id="rId34" Type="http://schemas.openxmlformats.org/officeDocument/2006/relationships/oleObject" Target="../embeddings/oleObject36.bin"/><Relationship Id="rId7" Type="http://schemas.openxmlformats.org/officeDocument/2006/relationships/image" Target="../media/image64.wmf"/><Relationship Id="rId12" Type="http://schemas.openxmlformats.org/officeDocument/2006/relationships/oleObject" Target="../embeddings/oleObject31.bin"/><Relationship Id="rId17" Type="http://schemas.openxmlformats.org/officeDocument/2006/relationships/image" Target="../media/image69.wmf"/><Relationship Id="rId25" Type="http://schemas.openxmlformats.org/officeDocument/2006/relationships/image" Target="../media/image42.png"/><Relationship Id="rId33" Type="http://schemas.openxmlformats.org/officeDocument/2006/relationships/image" Target="../media/image71.wmf"/><Relationship Id="rId2" Type="http://schemas.openxmlformats.org/officeDocument/2006/relationships/audio" Target="../media/audio1.wav"/><Relationship Id="rId16" Type="http://schemas.openxmlformats.org/officeDocument/2006/relationships/oleObject" Target="../embeddings/oleObject33.bin"/><Relationship Id="rId20" Type="http://schemas.openxmlformats.org/officeDocument/2006/relationships/image" Target="../media/image37.png"/><Relationship Id="rId29"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oleObject" Target="../embeddings/oleObject28.bin"/><Relationship Id="rId11" Type="http://schemas.openxmlformats.org/officeDocument/2006/relationships/image" Target="../media/image66.wmf"/><Relationship Id="rId24" Type="http://schemas.openxmlformats.org/officeDocument/2006/relationships/image" Target="../media/image41.png"/><Relationship Id="rId32" Type="http://schemas.openxmlformats.org/officeDocument/2006/relationships/oleObject" Target="../embeddings/oleObject35.bin"/><Relationship Id="rId37" Type="http://schemas.openxmlformats.org/officeDocument/2006/relationships/image" Target="../media/image73.emf"/><Relationship Id="rId5" Type="http://schemas.openxmlformats.org/officeDocument/2006/relationships/image" Target="../media/image63.wmf"/><Relationship Id="rId15" Type="http://schemas.openxmlformats.org/officeDocument/2006/relationships/image" Target="../media/image68.wmf"/><Relationship Id="rId23" Type="http://schemas.openxmlformats.org/officeDocument/2006/relationships/image" Target="../media/image40.png"/><Relationship Id="rId28" Type="http://schemas.openxmlformats.org/officeDocument/2006/relationships/image" Target="../media/image45.png"/><Relationship Id="rId36" Type="http://schemas.openxmlformats.org/officeDocument/2006/relationships/oleObject" Target="../embeddings/oleObject37.bin"/><Relationship Id="rId10" Type="http://schemas.openxmlformats.org/officeDocument/2006/relationships/oleObject" Target="../embeddings/oleObject30.bin"/><Relationship Id="rId19" Type="http://schemas.openxmlformats.org/officeDocument/2006/relationships/image" Target="../media/image70.wmf"/><Relationship Id="rId31" Type="http://schemas.openxmlformats.org/officeDocument/2006/relationships/image" Target="../media/image48.png"/><Relationship Id="rId4" Type="http://schemas.openxmlformats.org/officeDocument/2006/relationships/oleObject" Target="../embeddings/oleObject27.bin"/><Relationship Id="rId9" Type="http://schemas.openxmlformats.org/officeDocument/2006/relationships/image" Target="../media/image65.wmf"/><Relationship Id="rId14" Type="http://schemas.openxmlformats.org/officeDocument/2006/relationships/oleObject" Target="../embeddings/oleObject32.bin"/><Relationship Id="rId22" Type="http://schemas.openxmlformats.org/officeDocument/2006/relationships/image" Target="../media/image39.png"/><Relationship Id="rId27" Type="http://schemas.openxmlformats.org/officeDocument/2006/relationships/image" Target="../media/image44.png"/><Relationship Id="rId30" Type="http://schemas.openxmlformats.org/officeDocument/2006/relationships/image" Target="../media/image47.png"/><Relationship Id="rId35" Type="http://schemas.openxmlformats.org/officeDocument/2006/relationships/image" Target="../media/image72.emf"/></Relationships>
</file>

<file path=ppt/slides/_rels/slide16.xml.rels><?xml version="1.0" encoding="UTF-8" standalone="yes"?>
<Relationships xmlns="http://schemas.openxmlformats.org/package/2006/relationships"><Relationship Id="rId3" Type="http://schemas.openxmlformats.org/officeDocument/2006/relationships/image" Target="../media/image74.emf"/><Relationship Id="rId7" Type="http://schemas.openxmlformats.org/officeDocument/2006/relationships/image" Target="../media/image75.wmf"/><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oleObject" Target="../embeddings/oleObject38.bin"/><Relationship Id="rId5" Type="http://schemas.microsoft.com/office/2007/relationships/hdphoto" Target="../media/hdphoto1.wdp"/><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41.bin"/><Relationship Id="rId13" Type="http://schemas.openxmlformats.org/officeDocument/2006/relationships/image" Target="../media/image80.wmf"/><Relationship Id="rId18" Type="http://schemas.openxmlformats.org/officeDocument/2006/relationships/image" Target="../media/image83.png"/><Relationship Id="rId3" Type="http://schemas.openxmlformats.org/officeDocument/2006/relationships/oleObject" Target="../embeddings/oleObject39.bin"/><Relationship Id="rId7" Type="http://schemas.openxmlformats.org/officeDocument/2006/relationships/image" Target="../media/image77.wmf"/><Relationship Id="rId12" Type="http://schemas.openxmlformats.org/officeDocument/2006/relationships/oleObject" Target="../embeddings/oleObject43.bin"/><Relationship Id="rId17" Type="http://schemas.openxmlformats.org/officeDocument/2006/relationships/image" Target="../media/image82.wmf"/><Relationship Id="rId2" Type="http://schemas.openxmlformats.org/officeDocument/2006/relationships/image" Target="../media/image8.png"/><Relationship Id="rId16" Type="http://schemas.openxmlformats.org/officeDocument/2006/relationships/oleObject" Target="../embeddings/oleObject45.bin"/><Relationship Id="rId1" Type="http://schemas.openxmlformats.org/officeDocument/2006/relationships/slideLayout" Target="../slideLayouts/slideLayout7.xml"/><Relationship Id="rId6" Type="http://schemas.openxmlformats.org/officeDocument/2006/relationships/oleObject" Target="../embeddings/oleObject40.bin"/><Relationship Id="rId11" Type="http://schemas.openxmlformats.org/officeDocument/2006/relationships/image" Target="../media/image79.wmf"/><Relationship Id="rId5" Type="http://schemas.openxmlformats.org/officeDocument/2006/relationships/image" Target="../media/image74.emf"/><Relationship Id="rId15" Type="http://schemas.openxmlformats.org/officeDocument/2006/relationships/image" Target="../media/image81.wmf"/><Relationship Id="rId10" Type="http://schemas.openxmlformats.org/officeDocument/2006/relationships/oleObject" Target="../embeddings/oleObject42.bin"/><Relationship Id="rId4" Type="http://schemas.openxmlformats.org/officeDocument/2006/relationships/image" Target="../media/image76.wmf"/><Relationship Id="rId9" Type="http://schemas.openxmlformats.org/officeDocument/2006/relationships/image" Target="../media/image78.wmf"/><Relationship Id="rId14" Type="http://schemas.openxmlformats.org/officeDocument/2006/relationships/oleObject" Target="../embeddings/oleObject44.bin"/></Relationships>
</file>

<file path=ppt/slides/_rels/slide18.xml.rels><?xml version="1.0" encoding="UTF-8" standalone="yes"?>
<Relationships xmlns="http://schemas.openxmlformats.org/package/2006/relationships"><Relationship Id="rId8" Type="http://schemas.openxmlformats.org/officeDocument/2006/relationships/image" Target="../media/image35.wmf"/><Relationship Id="rId13" Type="http://schemas.openxmlformats.org/officeDocument/2006/relationships/image" Target="../media/image40.png"/><Relationship Id="rId18" Type="http://schemas.openxmlformats.org/officeDocument/2006/relationships/image" Target="../media/image45.png"/><Relationship Id="rId3" Type="http://schemas.openxmlformats.org/officeDocument/2006/relationships/hyperlink" Target="g&#243;c%20c&#243;%20&#273;&#7881;nh%20n&#7857;m%20b&#234;n%20ngo&#224;i%20&#273;&#432;&#7901;ng%20tr&#242;n.gsp" TargetMode="External"/><Relationship Id="rId21" Type="http://schemas.openxmlformats.org/officeDocument/2006/relationships/image" Target="../media/image48.png"/><Relationship Id="rId7" Type="http://schemas.openxmlformats.org/officeDocument/2006/relationships/oleObject" Target="../embeddings/oleObject47.bin"/><Relationship Id="rId12" Type="http://schemas.openxmlformats.org/officeDocument/2006/relationships/image" Target="../media/image39.png"/><Relationship Id="rId17" Type="http://schemas.openxmlformats.org/officeDocument/2006/relationships/image" Target="../media/image44.png"/><Relationship Id="rId2" Type="http://schemas.openxmlformats.org/officeDocument/2006/relationships/audio" Target="../media/audio1.wav"/><Relationship Id="rId16" Type="http://schemas.openxmlformats.org/officeDocument/2006/relationships/image" Target="../media/image43.png"/><Relationship Id="rId20"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34.wmf"/><Relationship Id="rId11" Type="http://schemas.openxmlformats.org/officeDocument/2006/relationships/image" Target="../media/image38.png"/><Relationship Id="rId5" Type="http://schemas.openxmlformats.org/officeDocument/2006/relationships/oleObject" Target="../embeddings/oleObject46.bin"/><Relationship Id="rId15" Type="http://schemas.openxmlformats.org/officeDocument/2006/relationships/image" Target="../media/image42.png"/><Relationship Id="rId10" Type="http://schemas.openxmlformats.org/officeDocument/2006/relationships/image" Target="../media/image36.wmf"/><Relationship Id="rId19" Type="http://schemas.openxmlformats.org/officeDocument/2006/relationships/image" Target="../media/image46.png"/><Relationship Id="rId4" Type="http://schemas.openxmlformats.org/officeDocument/2006/relationships/image" Target="../media/image8.png"/><Relationship Id="rId9" Type="http://schemas.openxmlformats.org/officeDocument/2006/relationships/oleObject" Target="../embeddings/oleObject48.bin"/><Relationship Id="rId14" Type="http://schemas.openxmlformats.org/officeDocument/2006/relationships/image" Target="../media/image41.png"/><Relationship Id="rId22" Type="http://schemas.openxmlformats.org/officeDocument/2006/relationships/image" Target="../media/image13.png"/></Relationships>
</file>

<file path=ppt/slides/_rels/slide19.xml.rels><?xml version="1.0" encoding="UTF-8" standalone="yes"?>
<Relationships xmlns="http://schemas.openxmlformats.org/package/2006/relationships"><Relationship Id="rId8" Type="http://schemas.openxmlformats.org/officeDocument/2006/relationships/image" Target="../media/image86.wmf"/><Relationship Id="rId3" Type="http://schemas.openxmlformats.org/officeDocument/2006/relationships/oleObject" Target="../embeddings/oleObject49.bin"/><Relationship Id="rId7" Type="http://schemas.openxmlformats.org/officeDocument/2006/relationships/oleObject" Target="../embeddings/oleObject51.bin"/><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85.wmf"/><Relationship Id="rId5" Type="http://schemas.openxmlformats.org/officeDocument/2006/relationships/oleObject" Target="../embeddings/oleObject50.bin"/><Relationship Id="rId4" Type="http://schemas.openxmlformats.org/officeDocument/2006/relationships/image" Target="../media/image84.wmf"/><Relationship Id="rId9" Type="http://schemas.openxmlformats.org/officeDocument/2006/relationships/image" Target="../media/image74.emf"/></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54.bin"/><Relationship Id="rId13" Type="http://schemas.openxmlformats.org/officeDocument/2006/relationships/image" Target="../media/image92.wmf"/><Relationship Id="rId18" Type="http://schemas.openxmlformats.org/officeDocument/2006/relationships/image" Target="../media/image93.wmf"/><Relationship Id="rId3" Type="http://schemas.openxmlformats.org/officeDocument/2006/relationships/image" Target="../media/image87.emf"/><Relationship Id="rId21" Type="http://schemas.openxmlformats.org/officeDocument/2006/relationships/oleObject" Target="../embeddings/oleObject60.bin"/><Relationship Id="rId7" Type="http://schemas.openxmlformats.org/officeDocument/2006/relationships/image" Target="../media/image89.wmf"/><Relationship Id="rId12" Type="http://schemas.openxmlformats.org/officeDocument/2006/relationships/oleObject" Target="../embeddings/oleObject56.bin"/><Relationship Id="rId17" Type="http://schemas.openxmlformats.org/officeDocument/2006/relationships/oleObject" Target="../embeddings/oleObject58.bin"/><Relationship Id="rId2" Type="http://schemas.openxmlformats.org/officeDocument/2006/relationships/image" Target="../media/image8.png"/><Relationship Id="rId16" Type="http://schemas.openxmlformats.org/officeDocument/2006/relationships/image" Target="../media/image13.png"/><Relationship Id="rId20" Type="http://schemas.openxmlformats.org/officeDocument/2006/relationships/image" Target="../media/image94.emf"/><Relationship Id="rId1" Type="http://schemas.openxmlformats.org/officeDocument/2006/relationships/slideLayout" Target="../slideLayouts/slideLayout7.xml"/><Relationship Id="rId6" Type="http://schemas.openxmlformats.org/officeDocument/2006/relationships/oleObject" Target="../embeddings/oleObject53.bin"/><Relationship Id="rId11" Type="http://schemas.openxmlformats.org/officeDocument/2006/relationships/image" Target="../media/image91.wmf"/><Relationship Id="rId5" Type="http://schemas.openxmlformats.org/officeDocument/2006/relationships/image" Target="../media/image88.wmf"/><Relationship Id="rId15" Type="http://schemas.openxmlformats.org/officeDocument/2006/relationships/image" Target="../media/image55.wmf"/><Relationship Id="rId10" Type="http://schemas.openxmlformats.org/officeDocument/2006/relationships/oleObject" Target="../embeddings/oleObject55.bin"/><Relationship Id="rId19" Type="http://schemas.openxmlformats.org/officeDocument/2006/relationships/oleObject" Target="../embeddings/oleObject59.bin"/><Relationship Id="rId4" Type="http://schemas.openxmlformats.org/officeDocument/2006/relationships/oleObject" Target="../embeddings/oleObject52.bin"/><Relationship Id="rId9" Type="http://schemas.openxmlformats.org/officeDocument/2006/relationships/image" Target="../media/image90.wmf"/><Relationship Id="rId14" Type="http://schemas.openxmlformats.org/officeDocument/2006/relationships/oleObject" Target="../embeddings/oleObject57.bin"/><Relationship Id="rId22" Type="http://schemas.openxmlformats.org/officeDocument/2006/relationships/image" Target="../media/image95.emf"/></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63.bin"/><Relationship Id="rId13" Type="http://schemas.openxmlformats.org/officeDocument/2006/relationships/image" Target="../media/image99.wmf"/><Relationship Id="rId18" Type="http://schemas.openxmlformats.org/officeDocument/2006/relationships/image" Target="../media/image100.wmf"/><Relationship Id="rId3" Type="http://schemas.openxmlformats.org/officeDocument/2006/relationships/image" Target="../media/image87.emf"/><Relationship Id="rId7" Type="http://schemas.openxmlformats.org/officeDocument/2006/relationships/image" Target="../media/image55.wmf"/><Relationship Id="rId12" Type="http://schemas.openxmlformats.org/officeDocument/2006/relationships/oleObject" Target="../embeddings/oleObject65.bin"/><Relationship Id="rId17" Type="http://schemas.openxmlformats.org/officeDocument/2006/relationships/oleObject" Target="../embeddings/oleObject67.bin"/><Relationship Id="rId2" Type="http://schemas.openxmlformats.org/officeDocument/2006/relationships/image" Target="../media/image8.png"/><Relationship Id="rId16"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oleObject" Target="../embeddings/oleObject62.bin"/><Relationship Id="rId11" Type="http://schemas.openxmlformats.org/officeDocument/2006/relationships/image" Target="../media/image98.wmf"/><Relationship Id="rId5" Type="http://schemas.openxmlformats.org/officeDocument/2006/relationships/image" Target="../media/image96.wmf"/><Relationship Id="rId15" Type="http://schemas.openxmlformats.org/officeDocument/2006/relationships/image" Target="../media/image91.wmf"/><Relationship Id="rId10" Type="http://schemas.openxmlformats.org/officeDocument/2006/relationships/oleObject" Target="../embeddings/oleObject64.bin"/><Relationship Id="rId4" Type="http://schemas.openxmlformats.org/officeDocument/2006/relationships/oleObject" Target="../embeddings/oleObject61.bin"/><Relationship Id="rId9" Type="http://schemas.openxmlformats.org/officeDocument/2006/relationships/image" Target="../media/image97.wmf"/><Relationship Id="rId14" Type="http://schemas.openxmlformats.org/officeDocument/2006/relationships/oleObject" Target="../embeddings/oleObject66.bin"/></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audio" Target="../media/audio2.wav"/><Relationship Id="rId7" Type="http://schemas.openxmlformats.org/officeDocument/2006/relationships/slide" Target="slide25.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2.png"/><Relationship Id="rId11" Type="http://schemas.openxmlformats.org/officeDocument/2006/relationships/slide" Target="slide30.xml"/><Relationship Id="rId5" Type="http://schemas.openxmlformats.org/officeDocument/2006/relationships/slide" Target="slide24.xml"/><Relationship Id="rId10" Type="http://schemas.openxmlformats.org/officeDocument/2006/relationships/image" Target="../media/image104.png"/><Relationship Id="rId4" Type="http://schemas.openxmlformats.org/officeDocument/2006/relationships/image" Target="../media/image101.gif"/><Relationship Id="rId9" Type="http://schemas.openxmlformats.org/officeDocument/2006/relationships/slide" Target="slide26.xml"/></Relationships>
</file>

<file path=ppt/slides/_rels/slide24.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slide" Target="slide23.xml"/><Relationship Id="rId3" Type="http://schemas.openxmlformats.org/officeDocument/2006/relationships/slide" Target="slide13.xml"/><Relationship Id="rId7" Type="http://schemas.openxmlformats.org/officeDocument/2006/relationships/slide" Target="slide12.xml"/><Relationship Id="rId12" Type="http://schemas.openxmlformats.org/officeDocument/2006/relationships/image" Target="../media/image109.w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slide" Target="slide27.xml"/><Relationship Id="rId11" Type="http://schemas.openxmlformats.org/officeDocument/2006/relationships/oleObject" Target="../embeddings/oleObject69.bin"/><Relationship Id="rId5" Type="http://schemas.openxmlformats.org/officeDocument/2006/relationships/image" Target="../media/image106.gif"/><Relationship Id="rId10" Type="http://schemas.openxmlformats.org/officeDocument/2006/relationships/image" Target="../media/image108.wmf"/><Relationship Id="rId4" Type="http://schemas.openxmlformats.org/officeDocument/2006/relationships/image" Target="../media/image105.jpeg"/><Relationship Id="rId9" Type="http://schemas.openxmlformats.org/officeDocument/2006/relationships/oleObject" Target="../embeddings/oleObject68.bin"/><Relationship Id="rId14" Type="http://schemas.openxmlformats.org/officeDocument/2006/relationships/image" Target="../media/image110.gi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70.bin"/><Relationship Id="rId13" Type="http://schemas.openxmlformats.org/officeDocument/2006/relationships/image" Target="../media/image110.gif"/><Relationship Id="rId3" Type="http://schemas.openxmlformats.org/officeDocument/2006/relationships/image" Target="../media/image105.jpeg"/><Relationship Id="rId7" Type="http://schemas.openxmlformats.org/officeDocument/2006/relationships/image" Target="../media/image111.png"/><Relationship Id="rId12" Type="http://schemas.openxmlformats.org/officeDocument/2006/relationships/slide" Target="slide23.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image" Target="../media/image113.wmf"/><Relationship Id="rId5" Type="http://schemas.openxmlformats.org/officeDocument/2006/relationships/slide" Target="slide29.xml"/><Relationship Id="rId10" Type="http://schemas.openxmlformats.org/officeDocument/2006/relationships/oleObject" Target="../embeddings/oleObject71.bin"/><Relationship Id="rId4" Type="http://schemas.openxmlformats.org/officeDocument/2006/relationships/image" Target="../media/image106.gif"/><Relationship Id="rId9" Type="http://schemas.openxmlformats.org/officeDocument/2006/relationships/image" Target="../media/image112.w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72.bin"/><Relationship Id="rId3" Type="http://schemas.openxmlformats.org/officeDocument/2006/relationships/image" Target="../media/image105.jpeg"/><Relationship Id="rId7" Type="http://schemas.openxmlformats.org/officeDocument/2006/relationships/slide" Target="slide23.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slide" Target="slide16.xml"/><Relationship Id="rId11" Type="http://schemas.openxmlformats.org/officeDocument/2006/relationships/image" Target="../media/image110.gif"/><Relationship Id="rId5" Type="http://schemas.openxmlformats.org/officeDocument/2006/relationships/slide" Target="slide29.xml"/><Relationship Id="rId10" Type="http://schemas.openxmlformats.org/officeDocument/2006/relationships/image" Target="../media/image115.png"/><Relationship Id="rId4" Type="http://schemas.openxmlformats.org/officeDocument/2006/relationships/image" Target="../media/image106.gif"/><Relationship Id="rId9" Type="http://schemas.openxmlformats.org/officeDocument/2006/relationships/image" Target="../media/image114.wmf"/></Relationships>
</file>

<file path=ppt/slides/_rels/slide2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116.gif"/><Relationship Id="rId4" Type="http://schemas.openxmlformats.org/officeDocument/2006/relationships/slide" Target="slide2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17.png"/><Relationship Id="rId5" Type="http://schemas.openxmlformats.org/officeDocument/2006/relationships/slide" Target="slide23.xml"/><Relationship Id="rId4" Type="http://schemas.openxmlformats.org/officeDocument/2006/relationships/audio" Target="../media/audio4.wav"/></Relationships>
</file>

<file path=ppt/slides/_rels/slide29.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slide" Target="slide23.xml"/><Relationship Id="rId5" Type="http://schemas.openxmlformats.org/officeDocument/2006/relationships/slide" Target="slide29.xml"/><Relationship Id="rId4" Type="http://schemas.openxmlformats.org/officeDocument/2006/relationships/image" Target="../media/image118.gif"/></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20.png"/><Relationship Id="rId4" Type="http://schemas.openxmlformats.org/officeDocument/2006/relationships/image" Target="../media/image119.wmf"/></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76.bin"/><Relationship Id="rId13" Type="http://schemas.openxmlformats.org/officeDocument/2006/relationships/image" Target="../media/image125.wmf"/><Relationship Id="rId18" Type="http://schemas.openxmlformats.org/officeDocument/2006/relationships/image" Target="../media/image38.png"/><Relationship Id="rId26" Type="http://schemas.openxmlformats.org/officeDocument/2006/relationships/image" Target="../media/image46.png"/><Relationship Id="rId3" Type="http://schemas.openxmlformats.org/officeDocument/2006/relationships/image" Target="../media/image8.png"/><Relationship Id="rId21" Type="http://schemas.openxmlformats.org/officeDocument/2006/relationships/image" Target="../media/image41.png"/><Relationship Id="rId7" Type="http://schemas.openxmlformats.org/officeDocument/2006/relationships/image" Target="../media/image122.wmf"/><Relationship Id="rId12" Type="http://schemas.openxmlformats.org/officeDocument/2006/relationships/oleObject" Target="../embeddings/oleObject78.bin"/><Relationship Id="rId17" Type="http://schemas.microsoft.com/office/2007/relationships/hdphoto" Target="../media/hdphoto3.wdp"/><Relationship Id="rId25" Type="http://schemas.openxmlformats.org/officeDocument/2006/relationships/image" Target="../media/image45.png"/><Relationship Id="rId2" Type="http://schemas.openxmlformats.org/officeDocument/2006/relationships/audio" Target="../media/audio1.wav"/><Relationship Id="rId16" Type="http://schemas.openxmlformats.org/officeDocument/2006/relationships/image" Target="../media/image127.png"/><Relationship Id="rId20"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oleObject" Target="../embeddings/oleObject75.bin"/><Relationship Id="rId11" Type="http://schemas.openxmlformats.org/officeDocument/2006/relationships/image" Target="../media/image124.wmf"/><Relationship Id="rId24" Type="http://schemas.openxmlformats.org/officeDocument/2006/relationships/image" Target="../media/image44.png"/><Relationship Id="rId5" Type="http://schemas.openxmlformats.org/officeDocument/2006/relationships/image" Target="../media/image121.wmf"/><Relationship Id="rId15" Type="http://schemas.openxmlformats.org/officeDocument/2006/relationships/image" Target="../media/image126.wmf"/><Relationship Id="rId23" Type="http://schemas.openxmlformats.org/officeDocument/2006/relationships/image" Target="../media/image43.png"/><Relationship Id="rId28" Type="http://schemas.openxmlformats.org/officeDocument/2006/relationships/image" Target="../media/image48.png"/><Relationship Id="rId10" Type="http://schemas.openxmlformats.org/officeDocument/2006/relationships/oleObject" Target="../embeddings/oleObject77.bin"/><Relationship Id="rId19" Type="http://schemas.openxmlformats.org/officeDocument/2006/relationships/image" Target="../media/image39.png"/><Relationship Id="rId4" Type="http://schemas.openxmlformats.org/officeDocument/2006/relationships/oleObject" Target="../embeddings/oleObject74.bin"/><Relationship Id="rId9" Type="http://schemas.openxmlformats.org/officeDocument/2006/relationships/image" Target="../media/image123.wmf"/><Relationship Id="rId14" Type="http://schemas.openxmlformats.org/officeDocument/2006/relationships/oleObject" Target="../embeddings/oleObject79.bin"/><Relationship Id="rId22" Type="http://schemas.openxmlformats.org/officeDocument/2006/relationships/image" Target="../media/image42.png"/><Relationship Id="rId27" Type="http://schemas.openxmlformats.org/officeDocument/2006/relationships/image" Target="../media/image47.png"/></Relationships>
</file>

<file path=ppt/slides/_rels/slide32.xml.rels><?xml version="1.0" encoding="UTF-8" standalone="yes"?>
<Relationships xmlns="http://schemas.openxmlformats.org/package/2006/relationships"><Relationship Id="rId8" Type="http://schemas.openxmlformats.org/officeDocument/2006/relationships/image" Target="../media/image130.wmf"/><Relationship Id="rId13" Type="http://schemas.openxmlformats.org/officeDocument/2006/relationships/oleObject" Target="../embeddings/oleObject85.bin"/><Relationship Id="rId18" Type="http://schemas.openxmlformats.org/officeDocument/2006/relationships/oleObject" Target="../embeddings/oleObject87.bin"/><Relationship Id="rId26" Type="http://schemas.openxmlformats.org/officeDocument/2006/relationships/oleObject" Target="../embeddings/oleObject91.bin"/><Relationship Id="rId3" Type="http://schemas.openxmlformats.org/officeDocument/2006/relationships/oleObject" Target="../embeddings/oleObject80.bin"/><Relationship Id="rId21" Type="http://schemas.openxmlformats.org/officeDocument/2006/relationships/image" Target="../media/image137.wmf"/><Relationship Id="rId7" Type="http://schemas.openxmlformats.org/officeDocument/2006/relationships/oleObject" Target="../embeddings/oleObject82.bin"/><Relationship Id="rId12" Type="http://schemas.openxmlformats.org/officeDocument/2006/relationships/image" Target="../media/image132.wmf"/><Relationship Id="rId17" Type="http://schemas.openxmlformats.org/officeDocument/2006/relationships/image" Target="../media/image135.wmf"/><Relationship Id="rId25" Type="http://schemas.openxmlformats.org/officeDocument/2006/relationships/image" Target="../media/image139.wmf"/><Relationship Id="rId2" Type="http://schemas.openxmlformats.org/officeDocument/2006/relationships/image" Target="../media/image8.png"/><Relationship Id="rId16" Type="http://schemas.openxmlformats.org/officeDocument/2006/relationships/oleObject" Target="../embeddings/oleObject86.bin"/><Relationship Id="rId20" Type="http://schemas.openxmlformats.org/officeDocument/2006/relationships/oleObject" Target="../embeddings/oleObject88.bin"/><Relationship Id="rId29" Type="http://schemas.openxmlformats.org/officeDocument/2006/relationships/image" Target="../media/image141.wmf"/><Relationship Id="rId1" Type="http://schemas.openxmlformats.org/officeDocument/2006/relationships/slideLayout" Target="../slideLayouts/slideLayout7.xml"/><Relationship Id="rId6" Type="http://schemas.openxmlformats.org/officeDocument/2006/relationships/image" Target="../media/image129.wmf"/><Relationship Id="rId11" Type="http://schemas.openxmlformats.org/officeDocument/2006/relationships/oleObject" Target="../embeddings/oleObject84.bin"/><Relationship Id="rId24" Type="http://schemas.openxmlformats.org/officeDocument/2006/relationships/oleObject" Target="../embeddings/oleObject90.bin"/><Relationship Id="rId5" Type="http://schemas.openxmlformats.org/officeDocument/2006/relationships/oleObject" Target="../embeddings/oleObject81.bin"/><Relationship Id="rId15" Type="http://schemas.openxmlformats.org/officeDocument/2006/relationships/image" Target="../media/image134.emf"/><Relationship Id="rId23" Type="http://schemas.openxmlformats.org/officeDocument/2006/relationships/image" Target="../media/image138.wmf"/><Relationship Id="rId28" Type="http://schemas.openxmlformats.org/officeDocument/2006/relationships/oleObject" Target="../embeddings/oleObject92.bin"/><Relationship Id="rId10" Type="http://schemas.openxmlformats.org/officeDocument/2006/relationships/image" Target="../media/image131.wmf"/><Relationship Id="rId19" Type="http://schemas.openxmlformats.org/officeDocument/2006/relationships/image" Target="../media/image136.wmf"/><Relationship Id="rId4" Type="http://schemas.openxmlformats.org/officeDocument/2006/relationships/image" Target="../media/image128.wmf"/><Relationship Id="rId9" Type="http://schemas.openxmlformats.org/officeDocument/2006/relationships/oleObject" Target="../embeddings/oleObject83.bin"/><Relationship Id="rId14" Type="http://schemas.openxmlformats.org/officeDocument/2006/relationships/image" Target="../media/image133.wmf"/><Relationship Id="rId22" Type="http://schemas.openxmlformats.org/officeDocument/2006/relationships/oleObject" Target="../embeddings/oleObject89.bin"/><Relationship Id="rId27" Type="http://schemas.openxmlformats.org/officeDocument/2006/relationships/image" Target="../media/image140.wmf"/></Relationships>
</file>

<file path=ppt/slides/_rels/slide33.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95.bin"/><Relationship Id="rId3" Type="http://schemas.openxmlformats.org/officeDocument/2006/relationships/image" Target="../media/image143.png"/><Relationship Id="rId7" Type="http://schemas.openxmlformats.org/officeDocument/2006/relationships/image" Target="../media/image145.wmf"/><Relationship Id="rId2" Type="http://schemas.openxmlformats.org/officeDocument/2006/relationships/image" Target="../media/image142.png"/><Relationship Id="rId1" Type="http://schemas.openxmlformats.org/officeDocument/2006/relationships/slideLayout" Target="../slideLayouts/slideLayout7.xml"/><Relationship Id="rId6" Type="http://schemas.openxmlformats.org/officeDocument/2006/relationships/oleObject" Target="../embeddings/oleObject94.bin"/><Relationship Id="rId5" Type="http://schemas.openxmlformats.org/officeDocument/2006/relationships/image" Target="../media/image144.wmf"/><Relationship Id="rId4" Type="http://schemas.openxmlformats.org/officeDocument/2006/relationships/oleObject" Target="../embeddings/oleObject93.bin"/><Relationship Id="rId9" Type="http://schemas.openxmlformats.org/officeDocument/2006/relationships/image" Target="../media/image146.wmf"/></Relationships>
</file>

<file path=ppt/slides/_rels/slide3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8" Type="http://schemas.openxmlformats.org/officeDocument/2006/relationships/image" Target="../media/image152.png"/><Relationship Id="rId13" Type="http://schemas.openxmlformats.org/officeDocument/2006/relationships/oleObject" Target="../embeddings/oleObject96.bin"/><Relationship Id="rId18" Type="http://schemas.openxmlformats.org/officeDocument/2006/relationships/image" Target="../media/image33.wmf"/><Relationship Id="rId26" Type="http://schemas.openxmlformats.org/officeDocument/2006/relationships/image" Target="../media/image160.wmf"/><Relationship Id="rId3" Type="http://schemas.openxmlformats.org/officeDocument/2006/relationships/image" Target="../media/image147.png"/><Relationship Id="rId21" Type="http://schemas.openxmlformats.org/officeDocument/2006/relationships/oleObject" Target="../embeddings/oleObject100.bin"/><Relationship Id="rId7" Type="http://schemas.openxmlformats.org/officeDocument/2006/relationships/image" Target="../media/image151.png"/><Relationship Id="rId12" Type="http://schemas.openxmlformats.org/officeDocument/2006/relationships/image" Target="../media/image156.png"/><Relationship Id="rId17" Type="http://schemas.openxmlformats.org/officeDocument/2006/relationships/oleObject" Target="../embeddings/oleObject98.bin"/><Relationship Id="rId25" Type="http://schemas.openxmlformats.org/officeDocument/2006/relationships/oleObject" Target="../embeddings/oleObject102.bin"/><Relationship Id="rId2" Type="http://schemas.openxmlformats.org/officeDocument/2006/relationships/notesSlide" Target="../notesSlides/notesSlide10.xml"/><Relationship Id="rId16" Type="http://schemas.openxmlformats.org/officeDocument/2006/relationships/image" Target="../media/image32.wmf"/><Relationship Id="rId20" Type="http://schemas.openxmlformats.org/officeDocument/2006/relationships/image" Target="../media/image157.wmf"/><Relationship Id="rId1" Type="http://schemas.openxmlformats.org/officeDocument/2006/relationships/slideLayout" Target="../slideLayouts/slideLayout25.xml"/><Relationship Id="rId6" Type="http://schemas.openxmlformats.org/officeDocument/2006/relationships/image" Target="../media/image150.png"/><Relationship Id="rId11" Type="http://schemas.openxmlformats.org/officeDocument/2006/relationships/image" Target="../media/image155.png"/><Relationship Id="rId24" Type="http://schemas.openxmlformats.org/officeDocument/2006/relationships/image" Target="../media/image159.wmf"/><Relationship Id="rId5" Type="http://schemas.openxmlformats.org/officeDocument/2006/relationships/image" Target="../media/image149.png"/><Relationship Id="rId15" Type="http://schemas.openxmlformats.org/officeDocument/2006/relationships/oleObject" Target="../embeddings/oleObject97.bin"/><Relationship Id="rId23" Type="http://schemas.openxmlformats.org/officeDocument/2006/relationships/oleObject" Target="../embeddings/oleObject101.bin"/><Relationship Id="rId28" Type="http://schemas.openxmlformats.org/officeDocument/2006/relationships/image" Target="../media/image161.wmf"/><Relationship Id="rId10" Type="http://schemas.openxmlformats.org/officeDocument/2006/relationships/image" Target="../media/image154.png"/><Relationship Id="rId19" Type="http://schemas.openxmlformats.org/officeDocument/2006/relationships/oleObject" Target="../embeddings/oleObject99.bin"/><Relationship Id="rId4" Type="http://schemas.openxmlformats.org/officeDocument/2006/relationships/image" Target="../media/image148.png"/><Relationship Id="rId9" Type="http://schemas.openxmlformats.org/officeDocument/2006/relationships/image" Target="../media/image153.png"/><Relationship Id="rId14" Type="http://schemas.openxmlformats.org/officeDocument/2006/relationships/image" Target="../media/image31.wmf"/><Relationship Id="rId22" Type="http://schemas.openxmlformats.org/officeDocument/2006/relationships/image" Target="../media/image158.wmf"/><Relationship Id="rId27" Type="http://schemas.openxmlformats.org/officeDocument/2006/relationships/oleObject" Target="../embeddings/oleObject103.bin"/></Relationships>
</file>

<file path=ppt/slides/_rels/slide3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png"/><Relationship Id="rId1" Type="http://schemas.openxmlformats.org/officeDocument/2006/relationships/slideLayout" Target="../slideLayouts/slideLayout20.xml"/><Relationship Id="rId4" Type="http://schemas.openxmlformats.org/officeDocument/2006/relationships/image" Target="../media/image163.png"/></Relationships>
</file>

<file path=ppt/slides/_rels/slide38.xml.rels><?xml version="1.0" encoding="UTF-8" standalone="yes"?>
<Relationships xmlns="http://schemas.openxmlformats.org/package/2006/relationships"><Relationship Id="rId8" Type="http://schemas.openxmlformats.org/officeDocument/2006/relationships/image" Target="../media/image165.png"/><Relationship Id="rId3" Type="http://schemas.openxmlformats.org/officeDocument/2006/relationships/image" Target="../media/image162.png"/><Relationship Id="rId7" Type="http://schemas.openxmlformats.org/officeDocument/2006/relationships/image" Target="../media/image4.png"/><Relationship Id="rId2" Type="http://schemas.openxmlformats.org/officeDocument/2006/relationships/image" Target="../media/image164.png"/><Relationship Id="rId1" Type="http://schemas.openxmlformats.org/officeDocument/2006/relationships/slideLayout" Target="../slideLayouts/slideLayout14.xml"/><Relationship Id="rId6" Type="http://schemas.openxmlformats.org/officeDocument/2006/relationships/image" Target="../media/image120.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17.wmf"/><Relationship Id="rId13" Type="http://schemas.openxmlformats.org/officeDocument/2006/relationships/image" Target="../media/image21.emf"/><Relationship Id="rId18" Type="http://schemas.openxmlformats.org/officeDocument/2006/relationships/oleObject" Target="../embeddings/oleObject4.bin"/><Relationship Id="rId3" Type="http://schemas.openxmlformats.org/officeDocument/2006/relationships/hyperlink" Target="Ti&#7871;t%2044%20ho&#7841;t%20&#273;&#7897;ng%20m&#7903;%20&#273;&#7847;u.gsp" TargetMode="External"/><Relationship Id="rId21" Type="http://schemas.openxmlformats.org/officeDocument/2006/relationships/image" Target="../media/image26.wmf"/><Relationship Id="rId7" Type="http://schemas.openxmlformats.org/officeDocument/2006/relationships/oleObject" Target="../embeddings/oleObject2.bin"/><Relationship Id="rId12" Type="http://schemas.openxmlformats.org/officeDocument/2006/relationships/image" Target="../media/image20.emf"/><Relationship Id="rId17" Type="http://schemas.microsoft.com/office/2007/relationships/hdphoto" Target="../media/hdphoto1.wdp"/><Relationship Id="rId2" Type="http://schemas.openxmlformats.org/officeDocument/2006/relationships/image" Target="../media/image8.png"/><Relationship Id="rId16" Type="http://schemas.openxmlformats.org/officeDocument/2006/relationships/image" Target="../media/image24.png"/><Relationship Id="rId20" Type="http://schemas.openxmlformats.org/officeDocument/2006/relationships/oleObject" Target="../embeddings/oleObject5.bin"/><Relationship Id="rId1" Type="http://schemas.openxmlformats.org/officeDocument/2006/relationships/slideLayout" Target="../slideLayouts/slideLayout2.xml"/><Relationship Id="rId6" Type="http://schemas.openxmlformats.org/officeDocument/2006/relationships/image" Target="../media/image16.wmf"/><Relationship Id="rId11" Type="http://schemas.openxmlformats.org/officeDocument/2006/relationships/image" Target="../media/image19.emf"/><Relationship Id="rId5" Type="http://schemas.openxmlformats.org/officeDocument/2006/relationships/oleObject" Target="../embeddings/oleObject1.bin"/><Relationship Id="rId15" Type="http://schemas.openxmlformats.org/officeDocument/2006/relationships/image" Target="../media/image23.emf"/><Relationship Id="rId10" Type="http://schemas.openxmlformats.org/officeDocument/2006/relationships/image" Target="../media/image18.wmf"/><Relationship Id="rId19" Type="http://schemas.openxmlformats.org/officeDocument/2006/relationships/image" Target="../media/image25.wmf"/><Relationship Id="rId4" Type="http://schemas.openxmlformats.org/officeDocument/2006/relationships/image" Target="../media/image15.emf"/><Relationship Id="rId9" Type="http://schemas.openxmlformats.org/officeDocument/2006/relationships/oleObject" Target="../embeddings/oleObject3.bin"/><Relationship Id="rId14" Type="http://schemas.openxmlformats.org/officeDocument/2006/relationships/image" Target="../media/image22.emf"/></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30.png"/><Relationship Id="rId5" Type="http://schemas.microsoft.com/office/2007/relationships/hdphoto" Target="../media/hdphoto2.wdp"/><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2.wmf"/><Relationship Id="rId5" Type="http://schemas.openxmlformats.org/officeDocument/2006/relationships/oleObject" Target="../embeddings/oleObject7.bin"/><Relationship Id="rId10" Type="http://schemas.microsoft.com/office/2007/relationships/hdphoto" Target="../media/hdphoto1.wdp"/><Relationship Id="rId4" Type="http://schemas.openxmlformats.org/officeDocument/2006/relationships/image" Target="../media/image31.wmf"/><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png"/><Relationship Id="rId1" Type="http://schemas.openxmlformats.org/officeDocument/2006/relationships/slideLayout" Target="../slideLayouts/slideLayout7.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F7CA"/>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700"/>
            <a:ext cx="12192000" cy="6858000"/>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36801" y="-2255035"/>
            <a:ext cx="1819331" cy="1612031"/>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61662" y="1619572"/>
            <a:ext cx="1122088" cy="892665"/>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8687" y="725163"/>
            <a:ext cx="2117968" cy="6132837"/>
          </a:xfrm>
          <a:prstGeom prst="rect">
            <a:avLst/>
          </a:prstGeom>
        </p:spPr>
      </p:pic>
      <p:pic>
        <p:nvPicPr>
          <p:cNvPr id="9" name="图片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23886" y="5547753"/>
            <a:ext cx="3397639" cy="1291394"/>
          </a:xfrm>
          <a:prstGeom prst="rect">
            <a:avLst/>
          </a:prstGeom>
        </p:spPr>
      </p:pic>
      <p:pic>
        <p:nvPicPr>
          <p:cNvPr id="30" name="钢琴曲 - 水边的阿狄丽娜 - 理查德 克莱德曼">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13160534" y="337249"/>
            <a:ext cx="609600" cy="609600"/>
          </a:xfrm>
          <a:prstGeom prst="rect">
            <a:avLst/>
          </a:prstGeom>
        </p:spPr>
      </p:pic>
      <p:sp>
        <p:nvSpPr>
          <p:cNvPr id="16" name="TextBox 5">
            <a:extLst>
              <a:ext uri="{FF2B5EF4-FFF2-40B4-BE49-F238E27FC236}">
                <a16:creationId xmlns:a16="http://schemas.microsoft.com/office/drawing/2014/main" id="{5C6407B6-A70B-44AA-A8FE-70D537E3D9E3}"/>
              </a:ext>
            </a:extLst>
          </p:cNvPr>
          <p:cNvSpPr txBox="1">
            <a:spLocks noChangeArrowheads="1"/>
          </p:cNvSpPr>
          <p:nvPr/>
        </p:nvSpPr>
        <p:spPr bwMode="auto">
          <a:xfrm>
            <a:off x="3537877" y="134049"/>
            <a:ext cx="52625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50000"/>
              </a:lnSpc>
              <a:spcBef>
                <a:spcPct val="0"/>
              </a:spcBef>
              <a:buFontTx/>
              <a:buNone/>
            </a:pPr>
            <a:r>
              <a:rPr lang="vi-VN" altLang="en-US" sz="2000" b="1" dirty="0">
                <a:solidFill>
                  <a:srgbClr val="002060"/>
                </a:solidFill>
                <a:latin typeface="Times New Roman" panose="02020603050405020304" pitchFamily="18" charset="0"/>
                <a:cs typeface="Times New Roman" panose="02020603050405020304" pitchFamily="18" charset="0"/>
              </a:rPr>
              <a:t>PHÒNG GIÁO DỤC VÀ ĐÀO TẠO</a:t>
            </a:r>
            <a:r>
              <a:rPr lang="en-US" altLang="en-US" sz="2000" b="1" dirty="0">
                <a:solidFill>
                  <a:srgbClr val="002060"/>
                </a:solidFill>
                <a:latin typeface="Times New Roman" panose="02020603050405020304" pitchFamily="18" charset="0"/>
                <a:cs typeface="Times New Roman" panose="02020603050405020304" pitchFamily="18" charset="0"/>
              </a:rPr>
              <a:t> ………..</a:t>
            </a:r>
            <a:endParaRPr lang="vi-VN" altLang="en-US" sz="2000" b="1" dirty="0">
              <a:solidFill>
                <a:srgbClr val="002060"/>
              </a:solidFill>
              <a:latin typeface="Times New Roman" panose="02020603050405020304" pitchFamily="18" charset="0"/>
              <a:cs typeface="Times New Roman" panose="02020603050405020304" pitchFamily="18" charset="0"/>
            </a:endParaRPr>
          </a:p>
          <a:p>
            <a:pPr algn="ctr">
              <a:lnSpc>
                <a:spcPct val="150000"/>
              </a:lnSpc>
              <a:spcBef>
                <a:spcPct val="0"/>
              </a:spcBef>
              <a:buFontTx/>
              <a:buNone/>
            </a:pPr>
            <a:r>
              <a:rPr lang="vi-VN" altLang="en-US" sz="2000" b="1" dirty="0">
                <a:solidFill>
                  <a:srgbClr val="002060"/>
                </a:solidFill>
                <a:latin typeface="Times New Roman" panose="02020603050405020304" pitchFamily="18" charset="0"/>
                <a:cs typeface="Times New Roman" panose="02020603050405020304" pitchFamily="18" charset="0"/>
              </a:rPr>
              <a:t>TRƯỜNG </a:t>
            </a:r>
            <a:r>
              <a:rPr lang="en-US" altLang="en-US" sz="2000" b="1" dirty="0">
                <a:solidFill>
                  <a:srgbClr val="002060"/>
                </a:solidFill>
                <a:latin typeface="Times New Roman" panose="02020603050405020304" pitchFamily="18" charset="0"/>
                <a:cs typeface="Times New Roman" panose="02020603050405020304" pitchFamily="18" charset="0"/>
              </a:rPr>
              <a:t>……………………………</a:t>
            </a:r>
          </a:p>
        </p:txBody>
      </p:sp>
      <p:sp>
        <p:nvSpPr>
          <p:cNvPr id="18" name="Rectangle 17">
            <a:extLst>
              <a:ext uri="{FF2B5EF4-FFF2-40B4-BE49-F238E27FC236}">
                <a16:creationId xmlns:a16="http://schemas.microsoft.com/office/drawing/2014/main" id="{037F8076-B239-48CC-84D0-9F4EEE3D6012}"/>
              </a:ext>
            </a:extLst>
          </p:cNvPr>
          <p:cNvSpPr/>
          <p:nvPr/>
        </p:nvSpPr>
        <p:spPr>
          <a:xfrm>
            <a:off x="4090853" y="2825734"/>
            <a:ext cx="4010294" cy="515391"/>
          </a:xfrm>
          <a:prstGeom prst="rect">
            <a:avLst/>
          </a:prstGeom>
          <a:noFill/>
        </p:spPr>
        <p:txBody>
          <a:bodyPr wrap="none">
            <a:prstTxWarp prst="textPlain">
              <a:avLst>
                <a:gd name="adj" fmla="val 51152"/>
              </a:avLst>
            </a:prstTxWarp>
            <a:spAutoFit/>
          </a:bodyPr>
          <a:lstStyle/>
          <a:p>
            <a:pPr algn="ctr">
              <a:defRPr/>
            </a:pPr>
            <a:r>
              <a:rPr lang="en-US" sz="4400" b="1" i="1" kern="0" dirty="0" err="1">
                <a:ln w="12700" cmpd="sng">
                  <a:solidFill>
                    <a:srgbClr val="000000"/>
                  </a:solidFill>
                  <a:prstDash val="solid"/>
                </a:ln>
                <a:solidFill>
                  <a:srgbClr val="002060"/>
                </a:solidFill>
                <a:latin typeface="Times New Roman" panose="02020603050405020304" pitchFamily="18" charset="0"/>
                <a:cs typeface="Times New Roman" panose="02020603050405020304" pitchFamily="18" charset="0"/>
              </a:rPr>
              <a:t>Môn</a:t>
            </a:r>
            <a:r>
              <a:rPr lang="en-US" sz="4400" b="1" i="1" kern="0" dirty="0">
                <a:ln w="12700" cmpd="sng">
                  <a:solidFill>
                    <a:srgbClr val="000000"/>
                  </a:solidFill>
                  <a:prstDash val="solid"/>
                </a:ln>
                <a:solidFill>
                  <a:srgbClr val="002060"/>
                </a:solidFill>
                <a:latin typeface="Times New Roman" panose="02020603050405020304" pitchFamily="18" charset="0"/>
                <a:cs typeface="Times New Roman" panose="02020603050405020304" pitchFamily="18" charset="0"/>
              </a:rPr>
              <a:t>: </a:t>
            </a:r>
            <a:r>
              <a:rPr lang="en-US" sz="4400" b="1" i="1" kern="0" dirty="0" err="1">
                <a:ln w="12700" cmpd="sng">
                  <a:solidFill>
                    <a:srgbClr val="000000"/>
                  </a:solidFill>
                  <a:prstDash val="solid"/>
                </a:ln>
                <a:solidFill>
                  <a:srgbClr val="002060"/>
                </a:solidFill>
                <a:latin typeface="Times New Roman" panose="02020603050405020304" pitchFamily="18" charset="0"/>
                <a:cs typeface="Times New Roman" panose="02020603050405020304" pitchFamily="18" charset="0"/>
              </a:rPr>
              <a:t>Toán</a:t>
            </a:r>
            <a:r>
              <a:rPr lang="en-US" sz="4400" b="1" i="1" kern="0" dirty="0">
                <a:ln w="12700" cmpd="sng">
                  <a:solidFill>
                    <a:srgbClr val="000000"/>
                  </a:solidFill>
                  <a:prstDash val="solid"/>
                </a:ln>
                <a:solidFill>
                  <a:srgbClr val="002060"/>
                </a:solidFill>
                <a:latin typeface="Times New Roman" panose="02020603050405020304" pitchFamily="18" charset="0"/>
                <a:cs typeface="Times New Roman" panose="02020603050405020304" pitchFamily="18" charset="0"/>
              </a:rPr>
              <a:t>. </a:t>
            </a:r>
            <a:r>
              <a:rPr lang="en-US" sz="4400" b="1" i="1" kern="0" dirty="0" err="1">
                <a:ln w="12700" cmpd="sng">
                  <a:solidFill>
                    <a:srgbClr val="000000"/>
                  </a:solidFill>
                  <a:prstDash val="solid"/>
                </a:ln>
                <a:solidFill>
                  <a:srgbClr val="002060"/>
                </a:solidFill>
                <a:latin typeface="Times New Roman" panose="02020603050405020304" pitchFamily="18" charset="0"/>
                <a:cs typeface="Times New Roman" panose="02020603050405020304" pitchFamily="18" charset="0"/>
              </a:rPr>
              <a:t>Lớp</a:t>
            </a:r>
            <a:r>
              <a:rPr lang="en-US" sz="4400" b="1" i="1" kern="0" dirty="0">
                <a:ln w="12700" cmpd="sng">
                  <a:solidFill>
                    <a:srgbClr val="000000"/>
                  </a:solidFill>
                  <a:prstDash val="solid"/>
                </a:ln>
                <a:solidFill>
                  <a:srgbClr val="002060"/>
                </a:solidFill>
                <a:latin typeface="Times New Roman" panose="02020603050405020304" pitchFamily="18" charset="0"/>
                <a:cs typeface="Times New Roman" panose="02020603050405020304" pitchFamily="18" charset="0"/>
              </a:rPr>
              <a:t>: 9</a:t>
            </a:r>
            <a:endParaRPr lang="en-US" sz="4400" b="1" i="1" dirty="0">
              <a:ln w="12700" cmpd="sng">
                <a:solidFill>
                  <a:srgbClr val="000000"/>
                </a:solidFill>
                <a:prstDash val="solid"/>
              </a:ln>
              <a:solidFill>
                <a:srgbClr val="002060"/>
              </a:solidFill>
              <a:latin typeface="Calibri" panose="020F0502020204030204"/>
            </a:endParaRPr>
          </a:p>
        </p:txBody>
      </p:sp>
      <p:sp>
        <p:nvSpPr>
          <p:cNvPr id="19" name="Subtitle 2">
            <a:extLst>
              <a:ext uri="{FF2B5EF4-FFF2-40B4-BE49-F238E27FC236}">
                <a16:creationId xmlns:a16="http://schemas.microsoft.com/office/drawing/2014/main" id="{3CEDC35A-E794-41FD-A521-CF789FBD6822}"/>
              </a:ext>
            </a:extLst>
          </p:cNvPr>
          <p:cNvSpPr txBox="1">
            <a:spLocks/>
          </p:cNvSpPr>
          <p:nvPr/>
        </p:nvSpPr>
        <p:spPr bwMode="auto">
          <a:xfrm>
            <a:off x="4867275" y="6362700"/>
            <a:ext cx="3821113" cy="685800"/>
          </a:xfrm>
          <a:prstGeom prst="rect">
            <a:avLst/>
          </a:prstGeom>
          <a:noFill/>
          <a:ln>
            <a:noFill/>
          </a:ln>
        </p:spPr>
        <p:txBody>
          <a:bodyPr/>
          <a:lstStyle>
            <a:lvl1pPr marL="0" indent="0" algn="ctr" rtl="0" eaLnBrk="0" fontAlgn="base" hangingPunct="0">
              <a:spcBef>
                <a:spcPct val="20000"/>
              </a:spcBef>
              <a:spcAft>
                <a:spcPct val="0"/>
              </a:spcAft>
              <a:buNone/>
              <a:defRPr sz="3200">
                <a:solidFill>
                  <a:schemeClr val="tx1"/>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fontAlgn="base">
              <a:spcBef>
                <a:spcPct val="20000"/>
              </a:spcBef>
              <a:spcAft>
                <a:spcPct val="0"/>
              </a:spcAft>
              <a:buNone/>
              <a:defRPr sz="2000">
                <a:solidFill>
                  <a:schemeClr val="tx1"/>
                </a:solidFill>
                <a:latin typeface="+mn-lt"/>
              </a:defRPr>
            </a:lvl6pPr>
            <a:lvl7pPr marL="2743200" indent="0" algn="ctr" rtl="0" fontAlgn="base">
              <a:spcBef>
                <a:spcPct val="20000"/>
              </a:spcBef>
              <a:spcAft>
                <a:spcPct val="0"/>
              </a:spcAft>
              <a:buNone/>
              <a:defRPr sz="2000">
                <a:solidFill>
                  <a:schemeClr val="tx1"/>
                </a:solidFill>
                <a:latin typeface="+mn-lt"/>
              </a:defRPr>
            </a:lvl7pPr>
            <a:lvl8pPr marL="3200400" indent="0" algn="ctr" rtl="0" fontAlgn="base">
              <a:spcBef>
                <a:spcPct val="20000"/>
              </a:spcBef>
              <a:spcAft>
                <a:spcPct val="0"/>
              </a:spcAft>
              <a:buNone/>
              <a:defRPr sz="2000">
                <a:solidFill>
                  <a:schemeClr val="tx1"/>
                </a:solidFill>
                <a:latin typeface="+mn-lt"/>
              </a:defRPr>
            </a:lvl8pPr>
            <a:lvl9pPr marL="3657600" indent="0" algn="ctr" rtl="0" fontAlgn="base">
              <a:spcBef>
                <a:spcPct val="20000"/>
              </a:spcBef>
              <a:spcAft>
                <a:spcPct val="0"/>
              </a:spcAft>
              <a:buNone/>
              <a:defRPr sz="2000">
                <a:solidFill>
                  <a:schemeClr val="tx1"/>
                </a:solidFill>
                <a:latin typeface="+mn-lt"/>
              </a:defRPr>
            </a:lvl9pPr>
          </a:lstStyle>
          <a:p>
            <a:pPr algn="l">
              <a:defRPr/>
            </a:pPr>
            <a:r>
              <a:rPr lang="en-US" sz="2400" b="1" kern="0" dirty="0" err="1">
                <a:solidFill>
                  <a:srgbClr val="0070C0"/>
                </a:solidFill>
                <a:latin typeface="Times New Roman" panose="02020603050405020304" pitchFamily="18" charset="0"/>
                <a:cs typeface="Times New Roman" panose="02020603050405020304" pitchFamily="18" charset="0"/>
              </a:rPr>
              <a:t>Tháng</a:t>
            </a:r>
            <a:r>
              <a:rPr lang="en-US" sz="2400" b="1" kern="0" dirty="0">
                <a:solidFill>
                  <a:srgbClr val="0070C0"/>
                </a:solidFill>
                <a:latin typeface="Times New Roman" panose="02020603050405020304" pitchFamily="18" charset="0"/>
                <a:cs typeface="Times New Roman" panose="02020603050405020304" pitchFamily="18" charset="0"/>
              </a:rPr>
              <a:t>    </a:t>
            </a:r>
            <a:r>
              <a:rPr lang="en-US" sz="2400" b="1" kern="0" dirty="0" err="1">
                <a:solidFill>
                  <a:srgbClr val="0070C0"/>
                </a:solidFill>
                <a:latin typeface="Times New Roman" panose="02020603050405020304" pitchFamily="18" charset="0"/>
                <a:cs typeface="Times New Roman" panose="02020603050405020304" pitchFamily="18" charset="0"/>
              </a:rPr>
              <a:t>năm</a:t>
            </a:r>
            <a:r>
              <a:rPr lang="en-US" sz="2400" b="1" kern="0" dirty="0">
                <a:solidFill>
                  <a:srgbClr val="0070C0"/>
                </a:solidFill>
                <a:latin typeface="Times New Roman" panose="02020603050405020304" pitchFamily="18" charset="0"/>
                <a:cs typeface="Times New Roman" panose="02020603050405020304" pitchFamily="18" charset="0"/>
              </a:rPr>
              <a:t> 2021</a:t>
            </a:r>
          </a:p>
        </p:txBody>
      </p:sp>
      <p:sp>
        <p:nvSpPr>
          <p:cNvPr id="20" name="Rectangle 19">
            <a:extLst>
              <a:ext uri="{FF2B5EF4-FFF2-40B4-BE49-F238E27FC236}">
                <a16:creationId xmlns:a16="http://schemas.microsoft.com/office/drawing/2014/main" id="{2B63BE41-4868-4987-9253-45D4CD048B76}"/>
              </a:ext>
            </a:extLst>
          </p:cNvPr>
          <p:cNvSpPr/>
          <p:nvPr/>
        </p:nvSpPr>
        <p:spPr>
          <a:xfrm>
            <a:off x="2384513" y="4185565"/>
            <a:ext cx="9448800" cy="830263"/>
          </a:xfrm>
          <a:prstGeom prst="rect">
            <a:avLst/>
          </a:prstGeom>
        </p:spPr>
        <p:txBody>
          <a:bodyPr>
            <a:spAutoFit/>
          </a:bodyPr>
          <a:lstStyle/>
          <a:p>
            <a:pPr>
              <a:defRPr/>
            </a:pPr>
            <a:r>
              <a:rPr lang="vi-VN" sz="2400" b="1" kern="0" dirty="0">
                <a:solidFill>
                  <a:srgbClr val="C00000"/>
                </a:solidFill>
                <a:latin typeface="Times New Roman" pitchFamily="18" charset="0"/>
                <a:cs typeface="Times New Roman" pitchFamily="18" charset="0"/>
              </a:rPr>
              <a:t> </a:t>
            </a:r>
            <a:r>
              <a:rPr lang="en-US" sz="2400" b="1" kern="0" dirty="0">
                <a:solidFill>
                  <a:srgbClr val="C00000"/>
                </a:solidFill>
                <a:latin typeface="Times New Roman" pitchFamily="18" charset="0"/>
                <a:cs typeface="Times New Roman" pitchFamily="18" charset="0"/>
              </a:rPr>
              <a:t>           </a:t>
            </a:r>
            <a:r>
              <a:rPr lang="vi-VN" sz="2400" b="1" kern="0" dirty="0">
                <a:solidFill>
                  <a:prstClr val="black"/>
                </a:solidFill>
                <a:latin typeface="Times New Roman" pitchFamily="18" charset="0"/>
                <a:cs typeface="Times New Roman" pitchFamily="18" charset="0"/>
              </a:rPr>
              <a:t>Người thực hiện: </a:t>
            </a:r>
            <a:r>
              <a:rPr lang="en-US" sz="2400" b="1" kern="0" dirty="0">
                <a:solidFill>
                  <a:srgbClr val="C00000"/>
                </a:solidFill>
                <a:latin typeface="Times New Roman" pitchFamily="18" charset="0"/>
                <a:cs typeface="Times New Roman" pitchFamily="18" charset="0"/>
              </a:rPr>
              <a:t>………………..</a:t>
            </a:r>
            <a:endParaRPr lang="vi-VN" sz="2400" b="1" kern="0" dirty="0">
              <a:solidFill>
                <a:srgbClr val="C00000"/>
              </a:solidFill>
              <a:latin typeface="Times New Roman" pitchFamily="18" charset="0"/>
              <a:cs typeface="Times New Roman" pitchFamily="18" charset="0"/>
            </a:endParaRPr>
          </a:p>
          <a:p>
            <a:pPr>
              <a:defRPr/>
            </a:pPr>
            <a:r>
              <a:rPr lang="en-US" sz="2400" b="1" kern="0" dirty="0">
                <a:solidFill>
                  <a:prstClr val="black"/>
                </a:solidFill>
                <a:latin typeface="Times New Roman" pitchFamily="18" charset="0"/>
                <a:cs typeface="Times New Roman" pitchFamily="18" charset="0"/>
              </a:rPr>
              <a:t>            </a:t>
            </a:r>
            <a:endParaRPr lang="en-US" kern="0" dirty="0">
              <a:solidFill>
                <a:srgbClr val="C00000"/>
              </a:solidFill>
              <a:latin typeface="Arial"/>
            </a:endParaRPr>
          </a:p>
        </p:txBody>
      </p:sp>
      <p:pic>
        <p:nvPicPr>
          <p:cNvPr id="21" name="Picture 2">
            <a:extLst>
              <a:ext uri="{FF2B5EF4-FFF2-40B4-BE49-F238E27FC236}">
                <a16:creationId xmlns:a16="http://schemas.microsoft.com/office/drawing/2014/main" id="{47AAEC43-731F-427C-A8D7-AF2AF027E2F5}"/>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540125" y="3877703"/>
            <a:ext cx="358140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3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19">
            <a:extLst>
              <a:ext uri="{FF2B5EF4-FFF2-40B4-BE49-F238E27FC236}">
                <a16:creationId xmlns:a16="http://schemas.microsoft.com/office/drawing/2014/main" id="{A282EA69-9672-418B-9B2A-01AAEC08E50A}"/>
              </a:ext>
            </a:extLst>
          </p:cNvPr>
          <p:cNvSpPr txBox="1"/>
          <p:nvPr/>
        </p:nvSpPr>
        <p:spPr>
          <a:xfrm>
            <a:off x="580830" y="948174"/>
            <a:ext cx="7039111"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1</a:t>
            </a:r>
            <a:r>
              <a:rPr lang="en-US" sz="2800" b="1">
                <a:solidFill>
                  <a:srgbClr val="FF0000"/>
                </a:solidFill>
                <a:latin typeface="Times New Roman" panose="02020603050405020304" pitchFamily="18" charset="0"/>
                <a:cs typeface="Times New Roman" panose="02020603050405020304" pitchFamily="18" charset="0"/>
              </a:rPr>
              <a:t>. Góc có đỉnh nằm bên trong đường tròn.</a:t>
            </a:r>
            <a:endParaRPr lang="en-US" sz="2800" b="1" dirty="0">
              <a:solidFill>
                <a:srgbClr val="FF0000"/>
              </a:solidFill>
              <a:latin typeface="Times New Roman" panose="02020603050405020304" pitchFamily="18" charset="0"/>
              <a:cs typeface="Times New Roman" panose="02020603050405020304" pitchFamily="18" charset="0"/>
            </a:endParaRPr>
          </a:p>
        </p:txBody>
      </p:sp>
      <p:grpSp>
        <p:nvGrpSpPr>
          <p:cNvPr id="8" name="Group 7"/>
          <p:cNvGrpSpPr/>
          <p:nvPr/>
        </p:nvGrpSpPr>
        <p:grpSpPr>
          <a:xfrm>
            <a:off x="8202888" y="1567953"/>
            <a:ext cx="3114607" cy="3972181"/>
            <a:chOff x="8202888" y="1567953"/>
            <a:chExt cx="3114607" cy="3972181"/>
          </a:xfrm>
        </p:grpSpPr>
        <p:sp>
          <p:nvSpPr>
            <p:cNvPr id="9" name="AutoShape 3"/>
            <p:cNvSpPr>
              <a:spLocks noChangeAspect="1" noChangeArrowheads="1" noTextEdit="1"/>
            </p:cNvSpPr>
            <p:nvPr/>
          </p:nvSpPr>
          <p:spPr bwMode="auto">
            <a:xfrm>
              <a:off x="8561595" y="2228609"/>
              <a:ext cx="27559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AutoShape 3"/>
            <p:cNvSpPr>
              <a:spLocks noChangeAspect="1" noChangeArrowheads="1" noTextEdit="1"/>
            </p:cNvSpPr>
            <p:nvPr/>
          </p:nvSpPr>
          <p:spPr bwMode="auto">
            <a:xfrm>
              <a:off x="8202888" y="1567953"/>
              <a:ext cx="2757487" cy="330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0"/>
            <p:cNvSpPr>
              <a:spLocks/>
            </p:cNvSpPr>
            <p:nvPr/>
          </p:nvSpPr>
          <p:spPr bwMode="auto">
            <a:xfrm>
              <a:off x="9283689" y="3167170"/>
              <a:ext cx="214312" cy="76200"/>
            </a:xfrm>
            <a:custGeom>
              <a:avLst/>
              <a:gdLst>
                <a:gd name="T0" fmla="*/ 135 w 135"/>
                <a:gd name="T1" fmla="*/ 15 h 48"/>
                <a:gd name="T2" fmla="*/ 2 w 135"/>
                <a:gd name="T3" fmla="*/ 2 h 48"/>
                <a:gd name="T4" fmla="*/ 0 w 135"/>
                <a:gd name="T5" fmla="*/ 0 h 48"/>
              </a:gdLst>
              <a:ahLst/>
              <a:cxnLst>
                <a:cxn ang="0">
                  <a:pos x="T0" y="T1"/>
                </a:cxn>
                <a:cxn ang="0">
                  <a:pos x="T2" y="T3"/>
                </a:cxn>
                <a:cxn ang="0">
                  <a:pos x="T4" y="T5"/>
                </a:cxn>
              </a:cxnLst>
              <a:rect l="0" t="0" r="r" b="b"/>
              <a:pathLst>
                <a:path w="135" h="48">
                  <a:moveTo>
                    <a:pt x="135" y="15"/>
                  </a:moveTo>
                  <a:cubicBezTo>
                    <a:pt x="95" y="48"/>
                    <a:pt x="35" y="43"/>
                    <a:pt x="2" y="2"/>
                  </a:cubicBezTo>
                  <a:cubicBezTo>
                    <a:pt x="1" y="1"/>
                    <a:pt x="1" y="1"/>
                    <a:pt x="0" y="0"/>
                  </a:cubicBezTo>
                </a:path>
              </a:pathLst>
            </a:custGeom>
            <a:noFill/>
            <a:ln w="28575" cap="flat">
              <a:solidFill>
                <a:srgbClr val="0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Oval 11"/>
            <p:cNvSpPr>
              <a:spLocks noChangeArrowheads="1"/>
            </p:cNvSpPr>
            <p:nvPr/>
          </p:nvSpPr>
          <p:spPr bwMode="auto">
            <a:xfrm>
              <a:off x="8631226" y="1970195"/>
              <a:ext cx="2533650" cy="2525713"/>
            </a:xfrm>
            <a:prstGeom prst="ellipse">
              <a:avLst/>
            </a:pr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Line 12">
              <a:hlinkClick r:id="rId3" action="ppaction://hlinkfile"/>
            </p:cNvPr>
            <p:cNvSpPr>
              <a:spLocks noChangeShapeType="1"/>
            </p:cNvSpPr>
            <p:nvPr/>
          </p:nvSpPr>
          <p:spPr bwMode="auto">
            <a:xfrm flipH="1">
              <a:off x="8870939" y="1970195"/>
              <a:ext cx="1027112" cy="197802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 name="Line 13"/>
            <p:cNvSpPr>
              <a:spLocks noChangeShapeType="1"/>
            </p:cNvSpPr>
            <p:nvPr/>
          </p:nvSpPr>
          <p:spPr bwMode="auto">
            <a:xfrm>
              <a:off x="9112239" y="2255945"/>
              <a:ext cx="915987" cy="2235200"/>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Rectangle 18"/>
            <p:cNvSpPr>
              <a:spLocks noChangeArrowheads="1"/>
            </p:cNvSpPr>
            <p:nvPr/>
          </p:nvSpPr>
          <p:spPr bwMode="auto">
            <a:xfrm>
              <a:off x="9190026" y="1738420"/>
              <a:ext cx="43656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00"/>
                  </a:solidFill>
                  <a:latin typeface="Times New Roman" panose="02020603050405020304" pitchFamily="18" charset="0"/>
                </a:rPr>
                <a:t>   m</a:t>
              </a:r>
              <a:endParaRPr lang="en-US" altLang="en-US">
                <a:solidFill>
                  <a:prstClr val="black"/>
                </a:solidFill>
              </a:endParaRPr>
            </a:p>
          </p:txBody>
        </p:sp>
        <p:sp>
          <p:nvSpPr>
            <p:cNvPr id="16" name="Rectangle 19"/>
            <p:cNvSpPr>
              <a:spLocks noChangeArrowheads="1"/>
            </p:cNvSpPr>
            <p:nvPr/>
          </p:nvSpPr>
          <p:spPr bwMode="auto">
            <a:xfrm>
              <a:off x="9172564" y="4392720"/>
              <a:ext cx="261937"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00"/>
                  </a:solidFill>
                  <a:latin typeface="Times New Roman" panose="02020603050405020304" pitchFamily="18" charset="0"/>
                </a:rPr>
                <a:t> n</a:t>
              </a:r>
              <a:endParaRPr lang="en-US" altLang="en-US">
                <a:solidFill>
                  <a:prstClr val="black"/>
                </a:solidFill>
              </a:endParaRPr>
            </a:p>
          </p:txBody>
        </p:sp>
        <p:grpSp>
          <p:nvGrpSpPr>
            <p:cNvPr id="17" name="Group 23"/>
            <p:cNvGrpSpPr>
              <a:grpSpLocks/>
            </p:cNvGrpSpPr>
            <p:nvPr/>
          </p:nvGrpSpPr>
          <p:grpSpPr bwMode="auto">
            <a:xfrm>
              <a:off x="8866176" y="2073382"/>
              <a:ext cx="265112" cy="304800"/>
              <a:chOff x="5366" y="1344"/>
              <a:chExt cx="167" cy="192"/>
            </a:xfrm>
          </p:grpSpPr>
          <p:sp>
            <p:nvSpPr>
              <p:cNvPr id="38" name="Oval 20"/>
              <p:cNvSpPr>
                <a:spLocks noChangeArrowheads="1"/>
              </p:cNvSpPr>
              <p:nvPr/>
            </p:nvSpPr>
            <p:spPr bwMode="auto">
              <a:xfrm>
                <a:off x="5509" y="1447"/>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9" name="Oval 21"/>
              <p:cNvSpPr>
                <a:spLocks noChangeArrowheads="1"/>
              </p:cNvSpPr>
              <p:nvPr/>
            </p:nvSpPr>
            <p:spPr bwMode="auto">
              <a:xfrm>
                <a:off x="5509" y="1447"/>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0" name="Rectangle 22"/>
              <p:cNvSpPr>
                <a:spLocks noChangeArrowheads="1"/>
              </p:cNvSpPr>
              <p:nvPr/>
            </p:nvSpPr>
            <p:spPr bwMode="auto">
              <a:xfrm>
                <a:off x="5366" y="1344"/>
                <a:ext cx="16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D</a:t>
                </a:r>
                <a:endParaRPr lang="en-US" altLang="en-US">
                  <a:solidFill>
                    <a:prstClr val="black"/>
                  </a:solidFill>
                </a:endParaRPr>
              </a:p>
            </p:txBody>
          </p:sp>
        </p:grpSp>
        <p:grpSp>
          <p:nvGrpSpPr>
            <p:cNvPr id="18" name="Group 27"/>
            <p:cNvGrpSpPr>
              <a:grpSpLocks/>
            </p:cNvGrpSpPr>
            <p:nvPr/>
          </p:nvGrpSpPr>
          <p:grpSpPr bwMode="auto">
            <a:xfrm>
              <a:off x="9761526" y="1652695"/>
              <a:ext cx="247650" cy="336550"/>
              <a:chOff x="5930" y="1079"/>
              <a:chExt cx="156" cy="212"/>
            </a:xfrm>
          </p:grpSpPr>
          <p:sp>
            <p:nvSpPr>
              <p:cNvPr id="35" name="Oval 24"/>
              <p:cNvSpPr>
                <a:spLocks noChangeArrowheads="1"/>
              </p:cNvSpPr>
              <p:nvPr/>
            </p:nvSpPr>
            <p:spPr bwMode="auto">
              <a:xfrm>
                <a:off x="6004" y="1267"/>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6" name="Oval 25"/>
              <p:cNvSpPr>
                <a:spLocks noChangeArrowheads="1"/>
              </p:cNvSpPr>
              <p:nvPr/>
            </p:nvSpPr>
            <p:spPr bwMode="auto">
              <a:xfrm>
                <a:off x="6004" y="1267"/>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7" name="Rectangle 26"/>
              <p:cNvSpPr>
                <a:spLocks noChangeArrowheads="1"/>
              </p:cNvSpPr>
              <p:nvPr/>
            </p:nvSpPr>
            <p:spPr bwMode="auto">
              <a:xfrm>
                <a:off x="5930" y="1079"/>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A</a:t>
                </a:r>
                <a:endParaRPr lang="en-US" altLang="en-US">
                  <a:solidFill>
                    <a:prstClr val="black"/>
                  </a:solidFill>
                </a:endParaRPr>
              </a:p>
            </p:txBody>
          </p:sp>
        </p:grpSp>
        <p:grpSp>
          <p:nvGrpSpPr>
            <p:cNvPr id="19" name="Group 31"/>
            <p:cNvGrpSpPr>
              <a:grpSpLocks/>
            </p:cNvGrpSpPr>
            <p:nvPr/>
          </p:nvGrpSpPr>
          <p:grpSpPr bwMode="auto">
            <a:xfrm>
              <a:off x="9847251" y="4472095"/>
              <a:ext cx="247650" cy="341313"/>
              <a:chOff x="5984" y="2855"/>
              <a:chExt cx="156" cy="215"/>
            </a:xfrm>
          </p:grpSpPr>
          <p:sp>
            <p:nvSpPr>
              <p:cNvPr id="32" name="Oval 28"/>
              <p:cNvSpPr>
                <a:spLocks noChangeArrowheads="1"/>
              </p:cNvSpPr>
              <p:nvPr/>
            </p:nvSpPr>
            <p:spPr bwMode="auto">
              <a:xfrm>
                <a:off x="6086" y="285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3" name="Oval 29"/>
              <p:cNvSpPr>
                <a:spLocks noChangeArrowheads="1"/>
              </p:cNvSpPr>
              <p:nvPr/>
            </p:nvSpPr>
            <p:spPr bwMode="auto">
              <a:xfrm>
                <a:off x="6086" y="285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4" name="Rectangle 30"/>
              <p:cNvSpPr>
                <a:spLocks noChangeArrowheads="1"/>
              </p:cNvSpPr>
              <p:nvPr/>
            </p:nvSpPr>
            <p:spPr bwMode="auto">
              <a:xfrm>
                <a:off x="5984" y="2878"/>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C</a:t>
                </a:r>
                <a:endParaRPr lang="en-US" altLang="en-US">
                  <a:solidFill>
                    <a:prstClr val="black"/>
                  </a:solidFill>
                </a:endParaRPr>
              </a:p>
            </p:txBody>
          </p:sp>
        </p:grpSp>
        <p:grpSp>
          <p:nvGrpSpPr>
            <p:cNvPr id="20" name="Group 35"/>
            <p:cNvGrpSpPr>
              <a:grpSpLocks/>
            </p:cNvGrpSpPr>
            <p:nvPr/>
          </p:nvGrpSpPr>
          <p:grpSpPr bwMode="auto">
            <a:xfrm>
              <a:off x="8616939" y="3824395"/>
              <a:ext cx="273050" cy="304800"/>
              <a:chOff x="5209" y="2447"/>
              <a:chExt cx="172" cy="192"/>
            </a:xfrm>
          </p:grpSpPr>
          <p:sp>
            <p:nvSpPr>
              <p:cNvPr id="29" name="Oval 32"/>
              <p:cNvSpPr>
                <a:spLocks noChangeArrowheads="1"/>
              </p:cNvSpPr>
              <p:nvPr/>
            </p:nvSpPr>
            <p:spPr bwMode="auto">
              <a:xfrm>
                <a:off x="5357" y="2513"/>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0" name="Oval 33"/>
              <p:cNvSpPr>
                <a:spLocks noChangeArrowheads="1"/>
              </p:cNvSpPr>
              <p:nvPr/>
            </p:nvSpPr>
            <p:spPr bwMode="auto">
              <a:xfrm>
                <a:off x="5357" y="2513"/>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1" name="Rectangle 34"/>
              <p:cNvSpPr>
                <a:spLocks noChangeArrowheads="1"/>
              </p:cNvSpPr>
              <p:nvPr/>
            </p:nvSpPr>
            <p:spPr bwMode="auto">
              <a:xfrm>
                <a:off x="5209" y="2447"/>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B</a:t>
                </a:r>
                <a:endParaRPr lang="en-US" altLang="en-US">
                  <a:solidFill>
                    <a:prstClr val="black"/>
                  </a:solidFill>
                </a:endParaRPr>
              </a:p>
            </p:txBody>
          </p:sp>
        </p:grpSp>
        <p:grpSp>
          <p:nvGrpSpPr>
            <p:cNvPr id="21" name="Group 39"/>
            <p:cNvGrpSpPr>
              <a:grpSpLocks/>
            </p:cNvGrpSpPr>
            <p:nvPr/>
          </p:nvGrpSpPr>
          <p:grpSpPr bwMode="auto">
            <a:xfrm>
              <a:off x="9877414" y="3195745"/>
              <a:ext cx="373062" cy="390525"/>
              <a:chOff x="6003" y="2051"/>
              <a:chExt cx="235" cy="246"/>
            </a:xfrm>
          </p:grpSpPr>
          <p:sp>
            <p:nvSpPr>
              <p:cNvPr id="26" name="Oval 36"/>
              <p:cNvSpPr>
                <a:spLocks noChangeArrowheads="1"/>
              </p:cNvSpPr>
              <p:nvPr/>
            </p:nvSpPr>
            <p:spPr bwMode="auto">
              <a:xfrm>
                <a:off x="6003" y="2051"/>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Oval 37"/>
              <p:cNvSpPr>
                <a:spLocks noChangeArrowheads="1"/>
              </p:cNvSpPr>
              <p:nvPr/>
            </p:nvSpPr>
            <p:spPr bwMode="auto">
              <a:xfrm>
                <a:off x="6003" y="2051"/>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8" name="Rectangle 38"/>
              <p:cNvSpPr>
                <a:spLocks noChangeArrowheads="1"/>
              </p:cNvSpPr>
              <p:nvPr/>
            </p:nvSpPr>
            <p:spPr bwMode="auto">
              <a:xfrm>
                <a:off x="6074" y="2105"/>
                <a:ext cx="16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dirty="0">
                    <a:solidFill>
                      <a:srgbClr val="000000"/>
                    </a:solidFill>
                    <a:latin typeface="Times New Roman" panose="02020603050405020304" pitchFamily="18" charset="0"/>
                  </a:rPr>
                  <a:t>O</a:t>
                </a:r>
                <a:endParaRPr lang="en-US" altLang="en-US" dirty="0">
                  <a:solidFill>
                    <a:prstClr val="black"/>
                  </a:solidFill>
                </a:endParaRPr>
              </a:p>
            </p:txBody>
          </p:sp>
        </p:grpSp>
        <p:grpSp>
          <p:nvGrpSpPr>
            <p:cNvPr id="22" name="Group 43"/>
            <p:cNvGrpSpPr>
              <a:grpSpLocks/>
            </p:cNvGrpSpPr>
            <p:nvPr/>
          </p:nvGrpSpPr>
          <p:grpSpPr bwMode="auto">
            <a:xfrm>
              <a:off x="9140814" y="2825857"/>
              <a:ext cx="296862" cy="304800"/>
              <a:chOff x="5539" y="1818"/>
              <a:chExt cx="187" cy="192"/>
            </a:xfrm>
          </p:grpSpPr>
          <p:sp>
            <p:nvSpPr>
              <p:cNvPr id="23" name="Oval 40"/>
              <p:cNvSpPr>
                <a:spLocks noChangeArrowheads="1"/>
              </p:cNvSpPr>
              <p:nvPr/>
            </p:nvSpPr>
            <p:spPr bwMode="auto">
              <a:xfrm>
                <a:off x="5678" y="1871"/>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4" name="Oval 41"/>
              <p:cNvSpPr>
                <a:spLocks noChangeArrowheads="1"/>
              </p:cNvSpPr>
              <p:nvPr/>
            </p:nvSpPr>
            <p:spPr bwMode="auto">
              <a:xfrm>
                <a:off x="5678" y="1871"/>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5" name="Rectangle 42"/>
              <p:cNvSpPr>
                <a:spLocks noChangeArrowheads="1"/>
              </p:cNvSpPr>
              <p:nvPr/>
            </p:nvSpPr>
            <p:spPr bwMode="auto">
              <a:xfrm>
                <a:off x="5539" y="1818"/>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E</a:t>
                </a:r>
                <a:endParaRPr lang="en-US" altLang="en-US">
                  <a:solidFill>
                    <a:prstClr val="black"/>
                  </a:solidFill>
                </a:endParaRPr>
              </a:p>
            </p:txBody>
          </p:sp>
        </p:grpSp>
      </p:grpSp>
      <p:sp>
        <p:nvSpPr>
          <p:cNvPr id="41" name="Cloud Callout 40"/>
          <p:cNvSpPr/>
          <p:nvPr/>
        </p:nvSpPr>
        <p:spPr>
          <a:xfrm>
            <a:off x="2952465" y="3331724"/>
            <a:ext cx="4751375" cy="2773414"/>
          </a:xfrm>
          <a:prstGeom prst="cloud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err="1">
                <a:solidFill>
                  <a:prstClr val="white"/>
                </a:solidFill>
                <a:latin typeface="Times New Roman" panose="02020603050405020304" pitchFamily="18" charset="0"/>
                <a:cs typeface="Times New Roman" panose="02020603050405020304" pitchFamily="18" charset="0"/>
              </a:rPr>
              <a:t>Em</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có</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nhận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xét</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gì</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về</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số</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đo</a:t>
            </a:r>
            <a:r>
              <a:rPr lang="en-US" sz="2800" dirty="0">
                <a:solidFill>
                  <a:prstClr val="white"/>
                </a:solidFill>
                <a:latin typeface="Times New Roman" panose="02020603050405020304" pitchFamily="18" charset="0"/>
                <a:cs typeface="Times New Roman" panose="02020603050405020304" pitchFamily="18" charset="0"/>
              </a:rPr>
              <a:t>         so </a:t>
            </a:r>
            <a:r>
              <a:rPr lang="en-US" sz="2800" dirty="0" err="1">
                <a:solidFill>
                  <a:prstClr val="white"/>
                </a:solidFill>
                <a:latin typeface="Times New Roman" panose="02020603050405020304" pitchFamily="18" charset="0"/>
                <a:cs typeface="Times New Roman" panose="02020603050405020304" pitchFamily="18" charset="0"/>
              </a:rPr>
              <a:t>với</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số</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đo</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của</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hai</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cung</a:t>
            </a:r>
            <a:r>
              <a:rPr lang="en-US" sz="2800" dirty="0">
                <a:solidFill>
                  <a:prstClr val="white"/>
                </a:solidFill>
                <a:latin typeface="Times New Roman" panose="02020603050405020304" pitchFamily="18" charset="0"/>
                <a:cs typeface="Times New Roman" panose="02020603050405020304" pitchFamily="18" charset="0"/>
              </a:rPr>
              <a:t> </a:t>
            </a:r>
          </a:p>
          <a:p>
            <a:pPr algn="ctr"/>
            <a:endParaRPr lang="en-US" sz="2800" dirty="0">
              <a:solidFill>
                <a:prstClr val="white"/>
              </a:solidFill>
              <a:latin typeface="Times New Roman" panose="02020603050405020304" pitchFamily="18" charset="0"/>
              <a:cs typeface="Times New Roman" panose="02020603050405020304" pitchFamily="18" charset="0"/>
            </a:endParaRPr>
          </a:p>
        </p:txBody>
      </p:sp>
      <p:grpSp>
        <p:nvGrpSpPr>
          <p:cNvPr id="7" name="Group 6"/>
          <p:cNvGrpSpPr/>
          <p:nvPr/>
        </p:nvGrpSpPr>
        <p:grpSpPr>
          <a:xfrm>
            <a:off x="989861" y="1583523"/>
            <a:ext cx="6579041" cy="1242333"/>
            <a:chOff x="989861" y="1583523"/>
            <a:chExt cx="6579041" cy="1242333"/>
          </a:xfrm>
        </p:grpSpPr>
        <p:sp>
          <p:nvSpPr>
            <p:cNvPr id="2" name="Rounded Rectangle 1"/>
            <p:cNvSpPr/>
            <p:nvPr/>
          </p:nvSpPr>
          <p:spPr>
            <a:xfrm>
              <a:off x="989861" y="1583523"/>
              <a:ext cx="6579041" cy="1242333"/>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nSpc>
                  <a:spcPct val="150000"/>
                </a:lnSpc>
              </a:pPr>
              <a:r>
                <a:rPr lang="en-US" sz="2400" b="1" dirty="0">
                  <a:solidFill>
                    <a:schemeClr val="tx1"/>
                  </a:solidFill>
                  <a:latin typeface="Times New Roman" panose="02020603050405020304" pitchFamily="18" charset="0"/>
                  <a:cs typeface="Times New Roman" panose="02020603050405020304" pitchFamily="18" charset="0"/>
                </a:rPr>
                <a:t>THỰC HÀNH: HOẠT ĐỘNG NHÓM 2 PHÚT                                         </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Hãy</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đo</a:t>
              </a:r>
              <a:r>
                <a:rPr lang="en-US" sz="2400" b="1" dirty="0">
                  <a:latin typeface="Times New Roman" panose="02020603050405020304" pitchFamily="18" charset="0"/>
                  <a:cs typeface="Times New Roman" panose="02020603050405020304" pitchFamily="18" charset="0"/>
                </a:rPr>
                <a:t>         </a:t>
              </a:r>
            </a:p>
          </p:txBody>
        </p:sp>
        <p:graphicFrame>
          <p:nvGraphicFramePr>
            <p:cNvPr id="43" name="Object 42"/>
            <p:cNvGraphicFramePr>
              <a:graphicFrameLocks noChangeAspect="1"/>
            </p:cNvGraphicFramePr>
            <p:nvPr>
              <p:extLst>
                <p:ext uri="{D42A27DB-BD31-4B8C-83A1-F6EECF244321}">
                  <p14:modId xmlns:p14="http://schemas.microsoft.com/office/powerpoint/2010/main" val="1494274211"/>
                </p:ext>
              </p:extLst>
            </p:nvPr>
          </p:nvGraphicFramePr>
          <p:xfrm>
            <a:off x="2166436" y="2253472"/>
            <a:ext cx="2041525" cy="484187"/>
          </p:xfrm>
          <a:graphic>
            <a:graphicData uri="http://schemas.openxmlformats.org/presentationml/2006/ole">
              <mc:AlternateContent xmlns:mc="http://schemas.openxmlformats.org/markup-compatibility/2006">
                <mc:Choice xmlns:v="urn:schemas-microsoft-com:vml" Requires="v">
                  <p:oleObj name="Equation" r:id="rId4" imgW="1371600" imgH="291960" progId="Equation.DSMT4">
                    <p:embed/>
                  </p:oleObj>
                </mc:Choice>
                <mc:Fallback>
                  <p:oleObj name="Equation" r:id="rId4" imgW="1371600" imgH="291960" progId="Equation.DSMT4">
                    <p:embed/>
                    <p:pic>
                      <p:nvPicPr>
                        <p:cNvPr id="43" name="Object 42"/>
                        <p:cNvPicPr>
                          <a:picLocks noChangeAspect="1" noChangeArrowheads="1"/>
                        </p:cNvPicPr>
                        <p:nvPr/>
                      </p:nvPicPr>
                      <p:blipFill>
                        <a:blip r:embed="rId5"/>
                        <a:srcRect/>
                        <a:stretch>
                          <a:fillRect/>
                        </a:stretch>
                      </p:blipFill>
                      <p:spPr bwMode="auto">
                        <a:xfrm>
                          <a:off x="2166436" y="2253472"/>
                          <a:ext cx="2041525" cy="484187"/>
                        </a:xfrm>
                        <a:prstGeom prst="rect">
                          <a:avLst/>
                        </a:prstGeom>
                        <a:noFill/>
                      </p:spPr>
                    </p:pic>
                  </p:oleObj>
                </mc:Fallback>
              </mc:AlternateContent>
            </a:graphicData>
          </a:graphic>
        </p:graphicFrame>
      </p:grpSp>
      <p:grpSp>
        <p:nvGrpSpPr>
          <p:cNvPr id="47" name="Group 46"/>
          <p:cNvGrpSpPr/>
          <p:nvPr/>
        </p:nvGrpSpPr>
        <p:grpSpPr>
          <a:xfrm>
            <a:off x="4087152" y="4178956"/>
            <a:ext cx="1602449" cy="1494732"/>
            <a:chOff x="4207961" y="4209112"/>
            <a:chExt cx="1436687" cy="1360493"/>
          </a:xfrm>
        </p:grpSpPr>
        <p:graphicFrame>
          <p:nvGraphicFramePr>
            <p:cNvPr id="44" name="Object 43"/>
            <p:cNvGraphicFramePr>
              <a:graphicFrameLocks noChangeAspect="1"/>
            </p:cNvGraphicFramePr>
            <p:nvPr>
              <p:extLst>
                <p:ext uri="{D42A27DB-BD31-4B8C-83A1-F6EECF244321}">
                  <p14:modId xmlns:p14="http://schemas.microsoft.com/office/powerpoint/2010/main" val="3318864582"/>
                </p:ext>
              </p:extLst>
            </p:nvPr>
          </p:nvGraphicFramePr>
          <p:xfrm>
            <a:off x="5025011" y="4209112"/>
            <a:ext cx="585787" cy="420687"/>
          </p:xfrm>
          <a:graphic>
            <a:graphicData uri="http://schemas.openxmlformats.org/presentationml/2006/ole">
              <mc:AlternateContent xmlns:mc="http://schemas.openxmlformats.org/markup-compatibility/2006">
                <mc:Choice xmlns:v="urn:schemas-microsoft-com:vml" Requires="v">
                  <p:oleObj name="Equation" r:id="rId6" imgW="393480" imgH="253800" progId="Equation.DSMT4">
                    <p:embed/>
                  </p:oleObj>
                </mc:Choice>
                <mc:Fallback>
                  <p:oleObj name="Equation" r:id="rId6" imgW="393480" imgH="253800" progId="Equation.DSMT4">
                    <p:embed/>
                    <p:pic>
                      <p:nvPicPr>
                        <p:cNvPr id="44" name="Object 43"/>
                        <p:cNvPicPr>
                          <a:picLocks noChangeAspect="1" noChangeArrowheads="1"/>
                        </p:cNvPicPr>
                        <p:nvPr/>
                      </p:nvPicPr>
                      <p:blipFill>
                        <a:blip r:embed="rId7"/>
                        <a:srcRect/>
                        <a:stretch>
                          <a:fillRect/>
                        </a:stretch>
                      </p:blipFill>
                      <p:spPr bwMode="auto">
                        <a:xfrm>
                          <a:off x="5025011" y="4209112"/>
                          <a:ext cx="585787" cy="420687"/>
                        </a:xfrm>
                        <a:prstGeom prst="rect">
                          <a:avLst/>
                        </a:prstGeom>
                        <a:noFill/>
                      </p:spPr>
                    </p:pic>
                  </p:oleObj>
                </mc:Fallback>
              </mc:AlternateContent>
            </a:graphicData>
          </a:graphic>
        </p:graphicFrame>
        <p:graphicFrame>
          <p:nvGraphicFramePr>
            <p:cNvPr id="46" name="Object 45"/>
            <p:cNvGraphicFramePr>
              <a:graphicFrameLocks noChangeAspect="1"/>
            </p:cNvGraphicFramePr>
            <p:nvPr/>
          </p:nvGraphicFramePr>
          <p:xfrm>
            <a:off x="4207961" y="5085417"/>
            <a:ext cx="1436687" cy="484188"/>
          </p:xfrm>
          <a:graphic>
            <a:graphicData uri="http://schemas.openxmlformats.org/presentationml/2006/ole">
              <mc:AlternateContent xmlns:mc="http://schemas.openxmlformats.org/markup-compatibility/2006">
                <mc:Choice xmlns:v="urn:schemas-microsoft-com:vml" Requires="v">
                  <p:oleObj name="Equation" r:id="rId8" imgW="965160" imgH="291960" progId="Equation.DSMT4">
                    <p:embed/>
                  </p:oleObj>
                </mc:Choice>
                <mc:Fallback>
                  <p:oleObj name="Equation" r:id="rId8" imgW="965160" imgH="291960" progId="Equation.DSMT4">
                    <p:embed/>
                    <p:pic>
                      <p:nvPicPr>
                        <p:cNvPr id="46" name="Object 45"/>
                        <p:cNvPicPr>
                          <a:picLocks noChangeAspect="1" noChangeArrowheads="1"/>
                        </p:cNvPicPr>
                        <p:nvPr/>
                      </p:nvPicPr>
                      <p:blipFill>
                        <a:blip r:embed="rId9"/>
                        <a:srcRect/>
                        <a:stretch>
                          <a:fillRect/>
                        </a:stretch>
                      </p:blipFill>
                      <p:spPr bwMode="auto">
                        <a:xfrm>
                          <a:off x="4207961" y="5085417"/>
                          <a:ext cx="1436687" cy="484188"/>
                        </a:xfrm>
                        <a:prstGeom prst="rect">
                          <a:avLst/>
                        </a:prstGeom>
                        <a:noFill/>
                      </p:spPr>
                    </p:pic>
                  </p:oleObj>
                </mc:Fallback>
              </mc:AlternateContent>
            </a:graphicData>
          </a:graphic>
        </p:graphicFrame>
      </p:grpSp>
      <p:sp>
        <p:nvSpPr>
          <p:cNvPr id="48" name="Text Box 14"/>
          <p:cNvSpPr txBox="1">
            <a:spLocks noChangeArrowheads="1"/>
          </p:cNvSpPr>
          <p:nvPr/>
        </p:nvSpPr>
        <p:spPr bwMode="auto">
          <a:xfrm>
            <a:off x="9498001" y="5273644"/>
            <a:ext cx="2514600" cy="400050"/>
          </a:xfrm>
          <a:prstGeom prst="rect">
            <a:avLst/>
          </a:prstGeom>
          <a:gradFill rotWithShape="1">
            <a:gsLst>
              <a:gs pos="0">
                <a:srgbClr val="FF00FF"/>
              </a:gs>
              <a:gs pos="50000">
                <a:srgbClr val="FFFFFF"/>
              </a:gs>
              <a:gs pos="100000">
                <a:srgbClr val="FF00FF"/>
              </a:gs>
            </a:gsLst>
            <a:lin ang="5400000" scaled="1"/>
          </a:gradFill>
          <a:ln w="57150" cmpd="thickThin">
            <a:solidFill>
              <a:srgbClr val="000099"/>
            </a:solidFill>
            <a:miter lim="800000"/>
            <a:headEnd/>
            <a:tailEnd/>
          </a:ln>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33CC33"/>
                </a:solidFill>
                <a:effectLst/>
                <a:uLnTx/>
                <a:uFillTx/>
                <a:latin typeface="Arial" charset="0"/>
              </a:rPr>
              <a:t>Thời</a:t>
            </a:r>
            <a:r>
              <a:rPr kumimoji="0" lang="en-US" sz="2000" b="1" i="0" u="none" strike="noStrike" kern="0" cap="none" spc="0" normalizeH="0" baseline="0" noProof="0" dirty="0">
                <a:ln>
                  <a:noFill/>
                </a:ln>
                <a:solidFill>
                  <a:srgbClr val="33CC33"/>
                </a:solidFill>
                <a:effectLst/>
                <a:uLnTx/>
                <a:uFillTx/>
                <a:latin typeface="Arial" charset="0"/>
              </a:rPr>
              <a:t> </a:t>
            </a:r>
            <a:r>
              <a:rPr kumimoji="0" lang="en-US" sz="2000" b="1" i="0" u="none" strike="noStrike" kern="0" cap="none" spc="0" normalizeH="0" baseline="0" noProof="0" dirty="0" err="1">
                <a:ln>
                  <a:noFill/>
                </a:ln>
                <a:solidFill>
                  <a:srgbClr val="33CC33"/>
                </a:solidFill>
                <a:effectLst/>
                <a:uLnTx/>
                <a:uFillTx/>
                <a:latin typeface="Arial" charset="0"/>
              </a:rPr>
              <a:t>gian</a:t>
            </a:r>
            <a:r>
              <a:rPr kumimoji="0" lang="en-US" sz="2000" b="1" i="0" u="none" strike="noStrike" kern="0" cap="none" spc="0" normalizeH="0" baseline="0" noProof="0" dirty="0">
                <a:ln>
                  <a:noFill/>
                </a:ln>
                <a:solidFill>
                  <a:srgbClr val="33CC33"/>
                </a:solidFill>
                <a:effectLst/>
                <a:uLnTx/>
                <a:uFillTx/>
                <a:latin typeface="Arial" charset="0"/>
              </a:rPr>
              <a:t>: 2 </a:t>
            </a:r>
            <a:r>
              <a:rPr kumimoji="0" lang="en-US" sz="2000" b="1" i="0" u="none" strike="noStrike" kern="0" cap="none" spc="0" normalizeH="0" baseline="0" noProof="0" dirty="0" err="1">
                <a:ln>
                  <a:noFill/>
                </a:ln>
                <a:solidFill>
                  <a:srgbClr val="33CC33"/>
                </a:solidFill>
                <a:effectLst/>
                <a:uLnTx/>
                <a:uFillTx/>
                <a:latin typeface="Arial" charset="0"/>
              </a:rPr>
              <a:t>phút</a:t>
            </a:r>
            <a:endParaRPr kumimoji="0" lang="en-US" sz="1800" b="0" i="0" u="none" strike="noStrike" kern="0" cap="none" spc="0" normalizeH="0" baseline="0" noProof="0" dirty="0">
              <a:ln>
                <a:noFill/>
              </a:ln>
              <a:solidFill>
                <a:srgbClr val="000000"/>
              </a:solidFill>
              <a:effectLst/>
              <a:uLnTx/>
              <a:uFillTx/>
              <a:latin typeface="Arial"/>
            </a:endParaRPr>
          </a:p>
        </p:txBody>
      </p:sp>
      <p:pic>
        <p:nvPicPr>
          <p:cNvPr id="49" name="Picture 14" descr="C:\Program Files\Windows Sidebar\Gadgets\DigitalClock.Gadget\images\background.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363188" y="5902442"/>
            <a:ext cx="14033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14" descr="C:\Program Files\Windows Sidebar\Gadgets\DigitalClock.Gadget\images\0.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5" descr="C:\Program Files\Windows Sidebar\Gadgets\DigitalClock.Gadget\images\1.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16" descr="C:\Program Files\Windows Sidebar\Gadgets\DigitalClock.Gadget\images\2.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17" descr="C:\Program Files\Windows Sidebar\Gadgets\DigitalClock.Gadget\images\3.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18" descr="C:\Program Files\Windows Sidebar\Gadgets\DigitalClock.Gadget\images\4.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19" descr="C:\Program Files\Windows Sidebar\Gadgets\DigitalClock.Gadget\images\5.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0" descr="C:\Program Files\Windows Sidebar\Gadgets\DigitalClock.Gadget\images\6.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21" descr="C:\Program Files\Windows Sidebar\Gadgets\DigitalClock.Gadget\images\7.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2" descr="C:\Program Files\Windows Sidebar\Gadgets\DigitalClock.Gadget\images\8.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23" descr="C:\Program Files\Windows Sidebar\Gadgets\DigitalClock.Gadget\images\9.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14" descr="C:\Program Files\Windows Sidebar\Gadgets\DigitalClock.Gadget\images\0.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15" descr="C:\Program Files\Windows Sidebar\Gadgets\DigitalClock.Gadget\images\1.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16" descr="C:\Program Files\Windows Sidebar\Gadgets\DigitalClock.Gadget\images\2.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17" descr="C:\Program Files\Windows Sidebar\Gadgets\DigitalClock.Gadget\images\3.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18" descr="C:\Program Files\Windows Sidebar\Gadgets\DigitalClock.Gadget\images\4.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19" descr="C:\Program Files\Windows Sidebar\Gadgets\DigitalClock.Gadget\images\5.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15" descr="C:\Program Files\Windows Sidebar\Gadgets\DigitalClock.Gadget\images\1.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14" descr="C:\Program Files\Windows Sidebar\Gadgets\DigitalClock.Gadget\images\0.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16" descr="C:\Program Files\Windows Sidebar\Gadgets\DigitalClock.Gadget\images\2.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4" descr="C:\Program Files\Windows Sidebar\Gadgets\DigitalClock.Gadget\images\cn.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0821976" y="6168994"/>
            <a:ext cx="109538"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14" descr="C:\Program Files\Windows Sidebar\Gadgets\DigitalClock.Gadget\images\0.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Hình ảnh 70">
            <a:extLst>
              <a:ext uri="{FF2B5EF4-FFF2-40B4-BE49-F238E27FC236}">
                <a16:creationId xmlns:a16="http://schemas.microsoft.com/office/drawing/2014/main" id="{1C0C7B44-EE01-4024-A36B-2FB44A97392E}"/>
              </a:ext>
            </a:extLst>
          </p:cNvPr>
          <p:cNvPicPr>
            <a:picLocks noChangeAspect="1"/>
          </p:cNvPicPr>
          <p:nvPr/>
        </p:nvPicPr>
        <p:blipFill>
          <a:blip r:embed="rId22"/>
          <a:stretch>
            <a:fillRect/>
          </a:stretch>
        </p:blipFill>
        <p:spPr>
          <a:xfrm>
            <a:off x="293117" y="4129195"/>
            <a:ext cx="2441790" cy="1771495"/>
          </a:xfrm>
          <a:prstGeom prst="rect">
            <a:avLst/>
          </a:prstGeom>
        </p:spPr>
      </p:pic>
      <p:sp>
        <p:nvSpPr>
          <p:cNvPr id="74" name="TextBox 27">
            <a:extLst>
              <a:ext uri="{FF2B5EF4-FFF2-40B4-BE49-F238E27FC236}">
                <a16:creationId xmlns:a16="http://schemas.microsoft.com/office/drawing/2014/main" id="{62A83EA1-B4C8-4E91-B3ED-0FC927CB9AE2}"/>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74412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 presetClass="entr" presetSubtype="0" fill="hold" nodeType="withEffect">
                                  <p:stCondLst>
                                    <p:cond delay="0"/>
                                  </p:stCondLst>
                                  <p:childTnLst>
                                    <p:set>
                                      <p:cBhvr>
                                        <p:cTn id="9" dur="1" fill="hold">
                                          <p:stCondLst>
                                            <p:cond delay="0"/>
                                          </p:stCondLst>
                                        </p:cTn>
                                        <p:tgtEl>
                                          <p:spTgt spid="7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900" decel="100000" fill="hold"/>
                                        <p:tgtEl>
                                          <p:spTgt spid="4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5" presetClass="emph" presetSubtype="0" repeatCount="indefinite" fill="hold" nodeType="clickEffect">
                                  <p:stCondLst>
                                    <p:cond delay="0"/>
                                  </p:stCondLst>
                                  <p:childTnLst>
                                    <p:anim calcmode="discrete" valueType="str">
                                      <p:cBhvr>
                                        <p:cTn id="21" dur="2000" fill="hold"/>
                                        <p:tgtEl>
                                          <p:spTgt spid="69"/>
                                        </p:tgtEl>
                                        <p:attrNameLst>
                                          <p:attrName>style.visibility</p:attrName>
                                        </p:attrNameLst>
                                      </p:cBhvr>
                                      <p:tavLst>
                                        <p:tav tm="0">
                                          <p:val>
                                            <p:strVal val="hidden"/>
                                          </p:val>
                                        </p:tav>
                                        <p:tav tm="50000">
                                          <p:val>
                                            <p:strVal val="visible"/>
                                          </p:val>
                                        </p:tav>
                                      </p:tavLst>
                                    </p:anim>
                                  </p:childTnLst>
                                </p:cTn>
                              </p:par>
                              <p:par>
                                <p:cTn id="22" presetID="1" presetClass="entr" presetSubtype="0" fill="hold" nodeType="withEffect">
                                  <p:stCondLst>
                                    <p:cond delay="0"/>
                                  </p:stCondLst>
                                  <p:childTnLst>
                                    <p:set>
                                      <p:cBhvr>
                                        <p:cTn id="23" dur="1" fill="hold">
                                          <p:stCondLst>
                                            <p:cond delay="0"/>
                                          </p:stCondLst>
                                        </p:cTn>
                                        <p:tgtEl>
                                          <p:spTgt spid="50"/>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60"/>
                                        </p:tgtEl>
                                        <p:attrNameLst>
                                          <p:attrName>style.visibility</p:attrName>
                                        </p:attrNameLst>
                                      </p:cBhvr>
                                      <p:to>
                                        <p:strVal val="visible"/>
                                      </p:to>
                                    </p:set>
                                  </p:childTnLst>
                                </p:cTn>
                              </p:par>
                              <p:par>
                                <p:cTn id="26" presetID="1" presetClass="entr" presetSubtype="0" fill="hold" nodeType="withEffect">
                                  <p:stCondLst>
                                    <p:cond delay="1000"/>
                                  </p:stCondLst>
                                  <p:childTnLst>
                                    <p:set>
                                      <p:cBhvr>
                                        <p:cTn id="27" dur="1" fill="hold">
                                          <p:stCondLst>
                                            <p:cond delay="0"/>
                                          </p:stCondLst>
                                        </p:cTn>
                                        <p:tgtEl>
                                          <p:spTgt spid="51"/>
                                        </p:tgtEl>
                                        <p:attrNameLst>
                                          <p:attrName>style.visibility</p:attrName>
                                        </p:attrNameLst>
                                      </p:cBhvr>
                                      <p:to>
                                        <p:strVal val="visible"/>
                                      </p:to>
                                    </p:set>
                                  </p:childTnLst>
                                </p:cTn>
                              </p:par>
                              <p:par>
                                <p:cTn id="28" presetID="1" presetClass="exit" presetSubtype="0" fill="hold" nodeType="withEffect">
                                  <p:stCondLst>
                                    <p:cond delay="1000"/>
                                  </p:stCondLst>
                                  <p:childTnLst>
                                    <p:set>
                                      <p:cBhvr>
                                        <p:cTn id="29" dur="1" fill="hold">
                                          <p:stCondLst>
                                            <p:cond delay="0"/>
                                          </p:stCondLst>
                                        </p:cTn>
                                        <p:tgtEl>
                                          <p:spTgt spid="50"/>
                                        </p:tgtEl>
                                        <p:attrNameLst>
                                          <p:attrName>style.visibility</p:attrName>
                                        </p:attrNameLst>
                                      </p:cBhvr>
                                      <p:to>
                                        <p:strVal val="hidden"/>
                                      </p:to>
                                    </p:set>
                                  </p:childTnLst>
                                </p:cTn>
                              </p:par>
                              <p:par>
                                <p:cTn id="30" presetID="1" presetClass="entr" presetSubtype="0" fill="hold" nodeType="withEffect">
                                  <p:stCondLst>
                                    <p:cond delay="2000"/>
                                  </p:stCondLst>
                                  <p:childTnLst>
                                    <p:set>
                                      <p:cBhvr>
                                        <p:cTn id="31" dur="1" fill="hold">
                                          <p:stCondLst>
                                            <p:cond delay="0"/>
                                          </p:stCondLst>
                                        </p:cTn>
                                        <p:tgtEl>
                                          <p:spTgt spid="52"/>
                                        </p:tgtEl>
                                        <p:attrNameLst>
                                          <p:attrName>style.visibility</p:attrName>
                                        </p:attrNameLst>
                                      </p:cBhvr>
                                      <p:to>
                                        <p:strVal val="visible"/>
                                      </p:to>
                                    </p:set>
                                  </p:childTnLst>
                                </p:cTn>
                              </p:par>
                              <p:par>
                                <p:cTn id="32" presetID="1" presetClass="exit" presetSubtype="0" fill="hold" nodeType="withEffect">
                                  <p:stCondLst>
                                    <p:cond delay="2000"/>
                                  </p:stCondLst>
                                  <p:childTnLst>
                                    <p:set>
                                      <p:cBhvr>
                                        <p:cTn id="33" dur="1" fill="hold">
                                          <p:stCondLst>
                                            <p:cond delay="0"/>
                                          </p:stCondLst>
                                        </p:cTn>
                                        <p:tgtEl>
                                          <p:spTgt spid="51"/>
                                        </p:tgtEl>
                                        <p:attrNameLst>
                                          <p:attrName>style.visibility</p:attrName>
                                        </p:attrNameLst>
                                      </p:cBhvr>
                                      <p:to>
                                        <p:strVal val="hidden"/>
                                      </p:to>
                                    </p:set>
                                  </p:childTnLst>
                                </p:cTn>
                              </p:par>
                              <p:par>
                                <p:cTn id="34" presetID="1" presetClass="entr" presetSubtype="0" fill="hold" nodeType="withEffect">
                                  <p:stCondLst>
                                    <p:cond delay="3000"/>
                                  </p:stCondLst>
                                  <p:childTnLst>
                                    <p:set>
                                      <p:cBhvr>
                                        <p:cTn id="35" dur="1" fill="hold">
                                          <p:stCondLst>
                                            <p:cond delay="0"/>
                                          </p:stCondLst>
                                        </p:cTn>
                                        <p:tgtEl>
                                          <p:spTgt spid="53"/>
                                        </p:tgtEl>
                                        <p:attrNameLst>
                                          <p:attrName>style.visibility</p:attrName>
                                        </p:attrNameLst>
                                      </p:cBhvr>
                                      <p:to>
                                        <p:strVal val="visible"/>
                                      </p:to>
                                    </p:set>
                                  </p:childTnLst>
                                </p:cTn>
                              </p:par>
                              <p:par>
                                <p:cTn id="36" presetID="1" presetClass="exit" presetSubtype="0" fill="hold" nodeType="withEffect">
                                  <p:stCondLst>
                                    <p:cond delay="3000"/>
                                  </p:stCondLst>
                                  <p:childTnLst>
                                    <p:set>
                                      <p:cBhvr>
                                        <p:cTn id="37" dur="1" fill="hold">
                                          <p:stCondLst>
                                            <p:cond delay="0"/>
                                          </p:stCondLst>
                                        </p:cTn>
                                        <p:tgtEl>
                                          <p:spTgt spid="52"/>
                                        </p:tgtEl>
                                        <p:attrNameLst>
                                          <p:attrName>style.visibility</p:attrName>
                                        </p:attrNameLst>
                                      </p:cBhvr>
                                      <p:to>
                                        <p:strVal val="hidden"/>
                                      </p:to>
                                    </p:set>
                                  </p:childTnLst>
                                </p:cTn>
                              </p:par>
                              <p:par>
                                <p:cTn id="38" presetID="1" presetClass="entr" presetSubtype="0" fill="hold" nodeType="withEffect">
                                  <p:stCondLst>
                                    <p:cond delay="4000"/>
                                  </p:stCondLst>
                                  <p:childTnLst>
                                    <p:set>
                                      <p:cBhvr>
                                        <p:cTn id="39" dur="1" fill="hold">
                                          <p:stCondLst>
                                            <p:cond delay="0"/>
                                          </p:stCondLst>
                                        </p:cTn>
                                        <p:tgtEl>
                                          <p:spTgt spid="54"/>
                                        </p:tgtEl>
                                        <p:attrNameLst>
                                          <p:attrName>style.visibility</p:attrName>
                                        </p:attrNameLst>
                                      </p:cBhvr>
                                      <p:to>
                                        <p:strVal val="visible"/>
                                      </p:to>
                                    </p:set>
                                  </p:childTnLst>
                                </p:cTn>
                              </p:par>
                              <p:par>
                                <p:cTn id="40" presetID="1" presetClass="exit" presetSubtype="0" fill="hold" nodeType="withEffect">
                                  <p:stCondLst>
                                    <p:cond delay="4000"/>
                                  </p:stCondLst>
                                  <p:childTnLst>
                                    <p:set>
                                      <p:cBhvr>
                                        <p:cTn id="41" dur="1" fill="hold">
                                          <p:stCondLst>
                                            <p:cond delay="0"/>
                                          </p:stCondLst>
                                        </p:cTn>
                                        <p:tgtEl>
                                          <p:spTgt spid="53"/>
                                        </p:tgtEl>
                                        <p:attrNameLst>
                                          <p:attrName>style.visibility</p:attrName>
                                        </p:attrNameLst>
                                      </p:cBhvr>
                                      <p:to>
                                        <p:strVal val="hidden"/>
                                      </p:to>
                                    </p:set>
                                  </p:childTnLst>
                                </p:cTn>
                              </p:par>
                              <p:par>
                                <p:cTn id="42" presetID="1" presetClass="entr" presetSubtype="0" fill="hold" nodeType="withEffect">
                                  <p:stCondLst>
                                    <p:cond delay="5000"/>
                                  </p:stCondLst>
                                  <p:childTnLst>
                                    <p:set>
                                      <p:cBhvr>
                                        <p:cTn id="43" dur="1" fill="hold">
                                          <p:stCondLst>
                                            <p:cond delay="0"/>
                                          </p:stCondLst>
                                        </p:cTn>
                                        <p:tgtEl>
                                          <p:spTgt spid="55"/>
                                        </p:tgtEl>
                                        <p:attrNameLst>
                                          <p:attrName>style.visibility</p:attrName>
                                        </p:attrNameLst>
                                      </p:cBhvr>
                                      <p:to>
                                        <p:strVal val="visible"/>
                                      </p:to>
                                    </p:set>
                                  </p:childTnLst>
                                </p:cTn>
                              </p:par>
                              <p:par>
                                <p:cTn id="44" presetID="1" presetClass="exit" presetSubtype="0" fill="hold" nodeType="withEffect">
                                  <p:stCondLst>
                                    <p:cond delay="5000"/>
                                  </p:stCondLst>
                                  <p:childTnLst>
                                    <p:set>
                                      <p:cBhvr>
                                        <p:cTn id="45" dur="1" fill="hold">
                                          <p:stCondLst>
                                            <p:cond delay="0"/>
                                          </p:stCondLst>
                                        </p:cTn>
                                        <p:tgtEl>
                                          <p:spTgt spid="54"/>
                                        </p:tgtEl>
                                        <p:attrNameLst>
                                          <p:attrName>style.visibility</p:attrName>
                                        </p:attrNameLst>
                                      </p:cBhvr>
                                      <p:to>
                                        <p:strVal val="hidden"/>
                                      </p:to>
                                    </p:set>
                                  </p:childTnLst>
                                </p:cTn>
                              </p:par>
                              <p:par>
                                <p:cTn id="46" presetID="1" presetClass="entr" presetSubtype="0" fill="hold" nodeType="withEffect">
                                  <p:stCondLst>
                                    <p:cond delay="6000"/>
                                  </p:stCondLst>
                                  <p:childTnLst>
                                    <p:set>
                                      <p:cBhvr>
                                        <p:cTn id="47" dur="1" fill="hold">
                                          <p:stCondLst>
                                            <p:cond delay="0"/>
                                          </p:stCondLst>
                                        </p:cTn>
                                        <p:tgtEl>
                                          <p:spTgt spid="56"/>
                                        </p:tgtEl>
                                        <p:attrNameLst>
                                          <p:attrName>style.visibility</p:attrName>
                                        </p:attrNameLst>
                                      </p:cBhvr>
                                      <p:to>
                                        <p:strVal val="visible"/>
                                      </p:to>
                                    </p:set>
                                  </p:childTnLst>
                                </p:cTn>
                              </p:par>
                              <p:par>
                                <p:cTn id="48" presetID="1" presetClass="exit" presetSubtype="0" fill="hold" nodeType="withEffect">
                                  <p:stCondLst>
                                    <p:cond delay="6000"/>
                                  </p:stCondLst>
                                  <p:childTnLst>
                                    <p:set>
                                      <p:cBhvr>
                                        <p:cTn id="49" dur="1" fill="hold">
                                          <p:stCondLst>
                                            <p:cond delay="0"/>
                                          </p:stCondLst>
                                        </p:cTn>
                                        <p:tgtEl>
                                          <p:spTgt spid="55"/>
                                        </p:tgtEl>
                                        <p:attrNameLst>
                                          <p:attrName>style.visibility</p:attrName>
                                        </p:attrNameLst>
                                      </p:cBhvr>
                                      <p:to>
                                        <p:strVal val="hidden"/>
                                      </p:to>
                                    </p:set>
                                  </p:childTnLst>
                                </p:cTn>
                              </p:par>
                              <p:par>
                                <p:cTn id="50" presetID="1" presetClass="entr" presetSubtype="0" fill="hold" nodeType="withEffect">
                                  <p:stCondLst>
                                    <p:cond delay="7000"/>
                                  </p:stCondLst>
                                  <p:childTnLst>
                                    <p:set>
                                      <p:cBhvr>
                                        <p:cTn id="51" dur="1" fill="hold">
                                          <p:stCondLst>
                                            <p:cond delay="0"/>
                                          </p:stCondLst>
                                        </p:cTn>
                                        <p:tgtEl>
                                          <p:spTgt spid="57"/>
                                        </p:tgtEl>
                                        <p:attrNameLst>
                                          <p:attrName>style.visibility</p:attrName>
                                        </p:attrNameLst>
                                      </p:cBhvr>
                                      <p:to>
                                        <p:strVal val="visible"/>
                                      </p:to>
                                    </p:set>
                                  </p:childTnLst>
                                </p:cTn>
                              </p:par>
                              <p:par>
                                <p:cTn id="52" presetID="1" presetClass="exit" presetSubtype="0" fill="hold" nodeType="withEffect">
                                  <p:stCondLst>
                                    <p:cond delay="7000"/>
                                  </p:stCondLst>
                                  <p:childTnLst>
                                    <p:set>
                                      <p:cBhvr>
                                        <p:cTn id="53" dur="1" fill="hold">
                                          <p:stCondLst>
                                            <p:cond delay="0"/>
                                          </p:stCondLst>
                                        </p:cTn>
                                        <p:tgtEl>
                                          <p:spTgt spid="56"/>
                                        </p:tgtEl>
                                        <p:attrNameLst>
                                          <p:attrName>style.visibility</p:attrName>
                                        </p:attrNameLst>
                                      </p:cBhvr>
                                      <p:to>
                                        <p:strVal val="hidden"/>
                                      </p:to>
                                    </p:set>
                                  </p:childTnLst>
                                </p:cTn>
                              </p:par>
                              <p:par>
                                <p:cTn id="54" presetID="1" presetClass="entr" presetSubtype="0" fill="hold" nodeType="withEffect">
                                  <p:stCondLst>
                                    <p:cond delay="8000"/>
                                  </p:stCondLst>
                                  <p:childTnLst>
                                    <p:set>
                                      <p:cBhvr>
                                        <p:cTn id="55" dur="1" fill="hold">
                                          <p:stCondLst>
                                            <p:cond delay="0"/>
                                          </p:stCondLst>
                                        </p:cTn>
                                        <p:tgtEl>
                                          <p:spTgt spid="58"/>
                                        </p:tgtEl>
                                        <p:attrNameLst>
                                          <p:attrName>style.visibility</p:attrName>
                                        </p:attrNameLst>
                                      </p:cBhvr>
                                      <p:to>
                                        <p:strVal val="visible"/>
                                      </p:to>
                                    </p:set>
                                  </p:childTnLst>
                                </p:cTn>
                              </p:par>
                              <p:par>
                                <p:cTn id="56" presetID="1" presetClass="exit" presetSubtype="0" fill="hold" nodeType="withEffect">
                                  <p:stCondLst>
                                    <p:cond delay="8000"/>
                                  </p:stCondLst>
                                  <p:childTnLst>
                                    <p:set>
                                      <p:cBhvr>
                                        <p:cTn id="57" dur="1" fill="hold">
                                          <p:stCondLst>
                                            <p:cond delay="0"/>
                                          </p:stCondLst>
                                        </p:cTn>
                                        <p:tgtEl>
                                          <p:spTgt spid="57"/>
                                        </p:tgtEl>
                                        <p:attrNameLst>
                                          <p:attrName>style.visibility</p:attrName>
                                        </p:attrNameLst>
                                      </p:cBhvr>
                                      <p:to>
                                        <p:strVal val="hidden"/>
                                      </p:to>
                                    </p:set>
                                  </p:childTnLst>
                                </p:cTn>
                              </p:par>
                              <p:par>
                                <p:cTn id="58" presetID="1" presetClass="entr" presetSubtype="0" fill="hold" nodeType="withEffect">
                                  <p:stCondLst>
                                    <p:cond delay="9000"/>
                                  </p:stCondLst>
                                  <p:childTnLst>
                                    <p:set>
                                      <p:cBhvr>
                                        <p:cTn id="59" dur="1" fill="hold">
                                          <p:stCondLst>
                                            <p:cond delay="0"/>
                                          </p:stCondLst>
                                        </p:cTn>
                                        <p:tgtEl>
                                          <p:spTgt spid="59"/>
                                        </p:tgtEl>
                                        <p:attrNameLst>
                                          <p:attrName>style.visibility</p:attrName>
                                        </p:attrNameLst>
                                      </p:cBhvr>
                                      <p:to>
                                        <p:strVal val="visible"/>
                                      </p:to>
                                    </p:set>
                                  </p:childTnLst>
                                </p:cTn>
                              </p:par>
                              <p:par>
                                <p:cTn id="60" presetID="1" presetClass="exit" presetSubtype="0" fill="hold" nodeType="withEffect">
                                  <p:stCondLst>
                                    <p:cond delay="9000"/>
                                  </p:stCondLst>
                                  <p:childTnLst>
                                    <p:set>
                                      <p:cBhvr>
                                        <p:cTn id="61" dur="1" fill="hold">
                                          <p:stCondLst>
                                            <p:cond delay="0"/>
                                          </p:stCondLst>
                                        </p:cTn>
                                        <p:tgtEl>
                                          <p:spTgt spid="58"/>
                                        </p:tgtEl>
                                        <p:attrNameLst>
                                          <p:attrName>style.visibility</p:attrName>
                                        </p:attrNameLst>
                                      </p:cBhvr>
                                      <p:to>
                                        <p:strVal val="hidden"/>
                                      </p:to>
                                    </p:set>
                                  </p:childTnLst>
                                </p:cTn>
                              </p:par>
                              <p:par>
                                <p:cTn id="62" presetID="1" presetClass="exit" presetSubtype="0" fill="hold" nodeType="withEffect">
                                  <p:stCondLst>
                                    <p:cond delay="10000"/>
                                  </p:stCondLst>
                                  <p:childTnLst>
                                    <p:set>
                                      <p:cBhvr>
                                        <p:cTn id="63" dur="1" fill="hold">
                                          <p:stCondLst>
                                            <p:cond delay="0"/>
                                          </p:stCondLst>
                                        </p:cTn>
                                        <p:tgtEl>
                                          <p:spTgt spid="59"/>
                                        </p:tgtEl>
                                        <p:attrNameLst>
                                          <p:attrName>style.visibility</p:attrName>
                                        </p:attrNameLst>
                                      </p:cBhvr>
                                      <p:to>
                                        <p:strVal val="hidden"/>
                                      </p:to>
                                    </p:set>
                                  </p:childTnLst>
                                </p:cTn>
                              </p:par>
                              <p:par>
                                <p:cTn id="64" presetID="1" presetClass="entr" presetSubtype="0" fill="hold" nodeType="withEffect">
                                  <p:stCondLst>
                                    <p:cond delay="10000"/>
                                  </p:stCondLst>
                                  <p:childTnLst>
                                    <p:set>
                                      <p:cBhvr>
                                        <p:cTn id="65" dur="1" fill="hold">
                                          <p:stCondLst>
                                            <p:cond delay="0"/>
                                          </p:stCondLst>
                                        </p:cTn>
                                        <p:tgtEl>
                                          <p:spTgt spid="61"/>
                                        </p:tgtEl>
                                        <p:attrNameLst>
                                          <p:attrName>style.visibility</p:attrName>
                                        </p:attrNameLst>
                                      </p:cBhvr>
                                      <p:to>
                                        <p:strVal val="visible"/>
                                      </p:to>
                                    </p:set>
                                  </p:childTnLst>
                                </p:cTn>
                              </p:par>
                              <p:par>
                                <p:cTn id="66" presetID="1" presetClass="exit" presetSubtype="0" fill="hold" nodeType="withEffect">
                                  <p:stCondLst>
                                    <p:cond delay="10000"/>
                                  </p:stCondLst>
                                  <p:childTnLst>
                                    <p:set>
                                      <p:cBhvr>
                                        <p:cTn id="67" dur="1" fill="hold">
                                          <p:stCondLst>
                                            <p:cond delay="0"/>
                                          </p:stCondLst>
                                        </p:cTn>
                                        <p:tgtEl>
                                          <p:spTgt spid="60"/>
                                        </p:tgtEl>
                                        <p:attrNameLst>
                                          <p:attrName>style.visibility</p:attrName>
                                        </p:attrNameLst>
                                      </p:cBhvr>
                                      <p:to>
                                        <p:strVal val="hidden"/>
                                      </p:to>
                                    </p:set>
                                  </p:childTnLst>
                                </p:cTn>
                              </p:par>
                              <p:par>
                                <p:cTn id="68" presetID="1" presetClass="entr" presetSubtype="0" fill="hold" nodeType="withEffect">
                                  <p:stCondLst>
                                    <p:cond delay="10000"/>
                                  </p:stCondLst>
                                  <p:childTnLst>
                                    <p:set>
                                      <p:cBhvr>
                                        <p:cTn id="69" dur="1" fill="hold">
                                          <p:stCondLst>
                                            <p:cond delay="0"/>
                                          </p:stCondLst>
                                        </p:cTn>
                                        <p:tgtEl>
                                          <p:spTgt spid="50"/>
                                        </p:tgtEl>
                                        <p:attrNameLst>
                                          <p:attrName>style.visibility</p:attrName>
                                        </p:attrNameLst>
                                      </p:cBhvr>
                                      <p:to>
                                        <p:strVal val="visible"/>
                                      </p:to>
                                    </p:set>
                                  </p:childTnLst>
                                </p:cTn>
                              </p:par>
                              <p:par>
                                <p:cTn id="70" presetID="1" presetClass="entr" presetSubtype="0" fill="hold" nodeType="withEffect">
                                  <p:stCondLst>
                                    <p:cond delay="11000"/>
                                  </p:stCondLst>
                                  <p:childTnLst>
                                    <p:set>
                                      <p:cBhvr>
                                        <p:cTn id="71" dur="1" fill="hold">
                                          <p:stCondLst>
                                            <p:cond delay="0"/>
                                          </p:stCondLst>
                                        </p:cTn>
                                        <p:tgtEl>
                                          <p:spTgt spid="51"/>
                                        </p:tgtEl>
                                        <p:attrNameLst>
                                          <p:attrName>style.visibility</p:attrName>
                                        </p:attrNameLst>
                                      </p:cBhvr>
                                      <p:to>
                                        <p:strVal val="visible"/>
                                      </p:to>
                                    </p:set>
                                  </p:childTnLst>
                                </p:cTn>
                              </p:par>
                              <p:par>
                                <p:cTn id="72" presetID="1" presetClass="exit" presetSubtype="0" fill="hold" nodeType="withEffect">
                                  <p:stCondLst>
                                    <p:cond delay="11000"/>
                                  </p:stCondLst>
                                  <p:childTnLst>
                                    <p:set>
                                      <p:cBhvr>
                                        <p:cTn id="73" dur="1" fill="hold">
                                          <p:stCondLst>
                                            <p:cond delay="0"/>
                                          </p:stCondLst>
                                        </p:cTn>
                                        <p:tgtEl>
                                          <p:spTgt spid="50"/>
                                        </p:tgtEl>
                                        <p:attrNameLst>
                                          <p:attrName>style.visibility</p:attrName>
                                        </p:attrNameLst>
                                      </p:cBhvr>
                                      <p:to>
                                        <p:strVal val="hidden"/>
                                      </p:to>
                                    </p:set>
                                  </p:childTnLst>
                                </p:cTn>
                              </p:par>
                              <p:par>
                                <p:cTn id="74" presetID="1" presetClass="entr" presetSubtype="0" fill="hold" nodeType="withEffect">
                                  <p:stCondLst>
                                    <p:cond delay="12000"/>
                                  </p:stCondLst>
                                  <p:childTnLst>
                                    <p:set>
                                      <p:cBhvr>
                                        <p:cTn id="75" dur="1" fill="hold">
                                          <p:stCondLst>
                                            <p:cond delay="0"/>
                                          </p:stCondLst>
                                        </p:cTn>
                                        <p:tgtEl>
                                          <p:spTgt spid="52"/>
                                        </p:tgtEl>
                                        <p:attrNameLst>
                                          <p:attrName>style.visibility</p:attrName>
                                        </p:attrNameLst>
                                      </p:cBhvr>
                                      <p:to>
                                        <p:strVal val="visible"/>
                                      </p:to>
                                    </p:set>
                                  </p:childTnLst>
                                </p:cTn>
                              </p:par>
                              <p:par>
                                <p:cTn id="76" presetID="1" presetClass="exit" presetSubtype="0" fill="hold" nodeType="withEffect">
                                  <p:stCondLst>
                                    <p:cond delay="12000"/>
                                  </p:stCondLst>
                                  <p:childTnLst>
                                    <p:set>
                                      <p:cBhvr>
                                        <p:cTn id="77" dur="1" fill="hold">
                                          <p:stCondLst>
                                            <p:cond delay="0"/>
                                          </p:stCondLst>
                                        </p:cTn>
                                        <p:tgtEl>
                                          <p:spTgt spid="51"/>
                                        </p:tgtEl>
                                        <p:attrNameLst>
                                          <p:attrName>style.visibility</p:attrName>
                                        </p:attrNameLst>
                                      </p:cBhvr>
                                      <p:to>
                                        <p:strVal val="hidden"/>
                                      </p:to>
                                    </p:set>
                                  </p:childTnLst>
                                </p:cTn>
                              </p:par>
                              <p:par>
                                <p:cTn id="78" presetID="1" presetClass="entr" presetSubtype="0" fill="hold" nodeType="withEffect">
                                  <p:stCondLst>
                                    <p:cond delay="13000"/>
                                  </p:stCondLst>
                                  <p:childTnLst>
                                    <p:set>
                                      <p:cBhvr>
                                        <p:cTn id="79" dur="1" fill="hold">
                                          <p:stCondLst>
                                            <p:cond delay="0"/>
                                          </p:stCondLst>
                                        </p:cTn>
                                        <p:tgtEl>
                                          <p:spTgt spid="53"/>
                                        </p:tgtEl>
                                        <p:attrNameLst>
                                          <p:attrName>style.visibility</p:attrName>
                                        </p:attrNameLst>
                                      </p:cBhvr>
                                      <p:to>
                                        <p:strVal val="visible"/>
                                      </p:to>
                                    </p:set>
                                  </p:childTnLst>
                                </p:cTn>
                              </p:par>
                              <p:par>
                                <p:cTn id="80" presetID="1" presetClass="exit" presetSubtype="0" fill="hold" nodeType="withEffect">
                                  <p:stCondLst>
                                    <p:cond delay="13000"/>
                                  </p:stCondLst>
                                  <p:childTnLst>
                                    <p:set>
                                      <p:cBhvr>
                                        <p:cTn id="81" dur="1" fill="hold">
                                          <p:stCondLst>
                                            <p:cond delay="0"/>
                                          </p:stCondLst>
                                        </p:cTn>
                                        <p:tgtEl>
                                          <p:spTgt spid="52"/>
                                        </p:tgtEl>
                                        <p:attrNameLst>
                                          <p:attrName>style.visibility</p:attrName>
                                        </p:attrNameLst>
                                      </p:cBhvr>
                                      <p:to>
                                        <p:strVal val="hidden"/>
                                      </p:to>
                                    </p:set>
                                  </p:childTnLst>
                                </p:cTn>
                              </p:par>
                              <p:par>
                                <p:cTn id="82" presetID="1" presetClass="entr" presetSubtype="0" fill="hold" nodeType="withEffect">
                                  <p:stCondLst>
                                    <p:cond delay="14000"/>
                                  </p:stCondLst>
                                  <p:childTnLst>
                                    <p:set>
                                      <p:cBhvr>
                                        <p:cTn id="83" dur="1" fill="hold">
                                          <p:stCondLst>
                                            <p:cond delay="0"/>
                                          </p:stCondLst>
                                        </p:cTn>
                                        <p:tgtEl>
                                          <p:spTgt spid="54"/>
                                        </p:tgtEl>
                                        <p:attrNameLst>
                                          <p:attrName>style.visibility</p:attrName>
                                        </p:attrNameLst>
                                      </p:cBhvr>
                                      <p:to>
                                        <p:strVal val="visible"/>
                                      </p:to>
                                    </p:set>
                                  </p:childTnLst>
                                </p:cTn>
                              </p:par>
                              <p:par>
                                <p:cTn id="84" presetID="1" presetClass="exit" presetSubtype="0" fill="hold" nodeType="withEffect">
                                  <p:stCondLst>
                                    <p:cond delay="14000"/>
                                  </p:stCondLst>
                                  <p:childTnLst>
                                    <p:set>
                                      <p:cBhvr>
                                        <p:cTn id="85" dur="1" fill="hold">
                                          <p:stCondLst>
                                            <p:cond delay="0"/>
                                          </p:stCondLst>
                                        </p:cTn>
                                        <p:tgtEl>
                                          <p:spTgt spid="53"/>
                                        </p:tgtEl>
                                        <p:attrNameLst>
                                          <p:attrName>style.visibility</p:attrName>
                                        </p:attrNameLst>
                                      </p:cBhvr>
                                      <p:to>
                                        <p:strVal val="hidden"/>
                                      </p:to>
                                    </p:set>
                                  </p:childTnLst>
                                </p:cTn>
                              </p:par>
                              <p:par>
                                <p:cTn id="86" presetID="1" presetClass="entr" presetSubtype="0" fill="hold" nodeType="withEffect">
                                  <p:stCondLst>
                                    <p:cond delay="15000"/>
                                  </p:stCondLst>
                                  <p:childTnLst>
                                    <p:set>
                                      <p:cBhvr>
                                        <p:cTn id="87" dur="1" fill="hold">
                                          <p:stCondLst>
                                            <p:cond delay="0"/>
                                          </p:stCondLst>
                                        </p:cTn>
                                        <p:tgtEl>
                                          <p:spTgt spid="55"/>
                                        </p:tgtEl>
                                        <p:attrNameLst>
                                          <p:attrName>style.visibility</p:attrName>
                                        </p:attrNameLst>
                                      </p:cBhvr>
                                      <p:to>
                                        <p:strVal val="visible"/>
                                      </p:to>
                                    </p:set>
                                  </p:childTnLst>
                                </p:cTn>
                              </p:par>
                              <p:par>
                                <p:cTn id="88" presetID="1" presetClass="exit" presetSubtype="0" fill="hold" nodeType="withEffect">
                                  <p:stCondLst>
                                    <p:cond delay="15000"/>
                                  </p:stCondLst>
                                  <p:childTnLst>
                                    <p:set>
                                      <p:cBhvr>
                                        <p:cTn id="89" dur="1" fill="hold">
                                          <p:stCondLst>
                                            <p:cond delay="0"/>
                                          </p:stCondLst>
                                        </p:cTn>
                                        <p:tgtEl>
                                          <p:spTgt spid="54"/>
                                        </p:tgtEl>
                                        <p:attrNameLst>
                                          <p:attrName>style.visibility</p:attrName>
                                        </p:attrNameLst>
                                      </p:cBhvr>
                                      <p:to>
                                        <p:strVal val="hidden"/>
                                      </p:to>
                                    </p:set>
                                  </p:childTnLst>
                                </p:cTn>
                              </p:par>
                              <p:par>
                                <p:cTn id="90" presetID="1" presetClass="entr" presetSubtype="0" fill="hold" nodeType="withEffect">
                                  <p:stCondLst>
                                    <p:cond delay="16000"/>
                                  </p:stCondLst>
                                  <p:childTnLst>
                                    <p:set>
                                      <p:cBhvr>
                                        <p:cTn id="91" dur="1" fill="hold">
                                          <p:stCondLst>
                                            <p:cond delay="0"/>
                                          </p:stCondLst>
                                        </p:cTn>
                                        <p:tgtEl>
                                          <p:spTgt spid="56"/>
                                        </p:tgtEl>
                                        <p:attrNameLst>
                                          <p:attrName>style.visibility</p:attrName>
                                        </p:attrNameLst>
                                      </p:cBhvr>
                                      <p:to>
                                        <p:strVal val="visible"/>
                                      </p:to>
                                    </p:set>
                                  </p:childTnLst>
                                </p:cTn>
                              </p:par>
                              <p:par>
                                <p:cTn id="92" presetID="1" presetClass="exit" presetSubtype="0" fill="hold" nodeType="withEffect">
                                  <p:stCondLst>
                                    <p:cond delay="16000"/>
                                  </p:stCondLst>
                                  <p:childTnLst>
                                    <p:set>
                                      <p:cBhvr>
                                        <p:cTn id="93" dur="1" fill="hold">
                                          <p:stCondLst>
                                            <p:cond delay="0"/>
                                          </p:stCondLst>
                                        </p:cTn>
                                        <p:tgtEl>
                                          <p:spTgt spid="55"/>
                                        </p:tgtEl>
                                        <p:attrNameLst>
                                          <p:attrName>style.visibility</p:attrName>
                                        </p:attrNameLst>
                                      </p:cBhvr>
                                      <p:to>
                                        <p:strVal val="hidden"/>
                                      </p:to>
                                    </p:set>
                                  </p:childTnLst>
                                </p:cTn>
                              </p:par>
                              <p:par>
                                <p:cTn id="94" presetID="1" presetClass="entr" presetSubtype="0" fill="hold" nodeType="withEffect">
                                  <p:stCondLst>
                                    <p:cond delay="17000"/>
                                  </p:stCondLst>
                                  <p:childTnLst>
                                    <p:set>
                                      <p:cBhvr>
                                        <p:cTn id="95" dur="1" fill="hold">
                                          <p:stCondLst>
                                            <p:cond delay="0"/>
                                          </p:stCondLst>
                                        </p:cTn>
                                        <p:tgtEl>
                                          <p:spTgt spid="57"/>
                                        </p:tgtEl>
                                        <p:attrNameLst>
                                          <p:attrName>style.visibility</p:attrName>
                                        </p:attrNameLst>
                                      </p:cBhvr>
                                      <p:to>
                                        <p:strVal val="visible"/>
                                      </p:to>
                                    </p:set>
                                  </p:childTnLst>
                                </p:cTn>
                              </p:par>
                              <p:par>
                                <p:cTn id="96" presetID="1" presetClass="exit" presetSubtype="0" fill="hold" nodeType="withEffect">
                                  <p:stCondLst>
                                    <p:cond delay="17000"/>
                                  </p:stCondLst>
                                  <p:childTnLst>
                                    <p:set>
                                      <p:cBhvr>
                                        <p:cTn id="97" dur="1" fill="hold">
                                          <p:stCondLst>
                                            <p:cond delay="0"/>
                                          </p:stCondLst>
                                        </p:cTn>
                                        <p:tgtEl>
                                          <p:spTgt spid="56"/>
                                        </p:tgtEl>
                                        <p:attrNameLst>
                                          <p:attrName>style.visibility</p:attrName>
                                        </p:attrNameLst>
                                      </p:cBhvr>
                                      <p:to>
                                        <p:strVal val="hidden"/>
                                      </p:to>
                                    </p:set>
                                  </p:childTnLst>
                                </p:cTn>
                              </p:par>
                              <p:par>
                                <p:cTn id="98" presetID="1" presetClass="entr" presetSubtype="0" fill="hold" nodeType="withEffect">
                                  <p:stCondLst>
                                    <p:cond delay="18000"/>
                                  </p:stCondLst>
                                  <p:childTnLst>
                                    <p:set>
                                      <p:cBhvr>
                                        <p:cTn id="99" dur="1" fill="hold">
                                          <p:stCondLst>
                                            <p:cond delay="0"/>
                                          </p:stCondLst>
                                        </p:cTn>
                                        <p:tgtEl>
                                          <p:spTgt spid="58"/>
                                        </p:tgtEl>
                                        <p:attrNameLst>
                                          <p:attrName>style.visibility</p:attrName>
                                        </p:attrNameLst>
                                      </p:cBhvr>
                                      <p:to>
                                        <p:strVal val="visible"/>
                                      </p:to>
                                    </p:set>
                                  </p:childTnLst>
                                </p:cTn>
                              </p:par>
                              <p:par>
                                <p:cTn id="100" presetID="1" presetClass="exit" presetSubtype="0" fill="hold" nodeType="withEffect">
                                  <p:stCondLst>
                                    <p:cond delay="18000"/>
                                  </p:stCondLst>
                                  <p:childTnLst>
                                    <p:set>
                                      <p:cBhvr>
                                        <p:cTn id="101" dur="1" fill="hold">
                                          <p:stCondLst>
                                            <p:cond delay="0"/>
                                          </p:stCondLst>
                                        </p:cTn>
                                        <p:tgtEl>
                                          <p:spTgt spid="57"/>
                                        </p:tgtEl>
                                        <p:attrNameLst>
                                          <p:attrName>style.visibility</p:attrName>
                                        </p:attrNameLst>
                                      </p:cBhvr>
                                      <p:to>
                                        <p:strVal val="hidden"/>
                                      </p:to>
                                    </p:set>
                                  </p:childTnLst>
                                </p:cTn>
                              </p:par>
                              <p:par>
                                <p:cTn id="102" presetID="1" presetClass="entr" presetSubtype="0" fill="hold" nodeType="withEffect">
                                  <p:stCondLst>
                                    <p:cond delay="19000"/>
                                  </p:stCondLst>
                                  <p:childTnLst>
                                    <p:set>
                                      <p:cBhvr>
                                        <p:cTn id="103" dur="1" fill="hold">
                                          <p:stCondLst>
                                            <p:cond delay="0"/>
                                          </p:stCondLst>
                                        </p:cTn>
                                        <p:tgtEl>
                                          <p:spTgt spid="59"/>
                                        </p:tgtEl>
                                        <p:attrNameLst>
                                          <p:attrName>style.visibility</p:attrName>
                                        </p:attrNameLst>
                                      </p:cBhvr>
                                      <p:to>
                                        <p:strVal val="visible"/>
                                      </p:to>
                                    </p:set>
                                  </p:childTnLst>
                                </p:cTn>
                              </p:par>
                              <p:par>
                                <p:cTn id="104" presetID="1" presetClass="exit" presetSubtype="0" fill="hold" nodeType="withEffect">
                                  <p:stCondLst>
                                    <p:cond delay="19000"/>
                                  </p:stCondLst>
                                  <p:childTnLst>
                                    <p:set>
                                      <p:cBhvr>
                                        <p:cTn id="105" dur="1" fill="hold">
                                          <p:stCondLst>
                                            <p:cond delay="0"/>
                                          </p:stCondLst>
                                        </p:cTn>
                                        <p:tgtEl>
                                          <p:spTgt spid="58"/>
                                        </p:tgtEl>
                                        <p:attrNameLst>
                                          <p:attrName>style.visibility</p:attrName>
                                        </p:attrNameLst>
                                      </p:cBhvr>
                                      <p:to>
                                        <p:strVal val="hidden"/>
                                      </p:to>
                                    </p:set>
                                  </p:childTnLst>
                                </p:cTn>
                              </p:par>
                              <p:par>
                                <p:cTn id="106" presetID="1" presetClass="exit" presetSubtype="0" fill="hold" nodeType="withEffect">
                                  <p:stCondLst>
                                    <p:cond delay="20000"/>
                                  </p:stCondLst>
                                  <p:childTnLst>
                                    <p:set>
                                      <p:cBhvr>
                                        <p:cTn id="107" dur="1" fill="hold">
                                          <p:stCondLst>
                                            <p:cond delay="0"/>
                                          </p:stCondLst>
                                        </p:cTn>
                                        <p:tgtEl>
                                          <p:spTgt spid="59"/>
                                        </p:tgtEl>
                                        <p:attrNameLst>
                                          <p:attrName>style.visibility</p:attrName>
                                        </p:attrNameLst>
                                      </p:cBhvr>
                                      <p:to>
                                        <p:strVal val="hidden"/>
                                      </p:to>
                                    </p:set>
                                  </p:childTnLst>
                                </p:cTn>
                              </p:par>
                              <p:par>
                                <p:cTn id="108" presetID="1" presetClass="entr" presetSubtype="0" fill="hold" nodeType="withEffect">
                                  <p:stCondLst>
                                    <p:cond delay="20000"/>
                                  </p:stCondLst>
                                  <p:childTnLst>
                                    <p:set>
                                      <p:cBhvr>
                                        <p:cTn id="109" dur="1" fill="hold">
                                          <p:stCondLst>
                                            <p:cond delay="0"/>
                                          </p:stCondLst>
                                        </p:cTn>
                                        <p:tgtEl>
                                          <p:spTgt spid="62"/>
                                        </p:tgtEl>
                                        <p:attrNameLst>
                                          <p:attrName>style.visibility</p:attrName>
                                        </p:attrNameLst>
                                      </p:cBhvr>
                                      <p:to>
                                        <p:strVal val="visible"/>
                                      </p:to>
                                    </p:set>
                                  </p:childTnLst>
                                </p:cTn>
                              </p:par>
                              <p:par>
                                <p:cTn id="110" presetID="1" presetClass="exit" presetSubtype="0" fill="hold" nodeType="withEffect">
                                  <p:stCondLst>
                                    <p:cond delay="20000"/>
                                  </p:stCondLst>
                                  <p:childTnLst>
                                    <p:set>
                                      <p:cBhvr>
                                        <p:cTn id="111" dur="1" fill="hold">
                                          <p:stCondLst>
                                            <p:cond delay="0"/>
                                          </p:stCondLst>
                                        </p:cTn>
                                        <p:tgtEl>
                                          <p:spTgt spid="61"/>
                                        </p:tgtEl>
                                        <p:attrNameLst>
                                          <p:attrName>style.visibility</p:attrName>
                                        </p:attrNameLst>
                                      </p:cBhvr>
                                      <p:to>
                                        <p:strVal val="hidden"/>
                                      </p:to>
                                    </p:set>
                                  </p:childTnLst>
                                </p:cTn>
                              </p:par>
                              <p:par>
                                <p:cTn id="112" presetID="1" presetClass="entr" presetSubtype="0" fill="hold" nodeType="withEffect">
                                  <p:stCondLst>
                                    <p:cond delay="20000"/>
                                  </p:stCondLst>
                                  <p:childTnLst>
                                    <p:set>
                                      <p:cBhvr>
                                        <p:cTn id="113" dur="1" fill="hold">
                                          <p:stCondLst>
                                            <p:cond delay="0"/>
                                          </p:stCondLst>
                                        </p:cTn>
                                        <p:tgtEl>
                                          <p:spTgt spid="50"/>
                                        </p:tgtEl>
                                        <p:attrNameLst>
                                          <p:attrName>style.visibility</p:attrName>
                                        </p:attrNameLst>
                                      </p:cBhvr>
                                      <p:to>
                                        <p:strVal val="visible"/>
                                      </p:to>
                                    </p:set>
                                  </p:childTnLst>
                                </p:cTn>
                              </p:par>
                              <p:par>
                                <p:cTn id="114" presetID="1" presetClass="entr" presetSubtype="0" fill="hold" nodeType="withEffect">
                                  <p:stCondLst>
                                    <p:cond delay="21000"/>
                                  </p:stCondLst>
                                  <p:childTnLst>
                                    <p:set>
                                      <p:cBhvr>
                                        <p:cTn id="115" dur="1" fill="hold">
                                          <p:stCondLst>
                                            <p:cond delay="0"/>
                                          </p:stCondLst>
                                        </p:cTn>
                                        <p:tgtEl>
                                          <p:spTgt spid="51"/>
                                        </p:tgtEl>
                                        <p:attrNameLst>
                                          <p:attrName>style.visibility</p:attrName>
                                        </p:attrNameLst>
                                      </p:cBhvr>
                                      <p:to>
                                        <p:strVal val="visible"/>
                                      </p:to>
                                    </p:set>
                                  </p:childTnLst>
                                </p:cTn>
                              </p:par>
                              <p:par>
                                <p:cTn id="116" presetID="1" presetClass="exit" presetSubtype="0" fill="hold" nodeType="withEffect">
                                  <p:stCondLst>
                                    <p:cond delay="21000"/>
                                  </p:stCondLst>
                                  <p:childTnLst>
                                    <p:set>
                                      <p:cBhvr>
                                        <p:cTn id="117" dur="1" fill="hold">
                                          <p:stCondLst>
                                            <p:cond delay="0"/>
                                          </p:stCondLst>
                                        </p:cTn>
                                        <p:tgtEl>
                                          <p:spTgt spid="50"/>
                                        </p:tgtEl>
                                        <p:attrNameLst>
                                          <p:attrName>style.visibility</p:attrName>
                                        </p:attrNameLst>
                                      </p:cBhvr>
                                      <p:to>
                                        <p:strVal val="hidden"/>
                                      </p:to>
                                    </p:set>
                                  </p:childTnLst>
                                </p:cTn>
                              </p:par>
                              <p:par>
                                <p:cTn id="118" presetID="1" presetClass="entr" presetSubtype="0" fill="hold" nodeType="withEffect">
                                  <p:stCondLst>
                                    <p:cond delay="22000"/>
                                  </p:stCondLst>
                                  <p:childTnLst>
                                    <p:set>
                                      <p:cBhvr>
                                        <p:cTn id="119" dur="1" fill="hold">
                                          <p:stCondLst>
                                            <p:cond delay="0"/>
                                          </p:stCondLst>
                                        </p:cTn>
                                        <p:tgtEl>
                                          <p:spTgt spid="52"/>
                                        </p:tgtEl>
                                        <p:attrNameLst>
                                          <p:attrName>style.visibility</p:attrName>
                                        </p:attrNameLst>
                                      </p:cBhvr>
                                      <p:to>
                                        <p:strVal val="visible"/>
                                      </p:to>
                                    </p:set>
                                  </p:childTnLst>
                                </p:cTn>
                              </p:par>
                              <p:par>
                                <p:cTn id="120" presetID="1" presetClass="exit" presetSubtype="0" fill="hold" nodeType="withEffect">
                                  <p:stCondLst>
                                    <p:cond delay="22000"/>
                                  </p:stCondLst>
                                  <p:childTnLst>
                                    <p:set>
                                      <p:cBhvr>
                                        <p:cTn id="121" dur="1" fill="hold">
                                          <p:stCondLst>
                                            <p:cond delay="0"/>
                                          </p:stCondLst>
                                        </p:cTn>
                                        <p:tgtEl>
                                          <p:spTgt spid="51"/>
                                        </p:tgtEl>
                                        <p:attrNameLst>
                                          <p:attrName>style.visibility</p:attrName>
                                        </p:attrNameLst>
                                      </p:cBhvr>
                                      <p:to>
                                        <p:strVal val="hidden"/>
                                      </p:to>
                                    </p:set>
                                  </p:childTnLst>
                                </p:cTn>
                              </p:par>
                              <p:par>
                                <p:cTn id="122" presetID="1" presetClass="entr" presetSubtype="0" fill="hold" nodeType="withEffect">
                                  <p:stCondLst>
                                    <p:cond delay="23000"/>
                                  </p:stCondLst>
                                  <p:childTnLst>
                                    <p:set>
                                      <p:cBhvr>
                                        <p:cTn id="123" dur="1" fill="hold">
                                          <p:stCondLst>
                                            <p:cond delay="0"/>
                                          </p:stCondLst>
                                        </p:cTn>
                                        <p:tgtEl>
                                          <p:spTgt spid="53"/>
                                        </p:tgtEl>
                                        <p:attrNameLst>
                                          <p:attrName>style.visibility</p:attrName>
                                        </p:attrNameLst>
                                      </p:cBhvr>
                                      <p:to>
                                        <p:strVal val="visible"/>
                                      </p:to>
                                    </p:set>
                                  </p:childTnLst>
                                </p:cTn>
                              </p:par>
                              <p:par>
                                <p:cTn id="124" presetID="1" presetClass="exit" presetSubtype="0" fill="hold" nodeType="withEffect">
                                  <p:stCondLst>
                                    <p:cond delay="23000"/>
                                  </p:stCondLst>
                                  <p:childTnLst>
                                    <p:set>
                                      <p:cBhvr>
                                        <p:cTn id="125" dur="1" fill="hold">
                                          <p:stCondLst>
                                            <p:cond delay="0"/>
                                          </p:stCondLst>
                                        </p:cTn>
                                        <p:tgtEl>
                                          <p:spTgt spid="52"/>
                                        </p:tgtEl>
                                        <p:attrNameLst>
                                          <p:attrName>style.visibility</p:attrName>
                                        </p:attrNameLst>
                                      </p:cBhvr>
                                      <p:to>
                                        <p:strVal val="hidden"/>
                                      </p:to>
                                    </p:set>
                                  </p:childTnLst>
                                </p:cTn>
                              </p:par>
                              <p:par>
                                <p:cTn id="126" presetID="1" presetClass="entr" presetSubtype="0" fill="hold" nodeType="withEffect">
                                  <p:stCondLst>
                                    <p:cond delay="24000"/>
                                  </p:stCondLst>
                                  <p:childTnLst>
                                    <p:set>
                                      <p:cBhvr>
                                        <p:cTn id="127" dur="1" fill="hold">
                                          <p:stCondLst>
                                            <p:cond delay="0"/>
                                          </p:stCondLst>
                                        </p:cTn>
                                        <p:tgtEl>
                                          <p:spTgt spid="54"/>
                                        </p:tgtEl>
                                        <p:attrNameLst>
                                          <p:attrName>style.visibility</p:attrName>
                                        </p:attrNameLst>
                                      </p:cBhvr>
                                      <p:to>
                                        <p:strVal val="visible"/>
                                      </p:to>
                                    </p:set>
                                  </p:childTnLst>
                                </p:cTn>
                              </p:par>
                              <p:par>
                                <p:cTn id="128" presetID="1" presetClass="exit" presetSubtype="0" fill="hold" nodeType="withEffect">
                                  <p:stCondLst>
                                    <p:cond delay="24000"/>
                                  </p:stCondLst>
                                  <p:childTnLst>
                                    <p:set>
                                      <p:cBhvr>
                                        <p:cTn id="129" dur="1" fill="hold">
                                          <p:stCondLst>
                                            <p:cond delay="0"/>
                                          </p:stCondLst>
                                        </p:cTn>
                                        <p:tgtEl>
                                          <p:spTgt spid="53"/>
                                        </p:tgtEl>
                                        <p:attrNameLst>
                                          <p:attrName>style.visibility</p:attrName>
                                        </p:attrNameLst>
                                      </p:cBhvr>
                                      <p:to>
                                        <p:strVal val="hidden"/>
                                      </p:to>
                                    </p:set>
                                  </p:childTnLst>
                                </p:cTn>
                              </p:par>
                              <p:par>
                                <p:cTn id="130" presetID="1" presetClass="entr" presetSubtype="0" fill="hold" nodeType="withEffect">
                                  <p:stCondLst>
                                    <p:cond delay="25000"/>
                                  </p:stCondLst>
                                  <p:childTnLst>
                                    <p:set>
                                      <p:cBhvr>
                                        <p:cTn id="131" dur="1" fill="hold">
                                          <p:stCondLst>
                                            <p:cond delay="0"/>
                                          </p:stCondLst>
                                        </p:cTn>
                                        <p:tgtEl>
                                          <p:spTgt spid="55"/>
                                        </p:tgtEl>
                                        <p:attrNameLst>
                                          <p:attrName>style.visibility</p:attrName>
                                        </p:attrNameLst>
                                      </p:cBhvr>
                                      <p:to>
                                        <p:strVal val="visible"/>
                                      </p:to>
                                    </p:set>
                                  </p:childTnLst>
                                </p:cTn>
                              </p:par>
                              <p:par>
                                <p:cTn id="132" presetID="1" presetClass="exit" presetSubtype="0" fill="hold" nodeType="withEffect">
                                  <p:stCondLst>
                                    <p:cond delay="25000"/>
                                  </p:stCondLst>
                                  <p:childTnLst>
                                    <p:set>
                                      <p:cBhvr>
                                        <p:cTn id="133" dur="1" fill="hold">
                                          <p:stCondLst>
                                            <p:cond delay="0"/>
                                          </p:stCondLst>
                                        </p:cTn>
                                        <p:tgtEl>
                                          <p:spTgt spid="54"/>
                                        </p:tgtEl>
                                        <p:attrNameLst>
                                          <p:attrName>style.visibility</p:attrName>
                                        </p:attrNameLst>
                                      </p:cBhvr>
                                      <p:to>
                                        <p:strVal val="hidden"/>
                                      </p:to>
                                    </p:set>
                                  </p:childTnLst>
                                </p:cTn>
                              </p:par>
                              <p:par>
                                <p:cTn id="134" presetID="1" presetClass="entr" presetSubtype="0" fill="hold" nodeType="withEffect">
                                  <p:stCondLst>
                                    <p:cond delay="26000"/>
                                  </p:stCondLst>
                                  <p:childTnLst>
                                    <p:set>
                                      <p:cBhvr>
                                        <p:cTn id="135" dur="1" fill="hold">
                                          <p:stCondLst>
                                            <p:cond delay="0"/>
                                          </p:stCondLst>
                                        </p:cTn>
                                        <p:tgtEl>
                                          <p:spTgt spid="56"/>
                                        </p:tgtEl>
                                        <p:attrNameLst>
                                          <p:attrName>style.visibility</p:attrName>
                                        </p:attrNameLst>
                                      </p:cBhvr>
                                      <p:to>
                                        <p:strVal val="visible"/>
                                      </p:to>
                                    </p:set>
                                  </p:childTnLst>
                                </p:cTn>
                              </p:par>
                              <p:par>
                                <p:cTn id="136" presetID="1" presetClass="exit" presetSubtype="0" fill="hold" nodeType="withEffect">
                                  <p:stCondLst>
                                    <p:cond delay="26000"/>
                                  </p:stCondLst>
                                  <p:childTnLst>
                                    <p:set>
                                      <p:cBhvr>
                                        <p:cTn id="137" dur="1" fill="hold">
                                          <p:stCondLst>
                                            <p:cond delay="0"/>
                                          </p:stCondLst>
                                        </p:cTn>
                                        <p:tgtEl>
                                          <p:spTgt spid="55"/>
                                        </p:tgtEl>
                                        <p:attrNameLst>
                                          <p:attrName>style.visibility</p:attrName>
                                        </p:attrNameLst>
                                      </p:cBhvr>
                                      <p:to>
                                        <p:strVal val="hidden"/>
                                      </p:to>
                                    </p:set>
                                  </p:childTnLst>
                                </p:cTn>
                              </p:par>
                              <p:par>
                                <p:cTn id="138" presetID="1" presetClass="entr" presetSubtype="0" fill="hold" nodeType="withEffect">
                                  <p:stCondLst>
                                    <p:cond delay="27000"/>
                                  </p:stCondLst>
                                  <p:childTnLst>
                                    <p:set>
                                      <p:cBhvr>
                                        <p:cTn id="139" dur="1" fill="hold">
                                          <p:stCondLst>
                                            <p:cond delay="0"/>
                                          </p:stCondLst>
                                        </p:cTn>
                                        <p:tgtEl>
                                          <p:spTgt spid="57"/>
                                        </p:tgtEl>
                                        <p:attrNameLst>
                                          <p:attrName>style.visibility</p:attrName>
                                        </p:attrNameLst>
                                      </p:cBhvr>
                                      <p:to>
                                        <p:strVal val="visible"/>
                                      </p:to>
                                    </p:set>
                                  </p:childTnLst>
                                </p:cTn>
                              </p:par>
                              <p:par>
                                <p:cTn id="140" presetID="1" presetClass="exit" presetSubtype="0" fill="hold" nodeType="withEffect">
                                  <p:stCondLst>
                                    <p:cond delay="27000"/>
                                  </p:stCondLst>
                                  <p:childTnLst>
                                    <p:set>
                                      <p:cBhvr>
                                        <p:cTn id="141" dur="1" fill="hold">
                                          <p:stCondLst>
                                            <p:cond delay="0"/>
                                          </p:stCondLst>
                                        </p:cTn>
                                        <p:tgtEl>
                                          <p:spTgt spid="56"/>
                                        </p:tgtEl>
                                        <p:attrNameLst>
                                          <p:attrName>style.visibility</p:attrName>
                                        </p:attrNameLst>
                                      </p:cBhvr>
                                      <p:to>
                                        <p:strVal val="hidden"/>
                                      </p:to>
                                    </p:set>
                                  </p:childTnLst>
                                </p:cTn>
                              </p:par>
                              <p:par>
                                <p:cTn id="142" presetID="1" presetClass="entr" presetSubtype="0" fill="hold" nodeType="withEffect">
                                  <p:stCondLst>
                                    <p:cond delay="28000"/>
                                  </p:stCondLst>
                                  <p:childTnLst>
                                    <p:set>
                                      <p:cBhvr>
                                        <p:cTn id="143" dur="1" fill="hold">
                                          <p:stCondLst>
                                            <p:cond delay="0"/>
                                          </p:stCondLst>
                                        </p:cTn>
                                        <p:tgtEl>
                                          <p:spTgt spid="58"/>
                                        </p:tgtEl>
                                        <p:attrNameLst>
                                          <p:attrName>style.visibility</p:attrName>
                                        </p:attrNameLst>
                                      </p:cBhvr>
                                      <p:to>
                                        <p:strVal val="visible"/>
                                      </p:to>
                                    </p:set>
                                  </p:childTnLst>
                                </p:cTn>
                              </p:par>
                              <p:par>
                                <p:cTn id="144" presetID="1" presetClass="exit" presetSubtype="0" fill="hold" nodeType="withEffect">
                                  <p:stCondLst>
                                    <p:cond delay="28000"/>
                                  </p:stCondLst>
                                  <p:childTnLst>
                                    <p:set>
                                      <p:cBhvr>
                                        <p:cTn id="145" dur="1" fill="hold">
                                          <p:stCondLst>
                                            <p:cond delay="0"/>
                                          </p:stCondLst>
                                        </p:cTn>
                                        <p:tgtEl>
                                          <p:spTgt spid="57"/>
                                        </p:tgtEl>
                                        <p:attrNameLst>
                                          <p:attrName>style.visibility</p:attrName>
                                        </p:attrNameLst>
                                      </p:cBhvr>
                                      <p:to>
                                        <p:strVal val="hidden"/>
                                      </p:to>
                                    </p:set>
                                  </p:childTnLst>
                                </p:cTn>
                              </p:par>
                              <p:par>
                                <p:cTn id="146" presetID="1" presetClass="entr" presetSubtype="0" fill="hold" nodeType="withEffect">
                                  <p:stCondLst>
                                    <p:cond delay="29000"/>
                                  </p:stCondLst>
                                  <p:childTnLst>
                                    <p:set>
                                      <p:cBhvr>
                                        <p:cTn id="147" dur="1" fill="hold">
                                          <p:stCondLst>
                                            <p:cond delay="0"/>
                                          </p:stCondLst>
                                        </p:cTn>
                                        <p:tgtEl>
                                          <p:spTgt spid="59"/>
                                        </p:tgtEl>
                                        <p:attrNameLst>
                                          <p:attrName>style.visibility</p:attrName>
                                        </p:attrNameLst>
                                      </p:cBhvr>
                                      <p:to>
                                        <p:strVal val="visible"/>
                                      </p:to>
                                    </p:set>
                                  </p:childTnLst>
                                </p:cTn>
                              </p:par>
                              <p:par>
                                <p:cTn id="148" presetID="1" presetClass="exit" presetSubtype="0" fill="hold" nodeType="withEffect">
                                  <p:stCondLst>
                                    <p:cond delay="29000"/>
                                  </p:stCondLst>
                                  <p:childTnLst>
                                    <p:set>
                                      <p:cBhvr>
                                        <p:cTn id="149" dur="1" fill="hold">
                                          <p:stCondLst>
                                            <p:cond delay="0"/>
                                          </p:stCondLst>
                                        </p:cTn>
                                        <p:tgtEl>
                                          <p:spTgt spid="58"/>
                                        </p:tgtEl>
                                        <p:attrNameLst>
                                          <p:attrName>style.visibility</p:attrName>
                                        </p:attrNameLst>
                                      </p:cBhvr>
                                      <p:to>
                                        <p:strVal val="hidden"/>
                                      </p:to>
                                    </p:set>
                                  </p:childTnLst>
                                </p:cTn>
                              </p:par>
                              <p:par>
                                <p:cTn id="150" presetID="1" presetClass="exit" presetSubtype="0" fill="hold" nodeType="withEffect">
                                  <p:stCondLst>
                                    <p:cond delay="30000"/>
                                  </p:stCondLst>
                                  <p:childTnLst>
                                    <p:set>
                                      <p:cBhvr>
                                        <p:cTn id="151" dur="1" fill="hold">
                                          <p:stCondLst>
                                            <p:cond delay="0"/>
                                          </p:stCondLst>
                                        </p:cTn>
                                        <p:tgtEl>
                                          <p:spTgt spid="59"/>
                                        </p:tgtEl>
                                        <p:attrNameLst>
                                          <p:attrName>style.visibility</p:attrName>
                                        </p:attrNameLst>
                                      </p:cBhvr>
                                      <p:to>
                                        <p:strVal val="hidden"/>
                                      </p:to>
                                    </p:set>
                                  </p:childTnLst>
                                </p:cTn>
                              </p:par>
                              <p:par>
                                <p:cTn id="152" presetID="1" presetClass="entr" presetSubtype="0" fill="hold" nodeType="withEffect">
                                  <p:stCondLst>
                                    <p:cond delay="30000"/>
                                  </p:stCondLst>
                                  <p:childTnLst>
                                    <p:set>
                                      <p:cBhvr>
                                        <p:cTn id="153" dur="1" fill="hold">
                                          <p:stCondLst>
                                            <p:cond delay="0"/>
                                          </p:stCondLst>
                                        </p:cTn>
                                        <p:tgtEl>
                                          <p:spTgt spid="63"/>
                                        </p:tgtEl>
                                        <p:attrNameLst>
                                          <p:attrName>style.visibility</p:attrName>
                                        </p:attrNameLst>
                                      </p:cBhvr>
                                      <p:to>
                                        <p:strVal val="visible"/>
                                      </p:to>
                                    </p:set>
                                  </p:childTnLst>
                                </p:cTn>
                              </p:par>
                              <p:par>
                                <p:cTn id="154" presetID="1" presetClass="exit" presetSubtype="0" fill="hold" nodeType="withEffect">
                                  <p:stCondLst>
                                    <p:cond delay="30000"/>
                                  </p:stCondLst>
                                  <p:childTnLst>
                                    <p:set>
                                      <p:cBhvr>
                                        <p:cTn id="155" dur="1" fill="hold">
                                          <p:stCondLst>
                                            <p:cond delay="0"/>
                                          </p:stCondLst>
                                        </p:cTn>
                                        <p:tgtEl>
                                          <p:spTgt spid="62"/>
                                        </p:tgtEl>
                                        <p:attrNameLst>
                                          <p:attrName>style.visibility</p:attrName>
                                        </p:attrNameLst>
                                      </p:cBhvr>
                                      <p:to>
                                        <p:strVal val="hidden"/>
                                      </p:to>
                                    </p:set>
                                  </p:childTnLst>
                                </p:cTn>
                              </p:par>
                              <p:par>
                                <p:cTn id="156" presetID="1" presetClass="entr" presetSubtype="0" fill="hold" nodeType="withEffect">
                                  <p:stCondLst>
                                    <p:cond delay="30000"/>
                                  </p:stCondLst>
                                  <p:childTnLst>
                                    <p:set>
                                      <p:cBhvr>
                                        <p:cTn id="157" dur="1" fill="hold">
                                          <p:stCondLst>
                                            <p:cond delay="0"/>
                                          </p:stCondLst>
                                        </p:cTn>
                                        <p:tgtEl>
                                          <p:spTgt spid="50"/>
                                        </p:tgtEl>
                                        <p:attrNameLst>
                                          <p:attrName>style.visibility</p:attrName>
                                        </p:attrNameLst>
                                      </p:cBhvr>
                                      <p:to>
                                        <p:strVal val="visible"/>
                                      </p:to>
                                    </p:set>
                                  </p:childTnLst>
                                </p:cTn>
                              </p:par>
                              <p:par>
                                <p:cTn id="158" presetID="1" presetClass="entr" presetSubtype="0" fill="hold" nodeType="withEffect">
                                  <p:stCondLst>
                                    <p:cond delay="31000"/>
                                  </p:stCondLst>
                                  <p:childTnLst>
                                    <p:set>
                                      <p:cBhvr>
                                        <p:cTn id="159" dur="1" fill="hold">
                                          <p:stCondLst>
                                            <p:cond delay="0"/>
                                          </p:stCondLst>
                                        </p:cTn>
                                        <p:tgtEl>
                                          <p:spTgt spid="51"/>
                                        </p:tgtEl>
                                        <p:attrNameLst>
                                          <p:attrName>style.visibility</p:attrName>
                                        </p:attrNameLst>
                                      </p:cBhvr>
                                      <p:to>
                                        <p:strVal val="visible"/>
                                      </p:to>
                                    </p:set>
                                  </p:childTnLst>
                                </p:cTn>
                              </p:par>
                              <p:par>
                                <p:cTn id="160" presetID="1" presetClass="exit" presetSubtype="0" fill="hold" nodeType="withEffect">
                                  <p:stCondLst>
                                    <p:cond delay="31000"/>
                                  </p:stCondLst>
                                  <p:childTnLst>
                                    <p:set>
                                      <p:cBhvr>
                                        <p:cTn id="161" dur="1" fill="hold">
                                          <p:stCondLst>
                                            <p:cond delay="0"/>
                                          </p:stCondLst>
                                        </p:cTn>
                                        <p:tgtEl>
                                          <p:spTgt spid="50"/>
                                        </p:tgtEl>
                                        <p:attrNameLst>
                                          <p:attrName>style.visibility</p:attrName>
                                        </p:attrNameLst>
                                      </p:cBhvr>
                                      <p:to>
                                        <p:strVal val="hidden"/>
                                      </p:to>
                                    </p:set>
                                  </p:childTnLst>
                                </p:cTn>
                              </p:par>
                              <p:par>
                                <p:cTn id="162" presetID="1" presetClass="entr" presetSubtype="0" fill="hold" nodeType="withEffect">
                                  <p:stCondLst>
                                    <p:cond delay="32000"/>
                                  </p:stCondLst>
                                  <p:childTnLst>
                                    <p:set>
                                      <p:cBhvr>
                                        <p:cTn id="163" dur="1" fill="hold">
                                          <p:stCondLst>
                                            <p:cond delay="0"/>
                                          </p:stCondLst>
                                        </p:cTn>
                                        <p:tgtEl>
                                          <p:spTgt spid="52"/>
                                        </p:tgtEl>
                                        <p:attrNameLst>
                                          <p:attrName>style.visibility</p:attrName>
                                        </p:attrNameLst>
                                      </p:cBhvr>
                                      <p:to>
                                        <p:strVal val="visible"/>
                                      </p:to>
                                    </p:set>
                                  </p:childTnLst>
                                </p:cTn>
                              </p:par>
                              <p:par>
                                <p:cTn id="164" presetID="1" presetClass="exit" presetSubtype="0" fill="hold" nodeType="withEffect">
                                  <p:stCondLst>
                                    <p:cond delay="32000"/>
                                  </p:stCondLst>
                                  <p:childTnLst>
                                    <p:set>
                                      <p:cBhvr>
                                        <p:cTn id="165" dur="1" fill="hold">
                                          <p:stCondLst>
                                            <p:cond delay="0"/>
                                          </p:stCondLst>
                                        </p:cTn>
                                        <p:tgtEl>
                                          <p:spTgt spid="51"/>
                                        </p:tgtEl>
                                        <p:attrNameLst>
                                          <p:attrName>style.visibility</p:attrName>
                                        </p:attrNameLst>
                                      </p:cBhvr>
                                      <p:to>
                                        <p:strVal val="hidden"/>
                                      </p:to>
                                    </p:set>
                                  </p:childTnLst>
                                </p:cTn>
                              </p:par>
                              <p:par>
                                <p:cTn id="166" presetID="1" presetClass="entr" presetSubtype="0" fill="hold" nodeType="withEffect">
                                  <p:stCondLst>
                                    <p:cond delay="33000"/>
                                  </p:stCondLst>
                                  <p:childTnLst>
                                    <p:set>
                                      <p:cBhvr>
                                        <p:cTn id="167" dur="1" fill="hold">
                                          <p:stCondLst>
                                            <p:cond delay="0"/>
                                          </p:stCondLst>
                                        </p:cTn>
                                        <p:tgtEl>
                                          <p:spTgt spid="53"/>
                                        </p:tgtEl>
                                        <p:attrNameLst>
                                          <p:attrName>style.visibility</p:attrName>
                                        </p:attrNameLst>
                                      </p:cBhvr>
                                      <p:to>
                                        <p:strVal val="visible"/>
                                      </p:to>
                                    </p:set>
                                  </p:childTnLst>
                                </p:cTn>
                              </p:par>
                              <p:par>
                                <p:cTn id="168" presetID="1" presetClass="exit" presetSubtype="0" fill="hold" nodeType="withEffect">
                                  <p:stCondLst>
                                    <p:cond delay="33000"/>
                                  </p:stCondLst>
                                  <p:childTnLst>
                                    <p:set>
                                      <p:cBhvr>
                                        <p:cTn id="169" dur="1" fill="hold">
                                          <p:stCondLst>
                                            <p:cond delay="0"/>
                                          </p:stCondLst>
                                        </p:cTn>
                                        <p:tgtEl>
                                          <p:spTgt spid="52"/>
                                        </p:tgtEl>
                                        <p:attrNameLst>
                                          <p:attrName>style.visibility</p:attrName>
                                        </p:attrNameLst>
                                      </p:cBhvr>
                                      <p:to>
                                        <p:strVal val="hidden"/>
                                      </p:to>
                                    </p:set>
                                  </p:childTnLst>
                                </p:cTn>
                              </p:par>
                              <p:par>
                                <p:cTn id="170" presetID="1" presetClass="entr" presetSubtype="0" fill="hold" nodeType="withEffect">
                                  <p:stCondLst>
                                    <p:cond delay="34000"/>
                                  </p:stCondLst>
                                  <p:childTnLst>
                                    <p:set>
                                      <p:cBhvr>
                                        <p:cTn id="171" dur="1" fill="hold">
                                          <p:stCondLst>
                                            <p:cond delay="0"/>
                                          </p:stCondLst>
                                        </p:cTn>
                                        <p:tgtEl>
                                          <p:spTgt spid="54"/>
                                        </p:tgtEl>
                                        <p:attrNameLst>
                                          <p:attrName>style.visibility</p:attrName>
                                        </p:attrNameLst>
                                      </p:cBhvr>
                                      <p:to>
                                        <p:strVal val="visible"/>
                                      </p:to>
                                    </p:set>
                                  </p:childTnLst>
                                </p:cTn>
                              </p:par>
                              <p:par>
                                <p:cTn id="172" presetID="1" presetClass="exit" presetSubtype="0" fill="hold" nodeType="withEffect">
                                  <p:stCondLst>
                                    <p:cond delay="34000"/>
                                  </p:stCondLst>
                                  <p:childTnLst>
                                    <p:set>
                                      <p:cBhvr>
                                        <p:cTn id="173" dur="1" fill="hold">
                                          <p:stCondLst>
                                            <p:cond delay="0"/>
                                          </p:stCondLst>
                                        </p:cTn>
                                        <p:tgtEl>
                                          <p:spTgt spid="53"/>
                                        </p:tgtEl>
                                        <p:attrNameLst>
                                          <p:attrName>style.visibility</p:attrName>
                                        </p:attrNameLst>
                                      </p:cBhvr>
                                      <p:to>
                                        <p:strVal val="hidden"/>
                                      </p:to>
                                    </p:set>
                                  </p:childTnLst>
                                </p:cTn>
                              </p:par>
                              <p:par>
                                <p:cTn id="174" presetID="1" presetClass="entr" presetSubtype="0" fill="hold" nodeType="withEffect">
                                  <p:stCondLst>
                                    <p:cond delay="35000"/>
                                  </p:stCondLst>
                                  <p:childTnLst>
                                    <p:set>
                                      <p:cBhvr>
                                        <p:cTn id="175" dur="1" fill="hold">
                                          <p:stCondLst>
                                            <p:cond delay="0"/>
                                          </p:stCondLst>
                                        </p:cTn>
                                        <p:tgtEl>
                                          <p:spTgt spid="55"/>
                                        </p:tgtEl>
                                        <p:attrNameLst>
                                          <p:attrName>style.visibility</p:attrName>
                                        </p:attrNameLst>
                                      </p:cBhvr>
                                      <p:to>
                                        <p:strVal val="visible"/>
                                      </p:to>
                                    </p:set>
                                  </p:childTnLst>
                                </p:cTn>
                              </p:par>
                              <p:par>
                                <p:cTn id="176" presetID="1" presetClass="exit" presetSubtype="0" fill="hold" nodeType="withEffect">
                                  <p:stCondLst>
                                    <p:cond delay="35000"/>
                                  </p:stCondLst>
                                  <p:childTnLst>
                                    <p:set>
                                      <p:cBhvr>
                                        <p:cTn id="177" dur="1" fill="hold">
                                          <p:stCondLst>
                                            <p:cond delay="0"/>
                                          </p:stCondLst>
                                        </p:cTn>
                                        <p:tgtEl>
                                          <p:spTgt spid="54"/>
                                        </p:tgtEl>
                                        <p:attrNameLst>
                                          <p:attrName>style.visibility</p:attrName>
                                        </p:attrNameLst>
                                      </p:cBhvr>
                                      <p:to>
                                        <p:strVal val="hidden"/>
                                      </p:to>
                                    </p:set>
                                  </p:childTnLst>
                                </p:cTn>
                              </p:par>
                              <p:par>
                                <p:cTn id="178" presetID="1" presetClass="entr" presetSubtype="0" fill="hold" nodeType="withEffect">
                                  <p:stCondLst>
                                    <p:cond delay="36000"/>
                                  </p:stCondLst>
                                  <p:childTnLst>
                                    <p:set>
                                      <p:cBhvr>
                                        <p:cTn id="179" dur="1" fill="hold">
                                          <p:stCondLst>
                                            <p:cond delay="0"/>
                                          </p:stCondLst>
                                        </p:cTn>
                                        <p:tgtEl>
                                          <p:spTgt spid="56"/>
                                        </p:tgtEl>
                                        <p:attrNameLst>
                                          <p:attrName>style.visibility</p:attrName>
                                        </p:attrNameLst>
                                      </p:cBhvr>
                                      <p:to>
                                        <p:strVal val="visible"/>
                                      </p:to>
                                    </p:set>
                                  </p:childTnLst>
                                </p:cTn>
                              </p:par>
                              <p:par>
                                <p:cTn id="180" presetID="1" presetClass="exit" presetSubtype="0" fill="hold" nodeType="withEffect">
                                  <p:stCondLst>
                                    <p:cond delay="36000"/>
                                  </p:stCondLst>
                                  <p:childTnLst>
                                    <p:set>
                                      <p:cBhvr>
                                        <p:cTn id="181" dur="1" fill="hold">
                                          <p:stCondLst>
                                            <p:cond delay="0"/>
                                          </p:stCondLst>
                                        </p:cTn>
                                        <p:tgtEl>
                                          <p:spTgt spid="55"/>
                                        </p:tgtEl>
                                        <p:attrNameLst>
                                          <p:attrName>style.visibility</p:attrName>
                                        </p:attrNameLst>
                                      </p:cBhvr>
                                      <p:to>
                                        <p:strVal val="hidden"/>
                                      </p:to>
                                    </p:set>
                                  </p:childTnLst>
                                </p:cTn>
                              </p:par>
                              <p:par>
                                <p:cTn id="182" presetID="1" presetClass="entr" presetSubtype="0" fill="hold" nodeType="withEffect">
                                  <p:stCondLst>
                                    <p:cond delay="37000"/>
                                  </p:stCondLst>
                                  <p:childTnLst>
                                    <p:set>
                                      <p:cBhvr>
                                        <p:cTn id="183" dur="1" fill="hold">
                                          <p:stCondLst>
                                            <p:cond delay="0"/>
                                          </p:stCondLst>
                                        </p:cTn>
                                        <p:tgtEl>
                                          <p:spTgt spid="57"/>
                                        </p:tgtEl>
                                        <p:attrNameLst>
                                          <p:attrName>style.visibility</p:attrName>
                                        </p:attrNameLst>
                                      </p:cBhvr>
                                      <p:to>
                                        <p:strVal val="visible"/>
                                      </p:to>
                                    </p:set>
                                  </p:childTnLst>
                                </p:cTn>
                              </p:par>
                              <p:par>
                                <p:cTn id="184" presetID="1" presetClass="exit" presetSubtype="0" fill="hold" nodeType="withEffect">
                                  <p:stCondLst>
                                    <p:cond delay="37000"/>
                                  </p:stCondLst>
                                  <p:childTnLst>
                                    <p:set>
                                      <p:cBhvr>
                                        <p:cTn id="185" dur="1" fill="hold">
                                          <p:stCondLst>
                                            <p:cond delay="0"/>
                                          </p:stCondLst>
                                        </p:cTn>
                                        <p:tgtEl>
                                          <p:spTgt spid="56"/>
                                        </p:tgtEl>
                                        <p:attrNameLst>
                                          <p:attrName>style.visibility</p:attrName>
                                        </p:attrNameLst>
                                      </p:cBhvr>
                                      <p:to>
                                        <p:strVal val="hidden"/>
                                      </p:to>
                                    </p:set>
                                  </p:childTnLst>
                                </p:cTn>
                              </p:par>
                              <p:par>
                                <p:cTn id="186" presetID="1" presetClass="entr" presetSubtype="0" fill="hold" nodeType="withEffect">
                                  <p:stCondLst>
                                    <p:cond delay="38000"/>
                                  </p:stCondLst>
                                  <p:childTnLst>
                                    <p:set>
                                      <p:cBhvr>
                                        <p:cTn id="187" dur="1" fill="hold">
                                          <p:stCondLst>
                                            <p:cond delay="0"/>
                                          </p:stCondLst>
                                        </p:cTn>
                                        <p:tgtEl>
                                          <p:spTgt spid="58"/>
                                        </p:tgtEl>
                                        <p:attrNameLst>
                                          <p:attrName>style.visibility</p:attrName>
                                        </p:attrNameLst>
                                      </p:cBhvr>
                                      <p:to>
                                        <p:strVal val="visible"/>
                                      </p:to>
                                    </p:set>
                                  </p:childTnLst>
                                </p:cTn>
                              </p:par>
                              <p:par>
                                <p:cTn id="188" presetID="1" presetClass="exit" presetSubtype="0" fill="hold" nodeType="withEffect">
                                  <p:stCondLst>
                                    <p:cond delay="38000"/>
                                  </p:stCondLst>
                                  <p:childTnLst>
                                    <p:set>
                                      <p:cBhvr>
                                        <p:cTn id="189" dur="1" fill="hold">
                                          <p:stCondLst>
                                            <p:cond delay="0"/>
                                          </p:stCondLst>
                                        </p:cTn>
                                        <p:tgtEl>
                                          <p:spTgt spid="57"/>
                                        </p:tgtEl>
                                        <p:attrNameLst>
                                          <p:attrName>style.visibility</p:attrName>
                                        </p:attrNameLst>
                                      </p:cBhvr>
                                      <p:to>
                                        <p:strVal val="hidden"/>
                                      </p:to>
                                    </p:set>
                                  </p:childTnLst>
                                </p:cTn>
                              </p:par>
                              <p:par>
                                <p:cTn id="190" presetID="1" presetClass="entr" presetSubtype="0" fill="hold" nodeType="withEffect">
                                  <p:stCondLst>
                                    <p:cond delay="39000"/>
                                  </p:stCondLst>
                                  <p:childTnLst>
                                    <p:set>
                                      <p:cBhvr>
                                        <p:cTn id="191" dur="1" fill="hold">
                                          <p:stCondLst>
                                            <p:cond delay="0"/>
                                          </p:stCondLst>
                                        </p:cTn>
                                        <p:tgtEl>
                                          <p:spTgt spid="59"/>
                                        </p:tgtEl>
                                        <p:attrNameLst>
                                          <p:attrName>style.visibility</p:attrName>
                                        </p:attrNameLst>
                                      </p:cBhvr>
                                      <p:to>
                                        <p:strVal val="visible"/>
                                      </p:to>
                                    </p:set>
                                  </p:childTnLst>
                                </p:cTn>
                              </p:par>
                              <p:par>
                                <p:cTn id="192" presetID="1" presetClass="exit" presetSubtype="0" fill="hold" nodeType="withEffect">
                                  <p:stCondLst>
                                    <p:cond delay="39000"/>
                                  </p:stCondLst>
                                  <p:childTnLst>
                                    <p:set>
                                      <p:cBhvr>
                                        <p:cTn id="193" dur="1" fill="hold">
                                          <p:stCondLst>
                                            <p:cond delay="0"/>
                                          </p:stCondLst>
                                        </p:cTn>
                                        <p:tgtEl>
                                          <p:spTgt spid="58"/>
                                        </p:tgtEl>
                                        <p:attrNameLst>
                                          <p:attrName>style.visibility</p:attrName>
                                        </p:attrNameLst>
                                      </p:cBhvr>
                                      <p:to>
                                        <p:strVal val="hidden"/>
                                      </p:to>
                                    </p:set>
                                  </p:childTnLst>
                                </p:cTn>
                              </p:par>
                              <p:par>
                                <p:cTn id="194" presetID="1" presetClass="exit" presetSubtype="0" fill="hold" nodeType="withEffect">
                                  <p:stCondLst>
                                    <p:cond delay="40000"/>
                                  </p:stCondLst>
                                  <p:childTnLst>
                                    <p:set>
                                      <p:cBhvr>
                                        <p:cTn id="195" dur="1" fill="hold">
                                          <p:stCondLst>
                                            <p:cond delay="0"/>
                                          </p:stCondLst>
                                        </p:cTn>
                                        <p:tgtEl>
                                          <p:spTgt spid="59"/>
                                        </p:tgtEl>
                                        <p:attrNameLst>
                                          <p:attrName>style.visibility</p:attrName>
                                        </p:attrNameLst>
                                      </p:cBhvr>
                                      <p:to>
                                        <p:strVal val="hidden"/>
                                      </p:to>
                                    </p:set>
                                  </p:childTnLst>
                                </p:cTn>
                              </p:par>
                              <p:par>
                                <p:cTn id="196" presetID="1" presetClass="entr" presetSubtype="0" fill="hold" nodeType="withEffect">
                                  <p:stCondLst>
                                    <p:cond delay="40000"/>
                                  </p:stCondLst>
                                  <p:childTnLst>
                                    <p:set>
                                      <p:cBhvr>
                                        <p:cTn id="197" dur="1" fill="hold">
                                          <p:stCondLst>
                                            <p:cond delay="0"/>
                                          </p:stCondLst>
                                        </p:cTn>
                                        <p:tgtEl>
                                          <p:spTgt spid="64"/>
                                        </p:tgtEl>
                                        <p:attrNameLst>
                                          <p:attrName>style.visibility</p:attrName>
                                        </p:attrNameLst>
                                      </p:cBhvr>
                                      <p:to>
                                        <p:strVal val="visible"/>
                                      </p:to>
                                    </p:set>
                                  </p:childTnLst>
                                </p:cTn>
                              </p:par>
                              <p:par>
                                <p:cTn id="198" presetID="1" presetClass="exit" presetSubtype="0" fill="hold" nodeType="withEffect">
                                  <p:stCondLst>
                                    <p:cond delay="40000"/>
                                  </p:stCondLst>
                                  <p:childTnLst>
                                    <p:set>
                                      <p:cBhvr>
                                        <p:cTn id="199" dur="1" fill="hold">
                                          <p:stCondLst>
                                            <p:cond delay="0"/>
                                          </p:stCondLst>
                                        </p:cTn>
                                        <p:tgtEl>
                                          <p:spTgt spid="63"/>
                                        </p:tgtEl>
                                        <p:attrNameLst>
                                          <p:attrName>style.visibility</p:attrName>
                                        </p:attrNameLst>
                                      </p:cBhvr>
                                      <p:to>
                                        <p:strVal val="hidden"/>
                                      </p:to>
                                    </p:set>
                                  </p:childTnLst>
                                </p:cTn>
                              </p:par>
                              <p:par>
                                <p:cTn id="200" presetID="1" presetClass="entr" presetSubtype="0" fill="hold" nodeType="withEffect">
                                  <p:stCondLst>
                                    <p:cond delay="40000"/>
                                  </p:stCondLst>
                                  <p:childTnLst>
                                    <p:set>
                                      <p:cBhvr>
                                        <p:cTn id="201" dur="1" fill="hold">
                                          <p:stCondLst>
                                            <p:cond delay="0"/>
                                          </p:stCondLst>
                                        </p:cTn>
                                        <p:tgtEl>
                                          <p:spTgt spid="50"/>
                                        </p:tgtEl>
                                        <p:attrNameLst>
                                          <p:attrName>style.visibility</p:attrName>
                                        </p:attrNameLst>
                                      </p:cBhvr>
                                      <p:to>
                                        <p:strVal val="visible"/>
                                      </p:to>
                                    </p:set>
                                  </p:childTnLst>
                                </p:cTn>
                              </p:par>
                              <p:par>
                                <p:cTn id="202" presetID="1" presetClass="entr" presetSubtype="0" fill="hold" nodeType="withEffect">
                                  <p:stCondLst>
                                    <p:cond delay="41000"/>
                                  </p:stCondLst>
                                  <p:childTnLst>
                                    <p:set>
                                      <p:cBhvr>
                                        <p:cTn id="203" dur="1" fill="hold">
                                          <p:stCondLst>
                                            <p:cond delay="0"/>
                                          </p:stCondLst>
                                        </p:cTn>
                                        <p:tgtEl>
                                          <p:spTgt spid="51"/>
                                        </p:tgtEl>
                                        <p:attrNameLst>
                                          <p:attrName>style.visibility</p:attrName>
                                        </p:attrNameLst>
                                      </p:cBhvr>
                                      <p:to>
                                        <p:strVal val="visible"/>
                                      </p:to>
                                    </p:set>
                                  </p:childTnLst>
                                </p:cTn>
                              </p:par>
                              <p:par>
                                <p:cTn id="204" presetID="1" presetClass="exit" presetSubtype="0" fill="hold" nodeType="withEffect">
                                  <p:stCondLst>
                                    <p:cond delay="41000"/>
                                  </p:stCondLst>
                                  <p:childTnLst>
                                    <p:set>
                                      <p:cBhvr>
                                        <p:cTn id="205" dur="1" fill="hold">
                                          <p:stCondLst>
                                            <p:cond delay="0"/>
                                          </p:stCondLst>
                                        </p:cTn>
                                        <p:tgtEl>
                                          <p:spTgt spid="50"/>
                                        </p:tgtEl>
                                        <p:attrNameLst>
                                          <p:attrName>style.visibility</p:attrName>
                                        </p:attrNameLst>
                                      </p:cBhvr>
                                      <p:to>
                                        <p:strVal val="hidden"/>
                                      </p:to>
                                    </p:set>
                                  </p:childTnLst>
                                </p:cTn>
                              </p:par>
                              <p:par>
                                <p:cTn id="206" presetID="1" presetClass="entr" presetSubtype="0" fill="hold" nodeType="withEffect">
                                  <p:stCondLst>
                                    <p:cond delay="42000"/>
                                  </p:stCondLst>
                                  <p:childTnLst>
                                    <p:set>
                                      <p:cBhvr>
                                        <p:cTn id="207" dur="1" fill="hold">
                                          <p:stCondLst>
                                            <p:cond delay="0"/>
                                          </p:stCondLst>
                                        </p:cTn>
                                        <p:tgtEl>
                                          <p:spTgt spid="52"/>
                                        </p:tgtEl>
                                        <p:attrNameLst>
                                          <p:attrName>style.visibility</p:attrName>
                                        </p:attrNameLst>
                                      </p:cBhvr>
                                      <p:to>
                                        <p:strVal val="visible"/>
                                      </p:to>
                                    </p:set>
                                  </p:childTnLst>
                                </p:cTn>
                              </p:par>
                              <p:par>
                                <p:cTn id="208" presetID="1" presetClass="exit" presetSubtype="0" fill="hold" nodeType="withEffect">
                                  <p:stCondLst>
                                    <p:cond delay="42000"/>
                                  </p:stCondLst>
                                  <p:childTnLst>
                                    <p:set>
                                      <p:cBhvr>
                                        <p:cTn id="209" dur="1" fill="hold">
                                          <p:stCondLst>
                                            <p:cond delay="0"/>
                                          </p:stCondLst>
                                        </p:cTn>
                                        <p:tgtEl>
                                          <p:spTgt spid="51"/>
                                        </p:tgtEl>
                                        <p:attrNameLst>
                                          <p:attrName>style.visibility</p:attrName>
                                        </p:attrNameLst>
                                      </p:cBhvr>
                                      <p:to>
                                        <p:strVal val="hidden"/>
                                      </p:to>
                                    </p:set>
                                  </p:childTnLst>
                                </p:cTn>
                              </p:par>
                              <p:par>
                                <p:cTn id="210" presetID="1" presetClass="entr" presetSubtype="0" fill="hold" nodeType="withEffect">
                                  <p:stCondLst>
                                    <p:cond delay="43000"/>
                                  </p:stCondLst>
                                  <p:childTnLst>
                                    <p:set>
                                      <p:cBhvr>
                                        <p:cTn id="211" dur="1" fill="hold">
                                          <p:stCondLst>
                                            <p:cond delay="0"/>
                                          </p:stCondLst>
                                        </p:cTn>
                                        <p:tgtEl>
                                          <p:spTgt spid="53"/>
                                        </p:tgtEl>
                                        <p:attrNameLst>
                                          <p:attrName>style.visibility</p:attrName>
                                        </p:attrNameLst>
                                      </p:cBhvr>
                                      <p:to>
                                        <p:strVal val="visible"/>
                                      </p:to>
                                    </p:set>
                                  </p:childTnLst>
                                </p:cTn>
                              </p:par>
                              <p:par>
                                <p:cTn id="212" presetID="1" presetClass="exit" presetSubtype="0" fill="hold" nodeType="withEffect">
                                  <p:stCondLst>
                                    <p:cond delay="43000"/>
                                  </p:stCondLst>
                                  <p:childTnLst>
                                    <p:set>
                                      <p:cBhvr>
                                        <p:cTn id="213" dur="1" fill="hold">
                                          <p:stCondLst>
                                            <p:cond delay="0"/>
                                          </p:stCondLst>
                                        </p:cTn>
                                        <p:tgtEl>
                                          <p:spTgt spid="52"/>
                                        </p:tgtEl>
                                        <p:attrNameLst>
                                          <p:attrName>style.visibility</p:attrName>
                                        </p:attrNameLst>
                                      </p:cBhvr>
                                      <p:to>
                                        <p:strVal val="hidden"/>
                                      </p:to>
                                    </p:set>
                                  </p:childTnLst>
                                </p:cTn>
                              </p:par>
                              <p:par>
                                <p:cTn id="214" presetID="1" presetClass="entr" presetSubtype="0" fill="hold" nodeType="withEffect">
                                  <p:stCondLst>
                                    <p:cond delay="44000"/>
                                  </p:stCondLst>
                                  <p:childTnLst>
                                    <p:set>
                                      <p:cBhvr>
                                        <p:cTn id="215" dur="1" fill="hold">
                                          <p:stCondLst>
                                            <p:cond delay="0"/>
                                          </p:stCondLst>
                                        </p:cTn>
                                        <p:tgtEl>
                                          <p:spTgt spid="54"/>
                                        </p:tgtEl>
                                        <p:attrNameLst>
                                          <p:attrName>style.visibility</p:attrName>
                                        </p:attrNameLst>
                                      </p:cBhvr>
                                      <p:to>
                                        <p:strVal val="visible"/>
                                      </p:to>
                                    </p:set>
                                  </p:childTnLst>
                                </p:cTn>
                              </p:par>
                              <p:par>
                                <p:cTn id="216" presetID="1" presetClass="exit" presetSubtype="0" fill="hold" nodeType="withEffect">
                                  <p:stCondLst>
                                    <p:cond delay="44000"/>
                                  </p:stCondLst>
                                  <p:childTnLst>
                                    <p:set>
                                      <p:cBhvr>
                                        <p:cTn id="217" dur="1" fill="hold">
                                          <p:stCondLst>
                                            <p:cond delay="0"/>
                                          </p:stCondLst>
                                        </p:cTn>
                                        <p:tgtEl>
                                          <p:spTgt spid="53"/>
                                        </p:tgtEl>
                                        <p:attrNameLst>
                                          <p:attrName>style.visibility</p:attrName>
                                        </p:attrNameLst>
                                      </p:cBhvr>
                                      <p:to>
                                        <p:strVal val="hidden"/>
                                      </p:to>
                                    </p:set>
                                  </p:childTnLst>
                                </p:cTn>
                              </p:par>
                              <p:par>
                                <p:cTn id="218" presetID="1" presetClass="entr" presetSubtype="0" fill="hold" nodeType="withEffect">
                                  <p:stCondLst>
                                    <p:cond delay="45000"/>
                                  </p:stCondLst>
                                  <p:childTnLst>
                                    <p:set>
                                      <p:cBhvr>
                                        <p:cTn id="219" dur="1" fill="hold">
                                          <p:stCondLst>
                                            <p:cond delay="0"/>
                                          </p:stCondLst>
                                        </p:cTn>
                                        <p:tgtEl>
                                          <p:spTgt spid="55"/>
                                        </p:tgtEl>
                                        <p:attrNameLst>
                                          <p:attrName>style.visibility</p:attrName>
                                        </p:attrNameLst>
                                      </p:cBhvr>
                                      <p:to>
                                        <p:strVal val="visible"/>
                                      </p:to>
                                    </p:set>
                                  </p:childTnLst>
                                </p:cTn>
                              </p:par>
                              <p:par>
                                <p:cTn id="220" presetID="1" presetClass="exit" presetSubtype="0" fill="hold" nodeType="withEffect">
                                  <p:stCondLst>
                                    <p:cond delay="45000"/>
                                  </p:stCondLst>
                                  <p:childTnLst>
                                    <p:set>
                                      <p:cBhvr>
                                        <p:cTn id="221" dur="1" fill="hold">
                                          <p:stCondLst>
                                            <p:cond delay="0"/>
                                          </p:stCondLst>
                                        </p:cTn>
                                        <p:tgtEl>
                                          <p:spTgt spid="54"/>
                                        </p:tgtEl>
                                        <p:attrNameLst>
                                          <p:attrName>style.visibility</p:attrName>
                                        </p:attrNameLst>
                                      </p:cBhvr>
                                      <p:to>
                                        <p:strVal val="hidden"/>
                                      </p:to>
                                    </p:set>
                                  </p:childTnLst>
                                </p:cTn>
                              </p:par>
                              <p:par>
                                <p:cTn id="222" presetID="1" presetClass="entr" presetSubtype="0" fill="hold" nodeType="withEffect">
                                  <p:stCondLst>
                                    <p:cond delay="46000"/>
                                  </p:stCondLst>
                                  <p:childTnLst>
                                    <p:set>
                                      <p:cBhvr>
                                        <p:cTn id="223" dur="1" fill="hold">
                                          <p:stCondLst>
                                            <p:cond delay="0"/>
                                          </p:stCondLst>
                                        </p:cTn>
                                        <p:tgtEl>
                                          <p:spTgt spid="56"/>
                                        </p:tgtEl>
                                        <p:attrNameLst>
                                          <p:attrName>style.visibility</p:attrName>
                                        </p:attrNameLst>
                                      </p:cBhvr>
                                      <p:to>
                                        <p:strVal val="visible"/>
                                      </p:to>
                                    </p:set>
                                  </p:childTnLst>
                                </p:cTn>
                              </p:par>
                              <p:par>
                                <p:cTn id="224" presetID="1" presetClass="exit" presetSubtype="0" fill="hold" nodeType="withEffect">
                                  <p:stCondLst>
                                    <p:cond delay="46000"/>
                                  </p:stCondLst>
                                  <p:childTnLst>
                                    <p:set>
                                      <p:cBhvr>
                                        <p:cTn id="225" dur="1" fill="hold">
                                          <p:stCondLst>
                                            <p:cond delay="0"/>
                                          </p:stCondLst>
                                        </p:cTn>
                                        <p:tgtEl>
                                          <p:spTgt spid="55"/>
                                        </p:tgtEl>
                                        <p:attrNameLst>
                                          <p:attrName>style.visibility</p:attrName>
                                        </p:attrNameLst>
                                      </p:cBhvr>
                                      <p:to>
                                        <p:strVal val="hidden"/>
                                      </p:to>
                                    </p:set>
                                  </p:childTnLst>
                                </p:cTn>
                              </p:par>
                              <p:par>
                                <p:cTn id="226" presetID="1" presetClass="entr" presetSubtype="0" fill="hold" nodeType="withEffect">
                                  <p:stCondLst>
                                    <p:cond delay="47000"/>
                                  </p:stCondLst>
                                  <p:childTnLst>
                                    <p:set>
                                      <p:cBhvr>
                                        <p:cTn id="227" dur="1" fill="hold">
                                          <p:stCondLst>
                                            <p:cond delay="0"/>
                                          </p:stCondLst>
                                        </p:cTn>
                                        <p:tgtEl>
                                          <p:spTgt spid="57"/>
                                        </p:tgtEl>
                                        <p:attrNameLst>
                                          <p:attrName>style.visibility</p:attrName>
                                        </p:attrNameLst>
                                      </p:cBhvr>
                                      <p:to>
                                        <p:strVal val="visible"/>
                                      </p:to>
                                    </p:set>
                                  </p:childTnLst>
                                </p:cTn>
                              </p:par>
                              <p:par>
                                <p:cTn id="228" presetID="1" presetClass="exit" presetSubtype="0" fill="hold" nodeType="withEffect">
                                  <p:stCondLst>
                                    <p:cond delay="47000"/>
                                  </p:stCondLst>
                                  <p:childTnLst>
                                    <p:set>
                                      <p:cBhvr>
                                        <p:cTn id="229" dur="1" fill="hold">
                                          <p:stCondLst>
                                            <p:cond delay="0"/>
                                          </p:stCondLst>
                                        </p:cTn>
                                        <p:tgtEl>
                                          <p:spTgt spid="56"/>
                                        </p:tgtEl>
                                        <p:attrNameLst>
                                          <p:attrName>style.visibility</p:attrName>
                                        </p:attrNameLst>
                                      </p:cBhvr>
                                      <p:to>
                                        <p:strVal val="hidden"/>
                                      </p:to>
                                    </p:set>
                                  </p:childTnLst>
                                </p:cTn>
                              </p:par>
                              <p:par>
                                <p:cTn id="230" presetID="1" presetClass="entr" presetSubtype="0" fill="hold" nodeType="withEffect">
                                  <p:stCondLst>
                                    <p:cond delay="48000"/>
                                  </p:stCondLst>
                                  <p:childTnLst>
                                    <p:set>
                                      <p:cBhvr>
                                        <p:cTn id="231" dur="1" fill="hold">
                                          <p:stCondLst>
                                            <p:cond delay="0"/>
                                          </p:stCondLst>
                                        </p:cTn>
                                        <p:tgtEl>
                                          <p:spTgt spid="58"/>
                                        </p:tgtEl>
                                        <p:attrNameLst>
                                          <p:attrName>style.visibility</p:attrName>
                                        </p:attrNameLst>
                                      </p:cBhvr>
                                      <p:to>
                                        <p:strVal val="visible"/>
                                      </p:to>
                                    </p:set>
                                  </p:childTnLst>
                                </p:cTn>
                              </p:par>
                              <p:par>
                                <p:cTn id="232" presetID="1" presetClass="exit" presetSubtype="0" fill="hold" nodeType="withEffect">
                                  <p:stCondLst>
                                    <p:cond delay="48000"/>
                                  </p:stCondLst>
                                  <p:childTnLst>
                                    <p:set>
                                      <p:cBhvr>
                                        <p:cTn id="233" dur="1" fill="hold">
                                          <p:stCondLst>
                                            <p:cond delay="0"/>
                                          </p:stCondLst>
                                        </p:cTn>
                                        <p:tgtEl>
                                          <p:spTgt spid="57"/>
                                        </p:tgtEl>
                                        <p:attrNameLst>
                                          <p:attrName>style.visibility</p:attrName>
                                        </p:attrNameLst>
                                      </p:cBhvr>
                                      <p:to>
                                        <p:strVal val="hidden"/>
                                      </p:to>
                                    </p:set>
                                  </p:childTnLst>
                                </p:cTn>
                              </p:par>
                              <p:par>
                                <p:cTn id="234" presetID="1" presetClass="entr" presetSubtype="0" fill="hold" nodeType="withEffect">
                                  <p:stCondLst>
                                    <p:cond delay="49000"/>
                                  </p:stCondLst>
                                  <p:childTnLst>
                                    <p:set>
                                      <p:cBhvr>
                                        <p:cTn id="235" dur="1" fill="hold">
                                          <p:stCondLst>
                                            <p:cond delay="0"/>
                                          </p:stCondLst>
                                        </p:cTn>
                                        <p:tgtEl>
                                          <p:spTgt spid="59"/>
                                        </p:tgtEl>
                                        <p:attrNameLst>
                                          <p:attrName>style.visibility</p:attrName>
                                        </p:attrNameLst>
                                      </p:cBhvr>
                                      <p:to>
                                        <p:strVal val="visible"/>
                                      </p:to>
                                    </p:set>
                                  </p:childTnLst>
                                </p:cTn>
                              </p:par>
                              <p:par>
                                <p:cTn id="236" presetID="1" presetClass="exit" presetSubtype="0" fill="hold" nodeType="withEffect">
                                  <p:stCondLst>
                                    <p:cond delay="49000"/>
                                  </p:stCondLst>
                                  <p:childTnLst>
                                    <p:set>
                                      <p:cBhvr>
                                        <p:cTn id="237" dur="1" fill="hold">
                                          <p:stCondLst>
                                            <p:cond delay="0"/>
                                          </p:stCondLst>
                                        </p:cTn>
                                        <p:tgtEl>
                                          <p:spTgt spid="58"/>
                                        </p:tgtEl>
                                        <p:attrNameLst>
                                          <p:attrName>style.visibility</p:attrName>
                                        </p:attrNameLst>
                                      </p:cBhvr>
                                      <p:to>
                                        <p:strVal val="hidden"/>
                                      </p:to>
                                    </p:set>
                                  </p:childTnLst>
                                </p:cTn>
                              </p:par>
                              <p:par>
                                <p:cTn id="238" presetID="1" presetClass="exit" presetSubtype="0" fill="hold" nodeType="withEffect">
                                  <p:stCondLst>
                                    <p:cond delay="50000"/>
                                  </p:stCondLst>
                                  <p:childTnLst>
                                    <p:set>
                                      <p:cBhvr>
                                        <p:cTn id="239" dur="1" fill="hold">
                                          <p:stCondLst>
                                            <p:cond delay="0"/>
                                          </p:stCondLst>
                                        </p:cTn>
                                        <p:tgtEl>
                                          <p:spTgt spid="59"/>
                                        </p:tgtEl>
                                        <p:attrNameLst>
                                          <p:attrName>style.visibility</p:attrName>
                                        </p:attrNameLst>
                                      </p:cBhvr>
                                      <p:to>
                                        <p:strVal val="hidden"/>
                                      </p:to>
                                    </p:set>
                                  </p:childTnLst>
                                </p:cTn>
                              </p:par>
                              <p:par>
                                <p:cTn id="240" presetID="1" presetClass="entr" presetSubtype="0" fill="hold" nodeType="withEffect">
                                  <p:stCondLst>
                                    <p:cond delay="50000"/>
                                  </p:stCondLst>
                                  <p:childTnLst>
                                    <p:set>
                                      <p:cBhvr>
                                        <p:cTn id="241" dur="1" fill="hold">
                                          <p:stCondLst>
                                            <p:cond delay="0"/>
                                          </p:stCondLst>
                                        </p:cTn>
                                        <p:tgtEl>
                                          <p:spTgt spid="65"/>
                                        </p:tgtEl>
                                        <p:attrNameLst>
                                          <p:attrName>style.visibility</p:attrName>
                                        </p:attrNameLst>
                                      </p:cBhvr>
                                      <p:to>
                                        <p:strVal val="visible"/>
                                      </p:to>
                                    </p:set>
                                  </p:childTnLst>
                                </p:cTn>
                              </p:par>
                              <p:par>
                                <p:cTn id="242" presetID="1" presetClass="exit" presetSubtype="0" fill="hold" nodeType="withEffect">
                                  <p:stCondLst>
                                    <p:cond delay="50000"/>
                                  </p:stCondLst>
                                  <p:childTnLst>
                                    <p:set>
                                      <p:cBhvr>
                                        <p:cTn id="243" dur="1" fill="hold">
                                          <p:stCondLst>
                                            <p:cond delay="0"/>
                                          </p:stCondLst>
                                        </p:cTn>
                                        <p:tgtEl>
                                          <p:spTgt spid="64"/>
                                        </p:tgtEl>
                                        <p:attrNameLst>
                                          <p:attrName>style.visibility</p:attrName>
                                        </p:attrNameLst>
                                      </p:cBhvr>
                                      <p:to>
                                        <p:strVal val="hidden"/>
                                      </p:to>
                                    </p:set>
                                  </p:childTnLst>
                                </p:cTn>
                              </p:par>
                              <p:par>
                                <p:cTn id="244" presetID="1" presetClass="entr" presetSubtype="0" fill="hold" nodeType="withEffect">
                                  <p:stCondLst>
                                    <p:cond delay="50000"/>
                                  </p:stCondLst>
                                  <p:childTnLst>
                                    <p:set>
                                      <p:cBhvr>
                                        <p:cTn id="245" dur="1" fill="hold">
                                          <p:stCondLst>
                                            <p:cond delay="0"/>
                                          </p:stCondLst>
                                        </p:cTn>
                                        <p:tgtEl>
                                          <p:spTgt spid="50"/>
                                        </p:tgtEl>
                                        <p:attrNameLst>
                                          <p:attrName>style.visibility</p:attrName>
                                        </p:attrNameLst>
                                      </p:cBhvr>
                                      <p:to>
                                        <p:strVal val="visible"/>
                                      </p:to>
                                    </p:set>
                                  </p:childTnLst>
                                </p:cTn>
                              </p:par>
                              <p:par>
                                <p:cTn id="246" presetID="1" presetClass="entr" presetSubtype="0" fill="hold" nodeType="withEffect">
                                  <p:stCondLst>
                                    <p:cond delay="51000"/>
                                  </p:stCondLst>
                                  <p:childTnLst>
                                    <p:set>
                                      <p:cBhvr>
                                        <p:cTn id="247" dur="1" fill="hold">
                                          <p:stCondLst>
                                            <p:cond delay="0"/>
                                          </p:stCondLst>
                                        </p:cTn>
                                        <p:tgtEl>
                                          <p:spTgt spid="51"/>
                                        </p:tgtEl>
                                        <p:attrNameLst>
                                          <p:attrName>style.visibility</p:attrName>
                                        </p:attrNameLst>
                                      </p:cBhvr>
                                      <p:to>
                                        <p:strVal val="visible"/>
                                      </p:to>
                                    </p:set>
                                  </p:childTnLst>
                                </p:cTn>
                              </p:par>
                              <p:par>
                                <p:cTn id="248" presetID="1" presetClass="exit" presetSubtype="0" fill="hold" nodeType="withEffect">
                                  <p:stCondLst>
                                    <p:cond delay="51000"/>
                                  </p:stCondLst>
                                  <p:childTnLst>
                                    <p:set>
                                      <p:cBhvr>
                                        <p:cTn id="249" dur="1" fill="hold">
                                          <p:stCondLst>
                                            <p:cond delay="0"/>
                                          </p:stCondLst>
                                        </p:cTn>
                                        <p:tgtEl>
                                          <p:spTgt spid="50"/>
                                        </p:tgtEl>
                                        <p:attrNameLst>
                                          <p:attrName>style.visibility</p:attrName>
                                        </p:attrNameLst>
                                      </p:cBhvr>
                                      <p:to>
                                        <p:strVal val="hidden"/>
                                      </p:to>
                                    </p:set>
                                  </p:childTnLst>
                                </p:cTn>
                              </p:par>
                              <p:par>
                                <p:cTn id="250" presetID="1" presetClass="entr" presetSubtype="0" fill="hold" nodeType="withEffect">
                                  <p:stCondLst>
                                    <p:cond delay="52000"/>
                                  </p:stCondLst>
                                  <p:childTnLst>
                                    <p:set>
                                      <p:cBhvr>
                                        <p:cTn id="251" dur="1" fill="hold">
                                          <p:stCondLst>
                                            <p:cond delay="0"/>
                                          </p:stCondLst>
                                        </p:cTn>
                                        <p:tgtEl>
                                          <p:spTgt spid="52"/>
                                        </p:tgtEl>
                                        <p:attrNameLst>
                                          <p:attrName>style.visibility</p:attrName>
                                        </p:attrNameLst>
                                      </p:cBhvr>
                                      <p:to>
                                        <p:strVal val="visible"/>
                                      </p:to>
                                    </p:set>
                                  </p:childTnLst>
                                </p:cTn>
                              </p:par>
                              <p:par>
                                <p:cTn id="252" presetID="1" presetClass="exit" presetSubtype="0" fill="hold" nodeType="withEffect">
                                  <p:stCondLst>
                                    <p:cond delay="52000"/>
                                  </p:stCondLst>
                                  <p:childTnLst>
                                    <p:set>
                                      <p:cBhvr>
                                        <p:cTn id="253" dur="1" fill="hold">
                                          <p:stCondLst>
                                            <p:cond delay="0"/>
                                          </p:stCondLst>
                                        </p:cTn>
                                        <p:tgtEl>
                                          <p:spTgt spid="51"/>
                                        </p:tgtEl>
                                        <p:attrNameLst>
                                          <p:attrName>style.visibility</p:attrName>
                                        </p:attrNameLst>
                                      </p:cBhvr>
                                      <p:to>
                                        <p:strVal val="hidden"/>
                                      </p:to>
                                    </p:set>
                                  </p:childTnLst>
                                </p:cTn>
                              </p:par>
                              <p:par>
                                <p:cTn id="254" presetID="1" presetClass="entr" presetSubtype="0" fill="hold" nodeType="withEffect">
                                  <p:stCondLst>
                                    <p:cond delay="53000"/>
                                  </p:stCondLst>
                                  <p:childTnLst>
                                    <p:set>
                                      <p:cBhvr>
                                        <p:cTn id="255" dur="1" fill="hold">
                                          <p:stCondLst>
                                            <p:cond delay="0"/>
                                          </p:stCondLst>
                                        </p:cTn>
                                        <p:tgtEl>
                                          <p:spTgt spid="53"/>
                                        </p:tgtEl>
                                        <p:attrNameLst>
                                          <p:attrName>style.visibility</p:attrName>
                                        </p:attrNameLst>
                                      </p:cBhvr>
                                      <p:to>
                                        <p:strVal val="visible"/>
                                      </p:to>
                                    </p:set>
                                  </p:childTnLst>
                                </p:cTn>
                              </p:par>
                              <p:par>
                                <p:cTn id="256" presetID="1" presetClass="exit" presetSubtype="0" fill="hold" nodeType="withEffect">
                                  <p:stCondLst>
                                    <p:cond delay="53000"/>
                                  </p:stCondLst>
                                  <p:childTnLst>
                                    <p:set>
                                      <p:cBhvr>
                                        <p:cTn id="257" dur="1" fill="hold">
                                          <p:stCondLst>
                                            <p:cond delay="0"/>
                                          </p:stCondLst>
                                        </p:cTn>
                                        <p:tgtEl>
                                          <p:spTgt spid="52"/>
                                        </p:tgtEl>
                                        <p:attrNameLst>
                                          <p:attrName>style.visibility</p:attrName>
                                        </p:attrNameLst>
                                      </p:cBhvr>
                                      <p:to>
                                        <p:strVal val="hidden"/>
                                      </p:to>
                                    </p:set>
                                  </p:childTnLst>
                                </p:cTn>
                              </p:par>
                              <p:par>
                                <p:cTn id="258" presetID="1" presetClass="entr" presetSubtype="0" fill="hold" nodeType="withEffect">
                                  <p:stCondLst>
                                    <p:cond delay="54000"/>
                                  </p:stCondLst>
                                  <p:childTnLst>
                                    <p:set>
                                      <p:cBhvr>
                                        <p:cTn id="259" dur="1" fill="hold">
                                          <p:stCondLst>
                                            <p:cond delay="0"/>
                                          </p:stCondLst>
                                        </p:cTn>
                                        <p:tgtEl>
                                          <p:spTgt spid="54"/>
                                        </p:tgtEl>
                                        <p:attrNameLst>
                                          <p:attrName>style.visibility</p:attrName>
                                        </p:attrNameLst>
                                      </p:cBhvr>
                                      <p:to>
                                        <p:strVal val="visible"/>
                                      </p:to>
                                    </p:set>
                                  </p:childTnLst>
                                </p:cTn>
                              </p:par>
                              <p:par>
                                <p:cTn id="260" presetID="1" presetClass="exit" presetSubtype="0" fill="hold" nodeType="withEffect">
                                  <p:stCondLst>
                                    <p:cond delay="54000"/>
                                  </p:stCondLst>
                                  <p:childTnLst>
                                    <p:set>
                                      <p:cBhvr>
                                        <p:cTn id="261" dur="1" fill="hold">
                                          <p:stCondLst>
                                            <p:cond delay="0"/>
                                          </p:stCondLst>
                                        </p:cTn>
                                        <p:tgtEl>
                                          <p:spTgt spid="53"/>
                                        </p:tgtEl>
                                        <p:attrNameLst>
                                          <p:attrName>style.visibility</p:attrName>
                                        </p:attrNameLst>
                                      </p:cBhvr>
                                      <p:to>
                                        <p:strVal val="hidden"/>
                                      </p:to>
                                    </p:set>
                                  </p:childTnLst>
                                </p:cTn>
                              </p:par>
                              <p:par>
                                <p:cTn id="262" presetID="1" presetClass="entr" presetSubtype="0" fill="hold" nodeType="withEffect">
                                  <p:stCondLst>
                                    <p:cond delay="55000"/>
                                  </p:stCondLst>
                                  <p:childTnLst>
                                    <p:set>
                                      <p:cBhvr>
                                        <p:cTn id="263" dur="1" fill="hold">
                                          <p:stCondLst>
                                            <p:cond delay="0"/>
                                          </p:stCondLst>
                                        </p:cTn>
                                        <p:tgtEl>
                                          <p:spTgt spid="55"/>
                                        </p:tgtEl>
                                        <p:attrNameLst>
                                          <p:attrName>style.visibility</p:attrName>
                                        </p:attrNameLst>
                                      </p:cBhvr>
                                      <p:to>
                                        <p:strVal val="visible"/>
                                      </p:to>
                                    </p:set>
                                  </p:childTnLst>
                                </p:cTn>
                              </p:par>
                              <p:par>
                                <p:cTn id="264" presetID="1" presetClass="exit" presetSubtype="0" fill="hold" nodeType="withEffect">
                                  <p:stCondLst>
                                    <p:cond delay="55000"/>
                                  </p:stCondLst>
                                  <p:childTnLst>
                                    <p:set>
                                      <p:cBhvr>
                                        <p:cTn id="265" dur="1" fill="hold">
                                          <p:stCondLst>
                                            <p:cond delay="0"/>
                                          </p:stCondLst>
                                        </p:cTn>
                                        <p:tgtEl>
                                          <p:spTgt spid="54"/>
                                        </p:tgtEl>
                                        <p:attrNameLst>
                                          <p:attrName>style.visibility</p:attrName>
                                        </p:attrNameLst>
                                      </p:cBhvr>
                                      <p:to>
                                        <p:strVal val="hidden"/>
                                      </p:to>
                                    </p:set>
                                  </p:childTnLst>
                                </p:cTn>
                              </p:par>
                              <p:par>
                                <p:cTn id="266" presetID="1" presetClass="entr" presetSubtype="0" fill="hold" nodeType="withEffect">
                                  <p:stCondLst>
                                    <p:cond delay="56000"/>
                                  </p:stCondLst>
                                  <p:childTnLst>
                                    <p:set>
                                      <p:cBhvr>
                                        <p:cTn id="267" dur="1" fill="hold">
                                          <p:stCondLst>
                                            <p:cond delay="0"/>
                                          </p:stCondLst>
                                        </p:cTn>
                                        <p:tgtEl>
                                          <p:spTgt spid="56"/>
                                        </p:tgtEl>
                                        <p:attrNameLst>
                                          <p:attrName>style.visibility</p:attrName>
                                        </p:attrNameLst>
                                      </p:cBhvr>
                                      <p:to>
                                        <p:strVal val="visible"/>
                                      </p:to>
                                    </p:set>
                                  </p:childTnLst>
                                </p:cTn>
                              </p:par>
                              <p:par>
                                <p:cTn id="268" presetID="1" presetClass="exit" presetSubtype="0" fill="hold" nodeType="withEffect">
                                  <p:stCondLst>
                                    <p:cond delay="56000"/>
                                  </p:stCondLst>
                                  <p:childTnLst>
                                    <p:set>
                                      <p:cBhvr>
                                        <p:cTn id="269" dur="1" fill="hold">
                                          <p:stCondLst>
                                            <p:cond delay="0"/>
                                          </p:stCondLst>
                                        </p:cTn>
                                        <p:tgtEl>
                                          <p:spTgt spid="55"/>
                                        </p:tgtEl>
                                        <p:attrNameLst>
                                          <p:attrName>style.visibility</p:attrName>
                                        </p:attrNameLst>
                                      </p:cBhvr>
                                      <p:to>
                                        <p:strVal val="hidden"/>
                                      </p:to>
                                    </p:set>
                                  </p:childTnLst>
                                </p:cTn>
                              </p:par>
                              <p:par>
                                <p:cTn id="270" presetID="1" presetClass="entr" presetSubtype="0" fill="hold" nodeType="withEffect">
                                  <p:stCondLst>
                                    <p:cond delay="57000"/>
                                  </p:stCondLst>
                                  <p:childTnLst>
                                    <p:set>
                                      <p:cBhvr>
                                        <p:cTn id="271" dur="1" fill="hold">
                                          <p:stCondLst>
                                            <p:cond delay="0"/>
                                          </p:stCondLst>
                                        </p:cTn>
                                        <p:tgtEl>
                                          <p:spTgt spid="57"/>
                                        </p:tgtEl>
                                        <p:attrNameLst>
                                          <p:attrName>style.visibility</p:attrName>
                                        </p:attrNameLst>
                                      </p:cBhvr>
                                      <p:to>
                                        <p:strVal val="visible"/>
                                      </p:to>
                                    </p:set>
                                  </p:childTnLst>
                                </p:cTn>
                              </p:par>
                              <p:par>
                                <p:cTn id="272" presetID="1" presetClass="exit" presetSubtype="0" fill="hold" nodeType="withEffect">
                                  <p:stCondLst>
                                    <p:cond delay="57000"/>
                                  </p:stCondLst>
                                  <p:childTnLst>
                                    <p:set>
                                      <p:cBhvr>
                                        <p:cTn id="273" dur="1" fill="hold">
                                          <p:stCondLst>
                                            <p:cond delay="0"/>
                                          </p:stCondLst>
                                        </p:cTn>
                                        <p:tgtEl>
                                          <p:spTgt spid="56"/>
                                        </p:tgtEl>
                                        <p:attrNameLst>
                                          <p:attrName>style.visibility</p:attrName>
                                        </p:attrNameLst>
                                      </p:cBhvr>
                                      <p:to>
                                        <p:strVal val="hidden"/>
                                      </p:to>
                                    </p:set>
                                  </p:childTnLst>
                                </p:cTn>
                              </p:par>
                              <p:par>
                                <p:cTn id="274" presetID="1" presetClass="entr" presetSubtype="0" fill="hold" nodeType="withEffect">
                                  <p:stCondLst>
                                    <p:cond delay="58000"/>
                                  </p:stCondLst>
                                  <p:childTnLst>
                                    <p:set>
                                      <p:cBhvr>
                                        <p:cTn id="275" dur="1" fill="hold">
                                          <p:stCondLst>
                                            <p:cond delay="0"/>
                                          </p:stCondLst>
                                        </p:cTn>
                                        <p:tgtEl>
                                          <p:spTgt spid="58"/>
                                        </p:tgtEl>
                                        <p:attrNameLst>
                                          <p:attrName>style.visibility</p:attrName>
                                        </p:attrNameLst>
                                      </p:cBhvr>
                                      <p:to>
                                        <p:strVal val="visible"/>
                                      </p:to>
                                    </p:set>
                                  </p:childTnLst>
                                </p:cTn>
                              </p:par>
                              <p:par>
                                <p:cTn id="276" presetID="1" presetClass="exit" presetSubtype="0" fill="hold" nodeType="withEffect">
                                  <p:stCondLst>
                                    <p:cond delay="58000"/>
                                  </p:stCondLst>
                                  <p:childTnLst>
                                    <p:set>
                                      <p:cBhvr>
                                        <p:cTn id="277" dur="1" fill="hold">
                                          <p:stCondLst>
                                            <p:cond delay="0"/>
                                          </p:stCondLst>
                                        </p:cTn>
                                        <p:tgtEl>
                                          <p:spTgt spid="57"/>
                                        </p:tgtEl>
                                        <p:attrNameLst>
                                          <p:attrName>style.visibility</p:attrName>
                                        </p:attrNameLst>
                                      </p:cBhvr>
                                      <p:to>
                                        <p:strVal val="hidden"/>
                                      </p:to>
                                    </p:set>
                                  </p:childTnLst>
                                </p:cTn>
                              </p:par>
                              <p:par>
                                <p:cTn id="278" presetID="1" presetClass="entr" presetSubtype="0" fill="hold" nodeType="withEffect">
                                  <p:stCondLst>
                                    <p:cond delay="59000"/>
                                  </p:stCondLst>
                                  <p:childTnLst>
                                    <p:set>
                                      <p:cBhvr>
                                        <p:cTn id="279" dur="1" fill="hold">
                                          <p:stCondLst>
                                            <p:cond delay="0"/>
                                          </p:stCondLst>
                                        </p:cTn>
                                        <p:tgtEl>
                                          <p:spTgt spid="59"/>
                                        </p:tgtEl>
                                        <p:attrNameLst>
                                          <p:attrName>style.visibility</p:attrName>
                                        </p:attrNameLst>
                                      </p:cBhvr>
                                      <p:to>
                                        <p:strVal val="visible"/>
                                      </p:to>
                                    </p:set>
                                  </p:childTnLst>
                                </p:cTn>
                              </p:par>
                              <p:par>
                                <p:cTn id="280" presetID="1" presetClass="exit" presetSubtype="0" fill="hold" nodeType="withEffect">
                                  <p:stCondLst>
                                    <p:cond delay="59000"/>
                                  </p:stCondLst>
                                  <p:childTnLst>
                                    <p:set>
                                      <p:cBhvr>
                                        <p:cTn id="281" dur="1" fill="hold">
                                          <p:stCondLst>
                                            <p:cond delay="0"/>
                                          </p:stCondLst>
                                        </p:cTn>
                                        <p:tgtEl>
                                          <p:spTgt spid="58"/>
                                        </p:tgtEl>
                                        <p:attrNameLst>
                                          <p:attrName>style.visibility</p:attrName>
                                        </p:attrNameLst>
                                      </p:cBhvr>
                                      <p:to>
                                        <p:strVal val="hidden"/>
                                      </p:to>
                                    </p:set>
                                  </p:childTnLst>
                                </p:cTn>
                              </p:par>
                              <p:par>
                                <p:cTn id="282" presetID="1" presetClass="exit" presetSubtype="0" fill="hold" nodeType="withEffect">
                                  <p:stCondLst>
                                    <p:cond delay="60000"/>
                                  </p:stCondLst>
                                  <p:childTnLst>
                                    <p:set>
                                      <p:cBhvr>
                                        <p:cTn id="283" dur="1" fill="hold">
                                          <p:stCondLst>
                                            <p:cond delay="0"/>
                                          </p:stCondLst>
                                        </p:cTn>
                                        <p:tgtEl>
                                          <p:spTgt spid="59"/>
                                        </p:tgtEl>
                                        <p:attrNameLst>
                                          <p:attrName>style.visibility</p:attrName>
                                        </p:attrNameLst>
                                      </p:cBhvr>
                                      <p:to>
                                        <p:strVal val="hidden"/>
                                      </p:to>
                                    </p:set>
                                  </p:childTnLst>
                                </p:cTn>
                              </p:par>
                              <p:par>
                                <p:cTn id="284" presetID="1" presetClass="exit" presetSubtype="0" fill="hold" nodeType="withEffect">
                                  <p:stCondLst>
                                    <p:cond delay="60000"/>
                                  </p:stCondLst>
                                  <p:childTnLst>
                                    <p:set>
                                      <p:cBhvr>
                                        <p:cTn id="285" dur="1" fill="hold">
                                          <p:stCondLst>
                                            <p:cond delay="0"/>
                                          </p:stCondLst>
                                        </p:cTn>
                                        <p:tgtEl>
                                          <p:spTgt spid="65"/>
                                        </p:tgtEl>
                                        <p:attrNameLst>
                                          <p:attrName>style.visibility</p:attrName>
                                        </p:attrNameLst>
                                      </p:cBhvr>
                                      <p:to>
                                        <p:strVal val="hidden"/>
                                      </p:to>
                                    </p:set>
                                  </p:childTnLst>
                                </p:cTn>
                              </p:par>
                              <p:par>
                                <p:cTn id="286" presetID="1" presetClass="entr" presetSubtype="0" fill="hold" nodeType="withEffect">
                                  <p:stCondLst>
                                    <p:cond delay="60000"/>
                                  </p:stCondLst>
                                  <p:childTnLst>
                                    <p:set>
                                      <p:cBhvr>
                                        <p:cTn id="287" dur="1" fill="hold">
                                          <p:stCondLst>
                                            <p:cond delay="0"/>
                                          </p:stCondLst>
                                        </p:cTn>
                                        <p:tgtEl>
                                          <p:spTgt spid="66"/>
                                        </p:tgtEl>
                                        <p:attrNameLst>
                                          <p:attrName>style.visibility</p:attrName>
                                        </p:attrNameLst>
                                      </p:cBhvr>
                                      <p:to>
                                        <p:strVal val="visible"/>
                                      </p:to>
                                    </p:set>
                                  </p:childTnLst>
                                </p:cTn>
                              </p:par>
                              <p:par>
                                <p:cTn id="288" presetID="1" presetClass="exit" presetSubtype="0" fill="hold" nodeType="withEffect">
                                  <p:stCondLst>
                                    <p:cond delay="60000"/>
                                  </p:stCondLst>
                                  <p:childTnLst>
                                    <p:set>
                                      <p:cBhvr>
                                        <p:cTn id="289" dur="1" fill="hold">
                                          <p:stCondLst>
                                            <p:cond delay="0"/>
                                          </p:stCondLst>
                                        </p:cTn>
                                        <p:tgtEl>
                                          <p:spTgt spid="67"/>
                                        </p:tgtEl>
                                        <p:attrNameLst>
                                          <p:attrName>style.visibility</p:attrName>
                                        </p:attrNameLst>
                                      </p:cBhvr>
                                      <p:to>
                                        <p:strVal val="hidden"/>
                                      </p:to>
                                    </p:set>
                                  </p:childTnLst>
                                </p:cTn>
                              </p:par>
                              <p:par>
                                <p:cTn id="290" presetID="1" presetClass="entr" presetSubtype="0" fill="hold" nodeType="withEffect">
                                  <p:stCondLst>
                                    <p:cond delay="60000"/>
                                  </p:stCondLst>
                                  <p:childTnLst>
                                    <p:set>
                                      <p:cBhvr>
                                        <p:cTn id="291" dur="1" fill="hold">
                                          <p:stCondLst>
                                            <p:cond delay="0"/>
                                          </p:stCondLst>
                                        </p:cTn>
                                        <p:tgtEl>
                                          <p:spTgt spid="60"/>
                                        </p:tgtEl>
                                        <p:attrNameLst>
                                          <p:attrName>style.visibility</p:attrName>
                                        </p:attrNameLst>
                                      </p:cBhvr>
                                      <p:to>
                                        <p:strVal val="visible"/>
                                      </p:to>
                                    </p:set>
                                  </p:childTnLst>
                                </p:cTn>
                              </p:par>
                              <p:par>
                                <p:cTn id="292" presetID="1" presetClass="entr" presetSubtype="0" fill="hold" nodeType="withEffect">
                                  <p:stCondLst>
                                    <p:cond delay="60000"/>
                                  </p:stCondLst>
                                  <p:childTnLst>
                                    <p:set>
                                      <p:cBhvr>
                                        <p:cTn id="293" dur="1" fill="hold">
                                          <p:stCondLst>
                                            <p:cond delay="0"/>
                                          </p:stCondLst>
                                        </p:cTn>
                                        <p:tgtEl>
                                          <p:spTgt spid="50"/>
                                        </p:tgtEl>
                                        <p:attrNameLst>
                                          <p:attrName>style.visibility</p:attrName>
                                        </p:attrNameLst>
                                      </p:cBhvr>
                                      <p:to>
                                        <p:strVal val="visible"/>
                                      </p:to>
                                    </p:set>
                                  </p:childTnLst>
                                </p:cTn>
                              </p:par>
                              <p:par>
                                <p:cTn id="294" presetID="1" presetClass="entr" presetSubtype="0" fill="hold" nodeType="withEffect">
                                  <p:stCondLst>
                                    <p:cond delay="61000"/>
                                  </p:stCondLst>
                                  <p:childTnLst>
                                    <p:set>
                                      <p:cBhvr>
                                        <p:cTn id="295" dur="1" fill="hold">
                                          <p:stCondLst>
                                            <p:cond delay="0"/>
                                          </p:stCondLst>
                                        </p:cTn>
                                        <p:tgtEl>
                                          <p:spTgt spid="51"/>
                                        </p:tgtEl>
                                        <p:attrNameLst>
                                          <p:attrName>style.visibility</p:attrName>
                                        </p:attrNameLst>
                                      </p:cBhvr>
                                      <p:to>
                                        <p:strVal val="visible"/>
                                      </p:to>
                                    </p:set>
                                  </p:childTnLst>
                                </p:cTn>
                              </p:par>
                              <p:par>
                                <p:cTn id="296" presetID="1" presetClass="exit" presetSubtype="0" fill="hold" nodeType="withEffect">
                                  <p:stCondLst>
                                    <p:cond delay="61000"/>
                                  </p:stCondLst>
                                  <p:childTnLst>
                                    <p:set>
                                      <p:cBhvr>
                                        <p:cTn id="297" dur="1" fill="hold">
                                          <p:stCondLst>
                                            <p:cond delay="0"/>
                                          </p:stCondLst>
                                        </p:cTn>
                                        <p:tgtEl>
                                          <p:spTgt spid="50"/>
                                        </p:tgtEl>
                                        <p:attrNameLst>
                                          <p:attrName>style.visibility</p:attrName>
                                        </p:attrNameLst>
                                      </p:cBhvr>
                                      <p:to>
                                        <p:strVal val="hidden"/>
                                      </p:to>
                                    </p:set>
                                  </p:childTnLst>
                                </p:cTn>
                              </p:par>
                              <p:par>
                                <p:cTn id="298" presetID="1" presetClass="entr" presetSubtype="0" fill="hold" nodeType="withEffect">
                                  <p:stCondLst>
                                    <p:cond delay="62000"/>
                                  </p:stCondLst>
                                  <p:childTnLst>
                                    <p:set>
                                      <p:cBhvr>
                                        <p:cTn id="299" dur="1" fill="hold">
                                          <p:stCondLst>
                                            <p:cond delay="0"/>
                                          </p:stCondLst>
                                        </p:cTn>
                                        <p:tgtEl>
                                          <p:spTgt spid="52"/>
                                        </p:tgtEl>
                                        <p:attrNameLst>
                                          <p:attrName>style.visibility</p:attrName>
                                        </p:attrNameLst>
                                      </p:cBhvr>
                                      <p:to>
                                        <p:strVal val="visible"/>
                                      </p:to>
                                    </p:set>
                                  </p:childTnLst>
                                </p:cTn>
                              </p:par>
                              <p:par>
                                <p:cTn id="300" presetID="1" presetClass="exit" presetSubtype="0" fill="hold" nodeType="withEffect">
                                  <p:stCondLst>
                                    <p:cond delay="62000"/>
                                  </p:stCondLst>
                                  <p:childTnLst>
                                    <p:set>
                                      <p:cBhvr>
                                        <p:cTn id="301" dur="1" fill="hold">
                                          <p:stCondLst>
                                            <p:cond delay="0"/>
                                          </p:stCondLst>
                                        </p:cTn>
                                        <p:tgtEl>
                                          <p:spTgt spid="51"/>
                                        </p:tgtEl>
                                        <p:attrNameLst>
                                          <p:attrName>style.visibility</p:attrName>
                                        </p:attrNameLst>
                                      </p:cBhvr>
                                      <p:to>
                                        <p:strVal val="hidden"/>
                                      </p:to>
                                    </p:set>
                                  </p:childTnLst>
                                </p:cTn>
                              </p:par>
                              <p:par>
                                <p:cTn id="302" presetID="1" presetClass="entr" presetSubtype="0" fill="hold" nodeType="withEffect">
                                  <p:stCondLst>
                                    <p:cond delay="63000"/>
                                  </p:stCondLst>
                                  <p:childTnLst>
                                    <p:set>
                                      <p:cBhvr>
                                        <p:cTn id="303" dur="1" fill="hold">
                                          <p:stCondLst>
                                            <p:cond delay="0"/>
                                          </p:stCondLst>
                                        </p:cTn>
                                        <p:tgtEl>
                                          <p:spTgt spid="53"/>
                                        </p:tgtEl>
                                        <p:attrNameLst>
                                          <p:attrName>style.visibility</p:attrName>
                                        </p:attrNameLst>
                                      </p:cBhvr>
                                      <p:to>
                                        <p:strVal val="visible"/>
                                      </p:to>
                                    </p:set>
                                  </p:childTnLst>
                                </p:cTn>
                              </p:par>
                              <p:par>
                                <p:cTn id="304" presetID="1" presetClass="exit" presetSubtype="0" fill="hold" nodeType="withEffect">
                                  <p:stCondLst>
                                    <p:cond delay="63000"/>
                                  </p:stCondLst>
                                  <p:childTnLst>
                                    <p:set>
                                      <p:cBhvr>
                                        <p:cTn id="305" dur="1" fill="hold">
                                          <p:stCondLst>
                                            <p:cond delay="0"/>
                                          </p:stCondLst>
                                        </p:cTn>
                                        <p:tgtEl>
                                          <p:spTgt spid="52"/>
                                        </p:tgtEl>
                                        <p:attrNameLst>
                                          <p:attrName>style.visibility</p:attrName>
                                        </p:attrNameLst>
                                      </p:cBhvr>
                                      <p:to>
                                        <p:strVal val="hidden"/>
                                      </p:to>
                                    </p:set>
                                  </p:childTnLst>
                                </p:cTn>
                              </p:par>
                              <p:par>
                                <p:cTn id="306" presetID="1" presetClass="entr" presetSubtype="0" fill="hold" nodeType="withEffect">
                                  <p:stCondLst>
                                    <p:cond delay="64000"/>
                                  </p:stCondLst>
                                  <p:childTnLst>
                                    <p:set>
                                      <p:cBhvr>
                                        <p:cTn id="307" dur="1" fill="hold">
                                          <p:stCondLst>
                                            <p:cond delay="0"/>
                                          </p:stCondLst>
                                        </p:cTn>
                                        <p:tgtEl>
                                          <p:spTgt spid="54"/>
                                        </p:tgtEl>
                                        <p:attrNameLst>
                                          <p:attrName>style.visibility</p:attrName>
                                        </p:attrNameLst>
                                      </p:cBhvr>
                                      <p:to>
                                        <p:strVal val="visible"/>
                                      </p:to>
                                    </p:set>
                                  </p:childTnLst>
                                </p:cTn>
                              </p:par>
                              <p:par>
                                <p:cTn id="308" presetID="1" presetClass="exit" presetSubtype="0" fill="hold" nodeType="withEffect">
                                  <p:stCondLst>
                                    <p:cond delay="64000"/>
                                  </p:stCondLst>
                                  <p:childTnLst>
                                    <p:set>
                                      <p:cBhvr>
                                        <p:cTn id="309" dur="1" fill="hold">
                                          <p:stCondLst>
                                            <p:cond delay="0"/>
                                          </p:stCondLst>
                                        </p:cTn>
                                        <p:tgtEl>
                                          <p:spTgt spid="53"/>
                                        </p:tgtEl>
                                        <p:attrNameLst>
                                          <p:attrName>style.visibility</p:attrName>
                                        </p:attrNameLst>
                                      </p:cBhvr>
                                      <p:to>
                                        <p:strVal val="hidden"/>
                                      </p:to>
                                    </p:set>
                                  </p:childTnLst>
                                </p:cTn>
                              </p:par>
                              <p:par>
                                <p:cTn id="310" presetID="1" presetClass="entr" presetSubtype="0" fill="hold" nodeType="withEffect">
                                  <p:stCondLst>
                                    <p:cond delay="65000"/>
                                  </p:stCondLst>
                                  <p:childTnLst>
                                    <p:set>
                                      <p:cBhvr>
                                        <p:cTn id="311" dur="1" fill="hold">
                                          <p:stCondLst>
                                            <p:cond delay="0"/>
                                          </p:stCondLst>
                                        </p:cTn>
                                        <p:tgtEl>
                                          <p:spTgt spid="55"/>
                                        </p:tgtEl>
                                        <p:attrNameLst>
                                          <p:attrName>style.visibility</p:attrName>
                                        </p:attrNameLst>
                                      </p:cBhvr>
                                      <p:to>
                                        <p:strVal val="visible"/>
                                      </p:to>
                                    </p:set>
                                  </p:childTnLst>
                                </p:cTn>
                              </p:par>
                              <p:par>
                                <p:cTn id="312" presetID="1" presetClass="exit" presetSubtype="0" fill="hold" nodeType="withEffect">
                                  <p:stCondLst>
                                    <p:cond delay="65000"/>
                                  </p:stCondLst>
                                  <p:childTnLst>
                                    <p:set>
                                      <p:cBhvr>
                                        <p:cTn id="313" dur="1" fill="hold">
                                          <p:stCondLst>
                                            <p:cond delay="0"/>
                                          </p:stCondLst>
                                        </p:cTn>
                                        <p:tgtEl>
                                          <p:spTgt spid="54"/>
                                        </p:tgtEl>
                                        <p:attrNameLst>
                                          <p:attrName>style.visibility</p:attrName>
                                        </p:attrNameLst>
                                      </p:cBhvr>
                                      <p:to>
                                        <p:strVal val="hidden"/>
                                      </p:to>
                                    </p:set>
                                  </p:childTnLst>
                                </p:cTn>
                              </p:par>
                              <p:par>
                                <p:cTn id="314" presetID="1" presetClass="entr" presetSubtype="0" fill="hold" nodeType="withEffect">
                                  <p:stCondLst>
                                    <p:cond delay="66000"/>
                                  </p:stCondLst>
                                  <p:childTnLst>
                                    <p:set>
                                      <p:cBhvr>
                                        <p:cTn id="315" dur="1" fill="hold">
                                          <p:stCondLst>
                                            <p:cond delay="0"/>
                                          </p:stCondLst>
                                        </p:cTn>
                                        <p:tgtEl>
                                          <p:spTgt spid="56"/>
                                        </p:tgtEl>
                                        <p:attrNameLst>
                                          <p:attrName>style.visibility</p:attrName>
                                        </p:attrNameLst>
                                      </p:cBhvr>
                                      <p:to>
                                        <p:strVal val="visible"/>
                                      </p:to>
                                    </p:set>
                                  </p:childTnLst>
                                </p:cTn>
                              </p:par>
                              <p:par>
                                <p:cTn id="316" presetID="1" presetClass="exit" presetSubtype="0" fill="hold" nodeType="withEffect">
                                  <p:stCondLst>
                                    <p:cond delay="66000"/>
                                  </p:stCondLst>
                                  <p:childTnLst>
                                    <p:set>
                                      <p:cBhvr>
                                        <p:cTn id="317" dur="1" fill="hold">
                                          <p:stCondLst>
                                            <p:cond delay="0"/>
                                          </p:stCondLst>
                                        </p:cTn>
                                        <p:tgtEl>
                                          <p:spTgt spid="55"/>
                                        </p:tgtEl>
                                        <p:attrNameLst>
                                          <p:attrName>style.visibility</p:attrName>
                                        </p:attrNameLst>
                                      </p:cBhvr>
                                      <p:to>
                                        <p:strVal val="hidden"/>
                                      </p:to>
                                    </p:set>
                                  </p:childTnLst>
                                </p:cTn>
                              </p:par>
                              <p:par>
                                <p:cTn id="318" presetID="1" presetClass="entr" presetSubtype="0" fill="hold" nodeType="withEffect">
                                  <p:stCondLst>
                                    <p:cond delay="67000"/>
                                  </p:stCondLst>
                                  <p:childTnLst>
                                    <p:set>
                                      <p:cBhvr>
                                        <p:cTn id="319" dur="1" fill="hold">
                                          <p:stCondLst>
                                            <p:cond delay="0"/>
                                          </p:stCondLst>
                                        </p:cTn>
                                        <p:tgtEl>
                                          <p:spTgt spid="57"/>
                                        </p:tgtEl>
                                        <p:attrNameLst>
                                          <p:attrName>style.visibility</p:attrName>
                                        </p:attrNameLst>
                                      </p:cBhvr>
                                      <p:to>
                                        <p:strVal val="visible"/>
                                      </p:to>
                                    </p:set>
                                  </p:childTnLst>
                                </p:cTn>
                              </p:par>
                              <p:par>
                                <p:cTn id="320" presetID="1" presetClass="exit" presetSubtype="0" fill="hold" nodeType="withEffect">
                                  <p:stCondLst>
                                    <p:cond delay="67000"/>
                                  </p:stCondLst>
                                  <p:childTnLst>
                                    <p:set>
                                      <p:cBhvr>
                                        <p:cTn id="321" dur="1" fill="hold">
                                          <p:stCondLst>
                                            <p:cond delay="0"/>
                                          </p:stCondLst>
                                        </p:cTn>
                                        <p:tgtEl>
                                          <p:spTgt spid="56"/>
                                        </p:tgtEl>
                                        <p:attrNameLst>
                                          <p:attrName>style.visibility</p:attrName>
                                        </p:attrNameLst>
                                      </p:cBhvr>
                                      <p:to>
                                        <p:strVal val="hidden"/>
                                      </p:to>
                                    </p:set>
                                  </p:childTnLst>
                                </p:cTn>
                              </p:par>
                              <p:par>
                                <p:cTn id="322" presetID="1" presetClass="entr" presetSubtype="0" fill="hold" nodeType="withEffect">
                                  <p:stCondLst>
                                    <p:cond delay="68000"/>
                                  </p:stCondLst>
                                  <p:childTnLst>
                                    <p:set>
                                      <p:cBhvr>
                                        <p:cTn id="323" dur="1" fill="hold">
                                          <p:stCondLst>
                                            <p:cond delay="0"/>
                                          </p:stCondLst>
                                        </p:cTn>
                                        <p:tgtEl>
                                          <p:spTgt spid="58"/>
                                        </p:tgtEl>
                                        <p:attrNameLst>
                                          <p:attrName>style.visibility</p:attrName>
                                        </p:attrNameLst>
                                      </p:cBhvr>
                                      <p:to>
                                        <p:strVal val="visible"/>
                                      </p:to>
                                    </p:set>
                                  </p:childTnLst>
                                </p:cTn>
                              </p:par>
                              <p:par>
                                <p:cTn id="324" presetID="1" presetClass="exit" presetSubtype="0" fill="hold" nodeType="withEffect">
                                  <p:stCondLst>
                                    <p:cond delay="68000"/>
                                  </p:stCondLst>
                                  <p:childTnLst>
                                    <p:set>
                                      <p:cBhvr>
                                        <p:cTn id="325" dur="1" fill="hold">
                                          <p:stCondLst>
                                            <p:cond delay="0"/>
                                          </p:stCondLst>
                                        </p:cTn>
                                        <p:tgtEl>
                                          <p:spTgt spid="57"/>
                                        </p:tgtEl>
                                        <p:attrNameLst>
                                          <p:attrName>style.visibility</p:attrName>
                                        </p:attrNameLst>
                                      </p:cBhvr>
                                      <p:to>
                                        <p:strVal val="hidden"/>
                                      </p:to>
                                    </p:set>
                                  </p:childTnLst>
                                </p:cTn>
                              </p:par>
                              <p:par>
                                <p:cTn id="326" presetID="1" presetClass="entr" presetSubtype="0" fill="hold" nodeType="withEffect">
                                  <p:stCondLst>
                                    <p:cond delay="69000"/>
                                  </p:stCondLst>
                                  <p:childTnLst>
                                    <p:set>
                                      <p:cBhvr>
                                        <p:cTn id="327" dur="1" fill="hold">
                                          <p:stCondLst>
                                            <p:cond delay="0"/>
                                          </p:stCondLst>
                                        </p:cTn>
                                        <p:tgtEl>
                                          <p:spTgt spid="59"/>
                                        </p:tgtEl>
                                        <p:attrNameLst>
                                          <p:attrName>style.visibility</p:attrName>
                                        </p:attrNameLst>
                                      </p:cBhvr>
                                      <p:to>
                                        <p:strVal val="visible"/>
                                      </p:to>
                                    </p:set>
                                  </p:childTnLst>
                                </p:cTn>
                              </p:par>
                              <p:par>
                                <p:cTn id="328" presetID="1" presetClass="exit" presetSubtype="0" fill="hold" nodeType="withEffect">
                                  <p:stCondLst>
                                    <p:cond delay="69000"/>
                                  </p:stCondLst>
                                  <p:childTnLst>
                                    <p:set>
                                      <p:cBhvr>
                                        <p:cTn id="329" dur="1" fill="hold">
                                          <p:stCondLst>
                                            <p:cond delay="0"/>
                                          </p:stCondLst>
                                        </p:cTn>
                                        <p:tgtEl>
                                          <p:spTgt spid="58"/>
                                        </p:tgtEl>
                                        <p:attrNameLst>
                                          <p:attrName>style.visibility</p:attrName>
                                        </p:attrNameLst>
                                      </p:cBhvr>
                                      <p:to>
                                        <p:strVal val="hidden"/>
                                      </p:to>
                                    </p:set>
                                  </p:childTnLst>
                                </p:cTn>
                              </p:par>
                              <p:par>
                                <p:cTn id="330" presetID="1" presetClass="exit" presetSubtype="0" fill="hold" nodeType="withEffect">
                                  <p:stCondLst>
                                    <p:cond delay="70000"/>
                                  </p:stCondLst>
                                  <p:childTnLst>
                                    <p:set>
                                      <p:cBhvr>
                                        <p:cTn id="331" dur="1" fill="hold">
                                          <p:stCondLst>
                                            <p:cond delay="0"/>
                                          </p:stCondLst>
                                        </p:cTn>
                                        <p:tgtEl>
                                          <p:spTgt spid="59"/>
                                        </p:tgtEl>
                                        <p:attrNameLst>
                                          <p:attrName>style.visibility</p:attrName>
                                        </p:attrNameLst>
                                      </p:cBhvr>
                                      <p:to>
                                        <p:strVal val="hidden"/>
                                      </p:to>
                                    </p:set>
                                  </p:childTnLst>
                                </p:cTn>
                              </p:par>
                              <p:par>
                                <p:cTn id="332" presetID="1" presetClass="entr" presetSubtype="0" fill="hold" nodeType="withEffect">
                                  <p:stCondLst>
                                    <p:cond delay="70000"/>
                                  </p:stCondLst>
                                  <p:childTnLst>
                                    <p:set>
                                      <p:cBhvr>
                                        <p:cTn id="333" dur="1" fill="hold">
                                          <p:stCondLst>
                                            <p:cond delay="0"/>
                                          </p:stCondLst>
                                        </p:cTn>
                                        <p:tgtEl>
                                          <p:spTgt spid="61"/>
                                        </p:tgtEl>
                                        <p:attrNameLst>
                                          <p:attrName>style.visibility</p:attrName>
                                        </p:attrNameLst>
                                      </p:cBhvr>
                                      <p:to>
                                        <p:strVal val="visible"/>
                                      </p:to>
                                    </p:set>
                                  </p:childTnLst>
                                </p:cTn>
                              </p:par>
                              <p:par>
                                <p:cTn id="334" presetID="1" presetClass="exit" presetSubtype="0" fill="hold" nodeType="withEffect">
                                  <p:stCondLst>
                                    <p:cond delay="70000"/>
                                  </p:stCondLst>
                                  <p:childTnLst>
                                    <p:set>
                                      <p:cBhvr>
                                        <p:cTn id="335" dur="1" fill="hold">
                                          <p:stCondLst>
                                            <p:cond delay="0"/>
                                          </p:stCondLst>
                                        </p:cTn>
                                        <p:tgtEl>
                                          <p:spTgt spid="60"/>
                                        </p:tgtEl>
                                        <p:attrNameLst>
                                          <p:attrName>style.visibility</p:attrName>
                                        </p:attrNameLst>
                                      </p:cBhvr>
                                      <p:to>
                                        <p:strVal val="hidden"/>
                                      </p:to>
                                    </p:set>
                                  </p:childTnLst>
                                </p:cTn>
                              </p:par>
                              <p:par>
                                <p:cTn id="336" presetID="1" presetClass="entr" presetSubtype="0" fill="hold" nodeType="withEffect">
                                  <p:stCondLst>
                                    <p:cond delay="70000"/>
                                  </p:stCondLst>
                                  <p:childTnLst>
                                    <p:set>
                                      <p:cBhvr>
                                        <p:cTn id="337" dur="1" fill="hold">
                                          <p:stCondLst>
                                            <p:cond delay="0"/>
                                          </p:stCondLst>
                                        </p:cTn>
                                        <p:tgtEl>
                                          <p:spTgt spid="50"/>
                                        </p:tgtEl>
                                        <p:attrNameLst>
                                          <p:attrName>style.visibility</p:attrName>
                                        </p:attrNameLst>
                                      </p:cBhvr>
                                      <p:to>
                                        <p:strVal val="visible"/>
                                      </p:to>
                                    </p:set>
                                  </p:childTnLst>
                                </p:cTn>
                              </p:par>
                              <p:par>
                                <p:cTn id="338" presetID="1" presetClass="entr" presetSubtype="0" fill="hold" nodeType="withEffect">
                                  <p:stCondLst>
                                    <p:cond delay="71000"/>
                                  </p:stCondLst>
                                  <p:childTnLst>
                                    <p:set>
                                      <p:cBhvr>
                                        <p:cTn id="339" dur="1" fill="hold">
                                          <p:stCondLst>
                                            <p:cond delay="0"/>
                                          </p:stCondLst>
                                        </p:cTn>
                                        <p:tgtEl>
                                          <p:spTgt spid="51"/>
                                        </p:tgtEl>
                                        <p:attrNameLst>
                                          <p:attrName>style.visibility</p:attrName>
                                        </p:attrNameLst>
                                      </p:cBhvr>
                                      <p:to>
                                        <p:strVal val="visible"/>
                                      </p:to>
                                    </p:set>
                                  </p:childTnLst>
                                </p:cTn>
                              </p:par>
                              <p:par>
                                <p:cTn id="340" presetID="1" presetClass="exit" presetSubtype="0" fill="hold" nodeType="withEffect">
                                  <p:stCondLst>
                                    <p:cond delay="71000"/>
                                  </p:stCondLst>
                                  <p:childTnLst>
                                    <p:set>
                                      <p:cBhvr>
                                        <p:cTn id="341" dur="1" fill="hold">
                                          <p:stCondLst>
                                            <p:cond delay="0"/>
                                          </p:stCondLst>
                                        </p:cTn>
                                        <p:tgtEl>
                                          <p:spTgt spid="50"/>
                                        </p:tgtEl>
                                        <p:attrNameLst>
                                          <p:attrName>style.visibility</p:attrName>
                                        </p:attrNameLst>
                                      </p:cBhvr>
                                      <p:to>
                                        <p:strVal val="hidden"/>
                                      </p:to>
                                    </p:set>
                                  </p:childTnLst>
                                </p:cTn>
                              </p:par>
                              <p:par>
                                <p:cTn id="342" presetID="1" presetClass="entr" presetSubtype="0" fill="hold" nodeType="withEffect">
                                  <p:stCondLst>
                                    <p:cond delay="72000"/>
                                  </p:stCondLst>
                                  <p:childTnLst>
                                    <p:set>
                                      <p:cBhvr>
                                        <p:cTn id="343" dur="1" fill="hold">
                                          <p:stCondLst>
                                            <p:cond delay="0"/>
                                          </p:stCondLst>
                                        </p:cTn>
                                        <p:tgtEl>
                                          <p:spTgt spid="52"/>
                                        </p:tgtEl>
                                        <p:attrNameLst>
                                          <p:attrName>style.visibility</p:attrName>
                                        </p:attrNameLst>
                                      </p:cBhvr>
                                      <p:to>
                                        <p:strVal val="visible"/>
                                      </p:to>
                                    </p:set>
                                  </p:childTnLst>
                                </p:cTn>
                              </p:par>
                              <p:par>
                                <p:cTn id="344" presetID="1" presetClass="exit" presetSubtype="0" fill="hold" nodeType="withEffect">
                                  <p:stCondLst>
                                    <p:cond delay="72000"/>
                                  </p:stCondLst>
                                  <p:childTnLst>
                                    <p:set>
                                      <p:cBhvr>
                                        <p:cTn id="345" dur="1" fill="hold">
                                          <p:stCondLst>
                                            <p:cond delay="0"/>
                                          </p:stCondLst>
                                        </p:cTn>
                                        <p:tgtEl>
                                          <p:spTgt spid="51"/>
                                        </p:tgtEl>
                                        <p:attrNameLst>
                                          <p:attrName>style.visibility</p:attrName>
                                        </p:attrNameLst>
                                      </p:cBhvr>
                                      <p:to>
                                        <p:strVal val="hidden"/>
                                      </p:to>
                                    </p:set>
                                  </p:childTnLst>
                                </p:cTn>
                              </p:par>
                              <p:par>
                                <p:cTn id="346" presetID="1" presetClass="entr" presetSubtype="0" fill="hold" nodeType="withEffect">
                                  <p:stCondLst>
                                    <p:cond delay="73000"/>
                                  </p:stCondLst>
                                  <p:childTnLst>
                                    <p:set>
                                      <p:cBhvr>
                                        <p:cTn id="347" dur="1" fill="hold">
                                          <p:stCondLst>
                                            <p:cond delay="0"/>
                                          </p:stCondLst>
                                        </p:cTn>
                                        <p:tgtEl>
                                          <p:spTgt spid="53"/>
                                        </p:tgtEl>
                                        <p:attrNameLst>
                                          <p:attrName>style.visibility</p:attrName>
                                        </p:attrNameLst>
                                      </p:cBhvr>
                                      <p:to>
                                        <p:strVal val="visible"/>
                                      </p:to>
                                    </p:set>
                                  </p:childTnLst>
                                </p:cTn>
                              </p:par>
                              <p:par>
                                <p:cTn id="348" presetID="1" presetClass="exit" presetSubtype="0" fill="hold" nodeType="withEffect">
                                  <p:stCondLst>
                                    <p:cond delay="73000"/>
                                  </p:stCondLst>
                                  <p:childTnLst>
                                    <p:set>
                                      <p:cBhvr>
                                        <p:cTn id="349" dur="1" fill="hold">
                                          <p:stCondLst>
                                            <p:cond delay="0"/>
                                          </p:stCondLst>
                                        </p:cTn>
                                        <p:tgtEl>
                                          <p:spTgt spid="52"/>
                                        </p:tgtEl>
                                        <p:attrNameLst>
                                          <p:attrName>style.visibility</p:attrName>
                                        </p:attrNameLst>
                                      </p:cBhvr>
                                      <p:to>
                                        <p:strVal val="hidden"/>
                                      </p:to>
                                    </p:set>
                                  </p:childTnLst>
                                </p:cTn>
                              </p:par>
                              <p:par>
                                <p:cTn id="350" presetID="1" presetClass="entr" presetSubtype="0" fill="hold" nodeType="withEffect">
                                  <p:stCondLst>
                                    <p:cond delay="74000"/>
                                  </p:stCondLst>
                                  <p:childTnLst>
                                    <p:set>
                                      <p:cBhvr>
                                        <p:cTn id="351" dur="1" fill="hold">
                                          <p:stCondLst>
                                            <p:cond delay="0"/>
                                          </p:stCondLst>
                                        </p:cTn>
                                        <p:tgtEl>
                                          <p:spTgt spid="54"/>
                                        </p:tgtEl>
                                        <p:attrNameLst>
                                          <p:attrName>style.visibility</p:attrName>
                                        </p:attrNameLst>
                                      </p:cBhvr>
                                      <p:to>
                                        <p:strVal val="visible"/>
                                      </p:to>
                                    </p:set>
                                  </p:childTnLst>
                                </p:cTn>
                              </p:par>
                              <p:par>
                                <p:cTn id="352" presetID="1" presetClass="exit" presetSubtype="0" fill="hold" nodeType="withEffect">
                                  <p:stCondLst>
                                    <p:cond delay="74000"/>
                                  </p:stCondLst>
                                  <p:childTnLst>
                                    <p:set>
                                      <p:cBhvr>
                                        <p:cTn id="353" dur="1" fill="hold">
                                          <p:stCondLst>
                                            <p:cond delay="0"/>
                                          </p:stCondLst>
                                        </p:cTn>
                                        <p:tgtEl>
                                          <p:spTgt spid="53"/>
                                        </p:tgtEl>
                                        <p:attrNameLst>
                                          <p:attrName>style.visibility</p:attrName>
                                        </p:attrNameLst>
                                      </p:cBhvr>
                                      <p:to>
                                        <p:strVal val="hidden"/>
                                      </p:to>
                                    </p:set>
                                  </p:childTnLst>
                                </p:cTn>
                              </p:par>
                              <p:par>
                                <p:cTn id="354" presetID="1" presetClass="entr" presetSubtype="0" fill="hold" nodeType="withEffect">
                                  <p:stCondLst>
                                    <p:cond delay="75000"/>
                                  </p:stCondLst>
                                  <p:childTnLst>
                                    <p:set>
                                      <p:cBhvr>
                                        <p:cTn id="355" dur="1" fill="hold">
                                          <p:stCondLst>
                                            <p:cond delay="0"/>
                                          </p:stCondLst>
                                        </p:cTn>
                                        <p:tgtEl>
                                          <p:spTgt spid="55"/>
                                        </p:tgtEl>
                                        <p:attrNameLst>
                                          <p:attrName>style.visibility</p:attrName>
                                        </p:attrNameLst>
                                      </p:cBhvr>
                                      <p:to>
                                        <p:strVal val="visible"/>
                                      </p:to>
                                    </p:set>
                                  </p:childTnLst>
                                </p:cTn>
                              </p:par>
                              <p:par>
                                <p:cTn id="356" presetID="1" presetClass="exit" presetSubtype="0" fill="hold" nodeType="withEffect">
                                  <p:stCondLst>
                                    <p:cond delay="75000"/>
                                  </p:stCondLst>
                                  <p:childTnLst>
                                    <p:set>
                                      <p:cBhvr>
                                        <p:cTn id="357" dur="1" fill="hold">
                                          <p:stCondLst>
                                            <p:cond delay="0"/>
                                          </p:stCondLst>
                                        </p:cTn>
                                        <p:tgtEl>
                                          <p:spTgt spid="54"/>
                                        </p:tgtEl>
                                        <p:attrNameLst>
                                          <p:attrName>style.visibility</p:attrName>
                                        </p:attrNameLst>
                                      </p:cBhvr>
                                      <p:to>
                                        <p:strVal val="hidden"/>
                                      </p:to>
                                    </p:set>
                                  </p:childTnLst>
                                </p:cTn>
                              </p:par>
                              <p:par>
                                <p:cTn id="358" presetID="1" presetClass="entr" presetSubtype="0" fill="hold" nodeType="withEffect">
                                  <p:stCondLst>
                                    <p:cond delay="76000"/>
                                  </p:stCondLst>
                                  <p:childTnLst>
                                    <p:set>
                                      <p:cBhvr>
                                        <p:cTn id="359" dur="1" fill="hold">
                                          <p:stCondLst>
                                            <p:cond delay="0"/>
                                          </p:stCondLst>
                                        </p:cTn>
                                        <p:tgtEl>
                                          <p:spTgt spid="56"/>
                                        </p:tgtEl>
                                        <p:attrNameLst>
                                          <p:attrName>style.visibility</p:attrName>
                                        </p:attrNameLst>
                                      </p:cBhvr>
                                      <p:to>
                                        <p:strVal val="visible"/>
                                      </p:to>
                                    </p:set>
                                  </p:childTnLst>
                                </p:cTn>
                              </p:par>
                              <p:par>
                                <p:cTn id="360" presetID="1" presetClass="exit" presetSubtype="0" fill="hold" nodeType="withEffect">
                                  <p:stCondLst>
                                    <p:cond delay="76000"/>
                                  </p:stCondLst>
                                  <p:childTnLst>
                                    <p:set>
                                      <p:cBhvr>
                                        <p:cTn id="361" dur="1" fill="hold">
                                          <p:stCondLst>
                                            <p:cond delay="0"/>
                                          </p:stCondLst>
                                        </p:cTn>
                                        <p:tgtEl>
                                          <p:spTgt spid="55"/>
                                        </p:tgtEl>
                                        <p:attrNameLst>
                                          <p:attrName>style.visibility</p:attrName>
                                        </p:attrNameLst>
                                      </p:cBhvr>
                                      <p:to>
                                        <p:strVal val="hidden"/>
                                      </p:to>
                                    </p:set>
                                  </p:childTnLst>
                                </p:cTn>
                              </p:par>
                              <p:par>
                                <p:cTn id="362" presetID="1" presetClass="entr" presetSubtype="0" fill="hold" nodeType="withEffect">
                                  <p:stCondLst>
                                    <p:cond delay="77000"/>
                                  </p:stCondLst>
                                  <p:childTnLst>
                                    <p:set>
                                      <p:cBhvr>
                                        <p:cTn id="363" dur="1" fill="hold">
                                          <p:stCondLst>
                                            <p:cond delay="0"/>
                                          </p:stCondLst>
                                        </p:cTn>
                                        <p:tgtEl>
                                          <p:spTgt spid="57"/>
                                        </p:tgtEl>
                                        <p:attrNameLst>
                                          <p:attrName>style.visibility</p:attrName>
                                        </p:attrNameLst>
                                      </p:cBhvr>
                                      <p:to>
                                        <p:strVal val="visible"/>
                                      </p:to>
                                    </p:set>
                                  </p:childTnLst>
                                </p:cTn>
                              </p:par>
                              <p:par>
                                <p:cTn id="364" presetID="1" presetClass="exit" presetSubtype="0" fill="hold" nodeType="withEffect">
                                  <p:stCondLst>
                                    <p:cond delay="77000"/>
                                  </p:stCondLst>
                                  <p:childTnLst>
                                    <p:set>
                                      <p:cBhvr>
                                        <p:cTn id="365" dur="1" fill="hold">
                                          <p:stCondLst>
                                            <p:cond delay="0"/>
                                          </p:stCondLst>
                                        </p:cTn>
                                        <p:tgtEl>
                                          <p:spTgt spid="56"/>
                                        </p:tgtEl>
                                        <p:attrNameLst>
                                          <p:attrName>style.visibility</p:attrName>
                                        </p:attrNameLst>
                                      </p:cBhvr>
                                      <p:to>
                                        <p:strVal val="hidden"/>
                                      </p:to>
                                    </p:set>
                                  </p:childTnLst>
                                </p:cTn>
                              </p:par>
                              <p:par>
                                <p:cTn id="366" presetID="1" presetClass="entr" presetSubtype="0" fill="hold" nodeType="withEffect">
                                  <p:stCondLst>
                                    <p:cond delay="78000"/>
                                  </p:stCondLst>
                                  <p:childTnLst>
                                    <p:set>
                                      <p:cBhvr>
                                        <p:cTn id="367" dur="1" fill="hold">
                                          <p:stCondLst>
                                            <p:cond delay="0"/>
                                          </p:stCondLst>
                                        </p:cTn>
                                        <p:tgtEl>
                                          <p:spTgt spid="58"/>
                                        </p:tgtEl>
                                        <p:attrNameLst>
                                          <p:attrName>style.visibility</p:attrName>
                                        </p:attrNameLst>
                                      </p:cBhvr>
                                      <p:to>
                                        <p:strVal val="visible"/>
                                      </p:to>
                                    </p:set>
                                  </p:childTnLst>
                                </p:cTn>
                              </p:par>
                              <p:par>
                                <p:cTn id="368" presetID="1" presetClass="exit" presetSubtype="0" fill="hold" nodeType="withEffect">
                                  <p:stCondLst>
                                    <p:cond delay="78000"/>
                                  </p:stCondLst>
                                  <p:childTnLst>
                                    <p:set>
                                      <p:cBhvr>
                                        <p:cTn id="369" dur="1" fill="hold">
                                          <p:stCondLst>
                                            <p:cond delay="0"/>
                                          </p:stCondLst>
                                        </p:cTn>
                                        <p:tgtEl>
                                          <p:spTgt spid="57"/>
                                        </p:tgtEl>
                                        <p:attrNameLst>
                                          <p:attrName>style.visibility</p:attrName>
                                        </p:attrNameLst>
                                      </p:cBhvr>
                                      <p:to>
                                        <p:strVal val="hidden"/>
                                      </p:to>
                                    </p:set>
                                  </p:childTnLst>
                                </p:cTn>
                              </p:par>
                              <p:par>
                                <p:cTn id="370" presetID="1" presetClass="entr" presetSubtype="0" fill="hold" nodeType="withEffect">
                                  <p:stCondLst>
                                    <p:cond delay="79000"/>
                                  </p:stCondLst>
                                  <p:childTnLst>
                                    <p:set>
                                      <p:cBhvr>
                                        <p:cTn id="371" dur="1" fill="hold">
                                          <p:stCondLst>
                                            <p:cond delay="0"/>
                                          </p:stCondLst>
                                        </p:cTn>
                                        <p:tgtEl>
                                          <p:spTgt spid="59"/>
                                        </p:tgtEl>
                                        <p:attrNameLst>
                                          <p:attrName>style.visibility</p:attrName>
                                        </p:attrNameLst>
                                      </p:cBhvr>
                                      <p:to>
                                        <p:strVal val="visible"/>
                                      </p:to>
                                    </p:set>
                                  </p:childTnLst>
                                </p:cTn>
                              </p:par>
                              <p:par>
                                <p:cTn id="372" presetID="1" presetClass="exit" presetSubtype="0" fill="hold" nodeType="withEffect">
                                  <p:stCondLst>
                                    <p:cond delay="79000"/>
                                  </p:stCondLst>
                                  <p:childTnLst>
                                    <p:set>
                                      <p:cBhvr>
                                        <p:cTn id="373" dur="1" fill="hold">
                                          <p:stCondLst>
                                            <p:cond delay="0"/>
                                          </p:stCondLst>
                                        </p:cTn>
                                        <p:tgtEl>
                                          <p:spTgt spid="58"/>
                                        </p:tgtEl>
                                        <p:attrNameLst>
                                          <p:attrName>style.visibility</p:attrName>
                                        </p:attrNameLst>
                                      </p:cBhvr>
                                      <p:to>
                                        <p:strVal val="hidden"/>
                                      </p:to>
                                    </p:set>
                                  </p:childTnLst>
                                </p:cTn>
                              </p:par>
                              <p:par>
                                <p:cTn id="374" presetID="1" presetClass="exit" presetSubtype="0" fill="hold" nodeType="withEffect">
                                  <p:stCondLst>
                                    <p:cond delay="80000"/>
                                  </p:stCondLst>
                                  <p:childTnLst>
                                    <p:set>
                                      <p:cBhvr>
                                        <p:cTn id="375" dur="1" fill="hold">
                                          <p:stCondLst>
                                            <p:cond delay="0"/>
                                          </p:stCondLst>
                                        </p:cTn>
                                        <p:tgtEl>
                                          <p:spTgt spid="59"/>
                                        </p:tgtEl>
                                        <p:attrNameLst>
                                          <p:attrName>style.visibility</p:attrName>
                                        </p:attrNameLst>
                                      </p:cBhvr>
                                      <p:to>
                                        <p:strVal val="hidden"/>
                                      </p:to>
                                    </p:set>
                                  </p:childTnLst>
                                </p:cTn>
                              </p:par>
                              <p:par>
                                <p:cTn id="376" presetID="1" presetClass="exit" presetSubtype="0" fill="hold" nodeType="withEffect">
                                  <p:stCondLst>
                                    <p:cond delay="80000"/>
                                  </p:stCondLst>
                                  <p:childTnLst>
                                    <p:set>
                                      <p:cBhvr>
                                        <p:cTn id="377" dur="1" fill="hold">
                                          <p:stCondLst>
                                            <p:cond delay="0"/>
                                          </p:stCondLst>
                                        </p:cTn>
                                        <p:tgtEl>
                                          <p:spTgt spid="61"/>
                                        </p:tgtEl>
                                        <p:attrNameLst>
                                          <p:attrName>style.visibility</p:attrName>
                                        </p:attrNameLst>
                                      </p:cBhvr>
                                      <p:to>
                                        <p:strVal val="hidden"/>
                                      </p:to>
                                    </p:set>
                                  </p:childTnLst>
                                </p:cTn>
                              </p:par>
                              <p:par>
                                <p:cTn id="378" presetID="1" presetClass="entr" presetSubtype="0" fill="hold" nodeType="withEffect">
                                  <p:stCondLst>
                                    <p:cond delay="80000"/>
                                  </p:stCondLst>
                                  <p:childTnLst>
                                    <p:set>
                                      <p:cBhvr>
                                        <p:cTn id="379" dur="1" fill="hold">
                                          <p:stCondLst>
                                            <p:cond delay="0"/>
                                          </p:stCondLst>
                                        </p:cTn>
                                        <p:tgtEl>
                                          <p:spTgt spid="62"/>
                                        </p:tgtEl>
                                        <p:attrNameLst>
                                          <p:attrName>style.visibility</p:attrName>
                                        </p:attrNameLst>
                                      </p:cBhvr>
                                      <p:to>
                                        <p:strVal val="visible"/>
                                      </p:to>
                                    </p:set>
                                  </p:childTnLst>
                                </p:cTn>
                              </p:par>
                              <p:par>
                                <p:cTn id="380" presetID="1" presetClass="entr" presetSubtype="0" fill="hold" nodeType="withEffect">
                                  <p:stCondLst>
                                    <p:cond delay="80000"/>
                                  </p:stCondLst>
                                  <p:childTnLst>
                                    <p:set>
                                      <p:cBhvr>
                                        <p:cTn id="381" dur="1" fill="hold">
                                          <p:stCondLst>
                                            <p:cond delay="0"/>
                                          </p:stCondLst>
                                        </p:cTn>
                                        <p:tgtEl>
                                          <p:spTgt spid="50"/>
                                        </p:tgtEl>
                                        <p:attrNameLst>
                                          <p:attrName>style.visibility</p:attrName>
                                        </p:attrNameLst>
                                      </p:cBhvr>
                                      <p:to>
                                        <p:strVal val="visible"/>
                                      </p:to>
                                    </p:set>
                                  </p:childTnLst>
                                </p:cTn>
                              </p:par>
                              <p:par>
                                <p:cTn id="382" presetID="1" presetClass="entr" presetSubtype="0" fill="hold" nodeType="withEffect">
                                  <p:stCondLst>
                                    <p:cond delay="81000"/>
                                  </p:stCondLst>
                                  <p:childTnLst>
                                    <p:set>
                                      <p:cBhvr>
                                        <p:cTn id="383" dur="1" fill="hold">
                                          <p:stCondLst>
                                            <p:cond delay="0"/>
                                          </p:stCondLst>
                                        </p:cTn>
                                        <p:tgtEl>
                                          <p:spTgt spid="51"/>
                                        </p:tgtEl>
                                        <p:attrNameLst>
                                          <p:attrName>style.visibility</p:attrName>
                                        </p:attrNameLst>
                                      </p:cBhvr>
                                      <p:to>
                                        <p:strVal val="visible"/>
                                      </p:to>
                                    </p:set>
                                  </p:childTnLst>
                                </p:cTn>
                              </p:par>
                              <p:par>
                                <p:cTn id="384" presetID="1" presetClass="exit" presetSubtype="0" fill="hold" nodeType="withEffect">
                                  <p:stCondLst>
                                    <p:cond delay="81000"/>
                                  </p:stCondLst>
                                  <p:childTnLst>
                                    <p:set>
                                      <p:cBhvr>
                                        <p:cTn id="385" dur="1" fill="hold">
                                          <p:stCondLst>
                                            <p:cond delay="0"/>
                                          </p:stCondLst>
                                        </p:cTn>
                                        <p:tgtEl>
                                          <p:spTgt spid="50"/>
                                        </p:tgtEl>
                                        <p:attrNameLst>
                                          <p:attrName>style.visibility</p:attrName>
                                        </p:attrNameLst>
                                      </p:cBhvr>
                                      <p:to>
                                        <p:strVal val="hidden"/>
                                      </p:to>
                                    </p:set>
                                  </p:childTnLst>
                                </p:cTn>
                              </p:par>
                              <p:par>
                                <p:cTn id="386" presetID="1" presetClass="entr" presetSubtype="0" fill="hold" nodeType="withEffect">
                                  <p:stCondLst>
                                    <p:cond delay="82000"/>
                                  </p:stCondLst>
                                  <p:childTnLst>
                                    <p:set>
                                      <p:cBhvr>
                                        <p:cTn id="387" dur="1" fill="hold">
                                          <p:stCondLst>
                                            <p:cond delay="0"/>
                                          </p:stCondLst>
                                        </p:cTn>
                                        <p:tgtEl>
                                          <p:spTgt spid="52"/>
                                        </p:tgtEl>
                                        <p:attrNameLst>
                                          <p:attrName>style.visibility</p:attrName>
                                        </p:attrNameLst>
                                      </p:cBhvr>
                                      <p:to>
                                        <p:strVal val="visible"/>
                                      </p:to>
                                    </p:set>
                                  </p:childTnLst>
                                </p:cTn>
                              </p:par>
                              <p:par>
                                <p:cTn id="388" presetID="1" presetClass="exit" presetSubtype="0" fill="hold" nodeType="withEffect">
                                  <p:stCondLst>
                                    <p:cond delay="82000"/>
                                  </p:stCondLst>
                                  <p:childTnLst>
                                    <p:set>
                                      <p:cBhvr>
                                        <p:cTn id="389" dur="1" fill="hold">
                                          <p:stCondLst>
                                            <p:cond delay="0"/>
                                          </p:stCondLst>
                                        </p:cTn>
                                        <p:tgtEl>
                                          <p:spTgt spid="51"/>
                                        </p:tgtEl>
                                        <p:attrNameLst>
                                          <p:attrName>style.visibility</p:attrName>
                                        </p:attrNameLst>
                                      </p:cBhvr>
                                      <p:to>
                                        <p:strVal val="hidden"/>
                                      </p:to>
                                    </p:set>
                                  </p:childTnLst>
                                </p:cTn>
                              </p:par>
                              <p:par>
                                <p:cTn id="390" presetID="1" presetClass="entr" presetSubtype="0" fill="hold" nodeType="withEffect">
                                  <p:stCondLst>
                                    <p:cond delay="83000"/>
                                  </p:stCondLst>
                                  <p:childTnLst>
                                    <p:set>
                                      <p:cBhvr>
                                        <p:cTn id="391" dur="1" fill="hold">
                                          <p:stCondLst>
                                            <p:cond delay="0"/>
                                          </p:stCondLst>
                                        </p:cTn>
                                        <p:tgtEl>
                                          <p:spTgt spid="53"/>
                                        </p:tgtEl>
                                        <p:attrNameLst>
                                          <p:attrName>style.visibility</p:attrName>
                                        </p:attrNameLst>
                                      </p:cBhvr>
                                      <p:to>
                                        <p:strVal val="visible"/>
                                      </p:to>
                                    </p:set>
                                  </p:childTnLst>
                                </p:cTn>
                              </p:par>
                              <p:par>
                                <p:cTn id="392" presetID="1" presetClass="exit" presetSubtype="0" fill="hold" nodeType="withEffect">
                                  <p:stCondLst>
                                    <p:cond delay="83000"/>
                                  </p:stCondLst>
                                  <p:childTnLst>
                                    <p:set>
                                      <p:cBhvr>
                                        <p:cTn id="393" dur="1" fill="hold">
                                          <p:stCondLst>
                                            <p:cond delay="0"/>
                                          </p:stCondLst>
                                        </p:cTn>
                                        <p:tgtEl>
                                          <p:spTgt spid="52"/>
                                        </p:tgtEl>
                                        <p:attrNameLst>
                                          <p:attrName>style.visibility</p:attrName>
                                        </p:attrNameLst>
                                      </p:cBhvr>
                                      <p:to>
                                        <p:strVal val="hidden"/>
                                      </p:to>
                                    </p:set>
                                  </p:childTnLst>
                                </p:cTn>
                              </p:par>
                              <p:par>
                                <p:cTn id="394" presetID="1" presetClass="entr" presetSubtype="0" fill="hold" nodeType="withEffect">
                                  <p:stCondLst>
                                    <p:cond delay="84000"/>
                                  </p:stCondLst>
                                  <p:childTnLst>
                                    <p:set>
                                      <p:cBhvr>
                                        <p:cTn id="395" dur="1" fill="hold">
                                          <p:stCondLst>
                                            <p:cond delay="0"/>
                                          </p:stCondLst>
                                        </p:cTn>
                                        <p:tgtEl>
                                          <p:spTgt spid="54"/>
                                        </p:tgtEl>
                                        <p:attrNameLst>
                                          <p:attrName>style.visibility</p:attrName>
                                        </p:attrNameLst>
                                      </p:cBhvr>
                                      <p:to>
                                        <p:strVal val="visible"/>
                                      </p:to>
                                    </p:set>
                                  </p:childTnLst>
                                </p:cTn>
                              </p:par>
                              <p:par>
                                <p:cTn id="396" presetID="1" presetClass="exit" presetSubtype="0" fill="hold" nodeType="withEffect">
                                  <p:stCondLst>
                                    <p:cond delay="84000"/>
                                  </p:stCondLst>
                                  <p:childTnLst>
                                    <p:set>
                                      <p:cBhvr>
                                        <p:cTn id="397" dur="1" fill="hold">
                                          <p:stCondLst>
                                            <p:cond delay="0"/>
                                          </p:stCondLst>
                                        </p:cTn>
                                        <p:tgtEl>
                                          <p:spTgt spid="53"/>
                                        </p:tgtEl>
                                        <p:attrNameLst>
                                          <p:attrName>style.visibility</p:attrName>
                                        </p:attrNameLst>
                                      </p:cBhvr>
                                      <p:to>
                                        <p:strVal val="hidden"/>
                                      </p:to>
                                    </p:set>
                                  </p:childTnLst>
                                </p:cTn>
                              </p:par>
                              <p:par>
                                <p:cTn id="398" presetID="1" presetClass="entr" presetSubtype="0" fill="hold" nodeType="withEffect">
                                  <p:stCondLst>
                                    <p:cond delay="85000"/>
                                  </p:stCondLst>
                                  <p:childTnLst>
                                    <p:set>
                                      <p:cBhvr>
                                        <p:cTn id="399" dur="1" fill="hold">
                                          <p:stCondLst>
                                            <p:cond delay="0"/>
                                          </p:stCondLst>
                                        </p:cTn>
                                        <p:tgtEl>
                                          <p:spTgt spid="55"/>
                                        </p:tgtEl>
                                        <p:attrNameLst>
                                          <p:attrName>style.visibility</p:attrName>
                                        </p:attrNameLst>
                                      </p:cBhvr>
                                      <p:to>
                                        <p:strVal val="visible"/>
                                      </p:to>
                                    </p:set>
                                  </p:childTnLst>
                                </p:cTn>
                              </p:par>
                              <p:par>
                                <p:cTn id="400" presetID="1" presetClass="exit" presetSubtype="0" fill="hold" nodeType="withEffect">
                                  <p:stCondLst>
                                    <p:cond delay="85000"/>
                                  </p:stCondLst>
                                  <p:childTnLst>
                                    <p:set>
                                      <p:cBhvr>
                                        <p:cTn id="401" dur="1" fill="hold">
                                          <p:stCondLst>
                                            <p:cond delay="0"/>
                                          </p:stCondLst>
                                        </p:cTn>
                                        <p:tgtEl>
                                          <p:spTgt spid="54"/>
                                        </p:tgtEl>
                                        <p:attrNameLst>
                                          <p:attrName>style.visibility</p:attrName>
                                        </p:attrNameLst>
                                      </p:cBhvr>
                                      <p:to>
                                        <p:strVal val="hidden"/>
                                      </p:to>
                                    </p:set>
                                  </p:childTnLst>
                                </p:cTn>
                              </p:par>
                              <p:par>
                                <p:cTn id="402" presetID="1" presetClass="entr" presetSubtype="0" fill="hold" nodeType="withEffect">
                                  <p:stCondLst>
                                    <p:cond delay="86000"/>
                                  </p:stCondLst>
                                  <p:childTnLst>
                                    <p:set>
                                      <p:cBhvr>
                                        <p:cTn id="403" dur="1" fill="hold">
                                          <p:stCondLst>
                                            <p:cond delay="0"/>
                                          </p:stCondLst>
                                        </p:cTn>
                                        <p:tgtEl>
                                          <p:spTgt spid="56"/>
                                        </p:tgtEl>
                                        <p:attrNameLst>
                                          <p:attrName>style.visibility</p:attrName>
                                        </p:attrNameLst>
                                      </p:cBhvr>
                                      <p:to>
                                        <p:strVal val="visible"/>
                                      </p:to>
                                    </p:set>
                                  </p:childTnLst>
                                </p:cTn>
                              </p:par>
                              <p:par>
                                <p:cTn id="404" presetID="1" presetClass="exit" presetSubtype="0" fill="hold" nodeType="withEffect">
                                  <p:stCondLst>
                                    <p:cond delay="86000"/>
                                  </p:stCondLst>
                                  <p:childTnLst>
                                    <p:set>
                                      <p:cBhvr>
                                        <p:cTn id="405" dur="1" fill="hold">
                                          <p:stCondLst>
                                            <p:cond delay="0"/>
                                          </p:stCondLst>
                                        </p:cTn>
                                        <p:tgtEl>
                                          <p:spTgt spid="55"/>
                                        </p:tgtEl>
                                        <p:attrNameLst>
                                          <p:attrName>style.visibility</p:attrName>
                                        </p:attrNameLst>
                                      </p:cBhvr>
                                      <p:to>
                                        <p:strVal val="hidden"/>
                                      </p:to>
                                    </p:set>
                                  </p:childTnLst>
                                </p:cTn>
                              </p:par>
                              <p:par>
                                <p:cTn id="406" presetID="1" presetClass="entr" presetSubtype="0" fill="hold" nodeType="withEffect">
                                  <p:stCondLst>
                                    <p:cond delay="87000"/>
                                  </p:stCondLst>
                                  <p:childTnLst>
                                    <p:set>
                                      <p:cBhvr>
                                        <p:cTn id="407" dur="1" fill="hold">
                                          <p:stCondLst>
                                            <p:cond delay="0"/>
                                          </p:stCondLst>
                                        </p:cTn>
                                        <p:tgtEl>
                                          <p:spTgt spid="57"/>
                                        </p:tgtEl>
                                        <p:attrNameLst>
                                          <p:attrName>style.visibility</p:attrName>
                                        </p:attrNameLst>
                                      </p:cBhvr>
                                      <p:to>
                                        <p:strVal val="visible"/>
                                      </p:to>
                                    </p:set>
                                  </p:childTnLst>
                                </p:cTn>
                              </p:par>
                              <p:par>
                                <p:cTn id="408" presetID="1" presetClass="exit" presetSubtype="0" fill="hold" nodeType="withEffect">
                                  <p:stCondLst>
                                    <p:cond delay="87000"/>
                                  </p:stCondLst>
                                  <p:childTnLst>
                                    <p:set>
                                      <p:cBhvr>
                                        <p:cTn id="409" dur="1" fill="hold">
                                          <p:stCondLst>
                                            <p:cond delay="0"/>
                                          </p:stCondLst>
                                        </p:cTn>
                                        <p:tgtEl>
                                          <p:spTgt spid="56"/>
                                        </p:tgtEl>
                                        <p:attrNameLst>
                                          <p:attrName>style.visibility</p:attrName>
                                        </p:attrNameLst>
                                      </p:cBhvr>
                                      <p:to>
                                        <p:strVal val="hidden"/>
                                      </p:to>
                                    </p:set>
                                  </p:childTnLst>
                                </p:cTn>
                              </p:par>
                              <p:par>
                                <p:cTn id="410" presetID="1" presetClass="entr" presetSubtype="0" fill="hold" nodeType="withEffect">
                                  <p:stCondLst>
                                    <p:cond delay="88000"/>
                                  </p:stCondLst>
                                  <p:childTnLst>
                                    <p:set>
                                      <p:cBhvr>
                                        <p:cTn id="411" dur="1" fill="hold">
                                          <p:stCondLst>
                                            <p:cond delay="0"/>
                                          </p:stCondLst>
                                        </p:cTn>
                                        <p:tgtEl>
                                          <p:spTgt spid="58"/>
                                        </p:tgtEl>
                                        <p:attrNameLst>
                                          <p:attrName>style.visibility</p:attrName>
                                        </p:attrNameLst>
                                      </p:cBhvr>
                                      <p:to>
                                        <p:strVal val="visible"/>
                                      </p:to>
                                    </p:set>
                                  </p:childTnLst>
                                </p:cTn>
                              </p:par>
                              <p:par>
                                <p:cTn id="412" presetID="1" presetClass="exit" presetSubtype="0" fill="hold" nodeType="withEffect">
                                  <p:stCondLst>
                                    <p:cond delay="88000"/>
                                  </p:stCondLst>
                                  <p:childTnLst>
                                    <p:set>
                                      <p:cBhvr>
                                        <p:cTn id="413" dur="1" fill="hold">
                                          <p:stCondLst>
                                            <p:cond delay="0"/>
                                          </p:stCondLst>
                                        </p:cTn>
                                        <p:tgtEl>
                                          <p:spTgt spid="57"/>
                                        </p:tgtEl>
                                        <p:attrNameLst>
                                          <p:attrName>style.visibility</p:attrName>
                                        </p:attrNameLst>
                                      </p:cBhvr>
                                      <p:to>
                                        <p:strVal val="hidden"/>
                                      </p:to>
                                    </p:set>
                                  </p:childTnLst>
                                </p:cTn>
                              </p:par>
                              <p:par>
                                <p:cTn id="414" presetID="1" presetClass="entr" presetSubtype="0" fill="hold" nodeType="withEffect">
                                  <p:stCondLst>
                                    <p:cond delay="89000"/>
                                  </p:stCondLst>
                                  <p:childTnLst>
                                    <p:set>
                                      <p:cBhvr>
                                        <p:cTn id="415" dur="1" fill="hold">
                                          <p:stCondLst>
                                            <p:cond delay="0"/>
                                          </p:stCondLst>
                                        </p:cTn>
                                        <p:tgtEl>
                                          <p:spTgt spid="59"/>
                                        </p:tgtEl>
                                        <p:attrNameLst>
                                          <p:attrName>style.visibility</p:attrName>
                                        </p:attrNameLst>
                                      </p:cBhvr>
                                      <p:to>
                                        <p:strVal val="visible"/>
                                      </p:to>
                                    </p:set>
                                  </p:childTnLst>
                                </p:cTn>
                              </p:par>
                              <p:par>
                                <p:cTn id="416" presetID="1" presetClass="exit" presetSubtype="0" fill="hold" nodeType="withEffect">
                                  <p:stCondLst>
                                    <p:cond delay="89000"/>
                                  </p:stCondLst>
                                  <p:childTnLst>
                                    <p:set>
                                      <p:cBhvr>
                                        <p:cTn id="417" dur="1" fill="hold">
                                          <p:stCondLst>
                                            <p:cond delay="0"/>
                                          </p:stCondLst>
                                        </p:cTn>
                                        <p:tgtEl>
                                          <p:spTgt spid="58"/>
                                        </p:tgtEl>
                                        <p:attrNameLst>
                                          <p:attrName>style.visibility</p:attrName>
                                        </p:attrNameLst>
                                      </p:cBhvr>
                                      <p:to>
                                        <p:strVal val="hidden"/>
                                      </p:to>
                                    </p:set>
                                  </p:childTnLst>
                                </p:cTn>
                              </p:par>
                              <p:par>
                                <p:cTn id="418" presetID="1" presetClass="exit" presetSubtype="0" fill="hold" nodeType="withEffect">
                                  <p:stCondLst>
                                    <p:cond delay="90000"/>
                                  </p:stCondLst>
                                  <p:childTnLst>
                                    <p:set>
                                      <p:cBhvr>
                                        <p:cTn id="419" dur="1" fill="hold">
                                          <p:stCondLst>
                                            <p:cond delay="0"/>
                                          </p:stCondLst>
                                        </p:cTn>
                                        <p:tgtEl>
                                          <p:spTgt spid="59"/>
                                        </p:tgtEl>
                                        <p:attrNameLst>
                                          <p:attrName>style.visibility</p:attrName>
                                        </p:attrNameLst>
                                      </p:cBhvr>
                                      <p:to>
                                        <p:strVal val="hidden"/>
                                      </p:to>
                                    </p:set>
                                  </p:childTnLst>
                                </p:cTn>
                              </p:par>
                              <p:par>
                                <p:cTn id="420" presetID="1" presetClass="entr" presetSubtype="0" fill="hold" nodeType="withEffect">
                                  <p:stCondLst>
                                    <p:cond delay="90000"/>
                                  </p:stCondLst>
                                  <p:childTnLst>
                                    <p:set>
                                      <p:cBhvr>
                                        <p:cTn id="421" dur="1" fill="hold">
                                          <p:stCondLst>
                                            <p:cond delay="0"/>
                                          </p:stCondLst>
                                        </p:cTn>
                                        <p:tgtEl>
                                          <p:spTgt spid="63"/>
                                        </p:tgtEl>
                                        <p:attrNameLst>
                                          <p:attrName>style.visibility</p:attrName>
                                        </p:attrNameLst>
                                      </p:cBhvr>
                                      <p:to>
                                        <p:strVal val="visible"/>
                                      </p:to>
                                    </p:set>
                                  </p:childTnLst>
                                </p:cTn>
                              </p:par>
                              <p:par>
                                <p:cTn id="422" presetID="1" presetClass="exit" presetSubtype="0" fill="hold" nodeType="withEffect">
                                  <p:stCondLst>
                                    <p:cond delay="90000"/>
                                  </p:stCondLst>
                                  <p:childTnLst>
                                    <p:set>
                                      <p:cBhvr>
                                        <p:cTn id="423" dur="1" fill="hold">
                                          <p:stCondLst>
                                            <p:cond delay="0"/>
                                          </p:stCondLst>
                                        </p:cTn>
                                        <p:tgtEl>
                                          <p:spTgt spid="62"/>
                                        </p:tgtEl>
                                        <p:attrNameLst>
                                          <p:attrName>style.visibility</p:attrName>
                                        </p:attrNameLst>
                                      </p:cBhvr>
                                      <p:to>
                                        <p:strVal val="hidden"/>
                                      </p:to>
                                    </p:set>
                                  </p:childTnLst>
                                </p:cTn>
                              </p:par>
                              <p:par>
                                <p:cTn id="424" presetID="1" presetClass="entr" presetSubtype="0" fill="hold" nodeType="withEffect">
                                  <p:stCondLst>
                                    <p:cond delay="90000"/>
                                  </p:stCondLst>
                                  <p:childTnLst>
                                    <p:set>
                                      <p:cBhvr>
                                        <p:cTn id="425" dur="1" fill="hold">
                                          <p:stCondLst>
                                            <p:cond delay="0"/>
                                          </p:stCondLst>
                                        </p:cTn>
                                        <p:tgtEl>
                                          <p:spTgt spid="50"/>
                                        </p:tgtEl>
                                        <p:attrNameLst>
                                          <p:attrName>style.visibility</p:attrName>
                                        </p:attrNameLst>
                                      </p:cBhvr>
                                      <p:to>
                                        <p:strVal val="visible"/>
                                      </p:to>
                                    </p:set>
                                  </p:childTnLst>
                                </p:cTn>
                              </p:par>
                              <p:par>
                                <p:cTn id="426" presetID="1" presetClass="entr" presetSubtype="0" fill="hold" nodeType="withEffect">
                                  <p:stCondLst>
                                    <p:cond delay="91000"/>
                                  </p:stCondLst>
                                  <p:childTnLst>
                                    <p:set>
                                      <p:cBhvr>
                                        <p:cTn id="427" dur="1" fill="hold">
                                          <p:stCondLst>
                                            <p:cond delay="0"/>
                                          </p:stCondLst>
                                        </p:cTn>
                                        <p:tgtEl>
                                          <p:spTgt spid="51"/>
                                        </p:tgtEl>
                                        <p:attrNameLst>
                                          <p:attrName>style.visibility</p:attrName>
                                        </p:attrNameLst>
                                      </p:cBhvr>
                                      <p:to>
                                        <p:strVal val="visible"/>
                                      </p:to>
                                    </p:set>
                                  </p:childTnLst>
                                </p:cTn>
                              </p:par>
                              <p:par>
                                <p:cTn id="428" presetID="1" presetClass="exit" presetSubtype="0" fill="hold" nodeType="withEffect">
                                  <p:stCondLst>
                                    <p:cond delay="91000"/>
                                  </p:stCondLst>
                                  <p:childTnLst>
                                    <p:set>
                                      <p:cBhvr>
                                        <p:cTn id="429" dur="1" fill="hold">
                                          <p:stCondLst>
                                            <p:cond delay="0"/>
                                          </p:stCondLst>
                                        </p:cTn>
                                        <p:tgtEl>
                                          <p:spTgt spid="50"/>
                                        </p:tgtEl>
                                        <p:attrNameLst>
                                          <p:attrName>style.visibility</p:attrName>
                                        </p:attrNameLst>
                                      </p:cBhvr>
                                      <p:to>
                                        <p:strVal val="hidden"/>
                                      </p:to>
                                    </p:set>
                                  </p:childTnLst>
                                </p:cTn>
                              </p:par>
                              <p:par>
                                <p:cTn id="430" presetID="1" presetClass="entr" presetSubtype="0" fill="hold" nodeType="withEffect">
                                  <p:stCondLst>
                                    <p:cond delay="92000"/>
                                  </p:stCondLst>
                                  <p:childTnLst>
                                    <p:set>
                                      <p:cBhvr>
                                        <p:cTn id="431" dur="1" fill="hold">
                                          <p:stCondLst>
                                            <p:cond delay="0"/>
                                          </p:stCondLst>
                                        </p:cTn>
                                        <p:tgtEl>
                                          <p:spTgt spid="52"/>
                                        </p:tgtEl>
                                        <p:attrNameLst>
                                          <p:attrName>style.visibility</p:attrName>
                                        </p:attrNameLst>
                                      </p:cBhvr>
                                      <p:to>
                                        <p:strVal val="visible"/>
                                      </p:to>
                                    </p:set>
                                  </p:childTnLst>
                                </p:cTn>
                              </p:par>
                              <p:par>
                                <p:cTn id="432" presetID="1" presetClass="exit" presetSubtype="0" fill="hold" nodeType="withEffect">
                                  <p:stCondLst>
                                    <p:cond delay="92000"/>
                                  </p:stCondLst>
                                  <p:childTnLst>
                                    <p:set>
                                      <p:cBhvr>
                                        <p:cTn id="433" dur="1" fill="hold">
                                          <p:stCondLst>
                                            <p:cond delay="0"/>
                                          </p:stCondLst>
                                        </p:cTn>
                                        <p:tgtEl>
                                          <p:spTgt spid="51"/>
                                        </p:tgtEl>
                                        <p:attrNameLst>
                                          <p:attrName>style.visibility</p:attrName>
                                        </p:attrNameLst>
                                      </p:cBhvr>
                                      <p:to>
                                        <p:strVal val="hidden"/>
                                      </p:to>
                                    </p:set>
                                  </p:childTnLst>
                                </p:cTn>
                              </p:par>
                              <p:par>
                                <p:cTn id="434" presetID="1" presetClass="entr" presetSubtype="0" fill="hold" nodeType="withEffect">
                                  <p:stCondLst>
                                    <p:cond delay="93000"/>
                                  </p:stCondLst>
                                  <p:childTnLst>
                                    <p:set>
                                      <p:cBhvr>
                                        <p:cTn id="435" dur="1" fill="hold">
                                          <p:stCondLst>
                                            <p:cond delay="0"/>
                                          </p:stCondLst>
                                        </p:cTn>
                                        <p:tgtEl>
                                          <p:spTgt spid="53"/>
                                        </p:tgtEl>
                                        <p:attrNameLst>
                                          <p:attrName>style.visibility</p:attrName>
                                        </p:attrNameLst>
                                      </p:cBhvr>
                                      <p:to>
                                        <p:strVal val="visible"/>
                                      </p:to>
                                    </p:set>
                                  </p:childTnLst>
                                </p:cTn>
                              </p:par>
                              <p:par>
                                <p:cTn id="436" presetID="1" presetClass="exit" presetSubtype="0" fill="hold" nodeType="withEffect">
                                  <p:stCondLst>
                                    <p:cond delay="93000"/>
                                  </p:stCondLst>
                                  <p:childTnLst>
                                    <p:set>
                                      <p:cBhvr>
                                        <p:cTn id="437" dur="1" fill="hold">
                                          <p:stCondLst>
                                            <p:cond delay="0"/>
                                          </p:stCondLst>
                                        </p:cTn>
                                        <p:tgtEl>
                                          <p:spTgt spid="52"/>
                                        </p:tgtEl>
                                        <p:attrNameLst>
                                          <p:attrName>style.visibility</p:attrName>
                                        </p:attrNameLst>
                                      </p:cBhvr>
                                      <p:to>
                                        <p:strVal val="hidden"/>
                                      </p:to>
                                    </p:set>
                                  </p:childTnLst>
                                </p:cTn>
                              </p:par>
                              <p:par>
                                <p:cTn id="438" presetID="1" presetClass="entr" presetSubtype="0" fill="hold" nodeType="withEffect">
                                  <p:stCondLst>
                                    <p:cond delay="94000"/>
                                  </p:stCondLst>
                                  <p:childTnLst>
                                    <p:set>
                                      <p:cBhvr>
                                        <p:cTn id="439" dur="1" fill="hold">
                                          <p:stCondLst>
                                            <p:cond delay="0"/>
                                          </p:stCondLst>
                                        </p:cTn>
                                        <p:tgtEl>
                                          <p:spTgt spid="54"/>
                                        </p:tgtEl>
                                        <p:attrNameLst>
                                          <p:attrName>style.visibility</p:attrName>
                                        </p:attrNameLst>
                                      </p:cBhvr>
                                      <p:to>
                                        <p:strVal val="visible"/>
                                      </p:to>
                                    </p:set>
                                  </p:childTnLst>
                                </p:cTn>
                              </p:par>
                              <p:par>
                                <p:cTn id="440" presetID="1" presetClass="exit" presetSubtype="0" fill="hold" nodeType="withEffect">
                                  <p:stCondLst>
                                    <p:cond delay="94000"/>
                                  </p:stCondLst>
                                  <p:childTnLst>
                                    <p:set>
                                      <p:cBhvr>
                                        <p:cTn id="441" dur="1" fill="hold">
                                          <p:stCondLst>
                                            <p:cond delay="0"/>
                                          </p:stCondLst>
                                        </p:cTn>
                                        <p:tgtEl>
                                          <p:spTgt spid="53"/>
                                        </p:tgtEl>
                                        <p:attrNameLst>
                                          <p:attrName>style.visibility</p:attrName>
                                        </p:attrNameLst>
                                      </p:cBhvr>
                                      <p:to>
                                        <p:strVal val="hidden"/>
                                      </p:to>
                                    </p:set>
                                  </p:childTnLst>
                                </p:cTn>
                              </p:par>
                              <p:par>
                                <p:cTn id="442" presetID="1" presetClass="entr" presetSubtype="0" fill="hold" nodeType="withEffect">
                                  <p:stCondLst>
                                    <p:cond delay="95000"/>
                                  </p:stCondLst>
                                  <p:childTnLst>
                                    <p:set>
                                      <p:cBhvr>
                                        <p:cTn id="443" dur="1" fill="hold">
                                          <p:stCondLst>
                                            <p:cond delay="0"/>
                                          </p:stCondLst>
                                        </p:cTn>
                                        <p:tgtEl>
                                          <p:spTgt spid="55"/>
                                        </p:tgtEl>
                                        <p:attrNameLst>
                                          <p:attrName>style.visibility</p:attrName>
                                        </p:attrNameLst>
                                      </p:cBhvr>
                                      <p:to>
                                        <p:strVal val="visible"/>
                                      </p:to>
                                    </p:set>
                                  </p:childTnLst>
                                </p:cTn>
                              </p:par>
                              <p:par>
                                <p:cTn id="444" presetID="1" presetClass="exit" presetSubtype="0" fill="hold" nodeType="withEffect">
                                  <p:stCondLst>
                                    <p:cond delay="95000"/>
                                  </p:stCondLst>
                                  <p:childTnLst>
                                    <p:set>
                                      <p:cBhvr>
                                        <p:cTn id="445" dur="1" fill="hold">
                                          <p:stCondLst>
                                            <p:cond delay="0"/>
                                          </p:stCondLst>
                                        </p:cTn>
                                        <p:tgtEl>
                                          <p:spTgt spid="54"/>
                                        </p:tgtEl>
                                        <p:attrNameLst>
                                          <p:attrName>style.visibility</p:attrName>
                                        </p:attrNameLst>
                                      </p:cBhvr>
                                      <p:to>
                                        <p:strVal val="hidden"/>
                                      </p:to>
                                    </p:set>
                                  </p:childTnLst>
                                </p:cTn>
                              </p:par>
                              <p:par>
                                <p:cTn id="446" presetID="1" presetClass="entr" presetSubtype="0" fill="hold" nodeType="withEffect">
                                  <p:stCondLst>
                                    <p:cond delay="96000"/>
                                  </p:stCondLst>
                                  <p:childTnLst>
                                    <p:set>
                                      <p:cBhvr>
                                        <p:cTn id="447" dur="1" fill="hold">
                                          <p:stCondLst>
                                            <p:cond delay="0"/>
                                          </p:stCondLst>
                                        </p:cTn>
                                        <p:tgtEl>
                                          <p:spTgt spid="56"/>
                                        </p:tgtEl>
                                        <p:attrNameLst>
                                          <p:attrName>style.visibility</p:attrName>
                                        </p:attrNameLst>
                                      </p:cBhvr>
                                      <p:to>
                                        <p:strVal val="visible"/>
                                      </p:to>
                                    </p:set>
                                  </p:childTnLst>
                                </p:cTn>
                              </p:par>
                              <p:par>
                                <p:cTn id="448" presetID="1" presetClass="exit" presetSubtype="0" fill="hold" nodeType="withEffect">
                                  <p:stCondLst>
                                    <p:cond delay="96000"/>
                                  </p:stCondLst>
                                  <p:childTnLst>
                                    <p:set>
                                      <p:cBhvr>
                                        <p:cTn id="449" dur="1" fill="hold">
                                          <p:stCondLst>
                                            <p:cond delay="0"/>
                                          </p:stCondLst>
                                        </p:cTn>
                                        <p:tgtEl>
                                          <p:spTgt spid="55"/>
                                        </p:tgtEl>
                                        <p:attrNameLst>
                                          <p:attrName>style.visibility</p:attrName>
                                        </p:attrNameLst>
                                      </p:cBhvr>
                                      <p:to>
                                        <p:strVal val="hidden"/>
                                      </p:to>
                                    </p:set>
                                  </p:childTnLst>
                                </p:cTn>
                              </p:par>
                              <p:par>
                                <p:cTn id="450" presetID="1" presetClass="entr" presetSubtype="0" fill="hold" nodeType="withEffect">
                                  <p:stCondLst>
                                    <p:cond delay="97000"/>
                                  </p:stCondLst>
                                  <p:childTnLst>
                                    <p:set>
                                      <p:cBhvr>
                                        <p:cTn id="451" dur="1" fill="hold">
                                          <p:stCondLst>
                                            <p:cond delay="0"/>
                                          </p:stCondLst>
                                        </p:cTn>
                                        <p:tgtEl>
                                          <p:spTgt spid="57"/>
                                        </p:tgtEl>
                                        <p:attrNameLst>
                                          <p:attrName>style.visibility</p:attrName>
                                        </p:attrNameLst>
                                      </p:cBhvr>
                                      <p:to>
                                        <p:strVal val="visible"/>
                                      </p:to>
                                    </p:set>
                                  </p:childTnLst>
                                </p:cTn>
                              </p:par>
                              <p:par>
                                <p:cTn id="452" presetID="1" presetClass="exit" presetSubtype="0" fill="hold" nodeType="withEffect">
                                  <p:stCondLst>
                                    <p:cond delay="97000"/>
                                  </p:stCondLst>
                                  <p:childTnLst>
                                    <p:set>
                                      <p:cBhvr>
                                        <p:cTn id="453" dur="1" fill="hold">
                                          <p:stCondLst>
                                            <p:cond delay="0"/>
                                          </p:stCondLst>
                                        </p:cTn>
                                        <p:tgtEl>
                                          <p:spTgt spid="56"/>
                                        </p:tgtEl>
                                        <p:attrNameLst>
                                          <p:attrName>style.visibility</p:attrName>
                                        </p:attrNameLst>
                                      </p:cBhvr>
                                      <p:to>
                                        <p:strVal val="hidden"/>
                                      </p:to>
                                    </p:set>
                                  </p:childTnLst>
                                </p:cTn>
                              </p:par>
                              <p:par>
                                <p:cTn id="454" presetID="1" presetClass="entr" presetSubtype="0" fill="hold" nodeType="withEffect">
                                  <p:stCondLst>
                                    <p:cond delay="98000"/>
                                  </p:stCondLst>
                                  <p:childTnLst>
                                    <p:set>
                                      <p:cBhvr>
                                        <p:cTn id="455" dur="1" fill="hold">
                                          <p:stCondLst>
                                            <p:cond delay="0"/>
                                          </p:stCondLst>
                                        </p:cTn>
                                        <p:tgtEl>
                                          <p:spTgt spid="58"/>
                                        </p:tgtEl>
                                        <p:attrNameLst>
                                          <p:attrName>style.visibility</p:attrName>
                                        </p:attrNameLst>
                                      </p:cBhvr>
                                      <p:to>
                                        <p:strVal val="visible"/>
                                      </p:to>
                                    </p:set>
                                  </p:childTnLst>
                                </p:cTn>
                              </p:par>
                              <p:par>
                                <p:cTn id="456" presetID="1" presetClass="exit" presetSubtype="0" fill="hold" nodeType="withEffect">
                                  <p:stCondLst>
                                    <p:cond delay="98000"/>
                                  </p:stCondLst>
                                  <p:childTnLst>
                                    <p:set>
                                      <p:cBhvr>
                                        <p:cTn id="457" dur="1" fill="hold">
                                          <p:stCondLst>
                                            <p:cond delay="0"/>
                                          </p:stCondLst>
                                        </p:cTn>
                                        <p:tgtEl>
                                          <p:spTgt spid="57"/>
                                        </p:tgtEl>
                                        <p:attrNameLst>
                                          <p:attrName>style.visibility</p:attrName>
                                        </p:attrNameLst>
                                      </p:cBhvr>
                                      <p:to>
                                        <p:strVal val="hidden"/>
                                      </p:to>
                                    </p:set>
                                  </p:childTnLst>
                                </p:cTn>
                              </p:par>
                              <p:par>
                                <p:cTn id="458" presetID="1" presetClass="entr" presetSubtype="0" fill="hold" nodeType="withEffect">
                                  <p:stCondLst>
                                    <p:cond delay="99000"/>
                                  </p:stCondLst>
                                  <p:childTnLst>
                                    <p:set>
                                      <p:cBhvr>
                                        <p:cTn id="459" dur="1" fill="hold">
                                          <p:stCondLst>
                                            <p:cond delay="0"/>
                                          </p:stCondLst>
                                        </p:cTn>
                                        <p:tgtEl>
                                          <p:spTgt spid="59"/>
                                        </p:tgtEl>
                                        <p:attrNameLst>
                                          <p:attrName>style.visibility</p:attrName>
                                        </p:attrNameLst>
                                      </p:cBhvr>
                                      <p:to>
                                        <p:strVal val="visible"/>
                                      </p:to>
                                    </p:set>
                                  </p:childTnLst>
                                </p:cTn>
                              </p:par>
                              <p:par>
                                <p:cTn id="460" presetID="1" presetClass="exit" presetSubtype="0" fill="hold" nodeType="withEffect">
                                  <p:stCondLst>
                                    <p:cond delay="99000"/>
                                  </p:stCondLst>
                                  <p:childTnLst>
                                    <p:set>
                                      <p:cBhvr>
                                        <p:cTn id="461" dur="1" fill="hold">
                                          <p:stCondLst>
                                            <p:cond delay="0"/>
                                          </p:stCondLst>
                                        </p:cTn>
                                        <p:tgtEl>
                                          <p:spTgt spid="58"/>
                                        </p:tgtEl>
                                        <p:attrNameLst>
                                          <p:attrName>style.visibility</p:attrName>
                                        </p:attrNameLst>
                                      </p:cBhvr>
                                      <p:to>
                                        <p:strVal val="hidden"/>
                                      </p:to>
                                    </p:set>
                                  </p:childTnLst>
                                </p:cTn>
                              </p:par>
                              <p:par>
                                <p:cTn id="462" presetID="1" presetClass="exit" presetSubtype="0" fill="hold" nodeType="withEffect">
                                  <p:stCondLst>
                                    <p:cond delay="100000"/>
                                  </p:stCondLst>
                                  <p:childTnLst>
                                    <p:set>
                                      <p:cBhvr>
                                        <p:cTn id="463" dur="1" fill="hold">
                                          <p:stCondLst>
                                            <p:cond delay="0"/>
                                          </p:stCondLst>
                                        </p:cTn>
                                        <p:tgtEl>
                                          <p:spTgt spid="59"/>
                                        </p:tgtEl>
                                        <p:attrNameLst>
                                          <p:attrName>style.visibility</p:attrName>
                                        </p:attrNameLst>
                                      </p:cBhvr>
                                      <p:to>
                                        <p:strVal val="hidden"/>
                                      </p:to>
                                    </p:set>
                                  </p:childTnLst>
                                </p:cTn>
                              </p:par>
                              <p:par>
                                <p:cTn id="464" presetID="1" presetClass="exit" presetSubtype="0" fill="hold" nodeType="withEffect">
                                  <p:stCondLst>
                                    <p:cond delay="100000"/>
                                  </p:stCondLst>
                                  <p:childTnLst>
                                    <p:set>
                                      <p:cBhvr>
                                        <p:cTn id="465" dur="1" fill="hold">
                                          <p:stCondLst>
                                            <p:cond delay="0"/>
                                          </p:stCondLst>
                                        </p:cTn>
                                        <p:tgtEl>
                                          <p:spTgt spid="63"/>
                                        </p:tgtEl>
                                        <p:attrNameLst>
                                          <p:attrName>style.visibility</p:attrName>
                                        </p:attrNameLst>
                                      </p:cBhvr>
                                      <p:to>
                                        <p:strVal val="hidden"/>
                                      </p:to>
                                    </p:set>
                                  </p:childTnLst>
                                </p:cTn>
                              </p:par>
                              <p:par>
                                <p:cTn id="466" presetID="1" presetClass="entr" presetSubtype="0" fill="hold" nodeType="withEffect">
                                  <p:stCondLst>
                                    <p:cond delay="100000"/>
                                  </p:stCondLst>
                                  <p:childTnLst>
                                    <p:set>
                                      <p:cBhvr>
                                        <p:cTn id="467" dur="1" fill="hold">
                                          <p:stCondLst>
                                            <p:cond delay="0"/>
                                          </p:stCondLst>
                                        </p:cTn>
                                        <p:tgtEl>
                                          <p:spTgt spid="64"/>
                                        </p:tgtEl>
                                        <p:attrNameLst>
                                          <p:attrName>style.visibility</p:attrName>
                                        </p:attrNameLst>
                                      </p:cBhvr>
                                      <p:to>
                                        <p:strVal val="visible"/>
                                      </p:to>
                                    </p:set>
                                  </p:childTnLst>
                                </p:cTn>
                              </p:par>
                              <p:par>
                                <p:cTn id="468" presetID="1" presetClass="entr" presetSubtype="0" fill="hold" nodeType="withEffect">
                                  <p:stCondLst>
                                    <p:cond delay="100000"/>
                                  </p:stCondLst>
                                  <p:childTnLst>
                                    <p:set>
                                      <p:cBhvr>
                                        <p:cTn id="469" dur="1" fill="hold">
                                          <p:stCondLst>
                                            <p:cond delay="0"/>
                                          </p:stCondLst>
                                        </p:cTn>
                                        <p:tgtEl>
                                          <p:spTgt spid="50"/>
                                        </p:tgtEl>
                                        <p:attrNameLst>
                                          <p:attrName>style.visibility</p:attrName>
                                        </p:attrNameLst>
                                      </p:cBhvr>
                                      <p:to>
                                        <p:strVal val="visible"/>
                                      </p:to>
                                    </p:set>
                                  </p:childTnLst>
                                </p:cTn>
                              </p:par>
                              <p:par>
                                <p:cTn id="470" presetID="1" presetClass="entr" presetSubtype="0" fill="hold" nodeType="withEffect">
                                  <p:stCondLst>
                                    <p:cond delay="101000"/>
                                  </p:stCondLst>
                                  <p:childTnLst>
                                    <p:set>
                                      <p:cBhvr>
                                        <p:cTn id="471" dur="1" fill="hold">
                                          <p:stCondLst>
                                            <p:cond delay="0"/>
                                          </p:stCondLst>
                                        </p:cTn>
                                        <p:tgtEl>
                                          <p:spTgt spid="51"/>
                                        </p:tgtEl>
                                        <p:attrNameLst>
                                          <p:attrName>style.visibility</p:attrName>
                                        </p:attrNameLst>
                                      </p:cBhvr>
                                      <p:to>
                                        <p:strVal val="visible"/>
                                      </p:to>
                                    </p:set>
                                  </p:childTnLst>
                                </p:cTn>
                              </p:par>
                              <p:par>
                                <p:cTn id="472" presetID="1" presetClass="exit" presetSubtype="0" fill="hold" nodeType="withEffect">
                                  <p:stCondLst>
                                    <p:cond delay="101000"/>
                                  </p:stCondLst>
                                  <p:childTnLst>
                                    <p:set>
                                      <p:cBhvr>
                                        <p:cTn id="473" dur="1" fill="hold">
                                          <p:stCondLst>
                                            <p:cond delay="0"/>
                                          </p:stCondLst>
                                        </p:cTn>
                                        <p:tgtEl>
                                          <p:spTgt spid="50"/>
                                        </p:tgtEl>
                                        <p:attrNameLst>
                                          <p:attrName>style.visibility</p:attrName>
                                        </p:attrNameLst>
                                      </p:cBhvr>
                                      <p:to>
                                        <p:strVal val="hidden"/>
                                      </p:to>
                                    </p:set>
                                  </p:childTnLst>
                                </p:cTn>
                              </p:par>
                              <p:par>
                                <p:cTn id="474" presetID="1" presetClass="entr" presetSubtype="0" fill="hold" nodeType="withEffect">
                                  <p:stCondLst>
                                    <p:cond delay="102000"/>
                                  </p:stCondLst>
                                  <p:childTnLst>
                                    <p:set>
                                      <p:cBhvr>
                                        <p:cTn id="475" dur="1" fill="hold">
                                          <p:stCondLst>
                                            <p:cond delay="0"/>
                                          </p:stCondLst>
                                        </p:cTn>
                                        <p:tgtEl>
                                          <p:spTgt spid="52"/>
                                        </p:tgtEl>
                                        <p:attrNameLst>
                                          <p:attrName>style.visibility</p:attrName>
                                        </p:attrNameLst>
                                      </p:cBhvr>
                                      <p:to>
                                        <p:strVal val="visible"/>
                                      </p:to>
                                    </p:set>
                                  </p:childTnLst>
                                </p:cTn>
                              </p:par>
                              <p:par>
                                <p:cTn id="476" presetID="1" presetClass="exit" presetSubtype="0" fill="hold" nodeType="withEffect">
                                  <p:stCondLst>
                                    <p:cond delay="102000"/>
                                  </p:stCondLst>
                                  <p:childTnLst>
                                    <p:set>
                                      <p:cBhvr>
                                        <p:cTn id="477" dur="1" fill="hold">
                                          <p:stCondLst>
                                            <p:cond delay="0"/>
                                          </p:stCondLst>
                                        </p:cTn>
                                        <p:tgtEl>
                                          <p:spTgt spid="51"/>
                                        </p:tgtEl>
                                        <p:attrNameLst>
                                          <p:attrName>style.visibility</p:attrName>
                                        </p:attrNameLst>
                                      </p:cBhvr>
                                      <p:to>
                                        <p:strVal val="hidden"/>
                                      </p:to>
                                    </p:set>
                                  </p:childTnLst>
                                </p:cTn>
                              </p:par>
                              <p:par>
                                <p:cTn id="478" presetID="1" presetClass="entr" presetSubtype="0" fill="hold" nodeType="withEffect">
                                  <p:stCondLst>
                                    <p:cond delay="103000"/>
                                  </p:stCondLst>
                                  <p:childTnLst>
                                    <p:set>
                                      <p:cBhvr>
                                        <p:cTn id="479" dur="1" fill="hold">
                                          <p:stCondLst>
                                            <p:cond delay="0"/>
                                          </p:stCondLst>
                                        </p:cTn>
                                        <p:tgtEl>
                                          <p:spTgt spid="53"/>
                                        </p:tgtEl>
                                        <p:attrNameLst>
                                          <p:attrName>style.visibility</p:attrName>
                                        </p:attrNameLst>
                                      </p:cBhvr>
                                      <p:to>
                                        <p:strVal val="visible"/>
                                      </p:to>
                                    </p:set>
                                  </p:childTnLst>
                                </p:cTn>
                              </p:par>
                              <p:par>
                                <p:cTn id="480" presetID="1" presetClass="exit" presetSubtype="0" fill="hold" nodeType="withEffect">
                                  <p:stCondLst>
                                    <p:cond delay="103000"/>
                                  </p:stCondLst>
                                  <p:childTnLst>
                                    <p:set>
                                      <p:cBhvr>
                                        <p:cTn id="481" dur="1" fill="hold">
                                          <p:stCondLst>
                                            <p:cond delay="0"/>
                                          </p:stCondLst>
                                        </p:cTn>
                                        <p:tgtEl>
                                          <p:spTgt spid="52"/>
                                        </p:tgtEl>
                                        <p:attrNameLst>
                                          <p:attrName>style.visibility</p:attrName>
                                        </p:attrNameLst>
                                      </p:cBhvr>
                                      <p:to>
                                        <p:strVal val="hidden"/>
                                      </p:to>
                                    </p:set>
                                  </p:childTnLst>
                                </p:cTn>
                              </p:par>
                              <p:par>
                                <p:cTn id="482" presetID="1" presetClass="entr" presetSubtype="0" fill="hold" nodeType="withEffect">
                                  <p:stCondLst>
                                    <p:cond delay="104000"/>
                                  </p:stCondLst>
                                  <p:childTnLst>
                                    <p:set>
                                      <p:cBhvr>
                                        <p:cTn id="483" dur="1" fill="hold">
                                          <p:stCondLst>
                                            <p:cond delay="0"/>
                                          </p:stCondLst>
                                        </p:cTn>
                                        <p:tgtEl>
                                          <p:spTgt spid="54"/>
                                        </p:tgtEl>
                                        <p:attrNameLst>
                                          <p:attrName>style.visibility</p:attrName>
                                        </p:attrNameLst>
                                      </p:cBhvr>
                                      <p:to>
                                        <p:strVal val="visible"/>
                                      </p:to>
                                    </p:set>
                                  </p:childTnLst>
                                </p:cTn>
                              </p:par>
                              <p:par>
                                <p:cTn id="484" presetID="1" presetClass="exit" presetSubtype="0" fill="hold" nodeType="withEffect">
                                  <p:stCondLst>
                                    <p:cond delay="104000"/>
                                  </p:stCondLst>
                                  <p:childTnLst>
                                    <p:set>
                                      <p:cBhvr>
                                        <p:cTn id="485" dur="1" fill="hold">
                                          <p:stCondLst>
                                            <p:cond delay="0"/>
                                          </p:stCondLst>
                                        </p:cTn>
                                        <p:tgtEl>
                                          <p:spTgt spid="53"/>
                                        </p:tgtEl>
                                        <p:attrNameLst>
                                          <p:attrName>style.visibility</p:attrName>
                                        </p:attrNameLst>
                                      </p:cBhvr>
                                      <p:to>
                                        <p:strVal val="hidden"/>
                                      </p:to>
                                    </p:set>
                                  </p:childTnLst>
                                </p:cTn>
                              </p:par>
                              <p:par>
                                <p:cTn id="486" presetID="1" presetClass="entr" presetSubtype="0" fill="hold" nodeType="withEffect">
                                  <p:stCondLst>
                                    <p:cond delay="105000"/>
                                  </p:stCondLst>
                                  <p:childTnLst>
                                    <p:set>
                                      <p:cBhvr>
                                        <p:cTn id="487" dur="1" fill="hold">
                                          <p:stCondLst>
                                            <p:cond delay="0"/>
                                          </p:stCondLst>
                                        </p:cTn>
                                        <p:tgtEl>
                                          <p:spTgt spid="55"/>
                                        </p:tgtEl>
                                        <p:attrNameLst>
                                          <p:attrName>style.visibility</p:attrName>
                                        </p:attrNameLst>
                                      </p:cBhvr>
                                      <p:to>
                                        <p:strVal val="visible"/>
                                      </p:to>
                                    </p:set>
                                  </p:childTnLst>
                                </p:cTn>
                              </p:par>
                              <p:par>
                                <p:cTn id="488" presetID="1" presetClass="exit" presetSubtype="0" fill="hold" nodeType="withEffect">
                                  <p:stCondLst>
                                    <p:cond delay="105000"/>
                                  </p:stCondLst>
                                  <p:childTnLst>
                                    <p:set>
                                      <p:cBhvr>
                                        <p:cTn id="489" dur="1" fill="hold">
                                          <p:stCondLst>
                                            <p:cond delay="0"/>
                                          </p:stCondLst>
                                        </p:cTn>
                                        <p:tgtEl>
                                          <p:spTgt spid="54"/>
                                        </p:tgtEl>
                                        <p:attrNameLst>
                                          <p:attrName>style.visibility</p:attrName>
                                        </p:attrNameLst>
                                      </p:cBhvr>
                                      <p:to>
                                        <p:strVal val="hidden"/>
                                      </p:to>
                                    </p:set>
                                  </p:childTnLst>
                                </p:cTn>
                              </p:par>
                              <p:par>
                                <p:cTn id="490" presetID="1" presetClass="entr" presetSubtype="0" fill="hold" nodeType="withEffect">
                                  <p:stCondLst>
                                    <p:cond delay="106000"/>
                                  </p:stCondLst>
                                  <p:childTnLst>
                                    <p:set>
                                      <p:cBhvr>
                                        <p:cTn id="491" dur="1" fill="hold">
                                          <p:stCondLst>
                                            <p:cond delay="0"/>
                                          </p:stCondLst>
                                        </p:cTn>
                                        <p:tgtEl>
                                          <p:spTgt spid="56"/>
                                        </p:tgtEl>
                                        <p:attrNameLst>
                                          <p:attrName>style.visibility</p:attrName>
                                        </p:attrNameLst>
                                      </p:cBhvr>
                                      <p:to>
                                        <p:strVal val="visible"/>
                                      </p:to>
                                    </p:set>
                                  </p:childTnLst>
                                </p:cTn>
                              </p:par>
                              <p:par>
                                <p:cTn id="492" presetID="1" presetClass="exit" presetSubtype="0" fill="hold" nodeType="withEffect">
                                  <p:stCondLst>
                                    <p:cond delay="106000"/>
                                  </p:stCondLst>
                                  <p:childTnLst>
                                    <p:set>
                                      <p:cBhvr>
                                        <p:cTn id="493" dur="1" fill="hold">
                                          <p:stCondLst>
                                            <p:cond delay="0"/>
                                          </p:stCondLst>
                                        </p:cTn>
                                        <p:tgtEl>
                                          <p:spTgt spid="55"/>
                                        </p:tgtEl>
                                        <p:attrNameLst>
                                          <p:attrName>style.visibility</p:attrName>
                                        </p:attrNameLst>
                                      </p:cBhvr>
                                      <p:to>
                                        <p:strVal val="hidden"/>
                                      </p:to>
                                    </p:set>
                                  </p:childTnLst>
                                </p:cTn>
                              </p:par>
                              <p:par>
                                <p:cTn id="494" presetID="1" presetClass="entr" presetSubtype="0" fill="hold" nodeType="withEffect">
                                  <p:stCondLst>
                                    <p:cond delay="107000"/>
                                  </p:stCondLst>
                                  <p:childTnLst>
                                    <p:set>
                                      <p:cBhvr>
                                        <p:cTn id="495" dur="1" fill="hold">
                                          <p:stCondLst>
                                            <p:cond delay="0"/>
                                          </p:stCondLst>
                                        </p:cTn>
                                        <p:tgtEl>
                                          <p:spTgt spid="57"/>
                                        </p:tgtEl>
                                        <p:attrNameLst>
                                          <p:attrName>style.visibility</p:attrName>
                                        </p:attrNameLst>
                                      </p:cBhvr>
                                      <p:to>
                                        <p:strVal val="visible"/>
                                      </p:to>
                                    </p:set>
                                  </p:childTnLst>
                                </p:cTn>
                              </p:par>
                              <p:par>
                                <p:cTn id="496" presetID="1" presetClass="exit" presetSubtype="0" fill="hold" nodeType="withEffect">
                                  <p:stCondLst>
                                    <p:cond delay="107000"/>
                                  </p:stCondLst>
                                  <p:childTnLst>
                                    <p:set>
                                      <p:cBhvr>
                                        <p:cTn id="497" dur="1" fill="hold">
                                          <p:stCondLst>
                                            <p:cond delay="0"/>
                                          </p:stCondLst>
                                        </p:cTn>
                                        <p:tgtEl>
                                          <p:spTgt spid="56"/>
                                        </p:tgtEl>
                                        <p:attrNameLst>
                                          <p:attrName>style.visibility</p:attrName>
                                        </p:attrNameLst>
                                      </p:cBhvr>
                                      <p:to>
                                        <p:strVal val="hidden"/>
                                      </p:to>
                                    </p:set>
                                  </p:childTnLst>
                                </p:cTn>
                              </p:par>
                              <p:par>
                                <p:cTn id="498" presetID="1" presetClass="entr" presetSubtype="0" fill="hold" nodeType="withEffect">
                                  <p:stCondLst>
                                    <p:cond delay="108000"/>
                                  </p:stCondLst>
                                  <p:childTnLst>
                                    <p:set>
                                      <p:cBhvr>
                                        <p:cTn id="499" dur="1" fill="hold">
                                          <p:stCondLst>
                                            <p:cond delay="0"/>
                                          </p:stCondLst>
                                        </p:cTn>
                                        <p:tgtEl>
                                          <p:spTgt spid="58"/>
                                        </p:tgtEl>
                                        <p:attrNameLst>
                                          <p:attrName>style.visibility</p:attrName>
                                        </p:attrNameLst>
                                      </p:cBhvr>
                                      <p:to>
                                        <p:strVal val="visible"/>
                                      </p:to>
                                    </p:set>
                                  </p:childTnLst>
                                </p:cTn>
                              </p:par>
                              <p:par>
                                <p:cTn id="500" presetID="1" presetClass="exit" presetSubtype="0" fill="hold" nodeType="withEffect">
                                  <p:stCondLst>
                                    <p:cond delay="108000"/>
                                  </p:stCondLst>
                                  <p:childTnLst>
                                    <p:set>
                                      <p:cBhvr>
                                        <p:cTn id="501" dur="1" fill="hold">
                                          <p:stCondLst>
                                            <p:cond delay="0"/>
                                          </p:stCondLst>
                                        </p:cTn>
                                        <p:tgtEl>
                                          <p:spTgt spid="57"/>
                                        </p:tgtEl>
                                        <p:attrNameLst>
                                          <p:attrName>style.visibility</p:attrName>
                                        </p:attrNameLst>
                                      </p:cBhvr>
                                      <p:to>
                                        <p:strVal val="hidden"/>
                                      </p:to>
                                    </p:set>
                                  </p:childTnLst>
                                </p:cTn>
                              </p:par>
                              <p:par>
                                <p:cTn id="502" presetID="1" presetClass="entr" presetSubtype="0" fill="hold" nodeType="withEffect">
                                  <p:stCondLst>
                                    <p:cond delay="109000"/>
                                  </p:stCondLst>
                                  <p:childTnLst>
                                    <p:set>
                                      <p:cBhvr>
                                        <p:cTn id="503" dur="1" fill="hold">
                                          <p:stCondLst>
                                            <p:cond delay="0"/>
                                          </p:stCondLst>
                                        </p:cTn>
                                        <p:tgtEl>
                                          <p:spTgt spid="59"/>
                                        </p:tgtEl>
                                        <p:attrNameLst>
                                          <p:attrName>style.visibility</p:attrName>
                                        </p:attrNameLst>
                                      </p:cBhvr>
                                      <p:to>
                                        <p:strVal val="visible"/>
                                      </p:to>
                                    </p:set>
                                  </p:childTnLst>
                                </p:cTn>
                              </p:par>
                              <p:par>
                                <p:cTn id="504" presetID="1" presetClass="exit" presetSubtype="0" fill="hold" nodeType="withEffect">
                                  <p:stCondLst>
                                    <p:cond delay="109000"/>
                                  </p:stCondLst>
                                  <p:childTnLst>
                                    <p:set>
                                      <p:cBhvr>
                                        <p:cTn id="505" dur="1" fill="hold">
                                          <p:stCondLst>
                                            <p:cond delay="0"/>
                                          </p:stCondLst>
                                        </p:cTn>
                                        <p:tgtEl>
                                          <p:spTgt spid="58"/>
                                        </p:tgtEl>
                                        <p:attrNameLst>
                                          <p:attrName>style.visibility</p:attrName>
                                        </p:attrNameLst>
                                      </p:cBhvr>
                                      <p:to>
                                        <p:strVal val="hidden"/>
                                      </p:to>
                                    </p:set>
                                  </p:childTnLst>
                                </p:cTn>
                              </p:par>
                              <p:par>
                                <p:cTn id="506" presetID="1" presetClass="exit" presetSubtype="0" fill="hold" nodeType="withEffect">
                                  <p:stCondLst>
                                    <p:cond delay="110000"/>
                                  </p:stCondLst>
                                  <p:childTnLst>
                                    <p:set>
                                      <p:cBhvr>
                                        <p:cTn id="507" dur="1" fill="hold">
                                          <p:stCondLst>
                                            <p:cond delay="0"/>
                                          </p:stCondLst>
                                        </p:cTn>
                                        <p:tgtEl>
                                          <p:spTgt spid="59"/>
                                        </p:tgtEl>
                                        <p:attrNameLst>
                                          <p:attrName>style.visibility</p:attrName>
                                        </p:attrNameLst>
                                      </p:cBhvr>
                                      <p:to>
                                        <p:strVal val="hidden"/>
                                      </p:to>
                                    </p:set>
                                  </p:childTnLst>
                                </p:cTn>
                              </p:par>
                              <p:par>
                                <p:cTn id="508" presetID="1" presetClass="entr" presetSubtype="0" fill="hold" nodeType="withEffect">
                                  <p:stCondLst>
                                    <p:cond delay="110000"/>
                                  </p:stCondLst>
                                  <p:childTnLst>
                                    <p:set>
                                      <p:cBhvr>
                                        <p:cTn id="509" dur="1" fill="hold">
                                          <p:stCondLst>
                                            <p:cond delay="0"/>
                                          </p:stCondLst>
                                        </p:cTn>
                                        <p:tgtEl>
                                          <p:spTgt spid="65"/>
                                        </p:tgtEl>
                                        <p:attrNameLst>
                                          <p:attrName>style.visibility</p:attrName>
                                        </p:attrNameLst>
                                      </p:cBhvr>
                                      <p:to>
                                        <p:strVal val="visible"/>
                                      </p:to>
                                    </p:set>
                                  </p:childTnLst>
                                </p:cTn>
                              </p:par>
                              <p:par>
                                <p:cTn id="510" presetID="1" presetClass="exit" presetSubtype="0" fill="hold" nodeType="withEffect">
                                  <p:stCondLst>
                                    <p:cond delay="110000"/>
                                  </p:stCondLst>
                                  <p:childTnLst>
                                    <p:set>
                                      <p:cBhvr>
                                        <p:cTn id="511" dur="1" fill="hold">
                                          <p:stCondLst>
                                            <p:cond delay="0"/>
                                          </p:stCondLst>
                                        </p:cTn>
                                        <p:tgtEl>
                                          <p:spTgt spid="64"/>
                                        </p:tgtEl>
                                        <p:attrNameLst>
                                          <p:attrName>style.visibility</p:attrName>
                                        </p:attrNameLst>
                                      </p:cBhvr>
                                      <p:to>
                                        <p:strVal val="hidden"/>
                                      </p:to>
                                    </p:set>
                                  </p:childTnLst>
                                </p:cTn>
                              </p:par>
                              <p:par>
                                <p:cTn id="512" presetID="1" presetClass="entr" presetSubtype="0" fill="hold" nodeType="withEffect">
                                  <p:stCondLst>
                                    <p:cond delay="110000"/>
                                  </p:stCondLst>
                                  <p:childTnLst>
                                    <p:set>
                                      <p:cBhvr>
                                        <p:cTn id="513" dur="1" fill="hold">
                                          <p:stCondLst>
                                            <p:cond delay="0"/>
                                          </p:stCondLst>
                                        </p:cTn>
                                        <p:tgtEl>
                                          <p:spTgt spid="50"/>
                                        </p:tgtEl>
                                        <p:attrNameLst>
                                          <p:attrName>style.visibility</p:attrName>
                                        </p:attrNameLst>
                                      </p:cBhvr>
                                      <p:to>
                                        <p:strVal val="visible"/>
                                      </p:to>
                                    </p:set>
                                  </p:childTnLst>
                                </p:cTn>
                              </p:par>
                              <p:par>
                                <p:cTn id="514" presetID="1" presetClass="entr" presetSubtype="0" fill="hold" nodeType="withEffect">
                                  <p:stCondLst>
                                    <p:cond delay="111000"/>
                                  </p:stCondLst>
                                  <p:childTnLst>
                                    <p:set>
                                      <p:cBhvr>
                                        <p:cTn id="515" dur="1" fill="hold">
                                          <p:stCondLst>
                                            <p:cond delay="0"/>
                                          </p:stCondLst>
                                        </p:cTn>
                                        <p:tgtEl>
                                          <p:spTgt spid="51"/>
                                        </p:tgtEl>
                                        <p:attrNameLst>
                                          <p:attrName>style.visibility</p:attrName>
                                        </p:attrNameLst>
                                      </p:cBhvr>
                                      <p:to>
                                        <p:strVal val="visible"/>
                                      </p:to>
                                    </p:set>
                                  </p:childTnLst>
                                </p:cTn>
                              </p:par>
                              <p:par>
                                <p:cTn id="516" presetID="1" presetClass="exit" presetSubtype="0" fill="hold" nodeType="withEffect">
                                  <p:stCondLst>
                                    <p:cond delay="111000"/>
                                  </p:stCondLst>
                                  <p:childTnLst>
                                    <p:set>
                                      <p:cBhvr>
                                        <p:cTn id="517" dur="1" fill="hold">
                                          <p:stCondLst>
                                            <p:cond delay="0"/>
                                          </p:stCondLst>
                                        </p:cTn>
                                        <p:tgtEl>
                                          <p:spTgt spid="50"/>
                                        </p:tgtEl>
                                        <p:attrNameLst>
                                          <p:attrName>style.visibility</p:attrName>
                                        </p:attrNameLst>
                                      </p:cBhvr>
                                      <p:to>
                                        <p:strVal val="hidden"/>
                                      </p:to>
                                    </p:set>
                                  </p:childTnLst>
                                </p:cTn>
                              </p:par>
                              <p:par>
                                <p:cTn id="518" presetID="1" presetClass="entr" presetSubtype="0" fill="hold" nodeType="withEffect">
                                  <p:stCondLst>
                                    <p:cond delay="112000"/>
                                  </p:stCondLst>
                                  <p:childTnLst>
                                    <p:set>
                                      <p:cBhvr>
                                        <p:cTn id="519" dur="1" fill="hold">
                                          <p:stCondLst>
                                            <p:cond delay="0"/>
                                          </p:stCondLst>
                                        </p:cTn>
                                        <p:tgtEl>
                                          <p:spTgt spid="52"/>
                                        </p:tgtEl>
                                        <p:attrNameLst>
                                          <p:attrName>style.visibility</p:attrName>
                                        </p:attrNameLst>
                                      </p:cBhvr>
                                      <p:to>
                                        <p:strVal val="visible"/>
                                      </p:to>
                                    </p:set>
                                  </p:childTnLst>
                                </p:cTn>
                              </p:par>
                              <p:par>
                                <p:cTn id="520" presetID="1" presetClass="exit" presetSubtype="0" fill="hold" nodeType="withEffect">
                                  <p:stCondLst>
                                    <p:cond delay="112000"/>
                                  </p:stCondLst>
                                  <p:childTnLst>
                                    <p:set>
                                      <p:cBhvr>
                                        <p:cTn id="521" dur="1" fill="hold">
                                          <p:stCondLst>
                                            <p:cond delay="0"/>
                                          </p:stCondLst>
                                        </p:cTn>
                                        <p:tgtEl>
                                          <p:spTgt spid="51"/>
                                        </p:tgtEl>
                                        <p:attrNameLst>
                                          <p:attrName>style.visibility</p:attrName>
                                        </p:attrNameLst>
                                      </p:cBhvr>
                                      <p:to>
                                        <p:strVal val="hidden"/>
                                      </p:to>
                                    </p:set>
                                  </p:childTnLst>
                                </p:cTn>
                              </p:par>
                              <p:par>
                                <p:cTn id="522" presetID="1" presetClass="entr" presetSubtype="0" fill="hold" nodeType="withEffect">
                                  <p:stCondLst>
                                    <p:cond delay="113000"/>
                                  </p:stCondLst>
                                  <p:childTnLst>
                                    <p:set>
                                      <p:cBhvr>
                                        <p:cTn id="523" dur="1" fill="hold">
                                          <p:stCondLst>
                                            <p:cond delay="0"/>
                                          </p:stCondLst>
                                        </p:cTn>
                                        <p:tgtEl>
                                          <p:spTgt spid="53"/>
                                        </p:tgtEl>
                                        <p:attrNameLst>
                                          <p:attrName>style.visibility</p:attrName>
                                        </p:attrNameLst>
                                      </p:cBhvr>
                                      <p:to>
                                        <p:strVal val="visible"/>
                                      </p:to>
                                    </p:set>
                                  </p:childTnLst>
                                </p:cTn>
                              </p:par>
                              <p:par>
                                <p:cTn id="524" presetID="1" presetClass="exit" presetSubtype="0" fill="hold" nodeType="withEffect">
                                  <p:stCondLst>
                                    <p:cond delay="113000"/>
                                  </p:stCondLst>
                                  <p:childTnLst>
                                    <p:set>
                                      <p:cBhvr>
                                        <p:cTn id="525" dur="1" fill="hold">
                                          <p:stCondLst>
                                            <p:cond delay="0"/>
                                          </p:stCondLst>
                                        </p:cTn>
                                        <p:tgtEl>
                                          <p:spTgt spid="52"/>
                                        </p:tgtEl>
                                        <p:attrNameLst>
                                          <p:attrName>style.visibility</p:attrName>
                                        </p:attrNameLst>
                                      </p:cBhvr>
                                      <p:to>
                                        <p:strVal val="hidden"/>
                                      </p:to>
                                    </p:set>
                                  </p:childTnLst>
                                </p:cTn>
                              </p:par>
                              <p:par>
                                <p:cTn id="526" presetID="1" presetClass="entr" presetSubtype="0" fill="hold" nodeType="withEffect">
                                  <p:stCondLst>
                                    <p:cond delay="114000"/>
                                  </p:stCondLst>
                                  <p:childTnLst>
                                    <p:set>
                                      <p:cBhvr>
                                        <p:cTn id="527" dur="1" fill="hold">
                                          <p:stCondLst>
                                            <p:cond delay="0"/>
                                          </p:stCondLst>
                                        </p:cTn>
                                        <p:tgtEl>
                                          <p:spTgt spid="54"/>
                                        </p:tgtEl>
                                        <p:attrNameLst>
                                          <p:attrName>style.visibility</p:attrName>
                                        </p:attrNameLst>
                                      </p:cBhvr>
                                      <p:to>
                                        <p:strVal val="visible"/>
                                      </p:to>
                                    </p:set>
                                  </p:childTnLst>
                                </p:cTn>
                              </p:par>
                              <p:par>
                                <p:cTn id="528" presetID="1" presetClass="exit" presetSubtype="0" fill="hold" nodeType="withEffect">
                                  <p:stCondLst>
                                    <p:cond delay="114000"/>
                                  </p:stCondLst>
                                  <p:childTnLst>
                                    <p:set>
                                      <p:cBhvr>
                                        <p:cTn id="529" dur="1" fill="hold">
                                          <p:stCondLst>
                                            <p:cond delay="0"/>
                                          </p:stCondLst>
                                        </p:cTn>
                                        <p:tgtEl>
                                          <p:spTgt spid="53"/>
                                        </p:tgtEl>
                                        <p:attrNameLst>
                                          <p:attrName>style.visibility</p:attrName>
                                        </p:attrNameLst>
                                      </p:cBhvr>
                                      <p:to>
                                        <p:strVal val="hidden"/>
                                      </p:to>
                                    </p:set>
                                  </p:childTnLst>
                                </p:cTn>
                              </p:par>
                              <p:par>
                                <p:cTn id="530" presetID="1" presetClass="entr" presetSubtype="0" fill="hold" nodeType="withEffect">
                                  <p:stCondLst>
                                    <p:cond delay="115000"/>
                                  </p:stCondLst>
                                  <p:childTnLst>
                                    <p:set>
                                      <p:cBhvr>
                                        <p:cTn id="531" dur="1" fill="hold">
                                          <p:stCondLst>
                                            <p:cond delay="0"/>
                                          </p:stCondLst>
                                        </p:cTn>
                                        <p:tgtEl>
                                          <p:spTgt spid="55"/>
                                        </p:tgtEl>
                                        <p:attrNameLst>
                                          <p:attrName>style.visibility</p:attrName>
                                        </p:attrNameLst>
                                      </p:cBhvr>
                                      <p:to>
                                        <p:strVal val="visible"/>
                                      </p:to>
                                    </p:set>
                                  </p:childTnLst>
                                </p:cTn>
                              </p:par>
                              <p:par>
                                <p:cTn id="532" presetID="1" presetClass="exit" presetSubtype="0" fill="hold" nodeType="withEffect">
                                  <p:stCondLst>
                                    <p:cond delay="115000"/>
                                  </p:stCondLst>
                                  <p:childTnLst>
                                    <p:set>
                                      <p:cBhvr>
                                        <p:cTn id="533" dur="1" fill="hold">
                                          <p:stCondLst>
                                            <p:cond delay="0"/>
                                          </p:stCondLst>
                                        </p:cTn>
                                        <p:tgtEl>
                                          <p:spTgt spid="54"/>
                                        </p:tgtEl>
                                        <p:attrNameLst>
                                          <p:attrName>style.visibility</p:attrName>
                                        </p:attrNameLst>
                                      </p:cBhvr>
                                      <p:to>
                                        <p:strVal val="hidden"/>
                                      </p:to>
                                    </p:set>
                                  </p:childTnLst>
                                </p:cTn>
                              </p:par>
                              <p:par>
                                <p:cTn id="534" presetID="1" presetClass="entr" presetSubtype="0" fill="hold" nodeType="withEffect">
                                  <p:stCondLst>
                                    <p:cond delay="116000"/>
                                  </p:stCondLst>
                                  <p:childTnLst>
                                    <p:set>
                                      <p:cBhvr>
                                        <p:cTn id="535" dur="1" fill="hold">
                                          <p:stCondLst>
                                            <p:cond delay="0"/>
                                          </p:stCondLst>
                                        </p:cTn>
                                        <p:tgtEl>
                                          <p:spTgt spid="56"/>
                                        </p:tgtEl>
                                        <p:attrNameLst>
                                          <p:attrName>style.visibility</p:attrName>
                                        </p:attrNameLst>
                                      </p:cBhvr>
                                      <p:to>
                                        <p:strVal val="visible"/>
                                      </p:to>
                                    </p:set>
                                  </p:childTnLst>
                                </p:cTn>
                              </p:par>
                              <p:par>
                                <p:cTn id="536" presetID="1" presetClass="exit" presetSubtype="0" fill="hold" nodeType="withEffect">
                                  <p:stCondLst>
                                    <p:cond delay="116000"/>
                                  </p:stCondLst>
                                  <p:childTnLst>
                                    <p:set>
                                      <p:cBhvr>
                                        <p:cTn id="537" dur="1" fill="hold">
                                          <p:stCondLst>
                                            <p:cond delay="0"/>
                                          </p:stCondLst>
                                        </p:cTn>
                                        <p:tgtEl>
                                          <p:spTgt spid="55"/>
                                        </p:tgtEl>
                                        <p:attrNameLst>
                                          <p:attrName>style.visibility</p:attrName>
                                        </p:attrNameLst>
                                      </p:cBhvr>
                                      <p:to>
                                        <p:strVal val="hidden"/>
                                      </p:to>
                                    </p:set>
                                  </p:childTnLst>
                                </p:cTn>
                              </p:par>
                              <p:par>
                                <p:cTn id="538" presetID="1" presetClass="entr" presetSubtype="0" fill="hold" nodeType="withEffect">
                                  <p:stCondLst>
                                    <p:cond delay="117000"/>
                                  </p:stCondLst>
                                  <p:childTnLst>
                                    <p:set>
                                      <p:cBhvr>
                                        <p:cTn id="539" dur="1" fill="hold">
                                          <p:stCondLst>
                                            <p:cond delay="0"/>
                                          </p:stCondLst>
                                        </p:cTn>
                                        <p:tgtEl>
                                          <p:spTgt spid="57"/>
                                        </p:tgtEl>
                                        <p:attrNameLst>
                                          <p:attrName>style.visibility</p:attrName>
                                        </p:attrNameLst>
                                      </p:cBhvr>
                                      <p:to>
                                        <p:strVal val="visible"/>
                                      </p:to>
                                    </p:set>
                                  </p:childTnLst>
                                </p:cTn>
                              </p:par>
                              <p:par>
                                <p:cTn id="540" presetID="1" presetClass="exit" presetSubtype="0" fill="hold" nodeType="withEffect">
                                  <p:stCondLst>
                                    <p:cond delay="117000"/>
                                  </p:stCondLst>
                                  <p:childTnLst>
                                    <p:set>
                                      <p:cBhvr>
                                        <p:cTn id="541" dur="1" fill="hold">
                                          <p:stCondLst>
                                            <p:cond delay="0"/>
                                          </p:stCondLst>
                                        </p:cTn>
                                        <p:tgtEl>
                                          <p:spTgt spid="56"/>
                                        </p:tgtEl>
                                        <p:attrNameLst>
                                          <p:attrName>style.visibility</p:attrName>
                                        </p:attrNameLst>
                                      </p:cBhvr>
                                      <p:to>
                                        <p:strVal val="hidden"/>
                                      </p:to>
                                    </p:set>
                                  </p:childTnLst>
                                </p:cTn>
                              </p:par>
                              <p:par>
                                <p:cTn id="542" presetID="1" presetClass="entr" presetSubtype="0" fill="hold" nodeType="withEffect">
                                  <p:stCondLst>
                                    <p:cond delay="118000"/>
                                  </p:stCondLst>
                                  <p:childTnLst>
                                    <p:set>
                                      <p:cBhvr>
                                        <p:cTn id="543" dur="1" fill="hold">
                                          <p:stCondLst>
                                            <p:cond delay="0"/>
                                          </p:stCondLst>
                                        </p:cTn>
                                        <p:tgtEl>
                                          <p:spTgt spid="58"/>
                                        </p:tgtEl>
                                        <p:attrNameLst>
                                          <p:attrName>style.visibility</p:attrName>
                                        </p:attrNameLst>
                                      </p:cBhvr>
                                      <p:to>
                                        <p:strVal val="visible"/>
                                      </p:to>
                                    </p:set>
                                  </p:childTnLst>
                                </p:cTn>
                              </p:par>
                              <p:par>
                                <p:cTn id="544" presetID="1" presetClass="exit" presetSubtype="0" fill="hold" nodeType="withEffect">
                                  <p:stCondLst>
                                    <p:cond delay="118000"/>
                                  </p:stCondLst>
                                  <p:childTnLst>
                                    <p:set>
                                      <p:cBhvr>
                                        <p:cTn id="545" dur="1" fill="hold">
                                          <p:stCondLst>
                                            <p:cond delay="0"/>
                                          </p:stCondLst>
                                        </p:cTn>
                                        <p:tgtEl>
                                          <p:spTgt spid="57"/>
                                        </p:tgtEl>
                                        <p:attrNameLst>
                                          <p:attrName>style.visibility</p:attrName>
                                        </p:attrNameLst>
                                      </p:cBhvr>
                                      <p:to>
                                        <p:strVal val="hidden"/>
                                      </p:to>
                                    </p:set>
                                  </p:childTnLst>
                                </p:cTn>
                              </p:par>
                              <p:par>
                                <p:cTn id="546" presetID="1" presetClass="entr" presetSubtype="0" fill="hold" nodeType="withEffect">
                                  <p:stCondLst>
                                    <p:cond delay="119000"/>
                                  </p:stCondLst>
                                  <p:childTnLst>
                                    <p:set>
                                      <p:cBhvr>
                                        <p:cTn id="547" dur="1" fill="hold">
                                          <p:stCondLst>
                                            <p:cond delay="0"/>
                                          </p:stCondLst>
                                        </p:cTn>
                                        <p:tgtEl>
                                          <p:spTgt spid="59"/>
                                        </p:tgtEl>
                                        <p:attrNameLst>
                                          <p:attrName>style.visibility</p:attrName>
                                        </p:attrNameLst>
                                      </p:cBhvr>
                                      <p:to>
                                        <p:strVal val="visible"/>
                                      </p:to>
                                    </p:set>
                                  </p:childTnLst>
                                </p:cTn>
                              </p:par>
                              <p:par>
                                <p:cTn id="548" presetID="1" presetClass="exit" presetSubtype="0" fill="hold" nodeType="withEffect">
                                  <p:stCondLst>
                                    <p:cond delay="119000"/>
                                  </p:stCondLst>
                                  <p:childTnLst>
                                    <p:set>
                                      <p:cBhvr>
                                        <p:cTn id="549" dur="1" fill="hold">
                                          <p:stCondLst>
                                            <p:cond delay="0"/>
                                          </p:stCondLst>
                                        </p:cTn>
                                        <p:tgtEl>
                                          <p:spTgt spid="58"/>
                                        </p:tgtEl>
                                        <p:attrNameLst>
                                          <p:attrName>style.visibility</p:attrName>
                                        </p:attrNameLst>
                                      </p:cBhvr>
                                      <p:to>
                                        <p:strVal val="hidden"/>
                                      </p:to>
                                    </p:set>
                                  </p:childTnLst>
                                </p:cTn>
                              </p:par>
                              <p:par>
                                <p:cTn id="550" presetID="1" presetClass="exit" presetSubtype="0" fill="hold" nodeType="withEffect">
                                  <p:stCondLst>
                                    <p:cond delay="120000"/>
                                  </p:stCondLst>
                                  <p:childTnLst>
                                    <p:set>
                                      <p:cBhvr>
                                        <p:cTn id="551" dur="1" fill="hold">
                                          <p:stCondLst>
                                            <p:cond delay="0"/>
                                          </p:stCondLst>
                                        </p:cTn>
                                        <p:tgtEl>
                                          <p:spTgt spid="59"/>
                                        </p:tgtEl>
                                        <p:attrNameLst>
                                          <p:attrName>style.visibility</p:attrName>
                                        </p:attrNameLst>
                                      </p:cBhvr>
                                      <p:to>
                                        <p:strVal val="hidden"/>
                                      </p:to>
                                    </p:set>
                                  </p:childTnLst>
                                </p:cTn>
                              </p:par>
                              <p:par>
                                <p:cTn id="552" presetID="1" presetClass="entr" presetSubtype="0" fill="hold" nodeType="withEffect">
                                  <p:stCondLst>
                                    <p:cond delay="120000"/>
                                  </p:stCondLst>
                                  <p:childTnLst>
                                    <p:set>
                                      <p:cBhvr>
                                        <p:cTn id="553" dur="1" fill="hold">
                                          <p:stCondLst>
                                            <p:cond delay="0"/>
                                          </p:stCondLst>
                                        </p:cTn>
                                        <p:tgtEl>
                                          <p:spTgt spid="68"/>
                                        </p:tgtEl>
                                        <p:attrNameLst>
                                          <p:attrName>style.visibility</p:attrName>
                                        </p:attrNameLst>
                                      </p:cBhvr>
                                      <p:to>
                                        <p:strVal val="visible"/>
                                      </p:to>
                                    </p:set>
                                  </p:childTnLst>
                                </p:cTn>
                              </p:par>
                              <p:par>
                                <p:cTn id="554" presetID="1" presetClass="exit" presetSubtype="0" fill="hold" nodeType="withEffect">
                                  <p:stCondLst>
                                    <p:cond delay="120000"/>
                                  </p:stCondLst>
                                  <p:childTnLst>
                                    <p:set>
                                      <p:cBhvr>
                                        <p:cTn id="555" dur="1" fill="hold">
                                          <p:stCondLst>
                                            <p:cond delay="0"/>
                                          </p:stCondLst>
                                        </p:cTn>
                                        <p:tgtEl>
                                          <p:spTgt spid="66"/>
                                        </p:tgtEl>
                                        <p:attrNameLst>
                                          <p:attrName>style.visibility</p:attrName>
                                        </p:attrNameLst>
                                      </p:cBhvr>
                                      <p:to>
                                        <p:strVal val="hidden"/>
                                      </p:to>
                                    </p:set>
                                  </p:childTnLst>
                                </p:cTn>
                              </p:par>
                              <p:par>
                                <p:cTn id="556" presetID="1" presetClass="entr" presetSubtype="0" fill="hold" nodeType="withEffect">
                                  <p:stCondLst>
                                    <p:cond delay="120000"/>
                                  </p:stCondLst>
                                  <p:childTnLst>
                                    <p:set>
                                      <p:cBhvr>
                                        <p:cTn id="557" dur="1" fill="hold">
                                          <p:stCondLst>
                                            <p:cond delay="0"/>
                                          </p:stCondLst>
                                        </p:cTn>
                                        <p:tgtEl>
                                          <p:spTgt spid="60"/>
                                        </p:tgtEl>
                                        <p:attrNameLst>
                                          <p:attrName>style.visibility</p:attrName>
                                        </p:attrNameLst>
                                      </p:cBhvr>
                                      <p:to>
                                        <p:strVal val="visible"/>
                                      </p:to>
                                    </p:set>
                                  </p:childTnLst>
                                </p:cTn>
                              </p:par>
                              <p:par>
                                <p:cTn id="558" presetID="1" presetClass="exit" presetSubtype="0" fill="hold" nodeType="withEffect">
                                  <p:stCondLst>
                                    <p:cond delay="120000"/>
                                  </p:stCondLst>
                                  <p:childTnLst>
                                    <p:set>
                                      <p:cBhvr>
                                        <p:cTn id="559" dur="1" fill="hold">
                                          <p:stCondLst>
                                            <p:cond delay="0"/>
                                          </p:stCondLst>
                                        </p:cTn>
                                        <p:tgtEl>
                                          <p:spTgt spid="65"/>
                                        </p:tgtEl>
                                        <p:attrNameLst>
                                          <p:attrName>style.visibility</p:attrName>
                                        </p:attrNameLst>
                                      </p:cBhvr>
                                      <p:to>
                                        <p:strVal val="hidden"/>
                                      </p:to>
                                    </p:set>
                                  </p:childTnLst>
                                </p:cTn>
                              </p:par>
                              <p:par>
                                <p:cTn id="560" presetID="1" presetClass="entr" presetSubtype="0" fill="hold" nodeType="withEffect">
                                  <p:stCondLst>
                                    <p:cond delay="120000"/>
                                  </p:stCondLst>
                                  <p:childTnLst>
                                    <p:set>
                                      <p:cBhvr>
                                        <p:cTn id="561" dur="1" fill="hold">
                                          <p:stCondLst>
                                            <p:cond delay="0"/>
                                          </p:stCondLst>
                                        </p:cTn>
                                        <p:tgtEl>
                                          <p:spTgt spid="70"/>
                                        </p:tgtEl>
                                        <p:attrNameLst>
                                          <p:attrName>style.visibility</p:attrName>
                                        </p:attrNameLst>
                                      </p:cBhvr>
                                      <p:to>
                                        <p:strVal val="visible"/>
                                      </p:to>
                                    </p:set>
                                  </p:childTnLst>
                                  <p:subTnLst>
                                    <p:audio>
                                      <p:cMediaNode>
                                        <p:cTn display="0" masterRel="sameClick">
                                          <p:stCondLst>
                                            <p:cond evt="begin" delay="0">
                                              <p:tn val="560"/>
                                            </p:cond>
                                          </p:stCondLst>
                                          <p:endCondLst>
                                            <p:cond evt="onStopAudio" delay="0">
                                              <p:tgtEl>
                                                <p:sldTgt/>
                                              </p:tgtEl>
                                            </p:cond>
                                          </p:endCondLst>
                                        </p:cTn>
                                        <p:tgtEl>
                                          <p:sndTgt r:embed="rId2" name="click.wav"/>
                                        </p:tgtEl>
                                      </p:cMediaNode>
                                    </p:audio>
                                  </p:subTnLst>
                                </p:cTn>
                              </p:par>
                            </p:childTnLst>
                          </p:cTn>
                        </p:par>
                      </p:childTnLst>
                    </p:cTn>
                  </p:par>
                  <p:par>
                    <p:cTn id="562" fill="hold">
                      <p:stCondLst>
                        <p:cond delay="indefinite"/>
                      </p:stCondLst>
                      <p:childTnLst>
                        <p:par>
                          <p:cTn id="563" fill="hold">
                            <p:stCondLst>
                              <p:cond delay="0"/>
                            </p:stCondLst>
                            <p:childTnLst>
                              <p:par>
                                <p:cTn id="564" presetID="6" presetClass="entr" presetSubtype="16" fill="hold" grpId="0" nodeType="clickEffect">
                                  <p:stCondLst>
                                    <p:cond delay="0"/>
                                  </p:stCondLst>
                                  <p:childTnLst>
                                    <p:set>
                                      <p:cBhvr>
                                        <p:cTn id="565" dur="1" fill="hold">
                                          <p:stCondLst>
                                            <p:cond delay="0"/>
                                          </p:stCondLst>
                                        </p:cTn>
                                        <p:tgtEl>
                                          <p:spTgt spid="41"/>
                                        </p:tgtEl>
                                        <p:attrNameLst>
                                          <p:attrName>style.visibility</p:attrName>
                                        </p:attrNameLst>
                                      </p:cBhvr>
                                      <p:to>
                                        <p:strVal val="visible"/>
                                      </p:to>
                                    </p:set>
                                    <p:animEffect transition="in" filter="circle(in)">
                                      <p:cBhvr>
                                        <p:cTn id="566" dur="2000"/>
                                        <p:tgtEl>
                                          <p:spTgt spid="41"/>
                                        </p:tgtEl>
                                      </p:cBhvr>
                                    </p:animEffect>
                                  </p:childTnLst>
                                </p:cTn>
                              </p:par>
                              <p:par>
                                <p:cTn id="567" presetID="6" presetClass="entr" presetSubtype="16" fill="hold" nodeType="withEffect">
                                  <p:stCondLst>
                                    <p:cond delay="0"/>
                                  </p:stCondLst>
                                  <p:childTnLst>
                                    <p:set>
                                      <p:cBhvr>
                                        <p:cTn id="568" dur="1" fill="hold">
                                          <p:stCondLst>
                                            <p:cond delay="0"/>
                                          </p:stCondLst>
                                        </p:cTn>
                                        <p:tgtEl>
                                          <p:spTgt spid="47"/>
                                        </p:tgtEl>
                                        <p:attrNameLst>
                                          <p:attrName>style.visibility</p:attrName>
                                        </p:attrNameLst>
                                      </p:cBhvr>
                                      <p:to>
                                        <p:strVal val="visible"/>
                                      </p:to>
                                    </p:set>
                                    <p:animEffect transition="in" filter="circle(in)">
                                      <p:cBhvr>
                                        <p:cTn id="569"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Hình ảnh 42">
            <a:extLst>
              <a:ext uri="{FF2B5EF4-FFF2-40B4-BE49-F238E27FC236}">
                <a16:creationId xmlns:a16="http://schemas.microsoft.com/office/drawing/2014/main" id="{CAB38734-BC9F-4E1F-8CED-F76466531C9D}"/>
              </a:ext>
            </a:extLst>
          </p:cNvPr>
          <p:cNvPicPr>
            <a:picLocks noChangeAspect="1"/>
          </p:cNvPicPr>
          <p:nvPr/>
        </p:nvPicPr>
        <p:blipFill>
          <a:blip r:embed="rId2"/>
          <a:stretch>
            <a:fillRect/>
          </a:stretch>
        </p:blipFill>
        <p:spPr>
          <a:xfrm>
            <a:off x="14287" y="0"/>
            <a:ext cx="12177713" cy="6866056"/>
          </a:xfrm>
          <a:prstGeom prst="rect">
            <a:avLst/>
          </a:prstGeom>
        </p:spPr>
      </p:pic>
      <p:sp>
        <p:nvSpPr>
          <p:cNvPr id="4" name="Hộp Văn bản 19">
            <a:extLst>
              <a:ext uri="{FF2B5EF4-FFF2-40B4-BE49-F238E27FC236}">
                <a16:creationId xmlns:a16="http://schemas.microsoft.com/office/drawing/2014/main" id="{A282EA69-9672-418B-9B2A-01AAEC08E50A}"/>
              </a:ext>
            </a:extLst>
          </p:cNvPr>
          <p:cNvSpPr txBox="1"/>
          <p:nvPr/>
        </p:nvSpPr>
        <p:spPr>
          <a:xfrm>
            <a:off x="580830" y="948174"/>
            <a:ext cx="7039111"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1. </a:t>
            </a:r>
            <a:r>
              <a:rPr lang="en-US" sz="2800" b="1" dirty="0" err="1">
                <a:solidFill>
                  <a:srgbClr val="FF0000"/>
                </a:solidFill>
                <a:latin typeface="Times New Roman" panose="02020603050405020304" pitchFamily="18" charset="0"/>
                <a:cs typeface="Times New Roman" panose="02020603050405020304" pitchFamily="18" charset="0"/>
              </a:rPr>
              <a:t>Góc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có</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đỉnh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nằm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bên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trong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đường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tròn</a:t>
            </a:r>
            <a:r>
              <a:rPr lang="en-US" sz="2800" b="1" dirty="0">
                <a:solidFill>
                  <a:srgbClr val="FF0000"/>
                </a:solidFill>
                <a:latin typeface="Times New Roman" panose="02020603050405020304" pitchFamily="18" charset="0"/>
                <a:cs typeface="Times New Roman" panose="02020603050405020304" pitchFamily="18" charset="0"/>
              </a:rPr>
              <a:t>.</a:t>
            </a:r>
          </a:p>
        </p:txBody>
      </p:sp>
      <p:grpSp>
        <p:nvGrpSpPr>
          <p:cNvPr id="8" name="Group 7"/>
          <p:cNvGrpSpPr/>
          <p:nvPr/>
        </p:nvGrpSpPr>
        <p:grpSpPr>
          <a:xfrm>
            <a:off x="8202888" y="1567953"/>
            <a:ext cx="3114607" cy="3972181"/>
            <a:chOff x="8202888" y="1567953"/>
            <a:chExt cx="3114607" cy="3972181"/>
          </a:xfrm>
        </p:grpSpPr>
        <p:sp>
          <p:nvSpPr>
            <p:cNvPr id="9" name="AutoShape 3"/>
            <p:cNvSpPr>
              <a:spLocks noChangeAspect="1" noChangeArrowheads="1" noTextEdit="1"/>
            </p:cNvSpPr>
            <p:nvPr/>
          </p:nvSpPr>
          <p:spPr bwMode="auto">
            <a:xfrm>
              <a:off x="8561595" y="2228609"/>
              <a:ext cx="27559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AutoShape 3"/>
            <p:cNvSpPr>
              <a:spLocks noChangeAspect="1" noChangeArrowheads="1" noTextEdit="1"/>
            </p:cNvSpPr>
            <p:nvPr/>
          </p:nvSpPr>
          <p:spPr bwMode="auto">
            <a:xfrm>
              <a:off x="8202888" y="1567953"/>
              <a:ext cx="2757487" cy="330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9283689" y="3167170"/>
              <a:ext cx="214312" cy="76200"/>
            </a:xfrm>
            <a:custGeom>
              <a:avLst/>
              <a:gdLst>
                <a:gd name="T0" fmla="*/ 135 w 135"/>
                <a:gd name="T1" fmla="*/ 15 h 48"/>
                <a:gd name="T2" fmla="*/ 2 w 135"/>
                <a:gd name="T3" fmla="*/ 2 h 48"/>
                <a:gd name="T4" fmla="*/ 0 w 135"/>
                <a:gd name="T5" fmla="*/ 0 h 48"/>
              </a:gdLst>
              <a:ahLst/>
              <a:cxnLst>
                <a:cxn ang="0">
                  <a:pos x="T0" y="T1"/>
                </a:cxn>
                <a:cxn ang="0">
                  <a:pos x="T2" y="T3"/>
                </a:cxn>
                <a:cxn ang="0">
                  <a:pos x="T4" y="T5"/>
                </a:cxn>
              </a:cxnLst>
              <a:rect l="0" t="0" r="r" b="b"/>
              <a:pathLst>
                <a:path w="135" h="48">
                  <a:moveTo>
                    <a:pt x="135" y="15"/>
                  </a:moveTo>
                  <a:cubicBezTo>
                    <a:pt x="95" y="48"/>
                    <a:pt x="35" y="43"/>
                    <a:pt x="2" y="2"/>
                  </a:cubicBezTo>
                  <a:cubicBezTo>
                    <a:pt x="1" y="1"/>
                    <a:pt x="1" y="1"/>
                    <a:pt x="0" y="0"/>
                  </a:cubicBezTo>
                </a:path>
              </a:pathLst>
            </a:custGeom>
            <a:noFill/>
            <a:ln w="28575" cap="flat">
              <a:solidFill>
                <a:srgbClr val="0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Oval 11"/>
            <p:cNvSpPr>
              <a:spLocks noChangeArrowheads="1"/>
            </p:cNvSpPr>
            <p:nvPr/>
          </p:nvSpPr>
          <p:spPr bwMode="auto">
            <a:xfrm>
              <a:off x="8631226" y="1970195"/>
              <a:ext cx="2533650" cy="2525713"/>
            </a:xfrm>
            <a:prstGeom prst="ellipse">
              <a:avLst/>
            </a:pr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Line 12"/>
            <p:cNvSpPr>
              <a:spLocks noChangeShapeType="1"/>
            </p:cNvSpPr>
            <p:nvPr/>
          </p:nvSpPr>
          <p:spPr bwMode="auto">
            <a:xfrm flipH="1">
              <a:off x="8870939" y="1970195"/>
              <a:ext cx="1027112" cy="197802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13"/>
            <p:cNvSpPr>
              <a:spLocks noChangeShapeType="1"/>
            </p:cNvSpPr>
            <p:nvPr/>
          </p:nvSpPr>
          <p:spPr bwMode="auto">
            <a:xfrm>
              <a:off x="9112239" y="2255945"/>
              <a:ext cx="915987" cy="2235200"/>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Rectangle 18"/>
            <p:cNvSpPr>
              <a:spLocks noChangeArrowheads="1"/>
            </p:cNvSpPr>
            <p:nvPr/>
          </p:nvSpPr>
          <p:spPr bwMode="auto">
            <a:xfrm>
              <a:off x="9190026" y="1738420"/>
              <a:ext cx="43656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rPr>
                <a:t>   m</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19"/>
            <p:cNvSpPr>
              <a:spLocks noChangeArrowheads="1"/>
            </p:cNvSpPr>
            <p:nvPr/>
          </p:nvSpPr>
          <p:spPr bwMode="auto">
            <a:xfrm>
              <a:off x="9172564" y="4392720"/>
              <a:ext cx="261937"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rPr>
                <a:t> 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17" name="Group 23"/>
            <p:cNvGrpSpPr>
              <a:grpSpLocks/>
            </p:cNvGrpSpPr>
            <p:nvPr/>
          </p:nvGrpSpPr>
          <p:grpSpPr bwMode="auto">
            <a:xfrm>
              <a:off x="8866176" y="2073382"/>
              <a:ext cx="265112" cy="304800"/>
              <a:chOff x="5366" y="1344"/>
              <a:chExt cx="167" cy="192"/>
            </a:xfrm>
          </p:grpSpPr>
          <p:sp>
            <p:nvSpPr>
              <p:cNvPr id="38" name="Oval 20"/>
              <p:cNvSpPr>
                <a:spLocks noChangeArrowheads="1"/>
              </p:cNvSpPr>
              <p:nvPr/>
            </p:nvSpPr>
            <p:spPr bwMode="auto">
              <a:xfrm>
                <a:off x="5509" y="1447"/>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Oval 21"/>
              <p:cNvSpPr>
                <a:spLocks noChangeArrowheads="1"/>
              </p:cNvSpPr>
              <p:nvPr/>
            </p:nvSpPr>
            <p:spPr bwMode="auto">
              <a:xfrm>
                <a:off x="5509" y="1447"/>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Rectangle 22"/>
              <p:cNvSpPr>
                <a:spLocks noChangeArrowheads="1"/>
              </p:cNvSpPr>
              <p:nvPr/>
            </p:nvSpPr>
            <p:spPr bwMode="auto">
              <a:xfrm>
                <a:off x="5366" y="1344"/>
                <a:ext cx="16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8" name="Group 27"/>
            <p:cNvGrpSpPr>
              <a:grpSpLocks/>
            </p:cNvGrpSpPr>
            <p:nvPr/>
          </p:nvGrpSpPr>
          <p:grpSpPr bwMode="auto">
            <a:xfrm>
              <a:off x="9761526" y="1652695"/>
              <a:ext cx="247650" cy="336550"/>
              <a:chOff x="5930" y="1079"/>
              <a:chExt cx="156" cy="212"/>
            </a:xfrm>
          </p:grpSpPr>
          <p:sp>
            <p:nvSpPr>
              <p:cNvPr id="35" name="Oval 24"/>
              <p:cNvSpPr>
                <a:spLocks noChangeArrowheads="1"/>
              </p:cNvSpPr>
              <p:nvPr/>
            </p:nvSpPr>
            <p:spPr bwMode="auto">
              <a:xfrm>
                <a:off x="6004" y="1267"/>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Oval 25"/>
              <p:cNvSpPr>
                <a:spLocks noChangeArrowheads="1"/>
              </p:cNvSpPr>
              <p:nvPr/>
            </p:nvSpPr>
            <p:spPr bwMode="auto">
              <a:xfrm>
                <a:off x="6004" y="1267"/>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Rectangle 26"/>
              <p:cNvSpPr>
                <a:spLocks noChangeArrowheads="1"/>
              </p:cNvSpPr>
              <p:nvPr/>
            </p:nvSpPr>
            <p:spPr bwMode="auto">
              <a:xfrm>
                <a:off x="5930" y="1079"/>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9" name="Group 31"/>
            <p:cNvGrpSpPr>
              <a:grpSpLocks/>
            </p:cNvGrpSpPr>
            <p:nvPr/>
          </p:nvGrpSpPr>
          <p:grpSpPr bwMode="auto">
            <a:xfrm>
              <a:off x="9847251" y="4472095"/>
              <a:ext cx="247650" cy="341313"/>
              <a:chOff x="5984" y="2855"/>
              <a:chExt cx="156" cy="215"/>
            </a:xfrm>
          </p:grpSpPr>
          <p:sp>
            <p:nvSpPr>
              <p:cNvPr id="32" name="Oval 28"/>
              <p:cNvSpPr>
                <a:spLocks noChangeArrowheads="1"/>
              </p:cNvSpPr>
              <p:nvPr/>
            </p:nvSpPr>
            <p:spPr bwMode="auto">
              <a:xfrm>
                <a:off x="6086" y="285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Oval 29"/>
              <p:cNvSpPr>
                <a:spLocks noChangeArrowheads="1"/>
              </p:cNvSpPr>
              <p:nvPr/>
            </p:nvSpPr>
            <p:spPr bwMode="auto">
              <a:xfrm>
                <a:off x="6086" y="285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Rectangle 30"/>
              <p:cNvSpPr>
                <a:spLocks noChangeArrowheads="1"/>
              </p:cNvSpPr>
              <p:nvPr/>
            </p:nvSpPr>
            <p:spPr bwMode="auto">
              <a:xfrm>
                <a:off x="5984" y="2878"/>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20" name="Group 35"/>
            <p:cNvGrpSpPr>
              <a:grpSpLocks/>
            </p:cNvGrpSpPr>
            <p:nvPr/>
          </p:nvGrpSpPr>
          <p:grpSpPr bwMode="auto">
            <a:xfrm>
              <a:off x="8616939" y="3824395"/>
              <a:ext cx="273050" cy="304800"/>
              <a:chOff x="5209" y="2447"/>
              <a:chExt cx="172" cy="192"/>
            </a:xfrm>
          </p:grpSpPr>
          <p:sp>
            <p:nvSpPr>
              <p:cNvPr id="29" name="Oval 32"/>
              <p:cNvSpPr>
                <a:spLocks noChangeArrowheads="1"/>
              </p:cNvSpPr>
              <p:nvPr/>
            </p:nvSpPr>
            <p:spPr bwMode="auto">
              <a:xfrm>
                <a:off x="5357" y="2513"/>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Oval 33"/>
              <p:cNvSpPr>
                <a:spLocks noChangeArrowheads="1"/>
              </p:cNvSpPr>
              <p:nvPr/>
            </p:nvSpPr>
            <p:spPr bwMode="auto">
              <a:xfrm>
                <a:off x="5357" y="2513"/>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Rectangle 34"/>
              <p:cNvSpPr>
                <a:spLocks noChangeArrowheads="1"/>
              </p:cNvSpPr>
              <p:nvPr/>
            </p:nvSpPr>
            <p:spPr bwMode="auto">
              <a:xfrm>
                <a:off x="5209" y="2447"/>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21" name="Group 39"/>
            <p:cNvGrpSpPr>
              <a:grpSpLocks/>
            </p:cNvGrpSpPr>
            <p:nvPr/>
          </p:nvGrpSpPr>
          <p:grpSpPr bwMode="auto">
            <a:xfrm>
              <a:off x="9877414" y="3195745"/>
              <a:ext cx="373062" cy="390525"/>
              <a:chOff x="6003" y="2051"/>
              <a:chExt cx="235" cy="246"/>
            </a:xfrm>
          </p:grpSpPr>
          <p:sp>
            <p:nvSpPr>
              <p:cNvPr id="26" name="Oval 36"/>
              <p:cNvSpPr>
                <a:spLocks noChangeArrowheads="1"/>
              </p:cNvSpPr>
              <p:nvPr/>
            </p:nvSpPr>
            <p:spPr bwMode="auto">
              <a:xfrm>
                <a:off x="6003" y="2051"/>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Oval 37"/>
              <p:cNvSpPr>
                <a:spLocks noChangeArrowheads="1"/>
              </p:cNvSpPr>
              <p:nvPr/>
            </p:nvSpPr>
            <p:spPr bwMode="auto">
              <a:xfrm>
                <a:off x="6003" y="2051"/>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Rectangle 38"/>
              <p:cNvSpPr>
                <a:spLocks noChangeArrowheads="1"/>
              </p:cNvSpPr>
              <p:nvPr/>
            </p:nvSpPr>
            <p:spPr bwMode="auto">
              <a:xfrm>
                <a:off x="6074" y="2105"/>
                <a:ext cx="16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22" name="Group 43"/>
            <p:cNvGrpSpPr>
              <a:grpSpLocks/>
            </p:cNvGrpSpPr>
            <p:nvPr/>
          </p:nvGrpSpPr>
          <p:grpSpPr bwMode="auto">
            <a:xfrm>
              <a:off x="9140814" y="2825857"/>
              <a:ext cx="296862" cy="304800"/>
              <a:chOff x="5539" y="1818"/>
              <a:chExt cx="187" cy="192"/>
            </a:xfrm>
          </p:grpSpPr>
          <p:sp>
            <p:nvSpPr>
              <p:cNvPr id="23" name="Oval 40"/>
              <p:cNvSpPr>
                <a:spLocks noChangeArrowheads="1"/>
              </p:cNvSpPr>
              <p:nvPr/>
            </p:nvSpPr>
            <p:spPr bwMode="auto">
              <a:xfrm>
                <a:off x="5678" y="1871"/>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Oval 41"/>
              <p:cNvSpPr>
                <a:spLocks noChangeArrowheads="1"/>
              </p:cNvSpPr>
              <p:nvPr/>
            </p:nvSpPr>
            <p:spPr bwMode="auto">
              <a:xfrm>
                <a:off x="5678" y="1871"/>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Rectangle 42"/>
              <p:cNvSpPr>
                <a:spLocks noChangeArrowheads="1"/>
              </p:cNvSpPr>
              <p:nvPr/>
            </p:nvSpPr>
            <p:spPr bwMode="auto">
              <a:xfrm>
                <a:off x="5539" y="1818"/>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sp>
        <p:nvSpPr>
          <p:cNvPr id="41" name="Cloud Callout 40"/>
          <p:cNvSpPr/>
          <p:nvPr/>
        </p:nvSpPr>
        <p:spPr>
          <a:xfrm>
            <a:off x="3277302" y="3486919"/>
            <a:ext cx="4751375" cy="2773414"/>
          </a:xfrm>
          <a:prstGeom prst="cloud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a:solidFill>
                  <a:prstClr val="white"/>
                </a:solidFill>
                <a:latin typeface="Times New Roman" panose="02020603050405020304" pitchFamily="18" charset="0"/>
                <a:cs typeface="Times New Roman" panose="02020603050405020304" pitchFamily="18" charset="0"/>
              </a:rPr>
              <a:t>Hãy viết giả thiết, kết luận và chứng minh định lý trên?</a:t>
            </a:r>
          </a:p>
        </p:txBody>
      </p:sp>
      <p:pic>
        <p:nvPicPr>
          <p:cNvPr id="42" name="Hình ảnh 41" descr="Ảnh có chứa đồ chơi, búp bê, đồ họa véc-tơ&#10;&#10;Mô tả được tạo tự động">
            <a:extLst>
              <a:ext uri="{FF2B5EF4-FFF2-40B4-BE49-F238E27FC236}">
                <a16:creationId xmlns:a16="http://schemas.microsoft.com/office/drawing/2014/main" id="{3826A5B5-F469-40B3-ADA1-5B2DBFFF6EB1}"/>
              </a:ext>
            </a:extLst>
          </p:cNvPr>
          <p:cNvPicPr>
            <a:picLocks noChangeAspect="1"/>
          </p:cNvPicPr>
          <p:nvPr/>
        </p:nvPicPr>
        <p:blipFill>
          <a:blip r:embed="rId3">
            <a:alphaModFix/>
            <a:extLst>
              <a:ext uri="{BEBA8EAE-BF5A-486C-A8C5-ECC9F3942E4B}">
                <a14:imgProps xmlns:a14="http://schemas.microsoft.com/office/drawing/2010/main">
                  <a14:imgLayer r:embed="rId4">
                    <a14:imgEffect>
                      <a14:backgroundRemoval t="3008" b="94361" l="5181" r="88601">
                        <a14:foregroundMark x1="37306" y1="87970" x2="37306" y2="87970"/>
                        <a14:foregroundMark x1="37306" y1="87970" x2="37306" y2="87970"/>
                        <a14:foregroundMark x1="23834" y1="94361" x2="23834" y2="94361"/>
                        <a14:foregroundMark x1="23834" y1="94361" x2="23834" y2="94361"/>
                        <a14:foregroundMark x1="81865" y1="10902" x2="81865" y2="10902"/>
                        <a14:foregroundMark x1="83420" y1="3383" x2="83420" y2="3383"/>
                        <a14:foregroundMark x1="87565" y1="32331" x2="87565" y2="32331"/>
                        <a14:foregroundMark x1="87565" y1="33459" x2="87565" y2="33459"/>
                        <a14:foregroundMark x1="87047" y1="29323" x2="87047" y2="29323"/>
                        <a14:foregroundMark x1="87047" y1="30827" x2="87047" y2="30827"/>
                        <a14:foregroundMark x1="86010" y1="31203" x2="86010" y2="31203"/>
                        <a14:foregroundMark x1="86010" y1="31203" x2="86010" y2="31203"/>
                        <a14:foregroundMark x1="79275" y1="40977" x2="79275" y2="40977"/>
                        <a14:foregroundMark x1="73057" y1="16917" x2="73057" y2="16917"/>
                        <a14:foregroundMark x1="16580" y1="10902" x2="16580" y2="10902"/>
                        <a14:foregroundMark x1="16580" y1="10902" x2="16580" y2="10902"/>
                        <a14:foregroundMark x1="17098" y1="9398" x2="17098" y2="9398"/>
                        <a14:foregroundMark x1="19171" y1="15789" x2="19171" y2="15789"/>
                        <a14:foregroundMark x1="9845" y1="22180" x2="9845" y2="22180"/>
                        <a14:foregroundMark x1="5181" y1="23684" x2="5181" y2="23684"/>
                        <a14:foregroundMark x1="17617" y1="24812" x2="17617" y2="24812"/>
                        <a14:foregroundMark x1="79275" y1="10902" x2="79275" y2="10902"/>
                      </a14:backgroundRemoval>
                    </a14:imgEffect>
                    <a14:imgEffect>
                      <a14:sharpenSoften amount="-50000"/>
                    </a14:imgEffect>
                    <a14:imgEffect>
                      <a14:brightnessContrast contrast="-40000"/>
                    </a14:imgEffect>
                  </a14:imgLayer>
                </a14:imgProps>
              </a:ext>
            </a:extLst>
          </a:blip>
          <a:stretch>
            <a:fillRect/>
          </a:stretch>
        </p:blipFill>
        <p:spPr>
          <a:xfrm>
            <a:off x="839798" y="3887801"/>
            <a:ext cx="1636224" cy="2255106"/>
          </a:xfrm>
          <a:prstGeom prst="rect">
            <a:avLst/>
          </a:prstGeom>
        </p:spPr>
      </p:pic>
      <p:sp>
        <p:nvSpPr>
          <p:cNvPr id="44" name="TextBox 27">
            <a:extLst>
              <a:ext uri="{FF2B5EF4-FFF2-40B4-BE49-F238E27FC236}">
                <a16:creationId xmlns:a16="http://schemas.microsoft.com/office/drawing/2014/main" id="{1B180BC4-EC21-4ED2-86C2-70CB034B3C8F}"/>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
        <p:nvSpPr>
          <p:cNvPr id="46" name="Hình chữ nhật: Góc Tròn 45">
            <a:extLst>
              <a:ext uri="{FF2B5EF4-FFF2-40B4-BE49-F238E27FC236}">
                <a16:creationId xmlns:a16="http://schemas.microsoft.com/office/drawing/2014/main" id="{1C8EAA83-F33E-4CB8-96E5-5DC76D1A07C3}"/>
              </a:ext>
            </a:extLst>
          </p:cNvPr>
          <p:cNvSpPr/>
          <p:nvPr/>
        </p:nvSpPr>
        <p:spPr>
          <a:xfrm>
            <a:off x="755210" y="1924790"/>
            <a:ext cx="7355603" cy="953673"/>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rtlCol="0" anchor="ctr"/>
          <a:lstStyle/>
          <a:p>
            <a:pPr algn="just" fontAlgn="base">
              <a:spcBef>
                <a:spcPct val="50000"/>
              </a:spcBef>
              <a:spcAft>
                <a:spcPct val="0"/>
              </a:spcAft>
            </a:pPr>
            <a:r>
              <a:rPr lang="en-US" altLang="en-US" sz="2800" b="1" u="sng" dirty="0" err="1">
                <a:solidFill>
                  <a:srgbClr val="FF0000"/>
                </a:solidFill>
                <a:latin typeface="Times New Roman" panose="02020603050405020304" pitchFamily="18" charset="0"/>
              </a:rPr>
              <a:t>Định</a:t>
            </a:r>
            <a:r>
              <a:rPr lang="en-US" altLang="en-US" sz="2800" b="1" u="sng" dirty="0">
                <a:solidFill>
                  <a:srgbClr val="FF0000"/>
                </a:solidFill>
                <a:latin typeface="Times New Roman" panose="02020603050405020304" pitchFamily="18" charset="0"/>
              </a:rPr>
              <a:t> </a:t>
            </a:r>
            <a:r>
              <a:rPr lang="en-US" altLang="en-US" sz="2800" b="1" u="sng" dirty="0" err="1">
                <a:solidFill>
                  <a:srgbClr val="FF0000"/>
                </a:solidFill>
                <a:latin typeface="Times New Roman" panose="02020603050405020304" pitchFamily="18" charset="0"/>
              </a:rPr>
              <a:t>lí</a:t>
            </a:r>
            <a:r>
              <a:rPr lang="en-US" altLang="en-US" sz="2800" b="1" dirty="0">
                <a:solidFill>
                  <a:srgbClr val="FF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Số</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đo</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của</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góc</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có</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đỉnh</a:t>
            </a:r>
            <a:r>
              <a:rPr lang="en-US" altLang="en-US" sz="2800" dirty="0">
                <a:solidFill>
                  <a:srgbClr val="000000"/>
                </a:solidFill>
                <a:latin typeface="Times New Roman" panose="02020603050405020304" pitchFamily="18" charset="0"/>
              </a:rPr>
              <a:t> ở </a:t>
            </a:r>
            <a:r>
              <a:rPr lang="en-US" altLang="en-US" sz="2800" dirty="0" err="1">
                <a:solidFill>
                  <a:srgbClr val="000000"/>
                </a:solidFill>
                <a:latin typeface="Times New Roman" panose="02020603050405020304" pitchFamily="18" charset="0"/>
              </a:rPr>
              <a:t>bên</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trong</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đường</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tròn</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bằng</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nửa</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tổng</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số</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đo</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hai</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cung</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bị</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chắn</a:t>
            </a:r>
            <a:r>
              <a:rPr lang="en-US" altLang="en-US" sz="2800" dirty="0">
                <a:solidFill>
                  <a:srgbClr val="000000"/>
                </a:solidFill>
                <a:latin typeface="Times New Roman" panose="02020603050405020304" pitchFamily="18" charset="0"/>
              </a:rPr>
              <a:t>.</a:t>
            </a:r>
          </a:p>
        </p:txBody>
      </p:sp>
    </p:spTree>
    <p:extLst>
      <p:ext uri="{BB962C8B-B14F-4D97-AF65-F5344CB8AC3E}">
        <p14:creationId xmlns:p14="http://schemas.microsoft.com/office/powerpoint/2010/main" val="3127593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barn(inVertical)">
                                      <p:cBhvr>
                                        <p:cTn id="18" dur="500"/>
                                        <p:tgtEl>
                                          <p:spTgt spid="41"/>
                                        </p:tgtEl>
                                      </p:cBhvr>
                                    </p:animEffect>
                                  </p:childTnLst>
                                </p:cTn>
                              </p:par>
                              <p:par>
                                <p:cTn id="19" presetID="1" presetClass="entr" presetSubtype="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1"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Hình ảnh 68">
            <a:extLst>
              <a:ext uri="{FF2B5EF4-FFF2-40B4-BE49-F238E27FC236}">
                <a16:creationId xmlns:a16="http://schemas.microsoft.com/office/drawing/2014/main" id="{BDAB63B1-315E-407A-B78E-180887EC228C}"/>
              </a:ext>
            </a:extLst>
          </p:cNvPr>
          <p:cNvPicPr>
            <a:picLocks noChangeAspect="1"/>
          </p:cNvPicPr>
          <p:nvPr/>
        </p:nvPicPr>
        <p:blipFill>
          <a:blip r:embed="rId2"/>
          <a:stretch>
            <a:fillRect/>
          </a:stretch>
        </p:blipFill>
        <p:spPr>
          <a:xfrm>
            <a:off x="14287" y="0"/>
            <a:ext cx="12177713" cy="6866056"/>
          </a:xfrm>
          <a:prstGeom prst="rect">
            <a:avLst/>
          </a:prstGeom>
        </p:spPr>
      </p:pic>
      <p:graphicFrame>
        <p:nvGraphicFramePr>
          <p:cNvPr id="9" name="Object 8"/>
          <p:cNvGraphicFramePr>
            <a:graphicFrameLocks noChangeAspect="1"/>
          </p:cNvGraphicFramePr>
          <p:nvPr>
            <p:extLst>
              <p:ext uri="{D42A27DB-BD31-4B8C-83A1-F6EECF244321}">
                <p14:modId xmlns:p14="http://schemas.microsoft.com/office/powerpoint/2010/main" val="3913249428"/>
              </p:ext>
            </p:extLst>
          </p:nvPr>
        </p:nvGraphicFramePr>
        <p:xfrm>
          <a:off x="1833563" y="5883275"/>
          <a:ext cx="2427287" cy="755650"/>
        </p:xfrm>
        <a:graphic>
          <a:graphicData uri="http://schemas.openxmlformats.org/presentationml/2006/ole">
            <mc:AlternateContent xmlns:mc="http://schemas.openxmlformats.org/markup-compatibility/2006">
              <mc:Choice xmlns:v="urn:schemas-microsoft-com:vml" Requires="v">
                <p:oleObj name="Equation" r:id="rId3" imgW="1815840" imgH="507960" progId="Equation.DSMT4">
                  <p:embed/>
                </p:oleObj>
              </mc:Choice>
              <mc:Fallback>
                <p:oleObj name="Equation" r:id="rId3" imgW="1815840" imgH="507960" progId="Equation.DSMT4">
                  <p:embed/>
                  <p:pic>
                    <p:nvPicPr>
                      <p:cNvPr id="9" name="Object 8"/>
                      <p:cNvPicPr>
                        <a:picLocks noChangeAspect="1" noChangeArrowheads="1"/>
                      </p:cNvPicPr>
                      <p:nvPr/>
                    </p:nvPicPr>
                    <p:blipFill>
                      <a:blip r:embed="rId4"/>
                      <a:srcRect/>
                      <a:stretch>
                        <a:fillRect/>
                      </a:stretch>
                    </p:blipFill>
                    <p:spPr bwMode="auto">
                      <a:xfrm>
                        <a:off x="1833563" y="5883275"/>
                        <a:ext cx="2427287" cy="755650"/>
                      </a:xfrm>
                      <a:prstGeom prst="rect">
                        <a:avLst/>
                      </a:prstGeom>
                      <a:noFill/>
                    </p:spPr>
                  </p:pic>
                </p:oleObj>
              </mc:Fallback>
            </mc:AlternateContent>
          </a:graphicData>
        </a:graphic>
      </p:graphicFrame>
      <p:sp>
        <p:nvSpPr>
          <p:cNvPr id="2" name="Rectangle 1"/>
          <p:cNvSpPr/>
          <p:nvPr/>
        </p:nvSpPr>
        <p:spPr>
          <a:xfrm>
            <a:off x="620387" y="932189"/>
            <a:ext cx="1960793" cy="523220"/>
          </a:xfrm>
          <a:prstGeom prst="rect">
            <a:avLst/>
          </a:prstGeom>
        </p:spPr>
        <p:txBody>
          <a:bodyPr wrap="none">
            <a:spAutoFit/>
          </a:bodyPr>
          <a:lstStyle/>
          <a:p>
            <a:r>
              <a:rPr lang="en-US" sz="2800" b="1">
                <a:solidFill>
                  <a:srgbClr val="FF0000"/>
                </a:solidFill>
                <a:latin typeface="Times New Roman" pitchFamily="18" charset="0"/>
                <a:cs typeface="Arial" charset="0"/>
              </a:rPr>
              <a:t>*  Hình vẽ: </a:t>
            </a:r>
            <a:endParaRPr lang="en-US" sz="2800" b="1">
              <a:solidFill>
                <a:srgbClr val="FF0000"/>
              </a:solidFill>
            </a:endParaRPr>
          </a:p>
        </p:txBody>
      </p:sp>
      <p:sp>
        <p:nvSpPr>
          <p:cNvPr id="10" name="Text Box 101"/>
          <p:cNvSpPr txBox="1">
            <a:spLocks noChangeArrowheads="1"/>
          </p:cNvSpPr>
          <p:nvPr/>
        </p:nvSpPr>
        <p:spPr bwMode="auto">
          <a:xfrm>
            <a:off x="6884618" y="1039194"/>
            <a:ext cx="30139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just" eaLnBrk="1" fontAlgn="base" hangingPunct="1">
              <a:spcBef>
                <a:spcPct val="50000"/>
              </a:spcBef>
              <a:spcAft>
                <a:spcPct val="0"/>
              </a:spcAft>
            </a:pPr>
            <a:r>
              <a:rPr lang="en-US" altLang="en-US" sz="2800" b="1">
                <a:solidFill>
                  <a:srgbClr val="FF0000"/>
                </a:solidFill>
                <a:latin typeface="Times New Roman" panose="02020603050405020304" pitchFamily="18" charset="0"/>
              </a:rPr>
              <a:t>* Hướng dẫn:</a:t>
            </a:r>
          </a:p>
        </p:txBody>
      </p:sp>
      <p:sp>
        <p:nvSpPr>
          <p:cNvPr id="11" name="Line 163"/>
          <p:cNvSpPr>
            <a:spLocks noChangeShapeType="1"/>
          </p:cNvSpPr>
          <p:nvPr/>
        </p:nvSpPr>
        <p:spPr bwMode="auto">
          <a:xfrm flipV="1">
            <a:off x="9171698" y="2746990"/>
            <a:ext cx="6192" cy="511070"/>
          </a:xfrm>
          <a:prstGeom prst="line">
            <a:avLst/>
          </a:prstGeom>
          <a:noFill/>
          <a:ln w="38100" cmpd="dbl">
            <a:solidFill>
              <a:sysClr val="windowText" lastClr="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kern="0">
              <a:solidFill>
                <a:prstClr val="black"/>
              </a:solidFill>
              <a:latin typeface="Garamond" panose="02020404030301010803" pitchFamily="18" charset="0"/>
              <a:cs typeface="Arial" panose="020B0604020202020204" pitchFamily="34" charset="0"/>
            </a:endParaRPr>
          </a:p>
        </p:txBody>
      </p:sp>
      <p:sp>
        <p:nvSpPr>
          <p:cNvPr id="12" name="Line 164"/>
          <p:cNvSpPr>
            <a:spLocks noChangeShapeType="1"/>
          </p:cNvSpPr>
          <p:nvPr/>
        </p:nvSpPr>
        <p:spPr bwMode="auto">
          <a:xfrm flipH="1" flipV="1">
            <a:off x="9153565" y="3928905"/>
            <a:ext cx="1746" cy="580978"/>
          </a:xfrm>
          <a:prstGeom prst="line">
            <a:avLst/>
          </a:prstGeom>
          <a:noFill/>
          <a:ln w="38100" cmpd="dbl">
            <a:solidFill>
              <a:sysClr val="windowText" lastClr="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kern="0">
              <a:solidFill>
                <a:prstClr val="black"/>
              </a:solidFill>
              <a:latin typeface="Garamond" panose="02020404030301010803" pitchFamily="18" charset="0"/>
              <a:cs typeface="Arial" panose="020B0604020202020204" pitchFamily="34" charset="0"/>
            </a:endParaRPr>
          </a:p>
        </p:txBody>
      </p:sp>
      <p:sp>
        <p:nvSpPr>
          <p:cNvPr id="14" name="Line 166"/>
          <p:cNvSpPr>
            <a:spLocks noChangeShapeType="1"/>
          </p:cNvSpPr>
          <p:nvPr/>
        </p:nvSpPr>
        <p:spPr bwMode="auto">
          <a:xfrm flipH="1" flipV="1">
            <a:off x="9171697" y="5078208"/>
            <a:ext cx="4274" cy="535652"/>
          </a:xfrm>
          <a:prstGeom prst="line">
            <a:avLst/>
          </a:prstGeom>
          <a:noFill/>
          <a:ln w="38100" cmpd="dbl">
            <a:solidFill>
              <a:sysClr val="windowText" lastClr="0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defRPr/>
            </a:pPr>
            <a:endParaRPr lang="en-US" kern="0">
              <a:solidFill>
                <a:prstClr val="black"/>
              </a:solidFill>
              <a:latin typeface="Garamond" panose="02020404030301010803" pitchFamily="18" charset="0"/>
              <a:cs typeface="Arial" panose="020B0604020202020204" pitchFamily="34" charset="0"/>
            </a:endParaRPr>
          </a:p>
        </p:txBody>
      </p:sp>
      <p:graphicFrame>
        <p:nvGraphicFramePr>
          <p:cNvPr id="15" name="Object 34"/>
          <p:cNvGraphicFramePr>
            <a:graphicFrameLocks noChangeAspect="1"/>
          </p:cNvGraphicFramePr>
          <p:nvPr>
            <p:extLst>
              <p:ext uri="{D42A27DB-BD31-4B8C-83A1-F6EECF244321}">
                <p14:modId xmlns:p14="http://schemas.microsoft.com/office/powerpoint/2010/main" val="4202494733"/>
              </p:ext>
            </p:extLst>
          </p:nvPr>
        </p:nvGraphicFramePr>
        <p:xfrm>
          <a:off x="7440613" y="3114675"/>
          <a:ext cx="2827337" cy="938213"/>
        </p:xfrm>
        <a:graphic>
          <a:graphicData uri="http://schemas.openxmlformats.org/presentationml/2006/ole">
            <mc:AlternateContent xmlns:mc="http://schemas.openxmlformats.org/markup-compatibility/2006">
              <mc:Choice xmlns:v="urn:schemas-microsoft-com:vml" Requires="v">
                <p:oleObj name="Equation" r:id="rId5" imgW="1676160" imgH="469800" progId="Equation.DSMT4">
                  <p:embed/>
                </p:oleObj>
              </mc:Choice>
              <mc:Fallback>
                <p:oleObj name="Equation" r:id="rId5" imgW="1676160" imgH="469800" progId="Equation.DSMT4">
                  <p:embed/>
                  <p:pic>
                    <p:nvPicPr>
                      <p:cNvPr id="15" name="Object 34"/>
                      <p:cNvPicPr>
                        <a:picLocks noChangeAspect="1" noChangeArrowheads="1"/>
                      </p:cNvPicPr>
                      <p:nvPr/>
                    </p:nvPicPr>
                    <p:blipFill>
                      <a:blip r:embed="rId6"/>
                      <a:srcRect/>
                      <a:stretch>
                        <a:fillRect/>
                      </a:stretch>
                    </p:blipFill>
                    <p:spPr bwMode="auto">
                      <a:xfrm>
                        <a:off x="7440613" y="3114675"/>
                        <a:ext cx="2827337" cy="938213"/>
                      </a:xfrm>
                      <a:prstGeom prst="rect">
                        <a:avLst/>
                      </a:prstGeom>
                      <a:noFill/>
                      <a:ln>
                        <a:noFill/>
                      </a:ln>
                      <a:effec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385156609"/>
              </p:ext>
            </p:extLst>
          </p:nvPr>
        </p:nvGraphicFramePr>
        <p:xfrm>
          <a:off x="7426325" y="1797050"/>
          <a:ext cx="2741613" cy="942975"/>
        </p:xfrm>
        <a:graphic>
          <a:graphicData uri="http://schemas.openxmlformats.org/presentationml/2006/ole">
            <mc:AlternateContent xmlns:mc="http://schemas.openxmlformats.org/markup-compatibility/2006">
              <mc:Choice xmlns:v="urn:schemas-microsoft-com:vml" Requires="v">
                <p:oleObj name="Equation" r:id="rId7" imgW="1612800" imgH="469800" progId="Equation.DSMT4">
                  <p:embed/>
                </p:oleObj>
              </mc:Choice>
              <mc:Fallback>
                <p:oleObj name="Equation" r:id="rId7" imgW="1612800" imgH="469800" progId="Equation.DSMT4">
                  <p:embed/>
                  <p:pic>
                    <p:nvPicPr>
                      <p:cNvPr id="16" name="Object 15"/>
                      <p:cNvPicPr>
                        <a:picLocks noChangeAspect="1" noChangeArrowheads="1"/>
                      </p:cNvPicPr>
                      <p:nvPr/>
                    </p:nvPicPr>
                    <p:blipFill>
                      <a:blip r:embed="rId8"/>
                      <a:srcRect/>
                      <a:stretch>
                        <a:fillRect/>
                      </a:stretch>
                    </p:blipFill>
                    <p:spPr bwMode="auto">
                      <a:xfrm>
                        <a:off x="7426325" y="1797050"/>
                        <a:ext cx="2741613" cy="942975"/>
                      </a:xfrm>
                      <a:prstGeom prst="rect">
                        <a:avLst/>
                      </a:prstGeom>
                      <a:noFill/>
                      <a:ln>
                        <a:noFill/>
                      </a:ln>
                      <a:effectLst/>
                    </p:spPr>
                  </p:pic>
                </p:oleObj>
              </mc:Fallback>
            </mc:AlternateContent>
          </a:graphicData>
        </a:graphic>
      </p:graphicFrame>
      <p:graphicFrame>
        <p:nvGraphicFramePr>
          <p:cNvPr id="17" name="Object 36"/>
          <p:cNvGraphicFramePr>
            <a:graphicFrameLocks noChangeAspect="1"/>
          </p:cNvGraphicFramePr>
          <p:nvPr/>
        </p:nvGraphicFramePr>
        <p:xfrm>
          <a:off x="8238781" y="4509883"/>
          <a:ext cx="1712912" cy="568325"/>
        </p:xfrm>
        <a:graphic>
          <a:graphicData uri="http://schemas.openxmlformats.org/presentationml/2006/ole">
            <mc:AlternateContent xmlns:mc="http://schemas.openxmlformats.org/markup-compatibility/2006">
              <mc:Choice xmlns:v="urn:schemas-microsoft-com:vml" Requires="v">
                <p:oleObj name="Equation" r:id="rId9" imgW="952200" imgH="266400" progId="Equation.DSMT4">
                  <p:embed/>
                </p:oleObj>
              </mc:Choice>
              <mc:Fallback>
                <p:oleObj name="Equation" r:id="rId9" imgW="952200" imgH="266400" progId="Equation.DSMT4">
                  <p:embed/>
                  <p:pic>
                    <p:nvPicPr>
                      <p:cNvPr id="17" name="Object 36"/>
                      <p:cNvPicPr>
                        <a:picLocks noChangeAspect="1" noChangeArrowheads="1"/>
                      </p:cNvPicPr>
                      <p:nvPr/>
                    </p:nvPicPr>
                    <p:blipFill>
                      <a:blip r:embed="rId10"/>
                      <a:srcRect/>
                      <a:stretch>
                        <a:fillRect/>
                      </a:stretch>
                    </p:blipFill>
                    <p:spPr bwMode="auto">
                      <a:xfrm>
                        <a:off x="8238781" y="4509883"/>
                        <a:ext cx="1712912" cy="5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8" name="Group 17"/>
          <p:cNvGrpSpPr/>
          <p:nvPr/>
        </p:nvGrpSpPr>
        <p:grpSpPr>
          <a:xfrm>
            <a:off x="7437438" y="5484441"/>
            <a:ext cx="3544624" cy="513171"/>
            <a:chOff x="3295650" y="5884863"/>
            <a:chExt cx="3544624" cy="513171"/>
          </a:xfrm>
        </p:grpSpPr>
        <p:sp>
          <p:nvSpPr>
            <p:cNvPr id="19" name="TextBox 18"/>
            <p:cNvSpPr txBox="1">
              <a:spLocks noChangeArrowheads="1"/>
            </p:cNvSpPr>
            <p:nvPr/>
          </p:nvSpPr>
          <p:spPr bwMode="auto">
            <a:xfrm>
              <a:off x="3874542" y="5936071"/>
              <a:ext cx="2214209"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fontAlgn="base" hangingPunct="1">
                <a:spcBef>
                  <a:spcPct val="0"/>
                </a:spcBef>
                <a:spcAft>
                  <a:spcPct val="0"/>
                </a:spcAft>
                <a:defRPr/>
              </a:pPr>
              <a:r>
                <a:rPr lang="en-US" altLang="en-US" sz="2400" kern="0" dirty="0" err="1">
                  <a:solidFill>
                    <a:srgbClr val="000000"/>
                  </a:solidFill>
                  <a:latin typeface="Times New Roman" panose="02020603050405020304" pitchFamily="18" charset="0"/>
                  <a:cs typeface="Times New Roman" panose="02020603050405020304" pitchFamily="18" charset="0"/>
                </a:rPr>
                <a:t>là</a:t>
              </a:r>
              <a:r>
                <a:rPr lang="en-US" altLang="en-US" sz="2400" kern="0" dirty="0">
                  <a:solidFill>
                    <a:srgbClr val="000000"/>
                  </a:solidFill>
                  <a:latin typeface="Times New Roman" panose="02020603050405020304" pitchFamily="18" charset="0"/>
                  <a:cs typeface="Times New Roman" panose="02020603050405020304" pitchFamily="18" charset="0"/>
                </a:rPr>
                <a:t> </a:t>
              </a:r>
              <a:r>
                <a:rPr lang="en-US" altLang="en-US" sz="2400" kern="0" dirty="0" err="1">
                  <a:solidFill>
                    <a:srgbClr val="000000"/>
                  </a:solidFill>
                  <a:latin typeface="Times New Roman" panose="02020603050405020304" pitchFamily="18" charset="0"/>
                  <a:cs typeface="Times New Roman" panose="02020603050405020304" pitchFamily="18" charset="0"/>
                </a:rPr>
                <a:t>góc</a:t>
              </a:r>
              <a:r>
                <a:rPr lang="en-US" altLang="en-US" sz="2400" kern="0" dirty="0">
                  <a:solidFill>
                    <a:srgbClr val="000000"/>
                  </a:solidFill>
                  <a:latin typeface="Times New Roman" panose="02020603050405020304" pitchFamily="18" charset="0"/>
                  <a:cs typeface="Times New Roman" panose="02020603050405020304" pitchFamily="18" charset="0"/>
                </a:rPr>
                <a:t> </a:t>
              </a:r>
              <a:r>
                <a:rPr lang="en-US" altLang="en-US" sz="2400" kern="0" dirty="0" err="1">
                  <a:solidFill>
                    <a:srgbClr val="000000"/>
                  </a:solidFill>
                  <a:latin typeface="Times New Roman" panose="02020603050405020304" pitchFamily="18" charset="0"/>
                  <a:cs typeface="Times New Roman" panose="02020603050405020304" pitchFamily="18" charset="0"/>
                </a:rPr>
                <a:t>ngoài</a:t>
              </a:r>
              <a:r>
                <a:rPr lang="en-US" altLang="en-US" sz="2400" kern="0" dirty="0">
                  <a:solidFill>
                    <a:srgbClr val="000000"/>
                  </a:solidFill>
                  <a:latin typeface="Times New Roman" panose="02020603050405020304" pitchFamily="18" charset="0"/>
                  <a:cs typeface="Times New Roman" panose="02020603050405020304" pitchFamily="18" charset="0"/>
                </a:rPr>
                <a:t> </a:t>
              </a:r>
              <a:r>
                <a:rPr lang="en-US" altLang="en-US" sz="2400" kern="0" dirty="0" err="1">
                  <a:solidFill>
                    <a:srgbClr val="000000"/>
                  </a:solidFill>
                  <a:latin typeface="Times New Roman" panose="02020603050405020304" pitchFamily="18" charset="0"/>
                  <a:cs typeface="Times New Roman" panose="02020603050405020304" pitchFamily="18" charset="0"/>
                </a:rPr>
                <a:t>của</a:t>
              </a:r>
              <a:r>
                <a:rPr lang="en-US" altLang="en-US" sz="2400" kern="0" dirty="0">
                  <a:solidFill>
                    <a:srgbClr val="000000"/>
                  </a:solidFill>
                  <a:latin typeface="Times New Roman" panose="02020603050405020304" pitchFamily="18" charset="0"/>
                  <a:cs typeface="Times New Roman" panose="02020603050405020304" pitchFamily="18" charset="0"/>
                </a:rPr>
                <a:t> </a:t>
              </a:r>
              <a:endParaRPr lang="vi-VN" altLang="en-US" sz="2400" kern="0"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Object 19"/>
            <p:cNvGraphicFramePr>
              <a:graphicFrameLocks noChangeAspect="1"/>
            </p:cNvGraphicFramePr>
            <p:nvPr>
              <p:extLst>
                <p:ext uri="{D42A27DB-BD31-4B8C-83A1-F6EECF244321}">
                  <p14:modId xmlns:p14="http://schemas.microsoft.com/office/powerpoint/2010/main" val="182112387"/>
                </p:ext>
              </p:extLst>
            </p:nvPr>
          </p:nvGraphicFramePr>
          <p:xfrm>
            <a:off x="6011246" y="6012964"/>
            <a:ext cx="829028" cy="308175"/>
          </p:xfrm>
          <a:graphic>
            <a:graphicData uri="http://schemas.openxmlformats.org/presentationml/2006/ole">
              <mc:AlternateContent xmlns:mc="http://schemas.openxmlformats.org/markup-compatibility/2006">
                <mc:Choice xmlns:v="urn:schemas-microsoft-com:vml" Requires="v">
                  <p:oleObj name="Equation" r:id="rId11" imgW="444240" imgH="164880" progId="Equation.DSMT4">
                    <p:embed/>
                  </p:oleObj>
                </mc:Choice>
                <mc:Fallback>
                  <p:oleObj name="Equation" r:id="rId11" imgW="444240" imgH="164880" progId="Equation.DSMT4">
                    <p:embed/>
                    <p:pic>
                      <p:nvPicPr>
                        <p:cNvPr id="20" name="Object 19"/>
                        <p:cNvPicPr>
                          <a:picLocks noChangeAspect="1" noChangeArrowheads="1"/>
                        </p:cNvPicPr>
                        <p:nvPr/>
                      </p:nvPicPr>
                      <p:blipFill>
                        <a:blip r:embed="rId12"/>
                        <a:srcRect/>
                        <a:stretch>
                          <a:fillRect/>
                        </a:stretch>
                      </p:blipFill>
                      <p:spPr bwMode="auto">
                        <a:xfrm>
                          <a:off x="6011246" y="6012964"/>
                          <a:ext cx="829028" cy="30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 name="Object 37"/>
            <p:cNvGraphicFramePr>
              <a:graphicFrameLocks noChangeAspect="1"/>
            </p:cNvGraphicFramePr>
            <p:nvPr/>
          </p:nvGraphicFramePr>
          <p:xfrm>
            <a:off x="3295650" y="5884863"/>
            <a:ext cx="750888" cy="438150"/>
          </p:xfrm>
          <a:graphic>
            <a:graphicData uri="http://schemas.openxmlformats.org/presentationml/2006/ole">
              <mc:AlternateContent xmlns:mc="http://schemas.openxmlformats.org/markup-compatibility/2006">
                <mc:Choice xmlns:v="urn:schemas-microsoft-com:vml" Requires="v">
                  <p:oleObj name="Equation" r:id="rId13" imgW="431640" imgH="241200" progId="Equation.DSMT4">
                    <p:embed/>
                  </p:oleObj>
                </mc:Choice>
                <mc:Fallback>
                  <p:oleObj name="Equation" r:id="rId13" imgW="431640" imgH="241200" progId="Equation.DSMT4">
                    <p:embed/>
                    <p:pic>
                      <p:nvPicPr>
                        <p:cNvPr id="21" name="Object 37"/>
                        <p:cNvPicPr>
                          <a:picLocks noChangeAspect="1" noChangeArrowheads="1"/>
                        </p:cNvPicPr>
                        <p:nvPr/>
                      </p:nvPicPr>
                      <p:blipFill>
                        <a:blip r:embed="rId14"/>
                        <a:srcRect/>
                        <a:stretch>
                          <a:fillRect/>
                        </a:stretch>
                      </p:blipFill>
                      <p:spPr bwMode="auto">
                        <a:xfrm>
                          <a:off x="3295650" y="5884863"/>
                          <a:ext cx="750888" cy="438150"/>
                        </a:xfrm>
                        <a:prstGeom prst="rect">
                          <a:avLst/>
                        </a:prstGeom>
                        <a:noFill/>
                        <a:ln>
                          <a:noFill/>
                        </a:ln>
                      </p:spPr>
                    </p:pic>
                  </p:oleObj>
                </mc:Fallback>
              </mc:AlternateContent>
            </a:graphicData>
          </a:graphic>
        </p:graphicFrame>
      </p:grpSp>
      <p:sp>
        <p:nvSpPr>
          <p:cNvPr id="22" name="Freeform 21"/>
          <p:cNvSpPr>
            <a:spLocks/>
          </p:cNvSpPr>
          <p:nvPr/>
        </p:nvSpPr>
        <p:spPr bwMode="auto">
          <a:xfrm>
            <a:off x="2740147" y="1844460"/>
            <a:ext cx="120650" cy="39688"/>
          </a:xfrm>
          <a:custGeom>
            <a:avLst/>
            <a:gdLst>
              <a:gd name="T0" fmla="*/ 76 w 76"/>
              <a:gd name="T1" fmla="*/ 0 h 25"/>
              <a:gd name="T2" fmla="*/ 0 w 76"/>
              <a:gd name="T3" fmla="*/ 7 h 25"/>
            </a:gdLst>
            <a:ahLst/>
            <a:cxnLst>
              <a:cxn ang="0">
                <a:pos x="T0" y="T1"/>
              </a:cxn>
              <a:cxn ang="0">
                <a:pos x="T2" y="T3"/>
              </a:cxn>
            </a:cxnLst>
            <a:rect l="0" t="0" r="r" b="b"/>
            <a:pathLst>
              <a:path w="76" h="25">
                <a:moveTo>
                  <a:pt x="76" y="0"/>
                </a:moveTo>
                <a:cubicBezTo>
                  <a:pt x="56" y="22"/>
                  <a:pt x="23" y="25"/>
                  <a:pt x="0" y="7"/>
                </a:cubicBezTo>
              </a:path>
            </a:pathLst>
          </a:cu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3" name="Freeform 6"/>
          <p:cNvSpPr>
            <a:spLocks/>
          </p:cNvSpPr>
          <p:nvPr/>
        </p:nvSpPr>
        <p:spPr bwMode="auto">
          <a:xfrm>
            <a:off x="2730622" y="1897529"/>
            <a:ext cx="155575" cy="41275"/>
          </a:xfrm>
          <a:custGeom>
            <a:avLst/>
            <a:gdLst>
              <a:gd name="T0" fmla="*/ 98 w 98"/>
              <a:gd name="T1" fmla="*/ 0 h 26"/>
              <a:gd name="T2" fmla="*/ 0 w 98"/>
              <a:gd name="T3" fmla="*/ 10 h 26"/>
            </a:gdLst>
            <a:ahLst/>
            <a:cxnLst>
              <a:cxn ang="0">
                <a:pos x="T0" y="T1"/>
              </a:cxn>
              <a:cxn ang="0">
                <a:pos x="T2" y="T3"/>
              </a:cxn>
            </a:cxnLst>
            <a:rect l="0" t="0" r="r" b="b"/>
            <a:pathLst>
              <a:path w="98" h="26">
                <a:moveTo>
                  <a:pt x="98" y="0"/>
                </a:moveTo>
                <a:cubicBezTo>
                  <a:pt x="70" y="22"/>
                  <a:pt x="32" y="26"/>
                  <a:pt x="0" y="10"/>
                </a:cubicBezTo>
              </a:path>
            </a:pathLst>
          </a:cu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4" name="Freeform 7"/>
          <p:cNvSpPr>
            <a:spLocks/>
          </p:cNvSpPr>
          <p:nvPr/>
        </p:nvSpPr>
        <p:spPr bwMode="auto">
          <a:xfrm>
            <a:off x="2591251" y="2999872"/>
            <a:ext cx="111125" cy="50800"/>
          </a:xfrm>
          <a:custGeom>
            <a:avLst/>
            <a:gdLst>
              <a:gd name="T0" fmla="*/ 0 w 70"/>
              <a:gd name="T1" fmla="*/ 15 h 32"/>
              <a:gd name="T2" fmla="*/ 67 w 70"/>
              <a:gd name="T3" fmla="*/ 27 h 32"/>
              <a:gd name="T4" fmla="*/ 70 w 70"/>
              <a:gd name="T5" fmla="*/ 32 h 32"/>
            </a:gdLst>
            <a:ahLst/>
            <a:cxnLst>
              <a:cxn ang="0">
                <a:pos x="T0" y="T1"/>
              </a:cxn>
              <a:cxn ang="0">
                <a:pos x="T2" y="T3"/>
              </a:cxn>
              <a:cxn ang="0">
                <a:pos x="T4" y="T5"/>
              </a:cxn>
            </a:cxnLst>
            <a:rect l="0" t="0" r="r" b="b"/>
            <a:pathLst>
              <a:path w="70" h="32">
                <a:moveTo>
                  <a:pt x="0" y="15"/>
                </a:moveTo>
                <a:cubicBezTo>
                  <a:pt x="22" y="0"/>
                  <a:pt x="51" y="5"/>
                  <a:pt x="67" y="27"/>
                </a:cubicBezTo>
                <a:cubicBezTo>
                  <a:pt x="68" y="28"/>
                  <a:pt x="69" y="30"/>
                  <a:pt x="70" y="32"/>
                </a:cubicBezTo>
              </a:path>
            </a:pathLst>
          </a:cu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5" name="Line 14"/>
          <p:cNvSpPr>
            <a:spLocks noChangeShapeType="1"/>
          </p:cNvSpPr>
          <p:nvPr/>
        </p:nvSpPr>
        <p:spPr bwMode="auto">
          <a:xfrm flipH="1">
            <a:off x="2540451" y="1671214"/>
            <a:ext cx="241300" cy="1690688"/>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6" name="Line 15"/>
          <p:cNvSpPr>
            <a:spLocks noChangeShapeType="1"/>
          </p:cNvSpPr>
          <p:nvPr/>
        </p:nvSpPr>
        <p:spPr bwMode="auto">
          <a:xfrm>
            <a:off x="2643638" y="2945897"/>
            <a:ext cx="0" cy="114300"/>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Rectangle 16"/>
          <p:cNvSpPr>
            <a:spLocks noChangeArrowheads="1"/>
          </p:cNvSpPr>
          <p:nvPr/>
        </p:nvSpPr>
        <p:spPr bwMode="auto">
          <a:xfrm>
            <a:off x="2656338" y="2793497"/>
            <a:ext cx="125413"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00">
                <a:solidFill>
                  <a:srgbClr val="000000"/>
                </a:solidFill>
                <a:latin typeface="Times New Roman" panose="02020603050405020304" pitchFamily="18" charset="0"/>
              </a:rPr>
              <a:t>1</a:t>
            </a:r>
            <a:endParaRPr lang="en-US" altLang="en-US">
              <a:solidFill>
                <a:prstClr val="black"/>
              </a:solidFill>
            </a:endParaRPr>
          </a:p>
        </p:txBody>
      </p:sp>
      <p:sp>
        <p:nvSpPr>
          <p:cNvPr id="28" name="Rectangle 17"/>
          <p:cNvSpPr>
            <a:spLocks noChangeArrowheads="1"/>
          </p:cNvSpPr>
          <p:nvPr/>
        </p:nvSpPr>
        <p:spPr bwMode="auto">
          <a:xfrm>
            <a:off x="2784597" y="1966697"/>
            <a:ext cx="125413"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100">
                <a:solidFill>
                  <a:srgbClr val="000000"/>
                </a:solidFill>
                <a:latin typeface="Times New Roman" panose="02020603050405020304" pitchFamily="18" charset="0"/>
              </a:rPr>
              <a:t>1</a:t>
            </a:r>
            <a:endParaRPr lang="en-US" altLang="en-US">
              <a:solidFill>
                <a:prstClr val="black"/>
              </a:solidFill>
            </a:endParaRPr>
          </a:p>
        </p:txBody>
      </p:sp>
      <p:grpSp>
        <p:nvGrpSpPr>
          <p:cNvPr id="29" name="Group 28"/>
          <p:cNvGrpSpPr/>
          <p:nvPr/>
        </p:nvGrpSpPr>
        <p:grpSpPr>
          <a:xfrm>
            <a:off x="2250404" y="760425"/>
            <a:ext cx="2846050" cy="3744866"/>
            <a:chOff x="8401051" y="1330372"/>
            <a:chExt cx="2846050" cy="3744866"/>
          </a:xfrm>
        </p:grpSpPr>
        <p:sp>
          <p:nvSpPr>
            <p:cNvPr id="30" name="AutoShape 3"/>
            <p:cNvSpPr>
              <a:spLocks noChangeAspect="1" noChangeArrowheads="1" noTextEdit="1"/>
            </p:cNvSpPr>
            <p:nvPr/>
          </p:nvSpPr>
          <p:spPr bwMode="auto">
            <a:xfrm>
              <a:off x="8491201" y="1330372"/>
              <a:ext cx="27559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1" name="AutoShape 3"/>
            <p:cNvSpPr>
              <a:spLocks noChangeAspect="1" noChangeArrowheads="1" noTextEdit="1"/>
            </p:cNvSpPr>
            <p:nvPr/>
          </p:nvSpPr>
          <p:spPr bwMode="auto">
            <a:xfrm>
              <a:off x="8401051" y="1763713"/>
              <a:ext cx="27559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2" name="Freeform 8"/>
            <p:cNvSpPr>
              <a:spLocks/>
            </p:cNvSpPr>
            <p:nvPr/>
          </p:nvSpPr>
          <p:spPr bwMode="auto">
            <a:xfrm>
              <a:off x="8937626" y="1954213"/>
              <a:ext cx="785813" cy="287338"/>
            </a:xfrm>
            <a:custGeom>
              <a:avLst/>
              <a:gdLst>
                <a:gd name="T0" fmla="*/ 0 w 495"/>
                <a:gd name="T1" fmla="*/ 181 h 181"/>
                <a:gd name="T2" fmla="*/ 495 w 495"/>
                <a:gd name="T3" fmla="*/ 0 h 181"/>
              </a:gdLst>
              <a:ahLst/>
              <a:cxnLst>
                <a:cxn ang="0">
                  <a:pos x="T0" y="T1"/>
                </a:cxn>
                <a:cxn ang="0">
                  <a:pos x="T2" y="T3"/>
                </a:cxn>
              </a:cxnLst>
              <a:rect l="0" t="0" r="r" b="b"/>
              <a:pathLst>
                <a:path w="495" h="181">
                  <a:moveTo>
                    <a:pt x="0" y="181"/>
                  </a:moveTo>
                  <a:cubicBezTo>
                    <a:pt x="140" y="66"/>
                    <a:pt x="315" y="3"/>
                    <a:pt x="495" y="0"/>
                  </a:cubicBezTo>
                </a:path>
              </a:pathLst>
            </a:cu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3" name="Freeform 9"/>
            <p:cNvSpPr>
              <a:spLocks/>
            </p:cNvSpPr>
            <p:nvPr/>
          </p:nvSpPr>
          <p:spPr bwMode="auto">
            <a:xfrm>
              <a:off x="8696326" y="3932238"/>
              <a:ext cx="1157288" cy="584200"/>
            </a:xfrm>
            <a:custGeom>
              <a:avLst/>
              <a:gdLst>
                <a:gd name="T0" fmla="*/ 729 w 729"/>
                <a:gd name="T1" fmla="*/ 343 h 368"/>
                <a:gd name="T2" fmla="*/ 0 w 729"/>
                <a:gd name="T3" fmla="*/ 0 h 368"/>
              </a:gdLst>
              <a:ahLst/>
              <a:cxnLst>
                <a:cxn ang="0">
                  <a:pos x="T0" y="T1"/>
                </a:cxn>
                <a:cxn ang="0">
                  <a:pos x="T2" y="T3"/>
                </a:cxn>
              </a:cxnLst>
              <a:rect l="0" t="0" r="r" b="b"/>
              <a:pathLst>
                <a:path w="729" h="368">
                  <a:moveTo>
                    <a:pt x="729" y="343"/>
                  </a:moveTo>
                  <a:cubicBezTo>
                    <a:pt x="442" y="368"/>
                    <a:pt x="163" y="238"/>
                    <a:pt x="0" y="0"/>
                  </a:cubicBezTo>
                </a:path>
              </a:pathLst>
            </a:custGeom>
            <a:noFill/>
            <a:ln w="28575" cap="flat">
              <a:solidFill>
                <a:srgbClr val="0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4" name="Freeform 10"/>
            <p:cNvSpPr>
              <a:spLocks/>
            </p:cNvSpPr>
            <p:nvPr/>
          </p:nvSpPr>
          <p:spPr bwMode="auto">
            <a:xfrm>
              <a:off x="9110663" y="3151188"/>
              <a:ext cx="214313" cy="77788"/>
            </a:xfrm>
            <a:custGeom>
              <a:avLst/>
              <a:gdLst>
                <a:gd name="T0" fmla="*/ 135 w 135"/>
                <a:gd name="T1" fmla="*/ 16 h 49"/>
                <a:gd name="T2" fmla="*/ 2 w 135"/>
                <a:gd name="T3" fmla="*/ 3 h 49"/>
                <a:gd name="T4" fmla="*/ 0 w 135"/>
                <a:gd name="T5" fmla="*/ 0 h 49"/>
              </a:gdLst>
              <a:ahLst/>
              <a:cxnLst>
                <a:cxn ang="0">
                  <a:pos x="T0" y="T1"/>
                </a:cxn>
                <a:cxn ang="0">
                  <a:pos x="T2" y="T3"/>
                </a:cxn>
                <a:cxn ang="0">
                  <a:pos x="T4" y="T5"/>
                </a:cxn>
              </a:cxnLst>
              <a:rect l="0" t="0" r="r" b="b"/>
              <a:pathLst>
                <a:path w="135" h="49">
                  <a:moveTo>
                    <a:pt x="135" y="16"/>
                  </a:moveTo>
                  <a:cubicBezTo>
                    <a:pt x="95" y="49"/>
                    <a:pt x="35" y="43"/>
                    <a:pt x="2" y="3"/>
                  </a:cubicBezTo>
                  <a:cubicBezTo>
                    <a:pt x="1" y="2"/>
                    <a:pt x="0" y="1"/>
                    <a:pt x="0" y="0"/>
                  </a:cubicBezTo>
                </a:path>
              </a:pathLst>
            </a:custGeom>
            <a:noFill/>
            <a:ln w="28575" cap="flat">
              <a:solidFill>
                <a:srgbClr val="0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5" name="Oval 11"/>
            <p:cNvSpPr>
              <a:spLocks noChangeArrowheads="1"/>
            </p:cNvSpPr>
            <p:nvPr/>
          </p:nvSpPr>
          <p:spPr bwMode="auto">
            <a:xfrm>
              <a:off x="8475663" y="1954213"/>
              <a:ext cx="2532063" cy="2527300"/>
            </a:xfrm>
            <a:prstGeom prst="ellipse">
              <a:avLst/>
            </a:pr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6" name="Line 12"/>
            <p:cNvSpPr>
              <a:spLocks noChangeShapeType="1"/>
            </p:cNvSpPr>
            <p:nvPr/>
          </p:nvSpPr>
          <p:spPr bwMode="auto">
            <a:xfrm flipH="1">
              <a:off x="8696326" y="1954213"/>
              <a:ext cx="1027113" cy="197802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7" name="Line 13"/>
            <p:cNvSpPr>
              <a:spLocks noChangeShapeType="1"/>
            </p:cNvSpPr>
            <p:nvPr/>
          </p:nvSpPr>
          <p:spPr bwMode="auto">
            <a:xfrm>
              <a:off x="8937626" y="2241550"/>
              <a:ext cx="915988" cy="2235200"/>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8" name="Rectangle 18"/>
            <p:cNvSpPr>
              <a:spLocks noChangeArrowheads="1"/>
            </p:cNvSpPr>
            <p:nvPr/>
          </p:nvSpPr>
          <p:spPr bwMode="auto">
            <a:xfrm>
              <a:off x="9017001" y="1722438"/>
              <a:ext cx="43656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00"/>
                  </a:solidFill>
                  <a:latin typeface="Times New Roman" panose="02020603050405020304" pitchFamily="18" charset="0"/>
                </a:rPr>
                <a:t>   m</a:t>
              </a:r>
              <a:endParaRPr lang="en-US" altLang="en-US">
                <a:solidFill>
                  <a:prstClr val="black"/>
                </a:solidFill>
              </a:endParaRPr>
            </a:p>
          </p:txBody>
        </p:sp>
        <p:sp>
          <p:nvSpPr>
            <p:cNvPr id="39" name="Rectangle 19"/>
            <p:cNvSpPr>
              <a:spLocks noChangeArrowheads="1"/>
            </p:cNvSpPr>
            <p:nvPr/>
          </p:nvSpPr>
          <p:spPr bwMode="auto">
            <a:xfrm>
              <a:off x="8997951" y="4378325"/>
              <a:ext cx="261938"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00"/>
                  </a:solidFill>
                  <a:latin typeface="Times New Roman" panose="02020603050405020304" pitchFamily="18" charset="0"/>
                </a:rPr>
                <a:t> n</a:t>
              </a:r>
              <a:endParaRPr lang="en-US" altLang="en-US">
                <a:solidFill>
                  <a:prstClr val="black"/>
                </a:solidFill>
              </a:endParaRPr>
            </a:p>
          </p:txBody>
        </p:sp>
        <p:grpSp>
          <p:nvGrpSpPr>
            <p:cNvPr id="40" name="Group 23"/>
            <p:cNvGrpSpPr>
              <a:grpSpLocks/>
            </p:cNvGrpSpPr>
            <p:nvPr/>
          </p:nvGrpSpPr>
          <p:grpSpPr bwMode="auto">
            <a:xfrm>
              <a:off x="8693151" y="2057400"/>
              <a:ext cx="263525" cy="304800"/>
              <a:chOff x="5476" y="1296"/>
              <a:chExt cx="166" cy="192"/>
            </a:xfrm>
          </p:grpSpPr>
          <p:sp>
            <p:nvSpPr>
              <p:cNvPr id="61" name="Oval 20"/>
              <p:cNvSpPr>
                <a:spLocks noChangeArrowheads="1"/>
              </p:cNvSpPr>
              <p:nvPr/>
            </p:nvSpPr>
            <p:spPr bwMode="auto">
              <a:xfrm>
                <a:off x="5618" y="1400"/>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2" name="Oval 21"/>
              <p:cNvSpPr>
                <a:spLocks noChangeArrowheads="1"/>
              </p:cNvSpPr>
              <p:nvPr/>
            </p:nvSpPr>
            <p:spPr bwMode="auto">
              <a:xfrm>
                <a:off x="5618" y="1400"/>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3" name="Rectangle 22"/>
              <p:cNvSpPr>
                <a:spLocks noChangeArrowheads="1"/>
              </p:cNvSpPr>
              <p:nvPr/>
            </p:nvSpPr>
            <p:spPr bwMode="auto">
              <a:xfrm>
                <a:off x="5476" y="1296"/>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D</a:t>
                </a:r>
                <a:endParaRPr lang="en-US" altLang="en-US">
                  <a:solidFill>
                    <a:prstClr val="black"/>
                  </a:solidFill>
                </a:endParaRPr>
              </a:p>
            </p:txBody>
          </p:sp>
        </p:grpSp>
        <p:grpSp>
          <p:nvGrpSpPr>
            <p:cNvPr id="41" name="Group 27"/>
            <p:cNvGrpSpPr>
              <a:grpSpLocks/>
            </p:cNvGrpSpPr>
            <p:nvPr/>
          </p:nvGrpSpPr>
          <p:grpSpPr bwMode="auto">
            <a:xfrm>
              <a:off x="9586913" y="1636713"/>
              <a:ext cx="247650" cy="336550"/>
              <a:chOff x="6039" y="1031"/>
              <a:chExt cx="156" cy="212"/>
            </a:xfrm>
          </p:grpSpPr>
          <p:sp>
            <p:nvSpPr>
              <p:cNvPr id="58" name="Oval 24"/>
              <p:cNvSpPr>
                <a:spLocks noChangeArrowheads="1"/>
              </p:cNvSpPr>
              <p:nvPr/>
            </p:nvSpPr>
            <p:spPr bwMode="auto">
              <a:xfrm>
                <a:off x="6113" y="1219"/>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9" name="Oval 25"/>
              <p:cNvSpPr>
                <a:spLocks noChangeArrowheads="1"/>
              </p:cNvSpPr>
              <p:nvPr/>
            </p:nvSpPr>
            <p:spPr bwMode="auto">
              <a:xfrm>
                <a:off x="6113" y="1219"/>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0" name="Rectangle 26"/>
              <p:cNvSpPr>
                <a:spLocks noChangeArrowheads="1"/>
              </p:cNvSpPr>
              <p:nvPr/>
            </p:nvSpPr>
            <p:spPr bwMode="auto">
              <a:xfrm>
                <a:off x="6039" y="1031"/>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A</a:t>
                </a:r>
                <a:endParaRPr lang="en-US" altLang="en-US">
                  <a:solidFill>
                    <a:prstClr val="black"/>
                  </a:solidFill>
                </a:endParaRPr>
              </a:p>
            </p:txBody>
          </p:sp>
        </p:grpSp>
        <p:grpSp>
          <p:nvGrpSpPr>
            <p:cNvPr id="42" name="Group 31"/>
            <p:cNvGrpSpPr>
              <a:grpSpLocks/>
            </p:cNvGrpSpPr>
            <p:nvPr/>
          </p:nvGrpSpPr>
          <p:grpSpPr bwMode="auto">
            <a:xfrm>
              <a:off x="9672638" y="4457700"/>
              <a:ext cx="247650" cy="341313"/>
              <a:chOff x="6093" y="2808"/>
              <a:chExt cx="156" cy="215"/>
            </a:xfrm>
          </p:grpSpPr>
          <p:sp>
            <p:nvSpPr>
              <p:cNvPr id="55" name="Oval 28"/>
              <p:cNvSpPr>
                <a:spLocks noChangeArrowheads="1"/>
              </p:cNvSpPr>
              <p:nvPr/>
            </p:nvSpPr>
            <p:spPr bwMode="auto">
              <a:xfrm>
                <a:off x="6195" y="2808"/>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6" name="Oval 29"/>
              <p:cNvSpPr>
                <a:spLocks noChangeArrowheads="1"/>
              </p:cNvSpPr>
              <p:nvPr/>
            </p:nvSpPr>
            <p:spPr bwMode="auto">
              <a:xfrm>
                <a:off x="6195" y="2808"/>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7" name="Rectangle 30"/>
              <p:cNvSpPr>
                <a:spLocks noChangeArrowheads="1"/>
              </p:cNvSpPr>
              <p:nvPr/>
            </p:nvSpPr>
            <p:spPr bwMode="auto">
              <a:xfrm>
                <a:off x="6093" y="2831"/>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C</a:t>
                </a:r>
                <a:endParaRPr lang="en-US" altLang="en-US">
                  <a:solidFill>
                    <a:prstClr val="black"/>
                  </a:solidFill>
                </a:endParaRPr>
              </a:p>
            </p:txBody>
          </p:sp>
        </p:grpSp>
        <p:grpSp>
          <p:nvGrpSpPr>
            <p:cNvPr id="43" name="Group 35"/>
            <p:cNvGrpSpPr>
              <a:grpSpLocks/>
            </p:cNvGrpSpPr>
            <p:nvPr/>
          </p:nvGrpSpPr>
          <p:grpSpPr bwMode="auto">
            <a:xfrm>
              <a:off x="8443913" y="3808413"/>
              <a:ext cx="271463" cy="304800"/>
              <a:chOff x="5319" y="2399"/>
              <a:chExt cx="171" cy="192"/>
            </a:xfrm>
          </p:grpSpPr>
          <p:sp>
            <p:nvSpPr>
              <p:cNvPr id="52" name="Oval 32"/>
              <p:cNvSpPr>
                <a:spLocks noChangeArrowheads="1"/>
              </p:cNvSpPr>
              <p:nvPr/>
            </p:nvSpPr>
            <p:spPr bwMode="auto">
              <a:xfrm>
                <a:off x="5466" y="246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3" name="Oval 33"/>
              <p:cNvSpPr>
                <a:spLocks noChangeArrowheads="1"/>
              </p:cNvSpPr>
              <p:nvPr/>
            </p:nvSpPr>
            <p:spPr bwMode="auto">
              <a:xfrm>
                <a:off x="5466" y="246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4" name="Rectangle 34"/>
              <p:cNvSpPr>
                <a:spLocks noChangeArrowheads="1"/>
              </p:cNvSpPr>
              <p:nvPr/>
            </p:nvSpPr>
            <p:spPr bwMode="auto">
              <a:xfrm>
                <a:off x="5319" y="2399"/>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B</a:t>
                </a:r>
                <a:endParaRPr lang="en-US" altLang="en-US">
                  <a:solidFill>
                    <a:prstClr val="black"/>
                  </a:solidFill>
                </a:endParaRPr>
              </a:p>
            </p:txBody>
          </p:sp>
        </p:grpSp>
        <p:grpSp>
          <p:nvGrpSpPr>
            <p:cNvPr id="44" name="Group 39"/>
            <p:cNvGrpSpPr>
              <a:grpSpLocks/>
            </p:cNvGrpSpPr>
            <p:nvPr/>
          </p:nvGrpSpPr>
          <p:grpSpPr bwMode="auto">
            <a:xfrm>
              <a:off x="9702801" y="3179763"/>
              <a:ext cx="373063" cy="392113"/>
              <a:chOff x="6112" y="2003"/>
              <a:chExt cx="235" cy="247"/>
            </a:xfrm>
          </p:grpSpPr>
          <p:sp>
            <p:nvSpPr>
              <p:cNvPr id="49" name="Oval 36"/>
              <p:cNvSpPr>
                <a:spLocks noChangeArrowheads="1"/>
              </p:cNvSpPr>
              <p:nvPr/>
            </p:nvSpPr>
            <p:spPr bwMode="auto">
              <a:xfrm>
                <a:off x="6112" y="2003"/>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0" name="Oval 37"/>
              <p:cNvSpPr>
                <a:spLocks noChangeArrowheads="1"/>
              </p:cNvSpPr>
              <p:nvPr/>
            </p:nvSpPr>
            <p:spPr bwMode="auto">
              <a:xfrm>
                <a:off x="6112" y="2003"/>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1" name="Rectangle 38"/>
              <p:cNvSpPr>
                <a:spLocks noChangeArrowheads="1"/>
              </p:cNvSpPr>
              <p:nvPr/>
            </p:nvSpPr>
            <p:spPr bwMode="auto">
              <a:xfrm>
                <a:off x="6184" y="2058"/>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O</a:t>
                </a:r>
                <a:endParaRPr lang="en-US" altLang="en-US">
                  <a:solidFill>
                    <a:prstClr val="black"/>
                  </a:solidFill>
                </a:endParaRPr>
              </a:p>
            </p:txBody>
          </p:sp>
        </p:grpSp>
        <p:grpSp>
          <p:nvGrpSpPr>
            <p:cNvPr id="45" name="Group 43"/>
            <p:cNvGrpSpPr>
              <a:grpSpLocks/>
            </p:cNvGrpSpPr>
            <p:nvPr/>
          </p:nvGrpSpPr>
          <p:grpSpPr bwMode="auto">
            <a:xfrm>
              <a:off x="8967788" y="2809875"/>
              <a:ext cx="296863" cy="304800"/>
              <a:chOff x="5649" y="1770"/>
              <a:chExt cx="187" cy="192"/>
            </a:xfrm>
          </p:grpSpPr>
          <p:sp>
            <p:nvSpPr>
              <p:cNvPr id="46" name="Oval 40"/>
              <p:cNvSpPr>
                <a:spLocks noChangeArrowheads="1"/>
              </p:cNvSpPr>
              <p:nvPr/>
            </p:nvSpPr>
            <p:spPr bwMode="auto">
              <a:xfrm>
                <a:off x="5788" y="1823"/>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7" name="Oval 41"/>
              <p:cNvSpPr>
                <a:spLocks noChangeArrowheads="1"/>
              </p:cNvSpPr>
              <p:nvPr/>
            </p:nvSpPr>
            <p:spPr bwMode="auto">
              <a:xfrm>
                <a:off x="5788" y="1823"/>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8" name="Rectangle 42"/>
              <p:cNvSpPr>
                <a:spLocks noChangeArrowheads="1"/>
              </p:cNvSpPr>
              <p:nvPr/>
            </p:nvSpPr>
            <p:spPr bwMode="auto">
              <a:xfrm>
                <a:off x="5649" y="1770"/>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E</a:t>
                </a:r>
                <a:endParaRPr lang="en-US" altLang="en-US">
                  <a:solidFill>
                    <a:prstClr val="black"/>
                  </a:solidFill>
                </a:endParaRPr>
              </a:p>
            </p:txBody>
          </p:sp>
        </p:grpSp>
      </p:grpSp>
      <p:sp>
        <p:nvSpPr>
          <p:cNvPr id="64" name="Rectangle 63"/>
          <p:cNvSpPr/>
          <p:nvPr/>
        </p:nvSpPr>
        <p:spPr>
          <a:xfrm>
            <a:off x="579458" y="4205243"/>
            <a:ext cx="3228769" cy="523220"/>
          </a:xfrm>
          <a:prstGeom prst="rect">
            <a:avLst/>
          </a:prstGeom>
        </p:spPr>
        <p:txBody>
          <a:bodyPr wrap="none">
            <a:spAutoFit/>
          </a:bodyPr>
          <a:lstStyle/>
          <a:p>
            <a:r>
              <a:rPr lang="en-US" sz="2800" b="1">
                <a:solidFill>
                  <a:srgbClr val="FF0000"/>
                </a:solidFill>
                <a:latin typeface="Times New Roman" pitchFamily="18" charset="0"/>
                <a:cs typeface="Arial" charset="0"/>
              </a:rPr>
              <a:t>* Giả thiết, kết luận</a:t>
            </a:r>
            <a:endParaRPr lang="en-US" sz="2800" b="1">
              <a:solidFill>
                <a:srgbClr val="FF0000"/>
              </a:solidFill>
            </a:endParaRPr>
          </a:p>
        </p:txBody>
      </p:sp>
      <p:cxnSp>
        <p:nvCxnSpPr>
          <p:cNvPr id="65" name="Đường nối Thẳng 1">
            <a:extLst>
              <a:ext uri="{FF2B5EF4-FFF2-40B4-BE49-F238E27FC236}">
                <a16:creationId xmlns:a16="http://schemas.microsoft.com/office/drawing/2014/main" id="{24CF8615-02BD-41E4-B244-1741D2399173}"/>
              </a:ext>
            </a:extLst>
          </p:cNvPr>
          <p:cNvCxnSpPr>
            <a:cxnSpLocks/>
          </p:cNvCxnSpPr>
          <p:nvPr/>
        </p:nvCxnSpPr>
        <p:spPr>
          <a:xfrm>
            <a:off x="1508007" y="4772776"/>
            <a:ext cx="0" cy="18241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Đường nối Thẳng 2">
            <a:extLst>
              <a:ext uri="{FF2B5EF4-FFF2-40B4-BE49-F238E27FC236}">
                <a16:creationId xmlns:a16="http://schemas.microsoft.com/office/drawing/2014/main" id="{A3692E11-3D75-4D0E-8615-C56835989D36}"/>
              </a:ext>
            </a:extLst>
          </p:cNvPr>
          <p:cNvCxnSpPr>
            <a:cxnSpLocks/>
          </p:cNvCxnSpPr>
          <p:nvPr/>
        </p:nvCxnSpPr>
        <p:spPr>
          <a:xfrm>
            <a:off x="798990" y="5821978"/>
            <a:ext cx="515325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Hộp Văn bản 3">
            <a:extLst>
              <a:ext uri="{FF2B5EF4-FFF2-40B4-BE49-F238E27FC236}">
                <a16:creationId xmlns:a16="http://schemas.microsoft.com/office/drawing/2014/main" id="{0FD9ACE6-5D23-48DB-BF8F-FD407037EA8A}"/>
              </a:ext>
            </a:extLst>
          </p:cNvPr>
          <p:cNvSpPr txBox="1"/>
          <p:nvPr/>
        </p:nvSpPr>
        <p:spPr>
          <a:xfrm>
            <a:off x="798990" y="5253609"/>
            <a:ext cx="926533" cy="461665"/>
          </a:xfrm>
          <a:prstGeom prst="rect">
            <a:avLst/>
          </a:prstGeom>
          <a:noFill/>
        </p:spPr>
        <p:txBody>
          <a:bodyPr wrap="square" rtlCol="0">
            <a:spAutoFit/>
          </a:bodyPr>
          <a:lstStyle/>
          <a:p>
            <a:r>
              <a:rPr lang="en-US" sz="2400" dirty="0">
                <a:solidFill>
                  <a:prstClr val="black"/>
                </a:solidFill>
                <a:latin typeface="Times New Roman" panose="02020603050405020304" pitchFamily="18" charset="0"/>
                <a:cs typeface="Times New Roman" panose="02020603050405020304" pitchFamily="18" charset="0"/>
              </a:rPr>
              <a:t>GT</a:t>
            </a:r>
          </a:p>
        </p:txBody>
      </p:sp>
      <p:sp>
        <p:nvSpPr>
          <p:cNvPr id="68" name="Hộp Văn bản 4">
            <a:extLst>
              <a:ext uri="{FF2B5EF4-FFF2-40B4-BE49-F238E27FC236}">
                <a16:creationId xmlns:a16="http://schemas.microsoft.com/office/drawing/2014/main" id="{CBE14526-CFA7-446C-BA19-F3615429C4F5}"/>
              </a:ext>
            </a:extLst>
          </p:cNvPr>
          <p:cNvSpPr txBox="1"/>
          <p:nvPr/>
        </p:nvSpPr>
        <p:spPr>
          <a:xfrm>
            <a:off x="821772" y="5965274"/>
            <a:ext cx="857250" cy="461665"/>
          </a:xfrm>
          <a:prstGeom prst="rect">
            <a:avLst/>
          </a:prstGeom>
          <a:noFill/>
        </p:spPr>
        <p:txBody>
          <a:bodyPr wrap="square" rtlCol="0">
            <a:spAutoFit/>
          </a:bodyPr>
          <a:lstStyle/>
          <a:p>
            <a:r>
              <a:rPr lang="en-US" sz="2400" dirty="0">
                <a:solidFill>
                  <a:prstClr val="black"/>
                </a:solidFill>
                <a:latin typeface="Times New Roman" panose="02020603050405020304" pitchFamily="18" charset="0"/>
                <a:cs typeface="Times New Roman" panose="02020603050405020304" pitchFamily="18" charset="0"/>
              </a:rPr>
              <a:t>KL</a:t>
            </a:r>
          </a:p>
        </p:txBody>
      </p:sp>
      <p:grpSp>
        <p:nvGrpSpPr>
          <p:cNvPr id="6" name="Group 5"/>
          <p:cNvGrpSpPr/>
          <p:nvPr/>
        </p:nvGrpSpPr>
        <p:grpSpPr>
          <a:xfrm>
            <a:off x="1666679" y="4820691"/>
            <a:ext cx="4250318" cy="904863"/>
            <a:chOff x="1426384" y="4341872"/>
            <a:chExt cx="4250318" cy="904863"/>
          </a:xfrm>
        </p:grpSpPr>
        <p:graphicFrame>
          <p:nvGraphicFramePr>
            <p:cNvPr id="8" name="Object 7"/>
            <p:cNvGraphicFramePr>
              <a:graphicFrameLocks noChangeAspect="1"/>
            </p:cNvGraphicFramePr>
            <p:nvPr/>
          </p:nvGraphicFramePr>
          <p:xfrm>
            <a:off x="1426384" y="4369961"/>
            <a:ext cx="527164" cy="376740"/>
          </p:xfrm>
          <a:graphic>
            <a:graphicData uri="http://schemas.openxmlformats.org/presentationml/2006/ole">
              <mc:AlternateContent xmlns:mc="http://schemas.openxmlformats.org/markup-compatibility/2006">
                <mc:Choice xmlns:v="urn:schemas-microsoft-com:vml" Requires="v">
                  <p:oleObj name="Equation" r:id="rId15" imgW="393480" imgH="253800" progId="Equation.DSMT4">
                    <p:embed/>
                  </p:oleObj>
                </mc:Choice>
                <mc:Fallback>
                  <p:oleObj name="Equation" r:id="rId15" imgW="393480" imgH="253800" progId="Equation.DSMT4">
                    <p:embed/>
                    <p:pic>
                      <p:nvPicPr>
                        <p:cNvPr id="8" name="Object 7"/>
                        <p:cNvPicPr>
                          <a:picLocks noChangeAspect="1" noChangeArrowheads="1"/>
                        </p:cNvPicPr>
                        <p:nvPr/>
                      </p:nvPicPr>
                      <p:blipFill>
                        <a:blip r:embed="rId16"/>
                        <a:srcRect/>
                        <a:stretch>
                          <a:fillRect/>
                        </a:stretch>
                      </p:blipFill>
                      <p:spPr bwMode="auto">
                        <a:xfrm>
                          <a:off x="1426384" y="4369961"/>
                          <a:ext cx="527164" cy="376740"/>
                        </a:xfrm>
                        <a:prstGeom prst="rect">
                          <a:avLst/>
                        </a:prstGeom>
                        <a:noFill/>
                      </p:spPr>
                    </p:pic>
                  </p:oleObj>
                </mc:Fallback>
              </mc:AlternateContent>
            </a:graphicData>
          </a:graphic>
        </p:graphicFrame>
        <p:sp>
          <p:nvSpPr>
            <p:cNvPr id="3" name="Rectangle 2"/>
            <p:cNvSpPr/>
            <p:nvPr/>
          </p:nvSpPr>
          <p:spPr>
            <a:xfrm>
              <a:off x="1906118" y="4341872"/>
              <a:ext cx="3770584" cy="904863"/>
            </a:xfrm>
            <a:prstGeom prst="rect">
              <a:avLst/>
            </a:prstGeom>
          </p:spPr>
          <p:txBody>
            <a:bodyPr wrap="none">
              <a:spAutoFit/>
            </a:bodyPr>
            <a:lstStyle/>
            <a:p>
              <a:pPr algn="just" fontAlgn="base">
                <a:spcBef>
                  <a:spcPct val="20000"/>
                </a:spcBef>
                <a:spcAft>
                  <a:spcPct val="0"/>
                </a:spcAft>
                <a:buClr>
                  <a:srgbClr val="0563C1"/>
                </a:buClr>
                <a:buSzPct val="70000"/>
              </a:pPr>
              <a:r>
                <a:rPr lang="en-GB" sz="2400">
                  <a:solidFill>
                    <a:prstClr val="black"/>
                  </a:solidFill>
                  <a:latin typeface="Times New Roman" pitchFamily="18" charset="0"/>
                  <a:cs typeface="Arial" charset="0"/>
                </a:rPr>
                <a:t>l</a:t>
              </a:r>
              <a:r>
                <a:rPr lang="en-US" sz="2400">
                  <a:solidFill>
                    <a:prstClr val="black"/>
                  </a:solidFill>
                  <a:latin typeface="Times New Roman" pitchFamily="18" charset="0"/>
                  <a:cs typeface="Arial" charset="0"/>
                </a:rPr>
                <a:t>à góc có đỉnh nằm bên trong</a:t>
              </a:r>
            </a:p>
            <a:p>
              <a:pPr algn="just" fontAlgn="base">
                <a:spcBef>
                  <a:spcPct val="20000"/>
                </a:spcBef>
                <a:spcAft>
                  <a:spcPct val="0"/>
                </a:spcAft>
                <a:buClr>
                  <a:srgbClr val="0563C1"/>
                </a:buClr>
                <a:buSzPct val="70000"/>
              </a:pPr>
              <a:r>
                <a:rPr lang="en-US" sz="2400">
                  <a:solidFill>
                    <a:prstClr val="black"/>
                  </a:solidFill>
                  <a:latin typeface="Times New Roman" pitchFamily="18" charset="0"/>
                  <a:cs typeface="Arial" charset="0"/>
                </a:rPr>
                <a:t> đường tròn (O).</a:t>
              </a:r>
              <a:endParaRPr lang="en-US" sz="2400" dirty="0">
                <a:solidFill>
                  <a:prstClr val="black"/>
                </a:solidFill>
                <a:latin typeface="Times New Roman" pitchFamily="18" charset="0"/>
                <a:cs typeface="Arial" charset="0"/>
              </a:endParaRPr>
            </a:p>
          </p:txBody>
        </p:sp>
      </p:grpSp>
      <p:pic>
        <p:nvPicPr>
          <p:cNvPr id="70" name="Hình ảnh 69" descr="Ảnh có chứa đồ chơi, búp bê, đồ họa véc-tơ&#10;&#10;Mô tả được tạo tự động">
            <a:extLst>
              <a:ext uri="{FF2B5EF4-FFF2-40B4-BE49-F238E27FC236}">
                <a16:creationId xmlns:a16="http://schemas.microsoft.com/office/drawing/2014/main" id="{D8F432B3-7123-426E-BAA3-77F29D2EA207}"/>
              </a:ext>
            </a:extLst>
          </p:cNvPr>
          <p:cNvPicPr>
            <a:picLocks noChangeAspect="1"/>
          </p:cNvPicPr>
          <p:nvPr/>
        </p:nvPicPr>
        <p:blipFill>
          <a:blip r:embed="rId17">
            <a:alphaModFix/>
            <a:extLst>
              <a:ext uri="{BEBA8EAE-BF5A-486C-A8C5-ECC9F3942E4B}">
                <a14:imgProps xmlns:a14="http://schemas.microsoft.com/office/drawing/2010/main">
                  <a14:imgLayer r:embed="rId18">
                    <a14:imgEffect>
                      <a14:backgroundRemoval t="3008" b="94361" l="5181" r="88601">
                        <a14:foregroundMark x1="37306" y1="87970" x2="37306" y2="87970"/>
                        <a14:foregroundMark x1="37306" y1="87970" x2="37306" y2="87970"/>
                        <a14:foregroundMark x1="23834" y1="94361" x2="23834" y2="94361"/>
                        <a14:foregroundMark x1="23834" y1="94361" x2="23834" y2="94361"/>
                        <a14:foregroundMark x1="81865" y1="10902" x2="81865" y2="10902"/>
                        <a14:foregroundMark x1="83420" y1="3383" x2="83420" y2="3383"/>
                        <a14:foregroundMark x1="87565" y1="32331" x2="87565" y2="32331"/>
                        <a14:foregroundMark x1="87565" y1="33459" x2="87565" y2="33459"/>
                        <a14:foregroundMark x1="87047" y1="29323" x2="87047" y2="29323"/>
                        <a14:foregroundMark x1="87047" y1="30827" x2="87047" y2="30827"/>
                        <a14:foregroundMark x1="86010" y1="31203" x2="86010" y2="31203"/>
                        <a14:foregroundMark x1="86010" y1="31203" x2="86010" y2="31203"/>
                        <a14:foregroundMark x1="79275" y1="40977" x2="79275" y2="40977"/>
                        <a14:foregroundMark x1="73057" y1="16917" x2="73057" y2="16917"/>
                        <a14:foregroundMark x1="16580" y1="10902" x2="16580" y2="10902"/>
                        <a14:foregroundMark x1="16580" y1="10902" x2="16580" y2="10902"/>
                        <a14:foregroundMark x1="17098" y1="9398" x2="17098" y2="9398"/>
                        <a14:foregroundMark x1="19171" y1="15789" x2="19171" y2="15789"/>
                        <a14:foregroundMark x1="9845" y1="22180" x2="9845" y2="22180"/>
                        <a14:foregroundMark x1="5181" y1="23684" x2="5181" y2="23684"/>
                        <a14:foregroundMark x1="17617" y1="24812" x2="17617" y2="24812"/>
                        <a14:foregroundMark x1="79275" y1="10902" x2="79275" y2="10902"/>
                      </a14:backgroundRemoval>
                    </a14:imgEffect>
                    <a14:imgEffect>
                      <a14:sharpenSoften amount="-50000"/>
                    </a14:imgEffect>
                    <a14:imgEffect>
                      <a14:brightnessContrast contrast="-40000"/>
                    </a14:imgEffect>
                  </a14:imgLayer>
                </a14:imgProps>
              </a:ext>
            </a:extLst>
          </a:blip>
          <a:stretch>
            <a:fillRect/>
          </a:stretch>
        </p:blipFill>
        <p:spPr>
          <a:xfrm>
            <a:off x="10601838" y="401466"/>
            <a:ext cx="1439866" cy="1984478"/>
          </a:xfrm>
          <a:prstGeom prst="rect">
            <a:avLst/>
          </a:prstGeom>
        </p:spPr>
      </p:pic>
      <p:sp>
        <p:nvSpPr>
          <p:cNvPr id="71" name="TextBox 27">
            <a:extLst>
              <a:ext uri="{FF2B5EF4-FFF2-40B4-BE49-F238E27FC236}">
                <a16:creationId xmlns:a16="http://schemas.microsoft.com/office/drawing/2014/main" id="{038D2030-B119-47F8-B90E-DEFBB8C268BA}"/>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02847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down)">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1000"/>
                                        <p:tgtEl>
                                          <p:spTgt spid="67"/>
                                        </p:tgtEl>
                                      </p:cBhvr>
                                    </p:animEffect>
                                    <p:anim calcmode="lin" valueType="num">
                                      <p:cBhvr>
                                        <p:cTn id="13" dur="1000" fill="hold"/>
                                        <p:tgtEl>
                                          <p:spTgt spid="67"/>
                                        </p:tgtEl>
                                        <p:attrNameLst>
                                          <p:attrName>ppt_x</p:attrName>
                                        </p:attrNameLst>
                                      </p:cBhvr>
                                      <p:tavLst>
                                        <p:tav tm="0">
                                          <p:val>
                                            <p:strVal val="#ppt_x"/>
                                          </p:val>
                                        </p:tav>
                                        <p:tav tm="100000">
                                          <p:val>
                                            <p:strVal val="#ppt_x"/>
                                          </p:val>
                                        </p:tav>
                                      </p:tavLst>
                                    </p:anim>
                                    <p:anim calcmode="lin" valueType="num">
                                      <p:cBhvr>
                                        <p:cTn id="14" dur="1000" fill="hold"/>
                                        <p:tgtEl>
                                          <p:spTgt spid="6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1000"/>
                                        <p:tgtEl>
                                          <p:spTgt spid="68"/>
                                        </p:tgtEl>
                                      </p:cBhvr>
                                    </p:animEffect>
                                    <p:anim calcmode="lin" valueType="num">
                                      <p:cBhvr>
                                        <p:cTn id="18" dur="1000" fill="hold"/>
                                        <p:tgtEl>
                                          <p:spTgt spid="68"/>
                                        </p:tgtEl>
                                        <p:attrNameLst>
                                          <p:attrName>ppt_x</p:attrName>
                                        </p:attrNameLst>
                                      </p:cBhvr>
                                      <p:tavLst>
                                        <p:tav tm="0">
                                          <p:val>
                                            <p:strVal val="#ppt_x"/>
                                          </p:val>
                                        </p:tav>
                                        <p:tav tm="100000">
                                          <p:val>
                                            <p:strVal val="#ppt_x"/>
                                          </p:val>
                                        </p:tav>
                                      </p:tavLst>
                                    </p:anim>
                                    <p:anim calcmode="lin" valueType="num">
                                      <p:cBhvr>
                                        <p:cTn id="19" dur="1000" fill="hold"/>
                                        <p:tgtEl>
                                          <p:spTgt spid="6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1000"/>
                                        <p:tgtEl>
                                          <p:spTgt spid="66"/>
                                        </p:tgtEl>
                                      </p:cBhvr>
                                    </p:animEffect>
                                    <p:anim calcmode="lin" valueType="num">
                                      <p:cBhvr>
                                        <p:cTn id="23" dur="1000" fill="hold"/>
                                        <p:tgtEl>
                                          <p:spTgt spid="66"/>
                                        </p:tgtEl>
                                        <p:attrNameLst>
                                          <p:attrName>ppt_x</p:attrName>
                                        </p:attrNameLst>
                                      </p:cBhvr>
                                      <p:tavLst>
                                        <p:tav tm="0">
                                          <p:val>
                                            <p:strVal val="#ppt_x"/>
                                          </p:val>
                                        </p:tav>
                                        <p:tav tm="100000">
                                          <p:val>
                                            <p:strVal val="#ppt_x"/>
                                          </p:val>
                                        </p:tav>
                                      </p:tavLst>
                                    </p:anim>
                                    <p:anim calcmode="lin" valueType="num">
                                      <p:cBhvr>
                                        <p:cTn id="24" dur="10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1000"/>
                                        <p:tgtEl>
                                          <p:spTgt spid="65"/>
                                        </p:tgtEl>
                                      </p:cBhvr>
                                    </p:animEffect>
                                    <p:anim calcmode="lin" valueType="num">
                                      <p:cBhvr>
                                        <p:cTn id="28" dur="1000" fill="hold"/>
                                        <p:tgtEl>
                                          <p:spTgt spid="65"/>
                                        </p:tgtEl>
                                        <p:attrNameLst>
                                          <p:attrName>ppt_x</p:attrName>
                                        </p:attrNameLst>
                                      </p:cBhvr>
                                      <p:tavLst>
                                        <p:tav tm="0">
                                          <p:val>
                                            <p:strVal val="#ppt_x"/>
                                          </p:val>
                                        </p:tav>
                                        <p:tav tm="100000">
                                          <p:val>
                                            <p:strVal val="#ppt_x"/>
                                          </p:val>
                                        </p:tav>
                                      </p:tavLst>
                                    </p:anim>
                                    <p:anim calcmode="lin" valueType="num">
                                      <p:cBhvr>
                                        <p:cTn id="29"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1000"/>
                                        <p:tgtEl>
                                          <p:spTgt spid="15"/>
                                        </p:tgtEl>
                                      </p:cBhvr>
                                    </p:animEffect>
                                    <p:anim calcmode="lin" valueType="num">
                                      <p:cBhvr>
                                        <p:cTn id="70" dur="1000" fill="hold"/>
                                        <p:tgtEl>
                                          <p:spTgt spid="15"/>
                                        </p:tgtEl>
                                        <p:attrNameLst>
                                          <p:attrName>ppt_x</p:attrName>
                                        </p:attrNameLst>
                                      </p:cBhvr>
                                      <p:tavLst>
                                        <p:tav tm="0">
                                          <p:val>
                                            <p:strVal val="#ppt_x"/>
                                          </p:val>
                                        </p:tav>
                                        <p:tav tm="100000">
                                          <p:val>
                                            <p:strVal val="#ppt_x"/>
                                          </p:val>
                                        </p:tav>
                                      </p:tavLst>
                                    </p:anim>
                                    <p:anim calcmode="lin" valueType="num">
                                      <p:cBhvr>
                                        <p:cTn id="7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18" presetClass="entr" presetSubtype="12"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strips(downLeft)">
                                      <p:cBhvr>
                                        <p:cTn id="76" dur="500"/>
                                        <p:tgtEl>
                                          <p:spTgt spid="25"/>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grpId="0" nodeType="click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barn(inVertical)">
                                      <p:cBhvr>
                                        <p:cTn id="81" dur="500"/>
                                        <p:tgtEl>
                                          <p:spTgt spid="24"/>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barn(inVertical)">
                                      <p:cBhvr>
                                        <p:cTn id="84" dur="500"/>
                                        <p:tgtEl>
                                          <p:spTgt spid="26"/>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barn(inVertical)">
                                      <p:cBhvr>
                                        <p:cTn id="87" dur="500"/>
                                        <p:tgtEl>
                                          <p:spTgt spid="2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down)">
                                      <p:cBhvr>
                                        <p:cTn id="92" dur="500"/>
                                        <p:tgtEl>
                                          <p:spTgt spid="22"/>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wipe(down)">
                                      <p:cBhvr>
                                        <p:cTn id="95" dur="500"/>
                                        <p:tgtEl>
                                          <p:spTgt spid="23"/>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wipe(down)">
                                      <p:cBhvr>
                                        <p:cTn id="98" dur="500"/>
                                        <p:tgtEl>
                                          <p:spTgt spid="28"/>
                                        </p:tgtEl>
                                      </p:cBhvr>
                                    </p:animEffect>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fade">
                                      <p:cBhvr>
                                        <p:cTn id="103" dur="1000"/>
                                        <p:tgtEl>
                                          <p:spTgt spid="12"/>
                                        </p:tgtEl>
                                      </p:cBhvr>
                                    </p:animEffect>
                                    <p:anim calcmode="lin" valueType="num">
                                      <p:cBhvr>
                                        <p:cTn id="104" dur="1000" fill="hold"/>
                                        <p:tgtEl>
                                          <p:spTgt spid="12"/>
                                        </p:tgtEl>
                                        <p:attrNameLst>
                                          <p:attrName>ppt_x</p:attrName>
                                        </p:attrNameLst>
                                      </p:cBhvr>
                                      <p:tavLst>
                                        <p:tav tm="0">
                                          <p:val>
                                            <p:strVal val="#ppt_x"/>
                                          </p:val>
                                        </p:tav>
                                        <p:tav tm="100000">
                                          <p:val>
                                            <p:strVal val="#ppt_x"/>
                                          </p:val>
                                        </p:tav>
                                      </p:tavLst>
                                    </p:anim>
                                    <p:anim calcmode="lin" valueType="num">
                                      <p:cBhvr>
                                        <p:cTn id="10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nodeType="clickEffect">
                                  <p:stCondLst>
                                    <p:cond delay="0"/>
                                  </p:stCondLst>
                                  <p:childTnLst>
                                    <p:set>
                                      <p:cBhvr>
                                        <p:cTn id="109" dur="1" fill="hold">
                                          <p:stCondLst>
                                            <p:cond delay="0"/>
                                          </p:stCondLst>
                                        </p:cTn>
                                        <p:tgtEl>
                                          <p:spTgt spid="17"/>
                                        </p:tgtEl>
                                        <p:attrNameLst>
                                          <p:attrName>style.visibility</p:attrName>
                                        </p:attrNameLst>
                                      </p:cBhvr>
                                      <p:to>
                                        <p:strVal val="visible"/>
                                      </p:to>
                                    </p:set>
                                    <p:animEffect transition="in" filter="fade">
                                      <p:cBhvr>
                                        <p:cTn id="110" dur="1000"/>
                                        <p:tgtEl>
                                          <p:spTgt spid="17"/>
                                        </p:tgtEl>
                                      </p:cBhvr>
                                    </p:animEffect>
                                    <p:anim calcmode="lin" valueType="num">
                                      <p:cBhvr>
                                        <p:cTn id="111" dur="1000" fill="hold"/>
                                        <p:tgtEl>
                                          <p:spTgt spid="17"/>
                                        </p:tgtEl>
                                        <p:attrNameLst>
                                          <p:attrName>ppt_x</p:attrName>
                                        </p:attrNameLst>
                                      </p:cBhvr>
                                      <p:tavLst>
                                        <p:tav tm="0">
                                          <p:val>
                                            <p:strVal val="#ppt_x"/>
                                          </p:val>
                                        </p:tav>
                                        <p:tav tm="100000">
                                          <p:val>
                                            <p:strVal val="#ppt_x"/>
                                          </p:val>
                                        </p:tav>
                                      </p:tavLst>
                                    </p:anim>
                                    <p:anim calcmode="lin" valueType="num">
                                      <p:cBhvr>
                                        <p:cTn id="11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14"/>
                                        </p:tgtEl>
                                        <p:attrNameLst>
                                          <p:attrName>style.visibility</p:attrName>
                                        </p:attrNameLst>
                                      </p:cBhvr>
                                      <p:to>
                                        <p:strVal val="visible"/>
                                      </p:to>
                                    </p:set>
                                    <p:animEffect transition="in" filter="fade">
                                      <p:cBhvr>
                                        <p:cTn id="117" dur="1000"/>
                                        <p:tgtEl>
                                          <p:spTgt spid="14"/>
                                        </p:tgtEl>
                                      </p:cBhvr>
                                    </p:animEffect>
                                    <p:anim calcmode="lin" valueType="num">
                                      <p:cBhvr>
                                        <p:cTn id="118" dur="1000" fill="hold"/>
                                        <p:tgtEl>
                                          <p:spTgt spid="14"/>
                                        </p:tgtEl>
                                        <p:attrNameLst>
                                          <p:attrName>ppt_x</p:attrName>
                                        </p:attrNameLst>
                                      </p:cBhvr>
                                      <p:tavLst>
                                        <p:tav tm="0">
                                          <p:val>
                                            <p:strVal val="#ppt_x"/>
                                          </p:val>
                                        </p:tav>
                                        <p:tav tm="100000">
                                          <p:val>
                                            <p:strVal val="#ppt_x"/>
                                          </p:val>
                                        </p:tav>
                                      </p:tavLst>
                                    </p:anim>
                                    <p:anim calcmode="lin" valueType="num">
                                      <p:cBhvr>
                                        <p:cTn id="1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nodeType="clickEffect">
                                  <p:stCondLst>
                                    <p:cond delay="0"/>
                                  </p:stCondLst>
                                  <p:childTnLst>
                                    <p:set>
                                      <p:cBhvr>
                                        <p:cTn id="123" dur="1" fill="hold">
                                          <p:stCondLst>
                                            <p:cond delay="0"/>
                                          </p:stCondLst>
                                        </p:cTn>
                                        <p:tgtEl>
                                          <p:spTgt spid="18"/>
                                        </p:tgtEl>
                                        <p:attrNameLst>
                                          <p:attrName>style.visibility</p:attrName>
                                        </p:attrNameLst>
                                      </p:cBhvr>
                                      <p:to>
                                        <p:strVal val="visible"/>
                                      </p:to>
                                    </p:set>
                                    <p:animEffect transition="in" filter="fade">
                                      <p:cBhvr>
                                        <p:cTn id="124" dur="1000"/>
                                        <p:tgtEl>
                                          <p:spTgt spid="18"/>
                                        </p:tgtEl>
                                      </p:cBhvr>
                                    </p:animEffect>
                                    <p:anim calcmode="lin" valueType="num">
                                      <p:cBhvr>
                                        <p:cTn id="125" dur="1000" fill="hold"/>
                                        <p:tgtEl>
                                          <p:spTgt spid="18"/>
                                        </p:tgtEl>
                                        <p:attrNameLst>
                                          <p:attrName>ppt_x</p:attrName>
                                        </p:attrNameLst>
                                      </p:cBhvr>
                                      <p:tavLst>
                                        <p:tav tm="0">
                                          <p:val>
                                            <p:strVal val="#ppt_x"/>
                                          </p:val>
                                        </p:tav>
                                        <p:tav tm="100000">
                                          <p:val>
                                            <p:strVal val="#ppt_x"/>
                                          </p:val>
                                        </p:tav>
                                      </p:tavLst>
                                    </p:anim>
                                    <p:anim calcmode="lin" valueType="num">
                                      <p:cBhvr>
                                        <p:cTn id="1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4" grpId="0" animBg="1"/>
      <p:bldP spid="22" grpId="0" animBg="1"/>
      <p:bldP spid="23" grpId="0" animBg="1"/>
      <p:bldP spid="24" grpId="0" animBg="1"/>
      <p:bldP spid="25" grpId="0" animBg="1"/>
      <p:bldP spid="26" grpId="0" animBg="1"/>
      <p:bldP spid="27" grpId="0"/>
      <p:bldP spid="28" grpId="0"/>
      <p:bldP spid="64" grpId="0"/>
      <p:bldP spid="67" grpId="0"/>
      <p:bldP spid="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Hình ảnh 79">
            <a:extLst>
              <a:ext uri="{FF2B5EF4-FFF2-40B4-BE49-F238E27FC236}">
                <a16:creationId xmlns:a16="http://schemas.microsoft.com/office/drawing/2014/main" id="{013D76D3-D657-4FC5-BCBC-290A3306B46B}"/>
              </a:ext>
            </a:extLst>
          </p:cNvPr>
          <p:cNvPicPr>
            <a:picLocks noChangeAspect="1"/>
          </p:cNvPicPr>
          <p:nvPr/>
        </p:nvPicPr>
        <p:blipFill>
          <a:blip r:embed="rId2"/>
          <a:stretch>
            <a:fillRect/>
          </a:stretch>
        </p:blipFill>
        <p:spPr>
          <a:xfrm>
            <a:off x="14287" y="0"/>
            <a:ext cx="12177713" cy="6866056"/>
          </a:xfrm>
          <a:prstGeom prst="rect">
            <a:avLst/>
          </a:prstGeom>
        </p:spPr>
      </p:pic>
      <p:graphicFrame>
        <p:nvGraphicFramePr>
          <p:cNvPr id="9" name="Object 8"/>
          <p:cNvGraphicFramePr>
            <a:graphicFrameLocks noChangeAspect="1"/>
          </p:cNvGraphicFramePr>
          <p:nvPr>
            <p:extLst>
              <p:ext uri="{D42A27DB-BD31-4B8C-83A1-F6EECF244321}">
                <p14:modId xmlns:p14="http://schemas.microsoft.com/office/powerpoint/2010/main" val="202320957"/>
              </p:ext>
            </p:extLst>
          </p:nvPr>
        </p:nvGraphicFramePr>
        <p:xfrm>
          <a:off x="1833563" y="5883275"/>
          <a:ext cx="2427287" cy="755650"/>
        </p:xfrm>
        <a:graphic>
          <a:graphicData uri="http://schemas.openxmlformats.org/presentationml/2006/ole">
            <mc:AlternateContent xmlns:mc="http://schemas.openxmlformats.org/markup-compatibility/2006">
              <mc:Choice xmlns:v="urn:schemas-microsoft-com:vml" Requires="v">
                <p:oleObj name="Equation" r:id="rId3" imgW="1815840" imgH="507960" progId="Equation.DSMT4">
                  <p:embed/>
                </p:oleObj>
              </mc:Choice>
              <mc:Fallback>
                <p:oleObj name="Equation" r:id="rId3" imgW="1815840" imgH="507960" progId="Equation.DSMT4">
                  <p:embed/>
                  <p:pic>
                    <p:nvPicPr>
                      <p:cNvPr id="9" name="Object 8"/>
                      <p:cNvPicPr>
                        <a:picLocks noChangeAspect="1" noChangeArrowheads="1"/>
                      </p:cNvPicPr>
                      <p:nvPr/>
                    </p:nvPicPr>
                    <p:blipFill>
                      <a:blip r:embed="rId4"/>
                      <a:srcRect/>
                      <a:stretch>
                        <a:fillRect/>
                      </a:stretch>
                    </p:blipFill>
                    <p:spPr bwMode="auto">
                      <a:xfrm>
                        <a:off x="1833563" y="5883275"/>
                        <a:ext cx="2427287" cy="755650"/>
                      </a:xfrm>
                      <a:prstGeom prst="rect">
                        <a:avLst/>
                      </a:prstGeom>
                      <a:noFill/>
                    </p:spPr>
                  </p:pic>
                </p:oleObj>
              </mc:Fallback>
            </mc:AlternateContent>
          </a:graphicData>
        </a:graphic>
      </p:graphicFrame>
      <p:sp>
        <p:nvSpPr>
          <p:cNvPr id="2" name="Rectangle 1"/>
          <p:cNvSpPr/>
          <p:nvPr/>
        </p:nvSpPr>
        <p:spPr>
          <a:xfrm>
            <a:off x="620387" y="932189"/>
            <a:ext cx="1960793" cy="523220"/>
          </a:xfrm>
          <a:prstGeom prst="rect">
            <a:avLst/>
          </a:prstGeom>
        </p:spPr>
        <p:txBody>
          <a:bodyPr wrap="none">
            <a:spAutoFit/>
          </a:bodyPr>
          <a:lstStyle/>
          <a:p>
            <a:r>
              <a:rPr lang="en-US" sz="2800" b="1">
                <a:solidFill>
                  <a:srgbClr val="FF0000"/>
                </a:solidFill>
                <a:latin typeface="Times New Roman" pitchFamily="18" charset="0"/>
                <a:cs typeface="Arial" charset="0"/>
              </a:rPr>
              <a:t>*  Hình vẽ: </a:t>
            </a:r>
            <a:endParaRPr lang="en-US" sz="2800" b="1">
              <a:solidFill>
                <a:srgbClr val="FF0000"/>
              </a:solidFill>
            </a:endParaRPr>
          </a:p>
        </p:txBody>
      </p:sp>
      <p:sp>
        <p:nvSpPr>
          <p:cNvPr id="10" name="Text Box 101"/>
          <p:cNvSpPr txBox="1">
            <a:spLocks noChangeArrowheads="1"/>
          </p:cNvSpPr>
          <p:nvPr/>
        </p:nvSpPr>
        <p:spPr bwMode="auto">
          <a:xfrm>
            <a:off x="6884618" y="1039194"/>
            <a:ext cx="30139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just" eaLnBrk="1" fontAlgn="base" hangingPunct="1">
              <a:spcBef>
                <a:spcPct val="50000"/>
              </a:spcBef>
              <a:spcAft>
                <a:spcPct val="0"/>
              </a:spcAft>
            </a:pPr>
            <a:r>
              <a:rPr lang="en-US" altLang="en-US" sz="2800" b="1">
                <a:solidFill>
                  <a:srgbClr val="FF0000"/>
                </a:solidFill>
                <a:latin typeface="Times New Roman" panose="02020603050405020304" pitchFamily="18" charset="0"/>
              </a:rPr>
              <a:t>* Chứng minh:</a:t>
            </a:r>
          </a:p>
        </p:txBody>
      </p:sp>
      <p:grpSp>
        <p:nvGrpSpPr>
          <p:cNvPr id="69" name="Group 68"/>
          <p:cNvGrpSpPr/>
          <p:nvPr/>
        </p:nvGrpSpPr>
        <p:grpSpPr>
          <a:xfrm>
            <a:off x="1457405" y="921206"/>
            <a:ext cx="2846050" cy="3744866"/>
            <a:chOff x="2250404" y="760425"/>
            <a:chExt cx="2846050" cy="3744866"/>
          </a:xfrm>
        </p:grpSpPr>
        <p:sp>
          <p:nvSpPr>
            <p:cNvPr id="22" name="Freeform 21"/>
            <p:cNvSpPr>
              <a:spLocks/>
            </p:cNvSpPr>
            <p:nvPr/>
          </p:nvSpPr>
          <p:spPr bwMode="auto">
            <a:xfrm>
              <a:off x="2740147" y="1844460"/>
              <a:ext cx="120650" cy="39688"/>
            </a:xfrm>
            <a:custGeom>
              <a:avLst/>
              <a:gdLst>
                <a:gd name="T0" fmla="*/ 76 w 76"/>
                <a:gd name="T1" fmla="*/ 0 h 25"/>
                <a:gd name="T2" fmla="*/ 0 w 76"/>
                <a:gd name="T3" fmla="*/ 7 h 25"/>
              </a:gdLst>
              <a:ahLst/>
              <a:cxnLst>
                <a:cxn ang="0">
                  <a:pos x="T0" y="T1"/>
                </a:cxn>
                <a:cxn ang="0">
                  <a:pos x="T2" y="T3"/>
                </a:cxn>
              </a:cxnLst>
              <a:rect l="0" t="0" r="r" b="b"/>
              <a:pathLst>
                <a:path w="76" h="25">
                  <a:moveTo>
                    <a:pt x="76" y="0"/>
                  </a:moveTo>
                  <a:cubicBezTo>
                    <a:pt x="56" y="22"/>
                    <a:pt x="23" y="25"/>
                    <a:pt x="0" y="7"/>
                  </a:cubicBezTo>
                </a:path>
              </a:pathLst>
            </a:cu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6"/>
            <p:cNvSpPr>
              <a:spLocks/>
            </p:cNvSpPr>
            <p:nvPr/>
          </p:nvSpPr>
          <p:spPr bwMode="auto">
            <a:xfrm>
              <a:off x="2730622" y="1897529"/>
              <a:ext cx="155575" cy="41275"/>
            </a:xfrm>
            <a:custGeom>
              <a:avLst/>
              <a:gdLst>
                <a:gd name="T0" fmla="*/ 98 w 98"/>
                <a:gd name="T1" fmla="*/ 0 h 26"/>
                <a:gd name="T2" fmla="*/ 0 w 98"/>
                <a:gd name="T3" fmla="*/ 10 h 26"/>
              </a:gdLst>
              <a:ahLst/>
              <a:cxnLst>
                <a:cxn ang="0">
                  <a:pos x="T0" y="T1"/>
                </a:cxn>
                <a:cxn ang="0">
                  <a:pos x="T2" y="T3"/>
                </a:cxn>
              </a:cxnLst>
              <a:rect l="0" t="0" r="r" b="b"/>
              <a:pathLst>
                <a:path w="98" h="26">
                  <a:moveTo>
                    <a:pt x="98" y="0"/>
                  </a:moveTo>
                  <a:cubicBezTo>
                    <a:pt x="70" y="22"/>
                    <a:pt x="32" y="26"/>
                    <a:pt x="0" y="10"/>
                  </a:cubicBezTo>
                </a:path>
              </a:pathLst>
            </a:cu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Freeform 7"/>
            <p:cNvSpPr>
              <a:spLocks/>
            </p:cNvSpPr>
            <p:nvPr/>
          </p:nvSpPr>
          <p:spPr bwMode="auto">
            <a:xfrm>
              <a:off x="2591251" y="2999872"/>
              <a:ext cx="111125" cy="50800"/>
            </a:xfrm>
            <a:custGeom>
              <a:avLst/>
              <a:gdLst>
                <a:gd name="T0" fmla="*/ 0 w 70"/>
                <a:gd name="T1" fmla="*/ 15 h 32"/>
                <a:gd name="T2" fmla="*/ 67 w 70"/>
                <a:gd name="T3" fmla="*/ 27 h 32"/>
                <a:gd name="T4" fmla="*/ 70 w 70"/>
                <a:gd name="T5" fmla="*/ 32 h 32"/>
              </a:gdLst>
              <a:ahLst/>
              <a:cxnLst>
                <a:cxn ang="0">
                  <a:pos x="T0" y="T1"/>
                </a:cxn>
                <a:cxn ang="0">
                  <a:pos x="T2" y="T3"/>
                </a:cxn>
                <a:cxn ang="0">
                  <a:pos x="T4" y="T5"/>
                </a:cxn>
              </a:cxnLst>
              <a:rect l="0" t="0" r="r" b="b"/>
              <a:pathLst>
                <a:path w="70" h="32">
                  <a:moveTo>
                    <a:pt x="0" y="15"/>
                  </a:moveTo>
                  <a:cubicBezTo>
                    <a:pt x="22" y="0"/>
                    <a:pt x="51" y="5"/>
                    <a:pt x="67" y="27"/>
                  </a:cubicBezTo>
                  <a:cubicBezTo>
                    <a:pt x="68" y="28"/>
                    <a:pt x="69" y="30"/>
                    <a:pt x="70" y="32"/>
                  </a:cubicBezTo>
                </a:path>
              </a:pathLst>
            </a:cu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14"/>
            <p:cNvSpPr>
              <a:spLocks noChangeShapeType="1"/>
            </p:cNvSpPr>
            <p:nvPr/>
          </p:nvSpPr>
          <p:spPr bwMode="auto">
            <a:xfrm flipH="1">
              <a:off x="2540451" y="1671214"/>
              <a:ext cx="241300" cy="1690688"/>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Line 15"/>
            <p:cNvSpPr>
              <a:spLocks noChangeShapeType="1"/>
            </p:cNvSpPr>
            <p:nvPr/>
          </p:nvSpPr>
          <p:spPr bwMode="auto">
            <a:xfrm>
              <a:off x="2643638" y="2945897"/>
              <a:ext cx="0" cy="114300"/>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Rectangle 16"/>
            <p:cNvSpPr>
              <a:spLocks noChangeArrowheads="1"/>
            </p:cNvSpPr>
            <p:nvPr/>
          </p:nvSpPr>
          <p:spPr bwMode="auto">
            <a:xfrm>
              <a:off x="2656338" y="2793497"/>
              <a:ext cx="125413"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 name="Rectangle 17"/>
            <p:cNvSpPr>
              <a:spLocks noChangeArrowheads="1"/>
            </p:cNvSpPr>
            <p:nvPr/>
          </p:nvSpPr>
          <p:spPr bwMode="auto">
            <a:xfrm>
              <a:off x="2784597" y="1966697"/>
              <a:ext cx="125413"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Times New Roman" panose="02020603050405020304" pitchFamily="18"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29" name="Group 28"/>
            <p:cNvGrpSpPr/>
            <p:nvPr/>
          </p:nvGrpSpPr>
          <p:grpSpPr>
            <a:xfrm>
              <a:off x="2250404" y="760425"/>
              <a:ext cx="2846050" cy="3744866"/>
              <a:chOff x="8401051" y="1330372"/>
              <a:chExt cx="2846050" cy="3744866"/>
            </a:xfrm>
          </p:grpSpPr>
          <p:sp>
            <p:nvSpPr>
              <p:cNvPr id="30" name="AutoShape 3"/>
              <p:cNvSpPr>
                <a:spLocks noChangeAspect="1" noChangeArrowheads="1" noTextEdit="1"/>
              </p:cNvSpPr>
              <p:nvPr/>
            </p:nvSpPr>
            <p:spPr bwMode="auto">
              <a:xfrm>
                <a:off x="8491201" y="1330372"/>
                <a:ext cx="27559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1" name="AutoShape 3"/>
              <p:cNvSpPr>
                <a:spLocks noChangeAspect="1" noChangeArrowheads="1" noTextEdit="1"/>
              </p:cNvSpPr>
              <p:nvPr/>
            </p:nvSpPr>
            <p:spPr bwMode="auto">
              <a:xfrm>
                <a:off x="8401051" y="1763713"/>
                <a:ext cx="27559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8"/>
              <p:cNvSpPr>
                <a:spLocks/>
              </p:cNvSpPr>
              <p:nvPr/>
            </p:nvSpPr>
            <p:spPr bwMode="auto">
              <a:xfrm>
                <a:off x="8937626" y="1954213"/>
                <a:ext cx="785813" cy="287338"/>
              </a:xfrm>
              <a:custGeom>
                <a:avLst/>
                <a:gdLst>
                  <a:gd name="T0" fmla="*/ 0 w 495"/>
                  <a:gd name="T1" fmla="*/ 181 h 181"/>
                  <a:gd name="T2" fmla="*/ 495 w 495"/>
                  <a:gd name="T3" fmla="*/ 0 h 181"/>
                </a:gdLst>
                <a:ahLst/>
                <a:cxnLst>
                  <a:cxn ang="0">
                    <a:pos x="T0" y="T1"/>
                  </a:cxn>
                  <a:cxn ang="0">
                    <a:pos x="T2" y="T3"/>
                  </a:cxn>
                </a:cxnLst>
                <a:rect l="0" t="0" r="r" b="b"/>
                <a:pathLst>
                  <a:path w="495" h="181">
                    <a:moveTo>
                      <a:pt x="0" y="181"/>
                    </a:moveTo>
                    <a:cubicBezTo>
                      <a:pt x="140" y="66"/>
                      <a:pt x="315" y="3"/>
                      <a:pt x="495" y="0"/>
                    </a:cubicBezTo>
                  </a:path>
                </a:pathLst>
              </a:cu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9"/>
              <p:cNvSpPr>
                <a:spLocks/>
              </p:cNvSpPr>
              <p:nvPr/>
            </p:nvSpPr>
            <p:spPr bwMode="auto">
              <a:xfrm>
                <a:off x="8696326" y="3932238"/>
                <a:ext cx="1157288" cy="584200"/>
              </a:xfrm>
              <a:custGeom>
                <a:avLst/>
                <a:gdLst>
                  <a:gd name="T0" fmla="*/ 729 w 729"/>
                  <a:gd name="T1" fmla="*/ 343 h 368"/>
                  <a:gd name="T2" fmla="*/ 0 w 729"/>
                  <a:gd name="T3" fmla="*/ 0 h 368"/>
                </a:gdLst>
                <a:ahLst/>
                <a:cxnLst>
                  <a:cxn ang="0">
                    <a:pos x="T0" y="T1"/>
                  </a:cxn>
                  <a:cxn ang="0">
                    <a:pos x="T2" y="T3"/>
                  </a:cxn>
                </a:cxnLst>
                <a:rect l="0" t="0" r="r" b="b"/>
                <a:pathLst>
                  <a:path w="729" h="368">
                    <a:moveTo>
                      <a:pt x="729" y="343"/>
                    </a:moveTo>
                    <a:cubicBezTo>
                      <a:pt x="442" y="368"/>
                      <a:pt x="163" y="238"/>
                      <a:pt x="0" y="0"/>
                    </a:cubicBezTo>
                  </a:path>
                </a:pathLst>
              </a:custGeom>
              <a:noFill/>
              <a:ln w="28575" cap="flat">
                <a:solidFill>
                  <a:srgbClr val="0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10"/>
              <p:cNvSpPr>
                <a:spLocks/>
              </p:cNvSpPr>
              <p:nvPr/>
            </p:nvSpPr>
            <p:spPr bwMode="auto">
              <a:xfrm>
                <a:off x="9110663" y="3151188"/>
                <a:ext cx="214313" cy="77788"/>
              </a:xfrm>
              <a:custGeom>
                <a:avLst/>
                <a:gdLst>
                  <a:gd name="T0" fmla="*/ 135 w 135"/>
                  <a:gd name="T1" fmla="*/ 16 h 49"/>
                  <a:gd name="T2" fmla="*/ 2 w 135"/>
                  <a:gd name="T3" fmla="*/ 3 h 49"/>
                  <a:gd name="T4" fmla="*/ 0 w 135"/>
                  <a:gd name="T5" fmla="*/ 0 h 49"/>
                </a:gdLst>
                <a:ahLst/>
                <a:cxnLst>
                  <a:cxn ang="0">
                    <a:pos x="T0" y="T1"/>
                  </a:cxn>
                  <a:cxn ang="0">
                    <a:pos x="T2" y="T3"/>
                  </a:cxn>
                  <a:cxn ang="0">
                    <a:pos x="T4" y="T5"/>
                  </a:cxn>
                </a:cxnLst>
                <a:rect l="0" t="0" r="r" b="b"/>
                <a:pathLst>
                  <a:path w="135" h="49">
                    <a:moveTo>
                      <a:pt x="135" y="16"/>
                    </a:moveTo>
                    <a:cubicBezTo>
                      <a:pt x="95" y="49"/>
                      <a:pt x="35" y="43"/>
                      <a:pt x="2" y="3"/>
                    </a:cubicBezTo>
                    <a:cubicBezTo>
                      <a:pt x="1" y="2"/>
                      <a:pt x="0" y="1"/>
                      <a:pt x="0" y="0"/>
                    </a:cubicBezTo>
                  </a:path>
                </a:pathLst>
              </a:custGeom>
              <a:noFill/>
              <a:ln w="28575" cap="flat">
                <a:solidFill>
                  <a:srgbClr val="0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Oval 11"/>
              <p:cNvSpPr>
                <a:spLocks noChangeArrowheads="1"/>
              </p:cNvSpPr>
              <p:nvPr/>
            </p:nvSpPr>
            <p:spPr bwMode="auto">
              <a:xfrm>
                <a:off x="8475663" y="1954213"/>
                <a:ext cx="2532063" cy="2527300"/>
              </a:xfrm>
              <a:prstGeom prst="ellipse">
                <a:avLst/>
              </a:pr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Line 12"/>
              <p:cNvSpPr>
                <a:spLocks noChangeShapeType="1"/>
              </p:cNvSpPr>
              <p:nvPr/>
            </p:nvSpPr>
            <p:spPr bwMode="auto">
              <a:xfrm flipH="1">
                <a:off x="8696326" y="1954213"/>
                <a:ext cx="1027113" cy="197802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Line 13"/>
              <p:cNvSpPr>
                <a:spLocks noChangeShapeType="1"/>
              </p:cNvSpPr>
              <p:nvPr/>
            </p:nvSpPr>
            <p:spPr bwMode="auto">
              <a:xfrm>
                <a:off x="8937626" y="2241550"/>
                <a:ext cx="915988" cy="2235200"/>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Rectangle 18"/>
              <p:cNvSpPr>
                <a:spLocks noChangeArrowheads="1"/>
              </p:cNvSpPr>
              <p:nvPr/>
            </p:nvSpPr>
            <p:spPr bwMode="auto">
              <a:xfrm>
                <a:off x="9017001" y="1722438"/>
                <a:ext cx="43656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rPr>
                  <a:t>   m</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9" name="Rectangle 19"/>
              <p:cNvSpPr>
                <a:spLocks noChangeArrowheads="1"/>
              </p:cNvSpPr>
              <p:nvPr/>
            </p:nvSpPr>
            <p:spPr bwMode="auto">
              <a:xfrm>
                <a:off x="8997951" y="4378325"/>
                <a:ext cx="261938"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rPr>
                  <a:t> 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40" name="Group 23"/>
              <p:cNvGrpSpPr>
                <a:grpSpLocks/>
              </p:cNvGrpSpPr>
              <p:nvPr/>
            </p:nvGrpSpPr>
            <p:grpSpPr bwMode="auto">
              <a:xfrm>
                <a:off x="8693151" y="2057400"/>
                <a:ext cx="263525" cy="304800"/>
                <a:chOff x="5476" y="1296"/>
                <a:chExt cx="166" cy="192"/>
              </a:xfrm>
            </p:grpSpPr>
            <p:sp>
              <p:nvSpPr>
                <p:cNvPr id="61" name="Oval 20"/>
                <p:cNvSpPr>
                  <a:spLocks noChangeArrowheads="1"/>
                </p:cNvSpPr>
                <p:nvPr/>
              </p:nvSpPr>
              <p:spPr bwMode="auto">
                <a:xfrm>
                  <a:off x="5618" y="1400"/>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Oval 21"/>
                <p:cNvSpPr>
                  <a:spLocks noChangeArrowheads="1"/>
                </p:cNvSpPr>
                <p:nvPr/>
              </p:nvSpPr>
              <p:spPr bwMode="auto">
                <a:xfrm>
                  <a:off x="5618" y="1400"/>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 name="Rectangle 22"/>
                <p:cNvSpPr>
                  <a:spLocks noChangeArrowheads="1"/>
                </p:cNvSpPr>
                <p:nvPr/>
              </p:nvSpPr>
              <p:spPr bwMode="auto">
                <a:xfrm>
                  <a:off x="5476" y="1296"/>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1" name="Group 27"/>
              <p:cNvGrpSpPr>
                <a:grpSpLocks/>
              </p:cNvGrpSpPr>
              <p:nvPr/>
            </p:nvGrpSpPr>
            <p:grpSpPr bwMode="auto">
              <a:xfrm>
                <a:off x="9586913" y="1636713"/>
                <a:ext cx="247650" cy="336550"/>
                <a:chOff x="6039" y="1031"/>
                <a:chExt cx="156" cy="212"/>
              </a:xfrm>
            </p:grpSpPr>
            <p:sp>
              <p:nvSpPr>
                <p:cNvPr id="58" name="Oval 24"/>
                <p:cNvSpPr>
                  <a:spLocks noChangeArrowheads="1"/>
                </p:cNvSpPr>
                <p:nvPr/>
              </p:nvSpPr>
              <p:spPr bwMode="auto">
                <a:xfrm>
                  <a:off x="6113" y="1219"/>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Oval 25"/>
                <p:cNvSpPr>
                  <a:spLocks noChangeArrowheads="1"/>
                </p:cNvSpPr>
                <p:nvPr/>
              </p:nvSpPr>
              <p:spPr bwMode="auto">
                <a:xfrm>
                  <a:off x="6113" y="1219"/>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Rectangle 26"/>
                <p:cNvSpPr>
                  <a:spLocks noChangeArrowheads="1"/>
                </p:cNvSpPr>
                <p:nvPr/>
              </p:nvSpPr>
              <p:spPr bwMode="auto">
                <a:xfrm>
                  <a:off x="6039" y="1031"/>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2" name="Group 31"/>
              <p:cNvGrpSpPr>
                <a:grpSpLocks/>
              </p:cNvGrpSpPr>
              <p:nvPr/>
            </p:nvGrpSpPr>
            <p:grpSpPr bwMode="auto">
              <a:xfrm>
                <a:off x="9672638" y="4457700"/>
                <a:ext cx="247650" cy="341313"/>
                <a:chOff x="6093" y="2808"/>
                <a:chExt cx="156" cy="215"/>
              </a:xfrm>
            </p:grpSpPr>
            <p:sp>
              <p:nvSpPr>
                <p:cNvPr id="55" name="Oval 28"/>
                <p:cNvSpPr>
                  <a:spLocks noChangeArrowheads="1"/>
                </p:cNvSpPr>
                <p:nvPr/>
              </p:nvSpPr>
              <p:spPr bwMode="auto">
                <a:xfrm>
                  <a:off x="6195" y="2808"/>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Oval 29"/>
                <p:cNvSpPr>
                  <a:spLocks noChangeArrowheads="1"/>
                </p:cNvSpPr>
                <p:nvPr/>
              </p:nvSpPr>
              <p:spPr bwMode="auto">
                <a:xfrm>
                  <a:off x="6195" y="2808"/>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Rectangle 30"/>
                <p:cNvSpPr>
                  <a:spLocks noChangeArrowheads="1"/>
                </p:cNvSpPr>
                <p:nvPr/>
              </p:nvSpPr>
              <p:spPr bwMode="auto">
                <a:xfrm>
                  <a:off x="6093" y="2831"/>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3" name="Group 35"/>
              <p:cNvGrpSpPr>
                <a:grpSpLocks/>
              </p:cNvGrpSpPr>
              <p:nvPr/>
            </p:nvGrpSpPr>
            <p:grpSpPr bwMode="auto">
              <a:xfrm>
                <a:off x="8443913" y="3808413"/>
                <a:ext cx="271463" cy="304800"/>
                <a:chOff x="5319" y="2399"/>
                <a:chExt cx="171" cy="192"/>
              </a:xfrm>
            </p:grpSpPr>
            <p:sp>
              <p:nvSpPr>
                <p:cNvPr id="52" name="Oval 32"/>
                <p:cNvSpPr>
                  <a:spLocks noChangeArrowheads="1"/>
                </p:cNvSpPr>
                <p:nvPr/>
              </p:nvSpPr>
              <p:spPr bwMode="auto">
                <a:xfrm>
                  <a:off x="5466" y="246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Oval 33"/>
                <p:cNvSpPr>
                  <a:spLocks noChangeArrowheads="1"/>
                </p:cNvSpPr>
                <p:nvPr/>
              </p:nvSpPr>
              <p:spPr bwMode="auto">
                <a:xfrm>
                  <a:off x="5466" y="246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Rectangle 34"/>
                <p:cNvSpPr>
                  <a:spLocks noChangeArrowheads="1"/>
                </p:cNvSpPr>
                <p:nvPr/>
              </p:nvSpPr>
              <p:spPr bwMode="auto">
                <a:xfrm>
                  <a:off x="5319" y="2399"/>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4" name="Group 39"/>
              <p:cNvGrpSpPr>
                <a:grpSpLocks/>
              </p:cNvGrpSpPr>
              <p:nvPr/>
            </p:nvGrpSpPr>
            <p:grpSpPr bwMode="auto">
              <a:xfrm>
                <a:off x="9702801" y="3179763"/>
                <a:ext cx="373063" cy="392113"/>
                <a:chOff x="6112" y="2003"/>
                <a:chExt cx="235" cy="247"/>
              </a:xfrm>
            </p:grpSpPr>
            <p:sp>
              <p:nvSpPr>
                <p:cNvPr id="49" name="Oval 36"/>
                <p:cNvSpPr>
                  <a:spLocks noChangeArrowheads="1"/>
                </p:cNvSpPr>
                <p:nvPr/>
              </p:nvSpPr>
              <p:spPr bwMode="auto">
                <a:xfrm>
                  <a:off x="6112" y="2003"/>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Oval 37"/>
                <p:cNvSpPr>
                  <a:spLocks noChangeArrowheads="1"/>
                </p:cNvSpPr>
                <p:nvPr/>
              </p:nvSpPr>
              <p:spPr bwMode="auto">
                <a:xfrm>
                  <a:off x="6112" y="2003"/>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Rectangle 38"/>
                <p:cNvSpPr>
                  <a:spLocks noChangeArrowheads="1"/>
                </p:cNvSpPr>
                <p:nvPr/>
              </p:nvSpPr>
              <p:spPr bwMode="auto">
                <a:xfrm>
                  <a:off x="6184" y="2058"/>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5" name="Group 43"/>
              <p:cNvGrpSpPr>
                <a:grpSpLocks/>
              </p:cNvGrpSpPr>
              <p:nvPr/>
            </p:nvGrpSpPr>
            <p:grpSpPr bwMode="auto">
              <a:xfrm>
                <a:off x="8967788" y="2809875"/>
                <a:ext cx="296863" cy="304800"/>
                <a:chOff x="5649" y="1770"/>
                <a:chExt cx="187" cy="192"/>
              </a:xfrm>
            </p:grpSpPr>
            <p:sp>
              <p:nvSpPr>
                <p:cNvPr id="46" name="Oval 40"/>
                <p:cNvSpPr>
                  <a:spLocks noChangeArrowheads="1"/>
                </p:cNvSpPr>
                <p:nvPr/>
              </p:nvSpPr>
              <p:spPr bwMode="auto">
                <a:xfrm>
                  <a:off x="5788" y="1823"/>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Oval 41"/>
                <p:cNvSpPr>
                  <a:spLocks noChangeArrowheads="1"/>
                </p:cNvSpPr>
                <p:nvPr/>
              </p:nvSpPr>
              <p:spPr bwMode="auto">
                <a:xfrm>
                  <a:off x="5788" y="1823"/>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Rectangle 42"/>
                <p:cNvSpPr>
                  <a:spLocks noChangeArrowheads="1"/>
                </p:cNvSpPr>
                <p:nvPr/>
              </p:nvSpPr>
              <p:spPr bwMode="auto">
                <a:xfrm>
                  <a:off x="5649" y="1770"/>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grpSp>
      <p:sp>
        <p:nvSpPr>
          <p:cNvPr id="64" name="Rectangle 63"/>
          <p:cNvSpPr/>
          <p:nvPr/>
        </p:nvSpPr>
        <p:spPr>
          <a:xfrm>
            <a:off x="579458" y="4205243"/>
            <a:ext cx="3228769" cy="523220"/>
          </a:xfrm>
          <a:prstGeom prst="rect">
            <a:avLst/>
          </a:prstGeom>
        </p:spPr>
        <p:txBody>
          <a:bodyPr wrap="none">
            <a:spAutoFit/>
          </a:bodyPr>
          <a:lstStyle/>
          <a:p>
            <a:r>
              <a:rPr lang="en-US" sz="2800" b="1">
                <a:solidFill>
                  <a:srgbClr val="FF0000"/>
                </a:solidFill>
                <a:latin typeface="Times New Roman" pitchFamily="18" charset="0"/>
                <a:cs typeface="Arial" charset="0"/>
              </a:rPr>
              <a:t>* Giả thiết, kết luận</a:t>
            </a:r>
            <a:endParaRPr lang="en-US" sz="2800" b="1">
              <a:solidFill>
                <a:srgbClr val="FF0000"/>
              </a:solidFill>
            </a:endParaRPr>
          </a:p>
        </p:txBody>
      </p:sp>
      <p:cxnSp>
        <p:nvCxnSpPr>
          <p:cNvPr id="65" name="Đường nối Thẳng 1">
            <a:extLst>
              <a:ext uri="{FF2B5EF4-FFF2-40B4-BE49-F238E27FC236}">
                <a16:creationId xmlns:a16="http://schemas.microsoft.com/office/drawing/2014/main" id="{24CF8615-02BD-41E4-B244-1741D2399173}"/>
              </a:ext>
            </a:extLst>
          </p:cNvPr>
          <p:cNvCxnSpPr>
            <a:cxnSpLocks/>
          </p:cNvCxnSpPr>
          <p:nvPr/>
        </p:nvCxnSpPr>
        <p:spPr>
          <a:xfrm>
            <a:off x="1508007" y="4772776"/>
            <a:ext cx="0" cy="18241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Đường nối Thẳng 2">
            <a:extLst>
              <a:ext uri="{FF2B5EF4-FFF2-40B4-BE49-F238E27FC236}">
                <a16:creationId xmlns:a16="http://schemas.microsoft.com/office/drawing/2014/main" id="{A3692E11-3D75-4D0E-8615-C56835989D36}"/>
              </a:ext>
            </a:extLst>
          </p:cNvPr>
          <p:cNvCxnSpPr>
            <a:cxnSpLocks/>
          </p:cNvCxnSpPr>
          <p:nvPr/>
        </p:nvCxnSpPr>
        <p:spPr>
          <a:xfrm>
            <a:off x="798990" y="5821978"/>
            <a:ext cx="515325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Hộp Văn bản 3">
            <a:extLst>
              <a:ext uri="{FF2B5EF4-FFF2-40B4-BE49-F238E27FC236}">
                <a16:creationId xmlns:a16="http://schemas.microsoft.com/office/drawing/2014/main" id="{0FD9ACE6-5D23-48DB-BF8F-FD407037EA8A}"/>
              </a:ext>
            </a:extLst>
          </p:cNvPr>
          <p:cNvSpPr txBox="1"/>
          <p:nvPr/>
        </p:nvSpPr>
        <p:spPr>
          <a:xfrm>
            <a:off x="798990" y="5253609"/>
            <a:ext cx="926533"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GT</a:t>
            </a:r>
          </a:p>
        </p:txBody>
      </p:sp>
      <p:sp>
        <p:nvSpPr>
          <p:cNvPr id="68" name="Hộp Văn bản 4">
            <a:extLst>
              <a:ext uri="{FF2B5EF4-FFF2-40B4-BE49-F238E27FC236}">
                <a16:creationId xmlns:a16="http://schemas.microsoft.com/office/drawing/2014/main" id="{CBE14526-CFA7-446C-BA19-F3615429C4F5}"/>
              </a:ext>
            </a:extLst>
          </p:cNvPr>
          <p:cNvSpPr txBox="1"/>
          <p:nvPr/>
        </p:nvSpPr>
        <p:spPr>
          <a:xfrm>
            <a:off x="821772" y="5965274"/>
            <a:ext cx="857250"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KL</a:t>
            </a:r>
          </a:p>
        </p:txBody>
      </p:sp>
      <p:grpSp>
        <p:nvGrpSpPr>
          <p:cNvPr id="6" name="Group 5"/>
          <p:cNvGrpSpPr/>
          <p:nvPr/>
        </p:nvGrpSpPr>
        <p:grpSpPr>
          <a:xfrm>
            <a:off x="1666679" y="4820691"/>
            <a:ext cx="4250318" cy="904863"/>
            <a:chOff x="1426384" y="4341872"/>
            <a:chExt cx="4250318" cy="904863"/>
          </a:xfrm>
        </p:grpSpPr>
        <p:graphicFrame>
          <p:nvGraphicFramePr>
            <p:cNvPr id="8" name="Object 7"/>
            <p:cNvGraphicFramePr>
              <a:graphicFrameLocks noChangeAspect="1"/>
            </p:cNvGraphicFramePr>
            <p:nvPr>
              <p:extLst>
                <p:ext uri="{D42A27DB-BD31-4B8C-83A1-F6EECF244321}">
                  <p14:modId xmlns:p14="http://schemas.microsoft.com/office/powerpoint/2010/main" val="2217990406"/>
                </p:ext>
              </p:extLst>
            </p:nvPr>
          </p:nvGraphicFramePr>
          <p:xfrm>
            <a:off x="1426384" y="4369961"/>
            <a:ext cx="527164" cy="376740"/>
          </p:xfrm>
          <a:graphic>
            <a:graphicData uri="http://schemas.openxmlformats.org/presentationml/2006/ole">
              <mc:AlternateContent xmlns:mc="http://schemas.openxmlformats.org/markup-compatibility/2006">
                <mc:Choice xmlns:v="urn:schemas-microsoft-com:vml" Requires="v">
                  <p:oleObj name="Equation" r:id="rId5" imgW="393480" imgH="253800" progId="Equation.DSMT4">
                    <p:embed/>
                  </p:oleObj>
                </mc:Choice>
                <mc:Fallback>
                  <p:oleObj name="Equation" r:id="rId5" imgW="393480" imgH="253800" progId="Equation.DSMT4">
                    <p:embed/>
                    <p:pic>
                      <p:nvPicPr>
                        <p:cNvPr id="8" name="Object 7"/>
                        <p:cNvPicPr>
                          <a:picLocks noChangeAspect="1" noChangeArrowheads="1"/>
                        </p:cNvPicPr>
                        <p:nvPr/>
                      </p:nvPicPr>
                      <p:blipFill>
                        <a:blip r:embed="rId6"/>
                        <a:srcRect/>
                        <a:stretch>
                          <a:fillRect/>
                        </a:stretch>
                      </p:blipFill>
                      <p:spPr bwMode="auto">
                        <a:xfrm>
                          <a:off x="1426384" y="4369961"/>
                          <a:ext cx="527164" cy="376740"/>
                        </a:xfrm>
                        <a:prstGeom prst="rect">
                          <a:avLst/>
                        </a:prstGeom>
                        <a:noFill/>
                      </p:spPr>
                    </p:pic>
                  </p:oleObj>
                </mc:Fallback>
              </mc:AlternateContent>
            </a:graphicData>
          </a:graphic>
        </p:graphicFrame>
        <p:sp>
          <p:nvSpPr>
            <p:cNvPr id="3" name="Rectangle 2"/>
            <p:cNvSpPr/>
            <p:nvPr/>
          </p:nvSpPr>
          <p:spPr>
            <a:xfrm>
              <a:off x="1906118" y="4341872"/>
              <a:ext cx="3770584" cy="904863"/>
            </a:xfrm>
            <a:prstGeom prst="rect">
              <a:avLst/>
            </a:prstGeom>
          </p:spPr>
          <p:txBody>
            <a:bodyPr wrap="none">
              <a:spAutoFit/>
            </a:bodyPr>
            <a:lstStyle/>
            <a:p>
              <a:pPr lvl="0" algn="just" fontAlgn="base">
                <a:spcBef>
                  <a:spcPct val="20000"/>
                </a:spcBef>
                <a:spcAft>
                  <a:spcPct val="0"/>
                </a:spcAft>
                <a:buClr>
                  <a:srgbClr val="0563C1"/>
                </a:buClr>
                <a:buSzPct val="70000"/>
              </a:pPr>
              <a:r>
                <a:rPr lang="en-GB" sz="2400">
                  <a:solidFill>
                    <a:prstClr val="black"/>
                  </a:solidFill>
                  <a:latin typeface="Times New Roman" pitchFamily="18" charset="0"/>
                  <a:cs typeface="Arial" charset="0"/>
                </a:rPr>
                <a:t>l</a:t>
              </a:r>
              <a:r>
                <a:rPr lang="en-US" sz="2400">
                  <a:solidFill>
                    <a:prstClr val="black"/>
                  </a:solidFill>
                  <a:latin typeface="Times New Roman" pitchFamily="18" charset="0"/>
                  <a:cs typeface="Arial" charset="0"/>
                </a:rPr>
                <a:t>à góc có đỉnh nằm bên trong</a:t>
              </a:r>
            </a:p>
            <a:p>
              <a:pPr lvl="0" algn="just" fontAlgn="base">
                <a:spcBef>
                  <a:spcPct val="20000"/>
                </a:spcBef>
                <a:spcAft>
                  <a:spcPct val="0"/>
                </a:spcAft>
                <a:buClr>
                  <a:srgbClr val="0563C1"/>
                </a:buClr>
                <a:buSzPct val="70000"/>
              </a:pPr>
              <a:r>
                <a:rPr lang="en-US" sz="2400">
                  <a:solidFill>
                    <a:prstClr val="black"/>
                  </a:solidFill>
                  <a:latin typeface="Times New Roman" pitchFamily="18" charset="0"/>
                  <a:cs typeface="Arial" charset="0"/>
                </a:rPr>
                <a:t> đường tròn (O).</a:t>
              </a:r>
              <a:endParaRPr lang="en-US" sz="2400" dirty="0">
                <a:solidFill>
                  <a:prstClr val="black"/>
                </a:solidFill>
                <a:latin typeface="Times New Roman" pitchFamily="18" charset="0"/>
                <a:cs typeface="Arial" charset="0"/>
              </a:endParaRPr>
            </a:p>
          </p:txBody>
        </p:sp>
      </p:grpSp>
      <p:grpSp>
        <p:nvGrpSpPr>
          <p:cNvPr id="70" name="Group 69"/>
          <p:cNvGrpSpPr/>
          <p:nvPr/>
        </p:nvGrpSpPr>
        <p:grpSpPr>
          <a:xfrm>
            <a:off x="5379836" y="2154080"/>
            <a:ext cx="7225155" cy="966945"/>
            <a:chOff x="1082234" y="2636722"/>
            <a:chExt cx="7225155" cy="966945"/>
          </a:xfrm>
        </p:grpSpPr>
        <p:sp>
          <p:nvSpPr>
            <p:cNvPr id="71" name="Rectangle 70"/>
            <p:cNvSpPr/>
            <p:nvPr/>
          </p:nvSpPr>
          <p:spPr>
            <a:xfrm>
              <a:off x="1082234" y="2636722"/>
              <a:ext cx="7225155" cy="830997"/>
            </a:xfrm>
            <a:prstGeom prst="rect">
              <a:avLst/>
            </a:prstGeom>
          </p:spPr>
          <p:txBody>
            <a:bodyPr wrap="square">
              <a:spAutoFit/>
            </a:bodyPr>
            <a:lstStyle/>
            <a:p>
              <a:r>
                <a:rPr lang="en-US" altLang="en-US" sz="2400">
                  <a:solidFill>
                    <a:srgbClr val="000000"/>
                  </a:solidFill>
                  <a:latin typeface="Times New Roman" panose="02020603050405020304" pitchFamily="18" charset="0"/>
                </a:rPr>
                <a:t>Xét            có:</a:t>
              </a:r>
            </a:p>
            <a:p>
              <a:r>
                <a:rPr lang="en-US" altLang="en-US" sz="2400">
                  <a:solidFill>
                    <a:srgbClr val="000000"/>
                  </a:solidFill>
                  <a:latin typeface="Times New Roman" panose="02020603050405020304" pitchFamily="18" charset="0"/>
                </a:rPr>
                <a:t>                           (định lý góc ngoài trong tam giác)        </a:t>
              </a:r>
              <a:endParaRPr lang="en-US" sz="2400"/>
            </a:p>
          </p:txBody>
        </p:sp>
        <p:graphicFrame>
          <p:nvGraphicFramePr>
            <p:cNvPr id="72" name="Object 71"/>
            <p:cNvGraphicFramePr>
              <a:graphicFrameLocks noChangeAspect="1"/>
            </p:cNvGraphicFramePr>
            <p:nvPr>
              <p:extLst>
                <p:ext uri="{D42A27DB-BD31-4B8C-83A1-F6EECF244321}">
                  <p14:modId xmlns:p14="http://schemas.microsoft.com/office/powerpoint/2010/main" val="3146309129"/>
                </p:ext>
              </p:extLst>
            </p:nvPr>
          </p:nvGraphicFramePr>
          <p:xfrm>
            <a:off x="1390411" y="2973430"/>
            <a:ext cx="1760537" cy="630237"/>
          </p:xfrm>
          <a:graphic>
            <a:graphicData uri="http://schemas.openxmlformats.org/presentationml/2006/ole">
              <mc:AlternateContent xmlns:mc="http://schemas.openxmlformats.org/markup-compatibility/2006">
                <mc:Choice xmlns:v="urn:schemas-microsoft-com:vml" Requires="v">
                  <p:oleObj name="Equation" r:id="rId7" imgW="1091880" imgH="330120" progId="Equation.DSMT4">
                    <p:embed/>
                  </p:oleObj>
                </mc:Choice>
                <mc:Fallback>
                  <p:oleObj name="Equation" r:id="rId7" imgW="1091880" imgH="330120" progId="Equation.DSMT4">
                    <p:embed/>
                    <p:pic>
                      <p:nvPicPr>
                        <p:cNvPr id="72" name="Object 71"/>
                        <p:cNvPicPr>
                          <a:picLocks noChangeAspect="1" noChangeArrowheads="1"/>
                        </p:cNvPicPr>
                        <p:nvPr/>
                      </p:nvPicPr>
                      <p:blipFill>
                        <a:blip r:embed="rId8"/>
                        <a:srcRect/>
                        <a:stretch>
                          <a:fillRect/>
                        </a:stretch>
                      </p:blipFill>
                      <p:spPr bwMode="auto">
                        <a:xfrm>
                          <a:off x="1390411" y="2973430"/>
                          <a:ext cx="1760537" cy="630237"/>
                        </a:xfrm>
                        <a:prstGeom prst="rect">
                          <a:avLst/>
                        </a:prstGeom>
                        <a:noFill/>
                        <a:ln>
                          <a:noFill/>
                        </a:ln>
                        <a:effectLst/>
                      </p:spPr>
                    </p:pic>
                  </p:oleObj>
                </mc:Fallback>
              </mc:AlternateContent>
            </a:graphicData>
          </a:graphic>
        </p:graphicFrame>
        <p:graphicFrame>
          <p:nvGraphicFramePr>
            <p:cNvPr id="73" name="Object 72"/>
            <p:cNvGraphicFramePr>
              <a:graphicFrameLocks noChangeAspect="1"/>
            </p:cNvGraphicFramePr>
            <p:nvPr>
              <p:extLst>
                <p:ext uri="{D42A27DB-BD31-4B8C-83A1-F6EECF244321}">
                  <p14:modId xmlns:p14="http://schemas.microsoft.com/office/powerpoint/2010/main" val="291064027"/>
                </p:ext>
              </p:extLst>
            </p:nvPr>
          </p:nvGraphicFramePr>
          <p:xfrm>
            <a:off x="1656767" y="2686424"/>
            <a:ext cx="829028" cy="308175"/>
          </p:xfrm>
          <a:graphic>
            <a:graphicData uri="http://schemas.openxmlformats.org/presentationml/2006/ole">
              <mc:AlternateContent xmlns:mc="http://schemas.openxmlformats.org/markup-compatibility/2006">
                <mc:Choice xmlns:v="urn:schemas-microsoft-com:vml" Requires="v">
                  <p:oleObj name="Equation" r:id="rId9" imgW="444240" imgH="164880" progId="Equation.DSMT4">
                    <p:embed/>
                  </p:oleObj>
                </mc:Choice>
                <mc:Fallback>
                  <p:oleObj name="Equation" r:id="rId9" imgW="444240" imgH="164880" progId="Equation.DSMT4">
                    <p:embed/>
                    <p:pic>
                      <p:nvPicPr>
                        <p:cNvPr id="73" name="Object 72"/>
                        <p:cNvPicPr>
                          <a:picLocks noChangeAspect="1" noChangeArrowheads="1"/>
                        </p:cNvPicPr>
                        <p:nvPr/>
                      </p:nvPicPr>
                      <p:blipFill>
                        <a:blip r:embed="rId10"/>
                        <a:srcRect/>
                        <a:stretch>
                          <a:fillRect/>
                        </a:stretch>
                      </p:blipFill>
                      <p:spPr bwMode="auto">
                        <a:xfrm>
                          <a:off x="1656767" y="2686424"/>
                          <a:ext cx="829028" cy="30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74" name="Rectangle 73"/>
          <p:cNvSpPr/>
          <p:nvPr/>
        </p:nvSpPr>
        <p:spPr>
          <a:xfrm>
            <a:off x="5528202" y="3183703"/>
            <a:ext cx="6663797" cy="461665"/>
          </a:xfrm>
          <a:prstGeom prst="rect">
            <a:avLst/>
          </a:prstGeom>
        </p:spPr>
        <p:txBody>
          <a:bodyPr wrap="square">
            <a:spAutoFit/>
          </a:bodyPr>
          <a:lstStyle/>
          <a:p>
            <a:r>
              <a:rPr lang="en-US" altLang="en-US" sz="2400" dirty="0">
                <a:solidFill>
                  <a:srgbClr val="000000"/>
                </a:solidFill>
                <a:latin typeface="Times New Roman" panose="02020603050405020304" pitchFamily="18" charset="0"/>
              </a:rPr>
              <a:t>Theo </a:t>
            </a:r>
            <a:r>
              <a:rPr lang="en-US" altLang="en-US" sz="2400" dirty="0" err="1">
                <a:solidFill>
                  <a:srgbClr val="000000"/>
                </a:solidFill>
                <a:latin typeface="Times New Roman" panose="02020603050405020304" pitchFamily="18" charset="0"/>
              </a:rPr>
              <a:t>tính</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chất</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góc</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nội</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tiếp</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đường</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tròn</a:t>
            </a:r>
            <a:r>
              <a:rPr lang="en-US" altLang="en-US" sz="2400" dirty="0">
                <a:solidFill>
                  <a:srgbClr val="000000"/>
                </a:solidFill>
                <a:latin typeface="Times New Roman" panose="02020603050405020304" pitchFamily="18" charset="0"/>
              </a:rPr>
              <a:t> (O) ta </a:t>
            </a:r>
            <a:r>
              <a:rPr lang="en-US" altLang="en-US" sz="2400" dirty="0" err="1">
                <a:solidFill>
                  <a:srgbClr val="000000"/>
                </a:solidFill>
                <a:latin typeface="Times New Roman" panose="02020603050405020304" pitchFamily="18" charset="0"/>
              </a:rPr>
              <a:t>có</a:t>
            </a:r>
            <a:r>
              <a:rPr lang="en-US" altLang="en-US" sz="2400" dirty="0">
                <a:solidFill>
                  <a:srgbClr val="000000"/>
                </a:solidFill>
                <a:latin typeface="Times New Roman" panose="02020603050405020304" pitchFamily="18" charset="0"/>
              </a:rPr>
              <a:t>: </a:t>
            </a:r>
            <a:endParaRPr lang="en-US" sz="2400" dirty="0"/>
          </a:p>
        </p:txBody>
      </p:sp>
      <p:graphicFrame>
        <p:nvGraphicFramePr>
          <p:cNvPr id="75" name="Object 34"/>
          <p:cNvGraphicFramePr>
            <a:graphicFrameLocks noChangeAspect="1"/>
          </p:cNvGraphicFramePr>
          <p:nvPr>
            <p:extLst>
              <p:ext uri="{D42A27DB-BD31-4B8C-83A1-F6EECF244321}">
                <p14:modId xmlns:p14="http://schemas.microsoft.com/office/powerpoint/2010/main" val="3425880748"/>
              </p:ext>
            </p:extLst>
          </p:nvPr>
        </p:nvGraphicFramePr>
        <p:xfrm>
          <a:off x="7219950" y="3721100"/>
          <a:ext cx="3063875" cy="938213"/>
        </p:xfrm>
        <a:graphic>
          <a:graphicData uri="http://schemas.openxmlformats.org/presentationml/2006/ole">
            <mc:AlternateContent xmlns:mc="http://schemas.openxmlformats.org/markup-compatibility/2006">
              <mc:Choice xmlns:v="urn:schemas-microsoft-com:vml" Requires="v">
                <p:oleObj name="Equation" r:id="rId11" imgW="1815840" imgH="469800" progId="Equation.DSMT4">
                  <p:embed/>
                </p:oleObj>
              </mc:Choice>
              <mc:Fallback>
                <p:oleObj name="Equation" r:id="rId11" imgW="1815840" imgH="469800" progId="Equation.DSMT4">
                  <p:embed/>
                  <p:pic>
                    <p:nvPicPr>
                      <p:cNvPr id="75" name="Object 34"/>
                      <p:cNvPicPr>
                        <a:picLocks noChangeAspect="1" noChangeArrowheads="1"/>
                      </p:cNvPicPr>
                      <p:nvPr/>
                    </p:nvPicPr>
                    <p:blipFill>
                      <a:blip r:embed="rId12"/>
                      <a:srcRect/>
                      <a:stretch>
                        <a:fillRect/>
                      </a:stretch>
                    </p:blipFill>
                    <p:spPr bwMode="auto">
                      <a:xfrm>
                        <a:off x="7219950" y="3721100"/>
                        <a:ext cx="3063875" cy="938213"/>
                      </a:xfrm>
                      <a:prstGeom prst="rect">
                        <a:avLst/>
                      </a:prstGeom>
                      <a:noFill/>
                      <a:ln>
                        <a:noFill/>
                      </a:ln>
                      <a:effectLst/>
                    </p:spPr>
                  </p:pic>
                </p:oleObj>
              </mc:Fallback>
            </mc:AlternateContent>
          </a:graphicData>
        </a:graphic>
      </p:graphicFrame>
      <p:grpSp>
        <p:nvGrpSpPr>
          <p:cNvPr id="76" name="Group 75"/>
          <p:cNvGrpSpPr/>
          <p:nvPr/>
        </p:nvGrpSpPr>
        <p:grpSpPr>
          <a:xfrm>
            <a:off x="7162268" y="4760913"/>
            <a:ext cx="3439057" cy="938212"/>
            <a:chOff x="2751630" y="5197964"/>
            <a:chExt cx="3439057" cy="938212"/>
          </a:xfrm>
        </p:grpSpPr>
        <p:graphicFrame>
          <p:nvGraphicFramePr>
            <p:cNvPr id="77" name="Object 34"/>
            <p:cNvGraphicFramePr>
              <a:graphicFrameLocks noChangeAspect="1"/>
            </p:cNvGraphicFramePr>
            <p:nvPr>
              <p:extLst>
                <p:ext uri="{D42A27DB-BD31-4B8C-83A1-F6EECF244321}">
                  <p14:modId xmlns:p14="http://schemas.microsoft.com/office/powerpoint/2010/main" val="3512645944"/>
                </p:ext>
              </p:extLst>
            </p:nvPr>
          </p:nvGraphicFramePr>
          <p:xfrm>
            <a:off x="3447487" y="5197964"/>
            <a:ext cx="2743200" cy="938212"/>
          </p:xfrm>
          <a:graphic>
            <a:graphicData uri="http://schemas.openxmlformats.org/presentationml/2006/ole">
              <mc:AlternateContent xmlns:mc="http://schemas.openxmlformats.org/markup-compatibility/2006">
                <mc:Choice xmlns:v="urn:schemas-microsoft-com:vml" Requires="v">
                  <p:oleObj name="Equation" r:id="rId13" imgW="1625400" imgH="469800" progId="Equation.DSMT4">
                    <p:embed/>
                  </p:oleObj>
                </mc:Choice>
                <mc:Fallback>
                  <p:oleObj name="Equation" r:id="rId13" imgW="1625400" imgH="469800" progId="Equation.DSMT4">
                    <p:embed/>
                    <p:pic>
                      <p:nvPicPr>
                        <p:cNvPr id="77" name="Object 34"/>
                        <p:cNvPicPr>
                          <a:picLocks noChangeAspect="1" noChangeArrowheads="1"/>
                        </p:cNvPicPr>
                        <p:nvPr/>
                      </p:nvPicPr>
                      <p:blipFill>
                        <a:blip r:embed="rId14"/>
                        <a:srcRect/>
                        <a:stretch>
                          <a:fillRect/>
                        </a:stretch>
                      </p:blipFill>
                      <p:spPr bwMode="auto">
                        <a:xfrm>
                          <a:off x="3447487" y="5197964"/>
                          <a:ext cx="2743200" cy="938212"/>
                        </a:xfrm>
                        <a:prstGeom prst="rect">
                          <a:avLst/>
                        </a:prstGeom>
                        <a:noFill/>
                        <a:ln>
                          <a:noFill/>
                        </a:ln>
                        <a:effectLst/>
                      </p:spPr>
                    </p:pic>
                  </p:oleObj>
                </mc:Fallback>
              </mc:AlternateContent>
            </a:graphicData>
          </a:graphic>
        </p:graphicFrame>
        <p:sp>
          <p:nvSpPr>
            <p:cNvPr id="78" name="Rectangle 77"/>
            <p:cNvSpPr/>
            <p:nvPr/>
          </p:nvSpPr>
          <p:spPr>
            <a:xfrm>
              <a:off x="2751630" y="5465975"/>
              <a:ext cx="697627" cy="461665"/>
            </a:xfrm>
            <a:prstGeom prst="rect">
              <a:avLst/>
            </a:prstGeom>
          </p:spPr>
          <p:txBody>
            <a:bodyPr wrap="none">
              <a:spAutoFit/>
            </a:bodyPr>
            <a:lstStyle/>
            <a:p>
              <a:r>
                <a:rPr lang="en-US" sz="2400" dirty="0" err="1">
                  <a:solidFill>
                    <a:srgbClr val="000000"/>
                  </a:solidFill>
                  <a:latin typeface="Times New Roman" panose="02020603050405020304" pitchFamily="18" charset="0"/>
                </a:rPr>
                <a:t>Vậy</a:t>
              </a:r>
              <a:endParaRPr lang="en-US" sz="2400" dirty="0"/>
            </a:p>
          </p:txBody>
        </p:sp>
      </p:grpSp>
      <p:sp>
        <p:nvSpPr>
          <p:cNvPr id="79" name="Rectangle 78"/>
          <p:cNvSpPr/>
          <p:nvPr/>
        </p:nvSpPr>
        <p:spPr>
          <a:xfrm>
            <a:off x="5379836" y="1631560"/>
            <a:ext cx="1861407" cy="461665"/>
          </a:xfrm>
          <a:prstGeom prst="rect">
            <a:avLst/>
          </a:prstGeom>
        </p:spPr>
        <p:txBody>
          <a:bodyPr wrap="none">
            <a:spAutoFit/>
          </a:bodyPr>
          <a:lstStyle/>
          <a:p>
            <a:pPr lvl="0"/>
            <a:r>
              <a:rPr lang="en-US" altLang="en-US" sz="2400" dirty="0" err="1">
                <a:solidFill>
                  <a:srgbClr val="000000"/>
                </a:solidFill>
                <a:latin typeface="Times New Roman" panose="02020603050405020304" pitchFamily="18" charset="0"/>
              </a:rPr>
              <a:t>Nối</a:t>
            </a:r>
            <a:r>
              <a:rPr lang="en-US" altLang="en-US" sz="2400" dirty="0">
                <a:solidFill>
                  <a:srgbClr val="000000"/>
                </a:solidFill>
                <a:latin typeface="Times New Roman" panose="02020603050405020304" pitchFamily="18" charset="0"/>
              </a:rPr>
              <a:t> B </a:t>
            </a:r>
            <a:r>
              <a:rPr lang="en-US" altLang="en-US" sz="2400" dirty="0" err="1">
                <a:solidFill>
                  <a:srgbClr val="000000"/>
                </a:solidFill>
                <a:latin typeface="Times New Roman" panose="02020603050405020304" pitchFamily="18" charset="0"/>
              </a:rPr>
              <a:t>với</a:t>
            </a:r>
            <a:r>
              <a:rPr lang="en-US" altLang="en-US" sz="2400" dirty="0">
                <a:solidFill>
                  <a:srgbClr val="000000"/>
                </a:solidFill>
                <a:latin typeface="Times New Roman" panose="02020603050405020304" pitchFamily="18" charset="0"/>
              </a:rPr>
              <a:t> D. </a:t>
            </a:r>
            <a:endParaRPr lang="en-US" sz="2400" dirty="0">
              <a:solidFill>
                <a:prstClr val="black"/>
              </a:solidFill>
            </a:endParaRPr>
          </a:p>
        </p:txBody>
      </p:sp>
      <p:pic>
        <p:nvPicPr>
          <p:cNvPr id="81" name="Hình ảnh 80" descr="Ảnh có chứa đồ chơi, búp bê, đồ họa véc-tơ&#10;&#10;Mô tả được tạo tự động">
            <a:extLst>
              <a:ext uri="{FF2B5EF4-FFF2-40B4-BE49-F238E27FC236}">
                <a16:creationId xmlns:a16="http://schemas.microsoft.com/office/drawing/2014/main" id="{7DB8F375-4C8F-4564-BBD5-FD1BD20BC593}"/>
              </a:ext>
            </a:extLst>
          </p:cNvPr>
          <p:cNvPicPr>
            <a:picLocks noChangeAspect="1"/>
          </p:cNvPicPr>
          <p:nvPr/>
        </p:nvPicPr>
        <p:blipFill>
          <a:blip r:embed="rId15">
            <a:alphaModFix/>
            <a:extLst>
              <a:ext uri="{BEBA8EAE-BF5A-486C-A8C5-ECC9F3942E4B}">
                <a14:imgProps xmlns:a14="http://schemas.microsoft.com/office/drawing/2010/main">
                  <a14:imgLayer r:embed="rId16">
                    <a14:imgEffect>
                      <a14:backgroundRemoval t="3008" b="94361" l="5181" r="88601">
                        <a14:foregroundMark x1="37306" y1="87970" x2="37306" y2="87970"/>
                        <a14:foregroundMark x1="37306" y1="87970" x2="37306" y2="87970"/>
                        <a14:foregroundMark x1="23834" y1="94361" x2="23834" y2="94361"/>
                        <a14:foregroundMark x1="23834" y1="94361" x2="23834" y2="94361"/>
                        <a14:foregroundMark x1="81865" y1="10902" x2="81865" y2="10902"/>
                        <a14:foregroundMark x1="83420" y1="3383" x2="83420" y2="3383"/>
                        <a14:foregroundMark x1="87565" y1="32331" x2="87565" y2="32331"/>
                        <a14:foregroundMark x1="87565" y1="33459" x2="87565" y2="33459"/>
                        <a14:foregroundMark x1="87047" y1="29323" x2="87047" y2="29323"/>
                        <a14:foregroundMark x1="87047" y1="30827" x2="87047" y2="30827"/>
                        <a14:foregroundMark x1="86010" y1="31203" x2="86010" y2="31203"/>
                        <a14:foregroundMark x1="86010" y1="31203" x2="86010" y2="31203"/>
                        <a14:foregroundMark x1="79275" y1="40977" x2="79275" y2="40977"/>
                        <a14:foregroundMark x1="73057" y1="16917" x2="73057" y2="16917"/>
                        <a14:foregroundMark x1="16580" y1="10902" x2="16580" y2="10902"/>
                        <a14:foregroundMark x1="16580" y1="10902" x2="16580" y2="10902"/>
                        <a14:foregroundMark x1="17098" y1="9398" x2="17098" y2="9398"/>
                        <a14:foregroundMark x1="19171" y1="15789" x2="19171" y2="15789"/>
                        <a14:foregroundMark x1="9845" y1="22180" x2="9845" y2="22180"/>
                        <a14:foregroundMark x1="5181" y1="23684" x2="5181" y2="23684"/>
                        <a14:foregroundMark x1="17617" y1="24812" x2="17617" y2="24812"/>
                        <a14:foregroundMark x1="79275" y1="10902" x2="79275" y2="10902"/>
                      </a14:backgroundRemoval>
                    </a14:imgEffect>
                    <a14:imgEffect>
                      <a14:sharpenSoften amount="-50000"/>
                    </a14:imgEffect>
                    <a14:imgEffect>
                      <a14:brightnessContrast contrast="-40000"/>
                    </a14:imgEffect>
                  </a14:imgLayer>
                </a14:imgProps>
              </a:ext>
            </a:extLst>
          </a:blip>
          <a:stretch>
            <a:fillRect/>
          </a:stretch>
        </p:blipFill>
        <p:spPr>
          <a:xfrm>
            <a:off x="10601838" y="401466"/>
            <a:ext cx="1439866" cy="1984478"/>
          </a:xfrm>
          <a:prstGeom prst="rect">
            <a:avLst/>
          </a:prstGeom>
        </p:spPr>
      </p:pic>
      <p:sp>
        <p:nvSpPr>
          <p:cNvPr id="82" name="TextBox 27">
            <a:extLst>
              <a:ext uri="{FF2B5EF4-FFF2-40B4-BE49-F238E27FC236}">
                <a16:creationId xmlns:a16="http://schemas.microsoft.com/office/drawing/2014/main" id="{6E28E256-5B9A-41F4-B675-6925E0337C26}"/>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50837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9"/>
                                        </p:tgtEl>
                                        <p:attrNameLst>
                                          <p:attrName>style.visibility</p:attrName>
                                        </p:attrNameLst>
                                      </p:cBhvr>
                                      <p:to>
                                        <p:strVal val="visible"/>
                                      </p:to>
                                    </p:set>
                                    <p:anim calcmode="lin" valueType="num">
                                      <p:cBhvr additive="base">
                                        <p:cTn id="14" dur="500" fill="hold"/>
                                        <p:tgtEl>
                                          <p:spTgt spid="79"/>
                                        </p:tgtEl>
                                        <p:attrNameLst>
                                          <p:attrName>ppt_x</p:attrName>
                                        </p:attrNameLst>
                                      </p:cBhvr>
                                      <p:tavLst>
                                        <p:tav tm="0">
                                          <p:val>
                                            <p:strVal val="#ppt_x"/>
                                          </p:val>
                                        </p:tav>
                                        <p:tav tm="100000">
                                          <p:val>
                                            <p:strVal val="#ppt_x"/>
                                          </p:val>
                                        </p:tav>
                                      </p:tavLst>
                                    </p:anim>
                                    <p:anim calcmode="lin" valueType="num">
                                      <p:cBhvr additive="base">
                                        <p:cTn id="15"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1000"/>
                                        <p:tgtEl>
                                          <p:spTgt spid="70"/>
                                        </p:tgtEl>
                                      </p:cBhvr>
                                    </p:animEffect>
                                    <p:anim calcmode="lin" valueType="num">
                                      <p:cBhvr>
                                        <p:cTn id="21" dur="1000" fill="hold"/>
                                        <p:tgtEl>
                                          <p:spTgt spid="70"/>
                                        </p:tgtEl>
                                        <p:attrNameLst>
                                          <p:attrName>ppt_x</p:attrName>
                                        </p:attrNameLst>
                                      </p:cBhvr>
                                      <p:tavLst>
                                        <p:tav tm="0">
                                          <p:val>
                                            <p:strVal val="#ppt_x"/>
                                          </p:val>
                                        </p:tav>
                                        <p:tav tm="100000">
                                          <p:val>
                                            <p:strVal val="#ppt_x"/>
                                          </p:val>
                                        </p:tav>
                                      </p:tavLst>
                                    </p:anim>
                                    <p:anim calcmode="lin" valueType="num">
                                      <p:cBhvr>
                                        <p:cTn id="22"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barn(inVertical)">
                                      <p:cBhvr>
                                        <p:cTn id="27" dur="500"/>
                                        <p:tgtEl>
                                          <p:spTgt spid="7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1000"/>
                                        <p:tgtEl>
                                          <p:spTgt spid="75"/>
                                        </p:tgtEl>
                                      </p:cBhvr>
                                    </p:animEffect>
                                    <p:anim calcmode="lin" valueType="num">
                                      <p:cBhvr>
                                        <p:cTn id="33" dur="1000" fill="hold"/>
                                        <p:tgtEl>
                                          <p:spTgt spid="75"/>
                                        </p:tgtEl>
                                        <p:attrNameLst>
                                          <p:attrName>ppt_x</p:attrName>
                                        </p:attrNameLst>
                                      </p:cBhvr>
                                      <p:tavLst>
                                        <p:tav tm="0">
                                          <p:val>
                                            <p:strVal val="#ppt_x"/>
                                          </p:val>
                                        </p:tav>
                                        <p:tav tm="100000">
                                          <p:val>
                                            <p:strVal val="#ppt_x"/>
                                          </p:val>
                                        </p:tav>
                                      </p:tavLst>
                                    </p:anim>
                                    <p:anim calcmode="lin" valueType="num">
                                      <p:cBhvr>
                                        <p:cTn id="3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fade">
                                      <p:cBhvr>
                                        <p:cTn id="39" dur="1000"/>
                                        <p:tgtEl>
                                          <p:spTgt spid="76"/>
                                        </p:tgtEl>
                                      </p:cBhvr>
                                    </p:animEffect>
                                    <p:anim calcmode="lin" valueType="num">
                                      <p:cBhvr>
                                        <p:cTn id="40" dur="1000" fill="hold"/>
                                        <p:tgtEl>
                                          <p:spTgt spid="76"/>
                                        </p:tgtEl>
                                        <p:attrNameLst>
                                          <p:attrName>ppt_x</p:attrName>
                                        </p:attrNameLst>
                                      </p:cBhvr>
                                      <p:tavLst>
                                        <p:tav tm="0">
                                          <p:val>
                                            <p:strVal val="#ppt_x"/>
                                          </p:val>
                                        </p:tav>
                                        <p:tav tm="100000">
                                          <p:val>
                                            <p:strVal val="#ppt_x"/>
                                          </p:val>
                                        </p:tav>
                                      </p:tavLst>
                                    </p:anim>
                                    <p:anim calcmode="lin" valueType="num">
                                      <p:cBhvr>
                                        <p:cTn id="4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4" grpId="0"/>
      <p:bldP spid="7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Hình ảnh 6">
            <a:extLst>
              <a:ext uri="{FF2B5EF4-FFF2-40B4-BE49-F238E27FC236}">
                <a16:creationId xmlns:a16="http://schemas.microsoft.com/office/drawing/2014/main" id="{9865D414-1559-40C9-A99E-9B9A0F092019}"/>
              </a:ext>
            </a:extLst>
          </p:cNvPr>
          <p:cNvPicPr>
            <a:picLocks noChangeAspect="1"/>
          </p:cNvPicPr>
          <p:nvPr/>
        </p:nvPicPr>
        <p:blipFill>
          <a:blip r:embed="rId2"/>
          <a:stretch>
            <a:fillRect/>
          </a:stretch>
        </p:blipFill>
        <p:spPr>
          <a:xfrm>
            <a:off x="14287" y="0"/>
            <a:ext cx="12177713" cy="6866056"/>
          </a:xfrm>
          <a:prstGeom prst="rect">
            <a:avLst/>
          </a:prstGeom>
        </p:spPr>
      </p:pic>
      <p:pic>
        <p:nvPicPr>
          <p:cNvPr id="8" name="Hình ảnh 7">
            <a:extLst>
              <a:ext uri="{FF2B5EF4-FFF2-40B4-BE49-F238E27FC236}">
                <a16:creationId xmlns:a16="http://schemas.microsoft.com/office/drawing/2014/main" id="{C5688F5D-7B6C-45DB-A54D-8E4963E68675}"/>
              </a:ext>
            </a:extLst>
          </p:cNvPr>
          <p:cNvPicPr>
            <a:picLocks noChangeAspect="1"/>
          </p:cNvPicPr>
          <p:nvPr/>
        </p:nvPicPr>
        <p:blipFill>
          <a:blip r:embed="rId3"/>
          <a:stretch>
            <a:fillRect/>
          </a:stretch>
        </p:blipFill>
        <p:spPr>
          <a:xfrm>
            <a:off x="4090416" y="4014895"/>
            <a:ext cx="3567683" cy="2588319"/>
          </a:xfrm>
          <a:prstGeom prst="rect">
            <a:avLst/>
          </a:prstGeom>
        </p:spPr>
      </p:pic>
      <p:sp>
        <p:nvSpPr>
          <p:cNvPr id="10" name="TextBox 27">
            <a:extLst>
              <a:ext uri="{FF2B5EF4-FFF2-40B4-BE49-F238E27FC236}">
                <a16:creationId xmlns:a16="http://schemas.microsoft.com/office/drawing/2014/main" id="{434F9ED3-E9F9-44A3-A407-0314E8CE0660}"/>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grpSp>
        <p:nvGrpSpPr>
          <p:cNvPr id="2" name="Nhóm 1">
            <a:extLst>
              <a:ext uri="{FF2B5EF4-FFF2-40B4-BE49-F238E27FC236}">
                <a16:creationId xmlns:a16="http://schemas.microsoft.com/office/drawing/2014/main" id="{08FAC383-B3A5-4561-8FB3-EF3FCA65071F}"/>
              </a:ext>
            </a:extLst>
          </p:cNvPr>
          <p:cNvGrpSpPr/>
          <p:nvPr/>
        </p:nvGrpSpPr>
        <p:grpSpPr>
          <a:xfrm>
            <a:off x="453571" y="1522305"/>
            <a:ext cx="11284857" cy="2121180"/>
            <a:chOff x="460714" y="2843105"/>
            <a:chExt cx="11284857" cy="2121180"/>
          </a:xfrm>
        </p:grpSpPr>
        <p:sp>
          <p:nvSpPr>
            <p:cNvPr id="11" name="Hình chữ nhật: Góc Tròn 10">
              <a:extLst>
                <a:ext uri="{FF2B5EF4-FFF2-40B4-BE49-F238E27FC236}">
                  <a16:creationId xmlns:a16="http://schemas.microsoft.com/office/drawing/2014/main" id="{E56F5E33-550C-40FF-864D-C8CE27F88573}"/>
                </a:ext>
              </a:extLst>
            </p:cNvPr>
            <p:cNvSpPr/>
            <p:nvPr/>
          </p:nvSpPr>
          <p:spPr>
            <a:xfrm>
              <a:off x="460714" y="2843105"/>
              <a:ext cx="11284857" cy="2121180"/>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rtlCol="0" anchor="ctr"/>
            <a:lstStyle/>
            <a:p>
              <a:pPr>
                <a:spcBef>
                  <a:spcPts val="300"/>
                </a:spcBef>
                <a:spcAft>
                  <a:spcPts val="300"/>
                </a:spcAft>
              </a:pPr>
              <a:r>
                <a:rPr lang="nl-NL" sz="2800" b="1" dirty="0">
                  <a:solidFill>
                    <a:srgbClr val="FF0000"/>
                  </a:solidFill>
                  <a:latin typeface="Times New Roman" panose="02020603050405020304" pitchFamily="18" charset="0"/>
                  <a:ea typeface="Times New Roman" panose="02020603050405020304" pitchFamily="18" charset="0"/>
                </a:rPr>
                <a:t>BT 36 trang 82 SGK: </a:t>
              </a:r>
            </a:p>
            <a:p>
              <a:pPr>
                <a:spcBef>
                  <a:spcPts val="300"/>
                </a:spcBef>
                <a:spcAft>
                  <a:spcPts val="300"/>
                </a:spcAft>
              </a:pPr>
              <a:r>
                <a:rPr lang="nl-NL" sz="2800" dirty="0">
                  <a:latin typeface="Times New Roman" panose="02020603050405020304" pitchFamily="18" charset="0"/>
                  <a:ea typeface="Times New Roman" panose="02020603050405020304" pitchFamily="18" charset="0"/>
                </a:rPr>
                <a:t>Cho đường tròn (O) và hai dây AB, CD. Gọi M, N lần lượt là điểm chính giữa của        và       . Đường thẳng MN cắt dây AB tại E và cắt dây AC tại H. Chứng minh tam giác AEH là tam giác cân.   </a:t>
              </a:r>
              <a:endParaRPr lang="en-US" sz="2800" dirty="0">
                <a:latin typeface="Times New Roman" panose="02020603050405020304" pitchFamily="18" charset="0"/>
                <a:ea typeface="Times New Roman" panose="02020603050405020304" pitchFamily="18" charset="0"/>
              </a:endParaRPr>
            </a:p>
          </p:txBody>
        </p:sp>
        <p:graphicFrame>
          <p:nvGraphicFramePr>
            <p:cNvPr id="81" name="Object 80"/>
            <p:cNvGraphicFramePr>
              <a:graphicFrameLocks noChangeAspect="1"/>
            </p:cNvGraphicFramePr>
            <p:nvPr>
              <p:extLst>
                <p:ext uri="{D42A27DB-BD31-4B8C-83A1-F6EECF244321}">
                  <p14:modId xmlns:p14="http://schemas.microsoft.com/office/powerpoint/2010/main" val="1366447227"/>
                </p:ext>
              </p:extLst>
            </p:nvPr>
          </p:nvGraphicFramePr>
          <p:xfrm>
            <a:off x="1912143" y="3859848"/>
            <a:ext cx="592138" cy="576262"/>
          </p:xfrm>
          <a:graphic>
            <a:graphicData uri="http://schemas.openxmlformats.org/presentationml/2006/ole">
              <mc:AlternateContent xmlns:mc="http://schemas.openxmlformats.org/markup-compatibility/2006">
                <mc:Choice xmlns:v="urn:schemas-microsoft-com:vml" Requires="v">
                  <p:oleObj name="Equation" r:id="rId4" imgW="317160" imgH="291960" progId="Equation.DSMT4">
                    <p:embed/>
                  </p:oleObj>
                </mc:Choice>
                <mc:Fallback>
                  <p:oleObj name="Equation" r:id="rId4" imgW="317160" imgH="291960" progId="Equation.DSMT4">
                    <p:embed/>
                    <p:pic>
                      <p:nvPicPr>
                        <p:cNvPr id="81" name="Object 80"/>
                        <p:cNvPicPr>
                          <a:picLocks noChangeAspect="1" noChangeArrowheads="1"/>
                        </p:cNvPicPr>
                        <p:nvPr/>
                      </p:nvPicPr>
                      <p:blipFill>
                        <a:blip r:embed="rId5"/>
                        <a:srcRect/>
                        <a:stretch>
                          <a:fillRect/>
                        </a:stretch>
                      </p:blipFill>
                      <p:spPr bwMode="auto">
                        <a:xfrm>
                          <a:off x="1912143" y="3859848"/>
                          <a:ext cx="592138" cy="576262"/>
                        </a:xfrm>
                        <a:prstGeom prst="rect">
                          <a:avLst/>
                        </a:prstGeom>
                        <a:noFill/>
                      </p:spPr>
                    </p:pic>
                  </p:oleObj>
                </mc:Fallback>
              </mc:AlternateContent>
            </a:graphicData>
          </a:graphic>
        </p:graphicFrame>
        <p:graphicFrame>
          <p:nvGraphicFramePr>
            <p:cNvPr id="82" name="Object 81"/>
            <p:cNvGraphicFramePr>
              <a:graphicFrameLocks noChangeAspect="1"/>
            </p:cNvGraphicFramePr>
            <p:nvPr>
              <p:extLst>
                <p:ext uri="{D42A27DB-BD31-4B8C-83A1-F6EECF244321}">
                  <p14:modId xmlns:p14="http://schemas.microsoft.com/office/powerpoint/2010/main" val="2745661245"/>
                </p:ext>
              </p:extLst>
            </p:nvPr>
          </p:nvGraphicFramePr>
          <p:xfrm>
            <a:off x="2979215" y="3866511"/>
            <a:ext cx="562095" cy="546506"/>
          </p:xfrm>
          <a:graphic>
            <a:graphicData uri="http://schemas.openxmlformats.org/presentationml/2006/ole">
              <mc:AlternateContent xmlns:mc="http://schemas.openxmlformats.org/markup-compatibility/2006">
                <mc:Choice xmlns:v="urn:schemas-microsoft-com:vml" Requires="v">
                  <p:oleObj name="Equation" r:id="rId6" imgW="317160" imgH="291960" progId="Equation.DSMT4">
                    <p:embed/>
                  </p:oleObj>
                </mc:Choice>
                <mc:Fallback>
                  <p:oleObj name="Equation" r:id="rId6" imgW="317160" imgH="291960" progId="Equation.DSMT4">
                    <p:embed/>
                    <p:pic>
                      <p:nvPicPr>
                        <p:cNvPr id="82" name="Object 81"/>
                        <p:cNvPicPr>
                          <a:picLocks noChangeAspect="1" noChangeArrowheads="1"/>
                        </p:cNvPicPr>
                        <p:nvPr/>
                      </p:nvPicPr>
                      <p:blipFill>
                        <a:blip r:embed="rId7"/>
                        <a:srcRect/>
                        <a:stretch>
                          <a:fillRect/>
                        </a:stretch>
                      </p:blipFill>
                      <p:spPr bwMode="auto">
                        <a:xfrm>
                          <a:off x="2979215" y="3866511"/>
                          <a:ext cx="562095" cy="546506"/>
                        </a:xfrm>
                        <a:prstGeom prst="rect">
                          <a:avLst/>
                        </a:prstGeom>
                        <a:noFill/>
                      </p:spPr>
                    </p:pic>
                  </p:oleObj>
                </mc:Fallback>
              </mc:AlternateContent>
            </a:graphicData>
          </a:graphic>
        </p:graphicFrame>
      </p:grpSp>
    </p:spTree>
    <p:extLst>
      <p:ext uri="{BB962C8B-B14F-4D97-AF65-F5344CB8AC3E}">
        <p14:creationId xmlns:p14="http://schemas.microsoft.com/office/powerpoint/2010/main" val="1497296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Hình ảnh 79">
            <a:extLst>
              <a:ext uri="{FF2B5EF4-FFF2-40B4-BE49-F238E27FC236}">
                <a16:creationId xmlns:a16="http://schemas.microsoft.com/office/drawing/2014/main" id="{576FB2A0-2E7F-4623-AC64-23D88F8D967A}"/>
              </a:ext>
            </a:extLst>
          </p:cNvPr>
          <p:cNvPicPr>
            <a:picLocks noChangeAspect="1"/>
          </p:cNvPicPr>
          <p:nvPr/>
        </p:nvPicPr>
        <p:blipFill>
          <a:blip r:embed="rId3"/>
          <a:stretch>
            <a:fillRect/>
          </a:stretch>
        </p:blipFill>
        <p:spPr>
          <a:xfrm>
            <a:off x="0" y="5685"/>
            <a:ext cx="12177713" cy="6866056"/>
          </a:xfrm>
          <a:prstGeom prst="rect">
            <a:avLst/>
          </a:prstGeom>
        </p:spPr>
      </p:pic>
      <p:sp>
        <p:nvSpPr>
          <p:cNvPr id="8" name="Rectangle 7"/>
          <p:cNvSpPr/>
          <p:nvPr/>
        </p:nvSpPr>
        <p:spPr>
          <a:xfrm>
            <a:off x="853469" y="1093554"/>
            <a:ext cx="1960793" cy="523220"/>
          </a:xfrm>
          <a:prstGeom prst="rect">
            <a:avLst/>
          </a:prstGeom>
        </p:spPr>
        <p:txBody>
          <a:bodyPr wrap="none">
            <a:spAutoFit/>
          </a:bodyPr>
          <a:lstStyle/>
          <a:p>
            <a:r>
              <a:rPr lang="en-US" sz="2800" b="1" dirty="0">
                <a:solidFill>
                  <a:srgbClr val="FF0000"/>
                </a:solidFill>
                <a:latin typeface="Times New Roman" pitchFamily="18" charset="0"/>
                <a:cs typeface="Arial" charset="0"/>
              </a:rPr>
              <a:t>*  </a:t>
            </a:r>
            <a:r>
              <a:rPr lang="en-US" sz="2800" b="1" dirty="0" err="1">
                <a:solidFill>
                  <a:srgbClr val="FF0000"/>
                </a:solidFill>
                <a:latin typeface="Times New Roman" pitchFamily="18" charset="0"/>
                <a:cs typeface="Arial" charset="0"/>
              </a:rPr>
              <a:t>Hình</a:t>
            </a:r>
            <a:r>
              <a:rPr lang="en-US" sz="2800" b="1" dirty="0">
                <a:solidFill>
                  <a:srgbClr val="FF0000"/>
                </a:solidFill>
                <a:latin typeface="Times New Roman" pitchFamily="18" charset="0"/>
                <a:cs typeface="Arial" charset="0"/>
              </a:rPr>
              <a:t> </a:t>
            </a:r>
            <a:r>
              <a:rPr lang="en-US" sz="2800" b="1" dirty="0" err="1">
                <a:solidFill>
                  <a:srgbClr val="FF0000"/>
                </a:solidFill>
                <a:latin typeface="Times New Roman" pitchFamily="18" charset="0"/>
                <a:cs typeface="Arial" charset="0"/>
              </a:rPr>
              <a:t>vẽ</a:t>
            </a:r>
            <a:r>
              <a:rPr lang="en-US" sz="2800" b="1" dirty="0">
                <a:solidFill>
                  <a:srgbClr val="FF0000"/>
                </a:solidFill>
                <a:latin typeface="Times New Roman" pitchFamily="18" charset="0"/>
                <a:cs typeface="Arial" charset="0"/>
              </a:rPr>
              <a:t>: </a:t>
            </a:r>
            <a:endParaRPr lang="en-US" sz="2800" b="1" dirty="0">
              <a:solidFill>
                <a:srgbClr val="FF0000"/>
              </a:solidFill>
            </a:endParaRPr>
          </a:p>
        </p:txBody>
      </p:sp>
      <p:sp>
        <p:nvSpPr>
          <p:cNvPr id="9" name="Rectangle 8"/>
          <p:cNvSpPr/>
          <p:nvPr/>
        </p:nvSpPr>
        <p:spPr>
          <a:xfrm>
            <a:off x="722893" y="4087433"/>
            <a:ext cx="3228769" cy="523220"/>
          </a:xfrm>
          <a:prstGeom prst="rect">
            <a:avLst/>
          </a:prstGeom>
        </p:spPr>
        <p:txBody>
          <a:bodyPr wrap="none">
            <a:spAutoFit/>
          </a:bodyPr>
          <a:lstStyle/>
          <a:p>
            <a:r>
              <a:rPr lang="en-US" sz="2800" b="1">
                <a:solidFill>
                  <a:srgbClr val="FF0000"/>
                </a:solidFill>
                <a:latin typeface="Times New Roman" pitchFamily="18" charset="0"/>
                <a:cs typeface="Arial" charset="0"/>
              </a:rPr>
              <a:t>* Giả thiết, kết luận</a:t>
            </a:r>
            <a:endParaRPr lang="en-US" sz="2800" b="1">
              <a:solidFill>
                <a:srgbClr val="FF0000"/>
              </a:solidFill>
            </a:endParaRPr>
          </a:p>
        </p:txBody>
      </p:sp>
      <p:cxnSp>
        <p:nvCxnSpPr>
          <p:cNvPr id="10" name="Đường nối Thẳng 1">
            <a:extLst>
              <a:ext uri="{FF2B5EF4-FFF2-40B4-BE49-F238E27FC236}">
                <a16:creationId xmlns:a16="http://schemas.microsoft.com/office/drawing/2014/main" id="{24CF8615-02BD-41E4-B244-1741D2399173}"/>
              </a:ext>
            </a:extLst>
          </p:cNvPr>
          <p:cNvCxnSpPr>
            <a:cxnSpLocks/>
          </p:cNvCxnSpPr>
          <p:nvPr/>
        </p:nvCxnSpPr>
        <p:spPr>
          <a:xfrm>
            <a:off x="1508007" y="4772776"/>
            <a:ext cx="0" cy="18241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Đường nối Thẳng 2">
            <a:extLst>
              <a:ext uri="{FF2B5EF4-FFF2-40B4-BE49-F238E27FC236}">
                <a16:creationId xmlns:a16="http://schemas.microsoft.com/office/drawing/2014/main" id="{A3692E11-3D75-4D0E-8615-C56835989D36}"/>
              </a:ext>
            </a:extLst>
          </p:cNvPr>
          <p:cNvCxnSpPr>
            <a:cxnSpLocks/>
          </p:cNvCxnSpPr>
          <p:nvPr/>
        </p:nvCxnSpPr>
        <p:spPr>
          <a:xfrm>
            <a:off x="798990" y="5821978"/>
            <a:ext cx="5737446" cy="716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Hộp Văn bản 3">
            <a:extLst>
              <a:ext uri="{FF2B5EF4-FFF2-40B4-BE49-F238E27FC236}">
                <a16:creationId xmlns:a16="http://schemas.microsoft.com/office/drawing/2014/main" id="{0FD9ACE6-5D23-48DB-BF8F-FD407037EA8A}"/>
              </a:ext>
            </a:extLst>
          </p:cNvPr>
          <p:cNvSpPr txBox="1"/>
          <p:nvPr/>
        </p:nvSpPr>
        <p:spPr>
          <a:xfrm>
            <a:off x="798990" y="5253609"/>
            <a:ext cx="926533"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GT</a:t>
            </a:r>
          </a:p>
        </p:txBody>
      </p:sp>
      <p:sp>
        <p:nvSpPr>
          <p:cNvPr id="13" name="Hộp Văn bản 4">
            <a:extLst>
              <a:ext uri="{FF2B5EF4-FFF2-40B4-BE49-F238E27FC236}">
                <a16:creationId xmlns:a16="http://schemas.microsoft.com/office/drawing/2014/main" id="{CBE14526-CFA7-446C-BA19-F3615429C4F5}"/>
              </a:ext>
            </a:extLst>
          </p:cNvPr>
          <p:cNvSpPr txBox="1"/>
          <p:nvPr/>
        </p:nvSpPr>
        <p:spPr>
          <a:xfrm>
            <a:off x="821772" y="5965274"/>
            <a:ext cx="857250"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KL</a:t>
            </a:r>
          </a:p>
        </p:txBody>
      </p:sp>
      <p:sp>
        <p:nvSpPr>
          <p:cNvPr id="2" name="Rectangle 1"/>
          <p:cNvSpPr/>
          <p:nvPr/>
        </p:nvSpPr>
        <p:spPr>
          <a:xfrm>
            <a:off x="1616791" y="4545565"/>
            <a:ext cx="6096000" cy="1348061"/>
          </a:xfrm>
          <a:prstGeom prst="rect">
            <a:avLst/>
          </a:prstGeom>
        </p:spPr>
        <p:txBody>
          <a:bodyPr>
            <a:spAutoFit/>
          </a:bodyPr>
          <a:lstStyle/>
          <a:p>
            <a:pPr lvl="0" algn="just" fontAlgn="base">
              <a:spcBef>
                <a:spcPct val="20000"/>
              </a:spcBef>
              <a:spcAft>
                <a:spcPct val="0"/>
              </a:spcAft>
              <a:buClr>
                <a:srgbClr val="0563C1"/>
              </a:buClr>
              <a:buSzPct val="70000"/>
            </a:pPr>
            <a:r>
              <a:rPr lang="en-US" sz="2400" dirty="0">
                <a:solidFill>
                  <a:prstClr val="black"/>
                </a:solidFill>
                <a:latin typeface="Times New Roman" pitchFamily="18" charset="0"/>
                <a:cs typeface="Arial" charset="0"/>
              </a:rPr>
              <a:t>(O), 2 </a:t>
            </a:r>
            <a:r>
              <a:rPr lang="en-US" sz="2400" dirty="0" err="1">
                <a:solidFill>
                  <a:prstClr val="black"/>
                </a:solidFill>
                <a:latin typeface="Times New Roman" pitchFamily="18" charset="0"/>
                <a:cs typeface="Arial" charset="0"/>
              </a:rPr>
              <a:t>dây</a:t>
            </a:r>
            <a:r>
              <a:rPr lang="en-US" sz="2400" dirty="0">
                <a:solidFill>
                  <a:prstClr val="black"/>
                </a:solidFill>
                <a:latin typeface="Times New Roman" pitchFamily="18" charset="0"/>
                <a:cs typeface="Arial" charset="0"/>
              </a:rPr>
              <a:t> AB </a:t>
            </a:r>
            <a:r>
              <a:rPr lang="en-US" sz="2400" dirty="0" err="1">
                <a:solidFill>
                  <a:prstClr val="black"/>
                </a:solidFill>
                <a:latin typeface="Times New Roman" pitchFamily="18" charset="0"/>
                <a:cs typeface="Arial" charset="0"/>
              </a:rPr>
              <a:t>và</a:t>
            </a:r>
            <a:r>
              <a:rPr lang="en-US" sz="2400" dirty="0">
                <a:solidFill>
                  <a:prstClr val="black"/>
                </a:solidFill>
                <a:latin typeface="Times New Roman" pitchFamily="18" charset="0"/>
                <a:cs typeface="Arial" charset="0"/>
              </a:rPr>
              <a:t> CD.</a:t>
            </a:r>
          </a:p>
          <a:p>
            <a:pPr lvl="0" algn="just" fontAlgn="base">
              <a:spcBef>
                <a:spcPct val="20000"/>
              </a:spcBef>
              <a:spcAft>
                <a:spcPct val="0"/>
              </a:spcAft>
              <a:buClr>
                <a:srgbClr val="0563C1"/>
              </a:buClr>
              <a:buSzPct val="70000"/>
            </a:pPr>
            <a:r>
              <a:rPr lang="en-US" sz="2400" dirty="0">
                <a:solidFill>
                  <a:prstClr val="black"/>
                </a:solidFill>
                <a:latin typeface="Times New Roman" pitchFamily="18" charset="0"/>
                <a:cs typeface="Arial" charset="0"/>
              </a:rPr>
              <a:t>M,N </a:t>
            </a:r>
            <a:r>
              <a:rPr lang="en-US" sz="2400" dirty="0" err="1">
                <a:solidFill>
                  <a:prstClr val="black"/>
                </a:solidFill>
                <a:latin typeface="Times New Roman" pitchFamily="18" charset="0"/>
                <a:cs typeface="Arial" charset="0"/>
              </a:rPr>
              <a:t>là</a:t>
            </a:r>
            <a:r>
              <a:rPr lang="en-US" sz="2400" dirty="0">
                <a:solidFill>
                  <a:prstClr val="black"/>
                </a:solidFill>
                <a:latin typeface="Times New Roman" pitchFamily="18" charset="0"/>
                <a:cs typeface="Arial" charset="0"/>
              </a:rPr>
              <a:t> </a:t>
            </a:r>
            <a:r>
              <a:rPr lang="en-US" sz="2400" dirty="0" err="1">
                <a:solidFill>
                  <a:prstClr val="black"/>
                </a:solidFill>
                <a:latin typeface="Times New Roman" pitchFamily="18" charset="0"/>
                <a:cs typeface="Arial" charset="0"/>
              </a:rPr>
              <a:t>điểm</a:t>
            </a:r>
            <a:r>
              <a:rPr lang="en-US" sz="2400" dirty="0">
                <a:solidFill>
                  <a:prstClr val="black"/>
                </a:solidFill>
                <a:latin typeface="Times New Roman" pitchFamily="18" charset="0"/>
                <a:cs typeface="Arial" charset="0"/>
              </a:rPr>
              <a:t> </a:t>
            </a:r>
            <a:r>
              <a:rPr lang="en-US" sz="2400" dirty="0" err="1">
                <a:solidFill>
                  <a:prstClr val="black"/>
                </a:solidFill>
                <a:latin typeface="Times New Roman" pitchFamily="18" charset="0"/>
                <a:cs typeface="Arial" charset="0"/>
              </a:rPr>
              <a:t>chính</a:t>
            </a:r>
            <a:r>
              <a:rPr lang="en-US" sz="2400" dirty="0">
                <a:solidFill>
                  <a:prstClr val="black"/>
                </a:solidFill>
                <a:latin typeface="Times New Roman" pitchFamily="18" charset="0"/>
                <a:cs typeface="Arial" charset="0"/>
              </a:rPr>
              <a:t> </a:t>
            </a:r>
            <a:r>
              <a:rPr lang="en-US" sz="2400" dirty="0" err="1">
                <a:solidFill>
                  <a:prstClr val="black"/>
                </a:solidFill>
                <a:latin typeface="Times New Roman" pitchFamily="18" charset="0"/>
                <a:cs typeface="Arial" charset="0"/>
              </a:rPr>
              <a:t>giữa</a:t>
            </a:r>
            <a:r>
              <a:rPr lang="en-US" sz="2400" dirty="0">
                <a:solidFill>
                  <a:prstClr val="black"/>
                </a:solidFill>
                <a:latin typeface="Times New Roman" pitchFamily="18" charset="0"/>
                <a:cs typeface="Arial" charset="0"/>
              </a:rPr>
              <a:t> </a:t>
            </a:r>
            <a:r>
              <a:rPr lang="en-US" sz="2400" dirty="0" err="1">
                <a:solidFill>
                  <a:prstClr val="black"/>
                </a:solidFill>
                <a:latin typeface="Times New Roman" pitchFamily="18" charset="0"/>
                <a:cs typeface="Arial" charset="0"/>
              </a:rPr>
              <a:t>của</a:t>
            </a:r>
            <a:r>
              <a:rPr lang="en-US" sz="2400" dirty="0">
                <a:solidFill>
                  <a:prstClr val="black"/>
                </a:solidFill>
                <a:latin typeface="Times New Roman" pitchFamily="18" charset="0"/>
                <a:cs typeface="Arial" charset="0"/>
              </a:rPr>
              <a:t>        </a:t>
            </a:r>
            <a:r>
              <a:rPr lang="en-US" sz="2400" dirty="0" err="1">
                <a:solidFill>
                  <a:prstClr val="black"/>
                </a:solidFill>
                <a:latin typeface="Times New Roman" pitchFamily="18" charset="0"/>
                <a:cs typeface="Arial" charset="0"/>
              </a:rPr>
              <a:t>và</a:t>
            </a:r>
            <a:r>
              <a:rPr lang="en-US" sz="2400" dirty="0">
                <a:solidFill>
                  <a:prstClr val="black"/>
                </a:solidFill>
                <a:latin typeface="Times New Roman" pitchFamily="18" charset="0"/>
                <a:cs typeface="Arial" charset="0"/>
              </a:rPr>
              <a:t>        </a:t>
            </a:r>
          </a:p>
          <a:p>
            <a:pPr lvl="0" algn="just" fontAlgn="base">
              <a:spcBef>
                <a:spcPct val="20000"/>
              </a:spcBef>
              <a:spcAft>
                <a:spcPct val="0"/>
              </a:spcAft>
              <a:buClr>
                <a:srgbClr val="0563C1"/>
              </a:buClr>
              <a:buSzPct val="70000"/>
            </a:pPr>
            <a:r>
              <a:rPr lang="en-US" sz="2400" dirty="0">
                <a:solidFill>
                  <a:prstClr val="black"/>
                </a:solidFill>
                <a:latin typeface="Times New Roman" pitchFamily="18" charset="0"/>
                <a:cs typeface="Arial" charset="0"/>
              </a:rPr>
              <a:t>MN </a:t>
            </a:r>
            <a:r>
              <a:rPr lang="en-US" sz="2400" dirty="0" err="1">
                <a:solidFill>
                  <a:prstClr val="black"/>
                </a:solidFill>
                <a:latin typeface="Times New Roman" pitchFamily="18" charset="0"/>
                <a:cs typeface="Arial" charset="0"/>
              </a:rPr>
              <a:t>cắt</a:t>
            </a:r>
            <a:r>
              <a:rPr lang="en-US" sz="2400" dirty="0">
                <a:solidFill>
                  <a:prstClr val="black"/>
                </a:solidFill>
                <a:latin typeface="Times New Roman" pitchFamily="18" charset="0"/>
                <a:cs typeface="Arial" charset="0"/>
              </a:rPr>
              <a:t> AB </a:t>
            </a:r>
            <a:r>
              <a:rPr lang="en-US" sz="2400" dirty="0" err="1">
                <a:solidFill>
                  <a:prstClr val="black"/>
                </a:solidFill>
                <a:latin typeface="Times New Roman" pitchFamily="18" charset="0"/>
                <a:cs typeface="Arial" charset="0"/>
              </a:rPr>
              <a:t>tại</a:t>
            </a:r>
            <a:r>
              <a:rPr lang="en-US" sz="2400" dirty="0">
                <a:solidFill>
                  <a:prstClr val="black"/>
                </a:solidFill>
                <a:latin typeface="Times New Roman" pitchFamily="18" charset="0"/>
                <a:cs typeface="Arial" charset="0"/>
              </a:rPr>
              <a:t> E, MN </a:t>
            </a:r>
            <a:r>
              <a:rPr lang="en-US" sz="2400" dirty="0" err="1">
                <a:solidFill>
                  <a:prstClr val="black"/>
                </a:solidFill>
                <a:latin typeface="Times New Roman" pitchFamily="18" charset="0"/>
                <a:cs typeface="Arial" charset="0"/>
              </a:rPr>
              <a:t>cắt</a:t>
            </a:r>
            <a:r>
              <a:rPr lang="en-US" sz="2400" dirty="0">
                <a:solidFill>
                  <a:prstClr val="black"/>
                </a:solidFill>
                <a:latin typeface="Times New Roman" pitchFamily="18" charset="0"/>
                <a:cs typeface="Arial" charset="0"/>
              </a:rPr>
              <a:t> AC </a:t>
            </a:r>
            <a:r>
              <a:rPr lang="en-US" sz="2400" dirty="0" err="1">
                <a:solidFill>
                  <a:prstClr val="black"/>
                </a:solidFill>
                <a:latin typeface="Times New Roman" pitchFamily="18" charset="0"/>
                <a:cs typeface="Arial" charset="0"/>
              </a:rPr>
              <a:t>tại</a:t>
            </a:r>
            <a:r>
              <a:rPr lang="en-US" sz="2400" dirty="0">
                <a:solidFill>
                  <a:prstClr val="black"/>
                </a:solidFill>
                <a:latin typeface="Times New Roman" pitchFamily="18" charset="0"/>
                <a:cs typeface="Arial" charset="0"/>
              </a:rPr>
              <a:t> H  </a:t>
            </a:r>
          </a:p>
        </p:txBody>
      </p:sp>
      <p:graphicFrame>
        <p:nvGraphicFramePr>
          <p:cNvPr id="15" name="Object 14"/>
          <p:cNvGraphicFramePr>
            <a:graphicFrameLocks noChangeAspect="1"/>
          </p:cNvGraphicFramePr>
          <p:nvPr>
            <p:extLst>
              <p:ext uri="{D42A27DB-BD31-4B8C-83A1-F6EECF244321}">
                <p14:modId xmlns:p14="http://schemas.microsoft.com/office/powerpoint/2010/main" val="1664993383"/>
              </p:ext>
            </p:extLst>
          </p:nvPr>
        </p:nvGraphicFramePr>
        <p:xfrm>
          <a:off x="5170488" y="5003800"/>
          <a:ext cx="481012" cy="431800"/>
        </p:xfrm>
        <a:graphic>
          <a:graphicData uri="http://schemas.openxmlformats.org/presentationml/2006/ole">
            <mc:AlternateContent xmlns:mc="http://schemas.openxmlformats.org/markup-compatibility/2006">
              <mc:Choice xmlns:v="urn:schemas-microsoft-com:vml" Requires="v">
                <p:oleObj name="Equation" r:id="rId4" imgW="317160" imgH="291960" progId="Equation.DSMT4">
                  <p:embed/>
                </p:oleObj>
              </mc:Choice>
              <mc:Fallback>
                <p:oleObj name="Equation" r:id="rId4" imgW="317160" imgH="291960" progId="Equation.DSMT4">
                  <p:embed/>
                  <p:pic>
                    <p:nvPicPr>
                      <p:cNvPr id="15" name="Object 14"/>
                      <p:cNvPicPr>
                        <a:picLocks noChangeAspect="1" noChangeArrowheads="1"/>
                      </p:cNvPicPr>
                      <p:nvPr/>
                    </p:nvPicPr>
                    <p:blipFill>
                      <a:blip r:embed="rId5"/>
                      <a:srcRect/>
                      <a:stretch>
                        <a:fillRect/>
                      </a:stretch>
                    </p:blipFill>
                    <p:spPr bwMode="auto">
                      <a:xfrm>
                        <a:off x="5170488" y="5003800"/>
                        <a:ext cx="481012" cy="431800"/>
                      </a:xfrm>
                      <a:prstGeom prst="rect">
                        <a:avLst/>
                      </a:prstGeom>
                      <a:noFill/>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816046565"/>
              </p:ext>
            </p:extLst>
          </p:nvPr>
        </p:nvGraphicFramePr>
        <p:xfrm>
          <a:off x="6055424" y="5003695"/>
          <a:ext cx="481012" cy="431800"/>
        </p:xfrm>
        <a:graphic>
          <a:graphicData uri="http://schemas.openxmlformats.org/presentationml/2006/ole">
            <mc:AlternateContent xmlns:mc="http://schemas.openxmlformats.org/markup-compatibility/2006">
              <mc:Choice xmlns:v="urn:schemas-microsoft-com:vml" Requires="v">
                <p:oleObj name="Equation" r:id="rId6" imgW="317160" imgH="291960" progId="Equation.DSMT4">
                  <p:embed/>
                </p:oleObj>
              </mc:Choice>
              <mc:Fallback>
                <p:oleObj name="Equation" r:id="rId6" imgW="317160" imgH="291960" progId="Equation.DSMT4">
                  <p:embed/>
                  <p:pic>
                    <p:nvPicPr>
                      <p:cNvPr id="16" name="Object 15"/>
                      <p:cNvPicPr>
                        <a:picLocks noChangeAspect="1" noChangeArrowheads="1"/>
                      </p:cNvPicPr>
                      <p:nvPr/>
                    </p:nvPicPr>
                    <p:blipFill>
                      <a:blip r:embed="rId7"/>
                      <a:srcRect/>
                      <a:stretch>
                        <a:fillRect/>
                      </a:stretch>
                    </p:blipFill>
                    <p:spPr bwMode="auto">
                      <a:xfrm>
                        <a:off x="6055424" y="5003695"/>
                        <a:ext cx="481012" cy="431800"/>
                      </a:xfrm>
                      <a:prstGeom prst="rect">
                        <a:avLst/>
                      </a:prstGeom>
                      <a:noFill/>
                    </p:spPr>
                  </p:pic>
                </p:oleObj>
              </mc:Fallback>
            </mc:AlternateContent>
          </a:graphicData>
        </a:graphic>
      </p:graphicFrame>
      <p:graphicFrame>
        <p:nvGraphicFramePr>
          <p:cNvPr id="18" name="Object 17"/>
          <p:cNvGraphicFramePr>
            <a:graphicFrameLocks noChangeAspect="1"/>
          </p:cNvGraphicFramePr>
          <p:nvPr/>
        </p:nvGraphicFramePr>
        <p:xfrm>
          <a:off x="1799749" y="6123359"/>
          <a:ext cx="788988" cy="263525"/>
        </p:xfrm>
        <a:graphic>
          <a:graphicData uri="http://schemas.openxmlformats.org/presentationml/2006/ole">
            <mc:AlternateContent xmlns:mc="http://schemas.openxmlformats.org/markup-compatibility/2006">
              <mc:Choice xmlns:v="urn:schemas-microsoft-com:vml" Requires="v">
                <p:oleObj name="Equation" r:id="rId8" imgW="520560" imgH="177480" progId="Equation.DSMT4">
                  <p:embed/>
                </p:oleObj>
              </mc:Choice>
              <mc:Fallback>
                <p:oleObj name="Equation" r:id="rId8" imgW="520560" imgH="177480" progId="Equation.DSMT4">
                  <p:embed/>
                  <p:pic>
                    <p:nvPicPr>
                      <p:cNvPr id="18" name="Object 17"/>
                      <p:cNvPicPr>
                        <a:picLocks noChangeAspect="1" noChangeArrowheads="1"/>
                      </p:cNvPicPr>
                      <p:nvPr/>
                    </p:nvPicPr>
                    <p:blipFill>
                      <a:blip r:embed="rId9"/>
                      <a:srcRect/>
                      <a:stretch>
                        <a:fillRect/>
                      </a:stretch>
                    </p:blipFill>
                    <p:spPr bwMode="auto">
                      <a:xfrm>
                        <a:off x="1799749" y="6123359"/>
                        <a:ext cx="788988" cy="263525"/>
                      </a:xfrm>
                      <a:prstGeom prst="rect">
                        <a:avLst/>
                      </a:prstGeom>
                      <a:noFill/>
                    </p:spPr>
                  </p:pic>
                </p:oleObj>
              </mc:Fallback>
            </mc:AlternateContent>
          </a:graphicData>
        </a:graphic>
      </p:graphicFrame>
      <p:sp>
        <p:nvSpPr>
          <p:cNvPr id="4" name="Rectangle 3"/>
          <p:cNvSpPr/>
          <p:nvPr/>
        </p:nvSpPr>
        <p:spPr>
          <a:xfrm>
            <a:off x="2630260" y="5876635"/>
            <a:ext cx="2034531" cy="646331"/>
          </a:xfrm>
          <a:prstGeom prst="rect">
            <a:avLst/>
          </a:prstGeom>
        </p:spPr>
        <p:txBody>
          <a:bodyPr wrap="none">
            <a:spAutoFit/>
          </a:bodyPr>
          <a:lstStyle/>
          <a:p>
            <a:pPr lvl="0" fontAlgn="base">
              <a:lnSpc>
                <a:spcPct val="150000"/>
              </a:lnSpc>
              <a:spcBef>
                <a:spcPct val="20000"/>
              </a:spcBef>
              <a:spcAft>
                <a:spcPct val="0"/>
              </a:spcAft>
              <a:buClr>
                <a:srgbClr val="0563C1"/>
              </a:buClr>
              <a:buSzPct val="70000"/>
            </a:pPr>
            <a:r>
              <a:rPr lang="en-US" sz="2400">
                <a:solidFill>
                  <a:prstClr val="black"/>
                </a:solidFill>
                <a:latin typeface="Times New Roman" pitchFamily="18" charset="0"/>
                <a:cs typeface="Arial" charset="0"/>
              </a:rPr>
              <a:t>là tam giác cân</a:t>
            </a:r>
            <a:endParaRPr lang="en-US" sz="2400" dirty="0">
              <a:solidFill>
                <a:prstClr val="black"/>
              </a:solidFill>
              <a:latin typeface="Times New Roman" pitchFamily="18" charset="0"/>
              <a:cs typeface="Arial" charset="0"/>
            </a:endParaRPr>
          </a:p>
        </p:txBody>
      </p:sp>
      <p:sp>
        <p:nvSpPr>
          <p:cNvPr id="14" name="AutoShape 5"/>
          <p:cNvSpPr>
            <a:spLocks noChangeAspect="1" noChangeArrowheads="1" noTextEdit="1"/>
          </p:cNvSpPr>
          <p:nvPr/>
        </p:nvSpPr>
        <p:spPr bwMode="auto">
          <a:xfrm>
            <a:off x="1363663" y="1498600"/>
            <a:ext cx="2900362"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7"/>
          <p:cNvSpPr>
            <a:spLocks noChangeArrowheads="1"/>
          </p:cNvSpPr>
          <p:nvPr/>
        </p:nvSpPr>
        <p:spPr bwMode="auto">
          <a:xfrm>
            <a:off x="1717675" y="1689100"/>
            <a:ext cx="2270125" cy="2268538"/>
          </a:xfrm>
          <a:prstGeom prst="ellipse">
            <a:avLst/>
          </a:pr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Line 8"/>
          <p:cNvSpPr>
            <a:spLocks noChangeShapeType="1"/>
          </p:cNvSpPr>
          <p:nvPr/>
        </p:nvSpPr>
        <p:spPr bwMode="auto">
          <a:xfrm>
            <a:off x="2016125" y="2055813"/>
            <a:ext cx="73025" cy="1606550"/>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Line 9"/>
          <p:cNvSpPr>
            <a:spLocks noChangeShapeType="1"/>
          </p:cNvSpPr>
          <p:nvPr/>
        </p:nvSpPr>
        <p:spPr bwMode="auto">
          <a:xfrm>
            <a:off x="2016125" y="2055813"/>
            <a:ext cx="1906587" cy="1143000"/>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10"/>
          <p:cNvSpPr>
            <a:spLocks noChangeShapeType="1"/>
          </p:cNvSpPr>
          <p:nvPr/>
        </p:nvSpPr>
        <p:spPr bwMode="auto">
          <a:xfrm flipH="1" flipV="1">
            <a:off x="3487738" y="1884363"/>
            <a:ext cx="53975" cy="39688"/>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11"/>
          <p:cNvSpPr>
            <a:spLocks noChangeShapeType="1"/>
          </p:cNvSpPr>
          <p:nvPr/>
        </p:nvSpPr>
        <p:spPr bwMode="auto">
          <a:xfrm flipV="1">
            <a:off x="1719263" y="1884363"/>
            <a:ext cx="1768475" cy="100647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12"/>
          <p:cNvSpPr>
            <a:spLocks noChangeShapeType="1"/>
          </p:cNvSpPr>
          <p:nvPr/>
        </p:nvSpPr>
        <p:spPr bwMode="auto">
          <a:xfrm>
            <a:off x="1716088" y="2422525"/>
            <a:ext cx="125412" cy="4762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13"/>
          <p:cNvSpPr>
            <a:spLocks noChangeShapeType="1"/>
          </p:cNvSpPr>
          <p:nvPr/>
        </p:nvSpPr>
        <p:spPr bwMode="auto">
          <a:xfrm flipV="1">
            <a:off x="1725613" y="3233738"/>
            <a:ext cx="134937" cy="6667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14"/>
          <p:cNvSpPr>
            <a:spLocks noChangeShapeType="1"/>
          </p:cNvSpPr>
          <p:nvPr/>
        </p:nvSpPr>
        <p:spPr bwMode="auto">
          <a:xfrm>
            <a:off x="2698750" y="1612900"/>
            <a:ext cx="125412" cy="14287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Line 15"/>
          <p:cNvSpPr>
            <a:spLocks noChangeShapeType="1"/>
          </p:cNvSpPr>
          <p:nvPr/>
        </p:nvSpPr>
        <p:spPr bwMode="auto">
          <a:xfrm flipH="1">
            <a:off x="2717800" y="1593850"/>
            <a:ext cx="96837" cy="18097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Line 16"/>
          <p:cNvSpPr>
            <a:spLocks noChangeShapeType="1"/>
          </p:cNvSpPr>
          <p:nvPr/>
        </p:nvSpPr>
        <p:spPr bwMode="auto">
          <a:xfrm>
            <a:off x="3825875" y="2422525"/>
            <a:ext cx="200025" cy="57150"/>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ne 17"/>
          <p:cNvSpPr>
            <a:spLocks noChangeShapeType="1"/>
          </p:cNvSpPr>
          <p:nvPr/>
        </p:nvSpPr>
        <p:spPr bwMode="auto">
          <a:xfrm flipH="1">
            <a:off x="3863975" y="2336800"/>
            <a:ext cx="104775" cy="190500"/>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9" name="Group 21"/>
          <p:cNvGrpSpPr>
            <a:grpSpLocks/>
          </p:cNvGrpSpPr>
          <p:nvPr/>
        </p:nvGrpSpPr>
        <p:grpSpPr bwMode="auto">
          <a:xfrm>
            <a:off x="2557463" y="2378075"/>
            <a:ext cx="271462" cy="368300"/>
            <a:chOff x="1611" y="1498"/>
            <a:chExt cx="171" cy="232"/>
          </a:xfrm>
        </p:grpSpPr>
        <p:sp>
          <p:nvSpPr>
            <p:cNvPr id="58" name="Oval 18"/>
            <p:cNvSpPr>
              <a:spLocks noChangeArrowheads="1"/>
            </p:cNvSpPr>
            <p:nvPr/>
          </p:nvSpPr>
          <p:spPr bwMode="auto">
            <a:xfrm>
              <a:off x="1617" y="1498"/>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Oval 19"/>
            <p:cNvSpPr>
              <a:spLocks noChangeArrowheads="1"/>
            </p:cNvSpPr>
            <p:nvPr/>
          </p:nvSpPr>
          <p:spPr bwMode="auto">
            <a:xfrm>
              <a:off x="1617" y="1498"/>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Rectangle 20"/>
            <p:cNvSpPr>
              <a:spLocks noChangeArrowheads="1"/>
            </p:cNvSpPr>
            <p:nvPr/>
          </p:nvSpPr>
          <p:spPr bwMode="auto">
            <a:xfrm>
              <a:off x="1611" y="1538"/>
              <a:ext cx="17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H</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30" name="Group 25"/>
          <p:cNvGrpSpPr>
            <a:grpSpLocks/>
          </p:cNvGrpSpPr>
          <p:nvPr/>
        </p:nvGrpSpPr>
        <p:grpSpPr bwMode="auto">
          <a:xfrm>
            <a:off x="2027238" y="2651125"/>
            <a:ext cx="328612" cy="304800"/>
            <a:chOff x="1277" y="1670"/>
            <a:chExt cx="207" cy="192"/>
          </a:xfrm>
        </p:grpSpPr>
        <p:sp>
          <p:nvSpPr>
            <p:cNvPr id="55" name="Oval 22"/>
            <p:cNvSpPr>
              <a:spLocks noChangeArrowheads="1"/>
            </p:cNvSpPr>
            <p:nvPr/>
          </p:nvSpPr>
          <p:spPr bwMode="auto">
            <a:xfrm>
              <a:off x="1277" y="1691"/>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Oval 23"/>
            <p:cNvSpPr>
              <a:spLocks noChangeArrowheads="1"/>
            </p:cNvSpPr>
            <p:nvPr/>
          </p:nvSpPr>
          <p:spPr bwMode="auto">
            <a:xfrm>
              <a:off x="1277" y="1691"/>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Rectangle 24"/>
            <p:cNvSpPr>
              <a:spLocks noChangeArrowheads="1"/>
            </p:cNvSpPr>
            <p:nvPr/>
          </p:nvSpPr>
          <p:spPr bwMode="auto">
            <a:xfrm>
              <a:off x="1328" y="1670"/>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31" name="Group 29"/>
          <p:cNvGrpSpPr>
            <a:grpSpLocks/>
          </p:cNvGrpSpPr>
          <p:nvPr/>
        </p:nvGrpSpPr>
        <p:grpSpPr bwMode="auto">
          <a:xfrm>
            <a:off x="2833688" y="2805113"/>
            <a:ext cx="357187" cy="371475"/>
            <a:chOff x="1785" y="1767"/>
            <a:chExt cx="225" cy="234"/>
          </a:xfrm>
        </p:grpSpPr>
        <p:sp>
          <p:nvSpPr>
            <p:cNvPr id="52" name="Oval 26"/>
            <p:cNvSpPr>
              <a:spLocks noChangeArrowheads="1"/>
            </p:cNvSpPr>
            <p:nvPr/>
          </p:nvSpPr>
          <p:spPr bwMode="auto">
            <a:xfrm>
              <a:off x="1785" y="1767"/>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Oval 27"/>
            <p:cNvSpPr>
              <a:spLocks noChangeArrowheads="1"/>
            </p:cNvSpPr>
            <p:nvPr/>
          </p:nvSpPr>
          <p:spPr bwMode="auto">
            <a:xfrm>
              <a:off x="1785" y="1767"/>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Rectangle 28"/>
            <p:cNvSpPr>
              <a:spLocks noChangeArrowheads="1"/>
            </p:cNvSpPr>
            <p:nvPr/>
          </p:nvSpPr>
          <p:spPr bwMode="auto">
            <a:xfrm>
              <a:off x="1846" y="1809"/>
              <a:ext cx="16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32" name="Group 33"/>
          <p:cNvGrpSpPr>
            <a:grpSpLocks/>
          </p:cNvGrpSpPr>
          <p:nvPr/>
        </p:nvGrpSpPr>
        <p:grpSpPr bwMode="auto">
          <a:xfrm>
            <a:off x="1773238" y="1793875"/>
            <a:ext cx="261937" cy="304800"/>
            <a:chOff x="1117" y="1130"/>
            <a:chExt cx="165" cy="192"/>
          </a:xfrm>
        </p:grpSpPr>
        <p:sp>
          <p:nvSpPr>
            <p:cNvPr id="49" name="Oval 30"/>
            <p:cNvSpPr>
              <a:spLocks noChangeArrowheads="1"/>
            </p:cNvSpPr>
            <p:nvPr/>
          </p:nvSpPr>
          <p:spPr bwMode="auto">
            <a:xfrm>
              <a:off x="1258" y="1283"/>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Oval 31"/>
            <p:cNvSpPr>
              <a:spLocks noChangeArrowheads="1"/>
            </p:cNvSpPr>
            <p:nvPr/>
          </p:nvSpPr>
          <p:spPr bwMode="auto">
            <a:xfrm>
              <a:off x="1258" y="1283"/>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Rectangle 32"/>
            <p:cNvSpPr>
              <a:spLocks noChangeArrowheads="1"/>
            </p:cNvSpPr>
            <p:nvPr/>
          </p:nvSpPr>
          <p:spPr bwMode="auto">
            <a:xfrm>
              <a:off x="1117" y="1130"/>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33" name="Group 37"/>
          <p:cNvGrpSpPr>
            <a:grpSpLocks/>
          </p:cNvGrpSpPr>
          <p:nvPr/>
        </p:nvGrpSpPr>
        <p:grpSpPr bwMode="auto">
          <a:xfrm>
            <a:off x="1946275" y="3643313"/>
            <a:ext cx="247650" cy="322263"/>
            <a:chOff x="1226" y="2295"/>
            <a:chExt cx="156" cy="203"/>
          </a:xfrm>
        </p:grpSpPr>
        <p:sp>
          <p:nvSpPr>
            <p:cNvPr id="46" name="Oval 34"/>
            <p:cNvSpPr>
              <a:spLocks noChangeArrowheads="1"/>
            </p:cNvSpPr>
            <p:nvPr/>
          </p:nvSpPr>
          <p:spPr bwMode="auto">
            <a:xfrm>
              <a:off x="1304" y="229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Oval 35"/>
            <p:cNvSpPr>
              <a:spLocks noChangeArrowheads="1"/>
            </p:cNvSpPr>
            <p:nvPr/>
          </p:nvSpPr>
          <p:spPr bwMode="auto">
            <a:xfrm>
              <a:off x="1304" y="229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Rectangle 36"/>
            <p:cNvSpPr>
              <a:spLocks noChangeArrowheads="1"/>
            </p:cNvSpPr>
            <p:nvPr/>
          </p:nvSpPr>
          <p:spPr bwMode="auto">
            <a:xfrm>
              <a:off x="1226" y="2306"/>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34" name="Group 41"/>
          <p:cNvGrpSpPr>
            <a:grpSpLocks/>
          </p:cNvGrpSpPr>
          <p:nvPr/>
        </p:nvGrpSpPr>
        <p:grpSpPr bwMode="auto">
          <a:xfrm>
            <a:off x="3903663" y="3117850"/>
            <a:ext cx="330200" cy="304800"/>
            <a:chOff x="2459" y="1964"/>
            <a:chExt cx="208" cy="192"/>
          </a:xfrm>
        </p:grpSpPr>
        <p:sp>
          <p:nvSpPr>
            <p:cNvPr id="43" name="Oval 38"/>
            <p:cNvSpPr>
              <a:spLocks noChangeArrowheads="1"/>
            </p:cNvSpPr>
            <p:nvPr/>
          </p:nvSpPr>
          <p:spPr bwMode="auto">
            <a:xfrm>
              <a:off x="2459" y="2003"/>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Oval 39"/>
            <p:cNvSpPr>
              <a:spLocks noChangeArrowheads="1"/>
            </p:cNvSpPr>
            <p:nvPr/>
          </p:nvSpPr>
          <p:spPr bwMode="auto">
            <a:xfrm>
              <a:off x="2459" y="2003"/>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Rectangle 40"/>
            <p:cNvSpPr>
              <a:spLocks noChangeArrowheads="1"/>
            </p:cNvSpPr>
            <p:nvPr/>
          </p:nvSpPr>
          <p:spPr bwMode="auto">
            <a:xfrm>
              <a:off x="2511" y="1964"/>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35" name="Group 45"/>
          <p:cNvGrpSpPr>
            <a:grpSpLocks/>
          </p:cNvGrpSpPr>
          <p:nvPr/>
        </p:nvGrpSpPr>
        <p:grpSpPr bwMode="auto">
          <a:xfrm>
            <a:off x="1458913" y="2767013"/>
            <a:ext cx="300037" cy="304800"/>
            <a:chOff x="919" y="1743"/>
            <a:chExt cx="189" cy="192"/>
          </a:xfrm>
        </p:grpSpPr>
        <p:sp>
          <p:nvSpPr>
            <p:cNvPr id="40" name="Oval 42"/>
            <p:cNvSpPr>
              <a:spLocks noChangeArrowheads="1"/>
            </p:cNvSpPr>
            <p:nvPr/>
          </p:nvSpPr>
          <p:spPr bwMode="auto">
            <a:xfrm>
              <a:off x="1071" y="1809"/>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Oval 43"/>
            <p:cNvSpPr>
              <a:spLocks noChangeArrowheads="1"/>
            </p:cNvSpPr>
            <p:nvPr/>
          </p:nvSpPr>
          <p:spPr bwMode="auto">
            <a:xfrm>
              <a:off x="1071" y="1809"/>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Rectangle 44"/>
            <p:cNvSpPr>
              <a:spLocks noChangeArrowheads="1"/>
            </p:cNvSpPr>
            <p:nvPr/>
          </p:nvSpPr>
          <p:spPr bwMode="auto">
            <a:xfrm>
              <a:off x="919" y="1743"/>
              <a:ext cx="1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M</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36" name="Group 49"/>
          <p:cNvGrpSpPr>
            <a:grpSpLocks/>
          </p:cNvGrpSpPr>
          <p:nvPr/>
        </p:nvGrpSpPr>
        <p:grpSpPr bwMode="auto">
          <a:xfrm>
            <a:off x="3468688" y="1593850"/>
            <a:ext cx="292100" cy="309563"/>
            <a:chOff x="2185" y="1004"/>
            <a:chExt cx="184" cy="195"/>
          </a:xfrm>
        </p:grpSpPr>
        <p:sp>
          <p:nvSpPr>
            <p:cNvPr id="37" name="Oval 46"/>
            <p:cNvSpPr>
              <a:spLocks noChangeArrowheads="1"/>
            </p:cNvSpPr>
            <p:nvPr/>
          </p:nvSpPr>
          <p:spPr bwMode="auto">
            <a:xfrm>
              <a:off x="2185" y="117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Oval 47"/>
            <p:cNvSpPr>
              <a:spLocks noChangeArrowheads="1"/>
            </p:cNvSpPr>
            <p:nvPr/>
          </p:nvSpPr>
          <p:spPr bwMode="auto">
            <a:xfrm>
              <a:off x="2185" y="117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48"/>
            <p:cNvSpPr>
              <a:spLocks noChangeArrowheads="1"/>
            </p:cNvSpPr>
            <p:nvPr/>
          </p:nvSpPr>
          <p:spPr bwMode="auto">
            <a:xfrm>
              <a:off x="2205" y="1004"/>
              <a:ext cx="16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65" name="Rectangle 64"/>
          <p:cNvSpPr/>
          <p:nvPr/>
        </p:nvSpPr>
        <p:spPr>
          <a:xfrm>
            <a:off x="7186246" y="1146895"/>
            <a:ext cx="2496196" cy="523220"/>
          </a:xfrm>
          <a:prstGeom prst="rect">
            <a:avLst/>
          </a:prstGeom>
        </p:spPr>
        <p:txBody>
          <a:bodyPr wrap="none">
            <a:spAutoFit/>
          </a:bodyPr>
          <a:lstStyle/>
          <a:p>
            <a:r>
              <a:rPr lang="en-US" sz="2800" b="1">
                <a:solidFill>
                  <a:srgbClr val="FF0000"/>
                </a:solidFill>
                <a:latin typeface="Times New Roman" pitchFamily="18" charset="0"/>
                <a:cs typeface="Arial" charset="0"/>
              </a:rPr>
              <a:t>* Hướng dẫn:  </a:t>
            </a:r>
            <a:endParaRPr lang="en-US" sz="2800" b="1">
              <a:solidFill>
                <a:srgbClr val="FF0000"/>
              </a:solidFill>
            </a:endParaRPr>
          </a:p>
        </p:txBody>
      </p:sp>
      <p:graphicFrame>
        <p:nvGraphicFramePr>
          <p:cNvPr id="68" name="Object 67"/>
          <p:cNvGraphicFramePr>
            <a:graphicFrameLocks noChangeAspect="1"/>
          </p:cNvGraphicFramePr>
          <p:nvPr/>
        </p:nvGraphicFramePr>
        <p:xfrm>
          <a:off x="8641960" y="2493243"/>
          <a:ext cx="1443038" cy="357188"/>
        </p:xfrm>
        <a:graphic>
          <a:graphicData uri="http://schemas.openxmlformats.org/presentationml/2006/ole">
            <mc:AlternateContent xmlns:mc="http://schemas.openxmlformats.org/markup-compatibility/2006">
              <mc:Choice xmlns:v="urn:schemas-microsoft-com:vml" Requires="v">
                <p:oleObj name="Equation" r:id="rId10" imgW="952200" imgH="241200" progId="Equation.DSMT4">
                  <p:embed/>
                </p:oleObj>
              </mc:Choice>
              <mc:Fallback>
                <p:oleObj name="Equation" r:id="rId10" imgW="952200" imgH="241200" progId="Equation.DSMT4">
                  <p:embed/>
                  <p:pic>
                    <p:nvPicPr>
                      <p:cNvPr id="68" name="Object 67"/>
                      <p:cNvPicPr>
                        <a:picLocks noChangeAspect="1" noChangeArrowheads="1"/>
                      </p:cNvPicPr>
                      <p:nvPr/>
                    </p:nvPicPr>
                    <p:blipFill>
                      <a:blip r:embed="rId11"/>
                      <a:srcRect/>
                      <a:stretch>
                        <a:fillRect/>
                      </a:stretch>
                    </p:blipFill>
                    <p:spPr bwMode="auto">
                      <a:xfrm>
                        <a:off x="8641960" y="2493243"/>
                        <a:ext cx="1443038" cy="357188"/>
                      </a:xfrm>
                      <a:prstGeom prst="rect">
                        <a:avLst/>
                      </a:prstGeom>
                      <a:noFill/>
                    </p:spPr>
                  </p:pic>
                </p:oleObj>
              </mc:Fallback>
            </mc:AlternateContent>
          </a:graphicData>
        </a:graphic>
      </p:graphicFrame>
      <p:grpSp>
        <p:nvGrpSpPr>
          <p:cNvPr id="69" name="Group 68"/>
          <p:cNvGrpSpPr/>
          <p:nvPr/>
        </p:nvGrpSpPr>
        <p:grpSpPr>
          <a:xfrm>
            <a:off x="7722220" y="1689100"/>
            <a:ext cx="2876741" cy="461665"/>
            <a:chOff x="7508031" y="3883419"/>
            <a:chExt cx="2876741" cy="461665"/>
          </a:xfrm>
        </p:grpSpPr>
        <p:sp>
          <p:nvSpPr>
            <p:cNvPr id="70" name="Rectangle 69"/>
            <p:cNvSpPr/>
            <p:nvPr/>
          </p:nvSpPr>
          <p:spPr>
            <a:xfrm>
              <a:off x="8273297" y="3883419"/>
              <a:ext cx="2111475" cy="461665"/>
            </a:xfrm>
            <a:prstGeom prst="rect">
              <a:avLst/>
            </a:prstGeom>
          </p:spPr>
          <p:txBody>
            <a:bodyPr wrap="none">
              <a:spAutoFit/>
            </a:bodyPr>
            <a:lstStyle/>
            <a:p>
              <a:r>
                <a:rPr lang="en-US" sz="2400" dirty="0">
                  <a:solidFill>
                    <a:prstClr val="black"/>
                  </a:solidFill>
                  <a:latin typeface="Times New Roman" pitchFamily="18" charset="0"/>
                  <a:cs typeface="Arial" charset="0"/>
                </a:rPr>
                <a:t> </a:t>
              </a:r>
              <a:r>
                <a:rPr lang="en-US" sz="2400" dirty="0" err="1">
                  <a:solidFill>
                    <a:prstClr val="black"/>
                  </a:solidFill>
                  <a:latin typeface="Times New Roman" pitchFamily="18" charset="0"/>
                  <a:cs typeface="Arial" charset="0"/>
                </a:rPr>
                <a:t>là</a:t>
              </a:r>
              <a:r>
                <a:rPr lang="en-US" sz="2400" dirty="0">
                  <a:solidFill>
                    <a:prstClr val="black"/>
                  </a:solidFill>
                  <a:latin typeface="Times New Roman" pitchFamily="18" charset="0"/>
                  <a:cs typeface="Arial" charset="0"/>
                </a:rPr>
                <a:t> tam </a:t>
              </a:r>
              <a:r>
                <a:rPr lang="en-US" sz="2400" dirty="0" err="1">
                  <a:solidFill>
                    <a:prstClr val="black"/>
                  </a:solidFill>
                  <a:latin typeface="Times New Roman" pitchFamily="18" charset="0"/>
                  <a:cs typeface="Arial" charset="0"/>
                </a:rPr>
                <a:t>giác</a:t>
              </a:r>
              <a:r>
                <a:rPr lang="en-US" sz="2400" dirty="0">
                  <a:solidFill>
                    <a:prstClr val="black"/>
                  </a:solidFill>
                  <a:latin typeface="Times New Roman" pitchFamily="18" charset="0"/>
                  <a:cs typeface="Arial" charset="0"/>
                </a:rPr>
                <a:t> </a:t>
              </a:r>
              <a:r>
                <a:rPr lang="en-US" sz="2400" dirty="0" err="1">
                  <a:solidFill>
                    <a:prstClr val="black"/>
                  </a:solidFill>
                  <a:latin typeface="Times New Roman" pitchFamily="18" charset="0"/>
                  <a:cs typeface="Arial" charset="0"/>
                </a:rPr>
                <a:t>cân</a:t>
              </a:r>
              <a:endParaRPr lang="en-US" dirty="0"/>
            </a:p>
          </p:txBody>
        </p:sp>
        <p:graphicFrame>
          <p:nvGraphicFramePr>
            <p:cNvPr id="71" name="Object 70"/>
            <p:cNvGraphicFramePr>
              <a:graphicFrameLocks noChangeAspect="1"/>
            </p:cNvGraphicFramePr>
            <p:nvPr/>
          </p:nvGraphicFramePr>
          <p:xfrm>
            <a:off x="7508031" y="3982488"/>
            <a:ext cx="788988" cy="263525"/>
          </p:xfrm>
          <a:graphic>
            <a:graphicData uri="http://schemas.openxmlformats.org/presentationml/2006/ole">
              <mc:AlternateContent xmlns:mc="http://schemas.openxmlformats.org/markup-compatibility/2006">
                <mc:Choice xmlns:v="urn:schemas-microsoft-com:vml" Requires="v">
                  <p:oleObj name="Equation" r:id="rId12" imgW="520560" imgH="177480" progId="Equation.DSMT4">
                    <p:embed/>
                  </p:oleObj>
                </mc:Choice>
                <mc:Fallback>
                  <p:oleObj name="Equation" r:id="rId12" imgW="520560" imgH="177480" progId="Equation.DSMT4">
                    <p:embed/>
                    <p:pic>
                      <p:nvPicPr>
                        <p:cNvPr id="71" name="Object 70"/>
                        <p:cNvPicPr>
                          <a:picLocks noChangeAspect="1" noChangeArrowheads="1"/>
                        </p:cNvPicPr>
                        <p:nvPr/>
                      </p:nvPicPr>
                      <p:blipFill>
                        <a:blip r:embed="rId13"/>
                        <a:srcRect/>
                        <a:stretch>
                          <a:fillRect/>
                        </a:stretch>
                      </p:blipFill>
                      <p:spPr bwMode="auto">
                        <a:xfrm>
                          <a:off x="7508031" y="3982488"/>
                          <a:ext cx="788988" cy="263525"/>
                        </a:xfrm>
                        <a:prstGeom prst="rect">
                          <a:avLst/>
                        </a:prstGeom>
                        <a:noFill/>
                      </p:spPr>
                    </p:pic>
                  </p:oleObj>
                </mc:Fallback>
              </mc:AlternateContent>
            </a:graphicData>
          </a:graphic>
        </p:graphicFrame>
      </p:grpSp>
      <p:graphicFrame>
        <p:nvGraphicFramePr>
          <p:cNvPr id="74" name="Object 73"/>
          <p:cNvGraphicFramePr>
            <a:graphicFrameLocks noChangeAspect="1"/>
          </p:cNvGraphicFramePr>
          <p:nvPr>
            <p:extLst>
              <p:ext uri="{D42A27DB-BD31-4B8C-83A1-F6EECF244321}">
                <p14:modId xmlns:p14="http://schemas.microsoft.com/office/powerpoint/2010/main" val="4208581629"/>
              </p:ext>
            </p:extLst>
          </p:nvPr>
        </p:nvGraphicFramePr>
        <p:xfrm>
          <a:off x="6515100" y="3482975"/>
          <a:ext cx="2498725" cy="752475"/>
        </p:xfrm>
        <a:graphic>
          <a:graphicData uri="http://schemas.openxmlformats.org/presentationml/2006/ole">
            <mc:AlternateContent xmlns:mc="http://schemas.openxmlformats.org/markup-compatibility/2006">
              <mc:Choice xmlns:v="urn:schemas-microsoft-com:vml" Requires="v">
                <p:oleObj name="Equation" r:id="rId14" imgW="1650960" imgH="507960" progId="Equation.DSMT4">
                  <p:embed/>
                </p:oleObj>
              </mc:Choice>
              <mc:Fallback>
                <p:oleObj name="Equation" r:id="rId14" imgW="1650960" imgH="507960" progId="Equation.DSMT4">
                  <p:embed/>
                  <p:pic>
                    <p:nvPicPr>
                      <p:cNvPr id="74" name="Object 73"/>
                      <p:cNvPicPr>
                        <a:picLocks noChangeAspect="1" noChangeArrowheads="1"/>
                      </p:cNvPicPr>
                      <p:nvPr/>
                    </p:nvPicPr>
                    <p:blipFill>
                      <a:blip r:embed="rId15"/>
                      <a:srcRect/>
                      <a:stretch>
                        <a:fillRect/>
                      </a:stretch>
                    </p:blipFill>
                    <p:spPr bwMode="auto">
                      <a:xfrm>
                        <a:off x="6515100" y="3482975"/>
                        <a:ext cx="2498725" cy="752475"/>
                      </a:xfrm>
                      <a:prstGeom prst="rect">
                        <a:avLst/>
                      </a:prstGeom>
                      <a:noFill/>
                    </p:spPr>
                  </p:pic>
                </p:oleObj>
              </mc:Fallback>
            </mc:AlternateContent>
          </a:graphicData>
        </a:graphic>
      </p:graphicFrame>
      <p:graphicFrame>
        <p:nvGraphicFramePr>
          <p:cNvPr id="75" name="Object 74"/>
          <p:cNvGraphicFramePr>
            <a:graphicFrameLocks noChangeAspect="1"/>
          </p:cNvGraphicFramePr>
          <p:nvPr>
            <p:extLst>
              <p:ext uri="{D42A27DB-BD31-4B8C-83A1-F6EECF244321}">
                <p14:modId xmlns:p14="http://schemas.microsoft.com/office/powerpoint/2010/main" val="2022528402"/>
              </p:ext>
            </p:extLst>
          </p:nvPr>
        </p:nvGraphicFramePr>
        <p:xfrm>
          <a:off x="9412288" y="3481388"/>
          <a:ext cx="2498725" cy="752475"/>
        </p:xfrm>
        <a:graphic>
          <a:graphicData uri="http://schemas.openxmlformats.org/presentationml/2006/ole">
            <mc:AlternateContent xmlns:mc="http://schemas.openxmlformats.org/markup-compatibility/2006">
              <mc:Choice xmlns:v="urn:schemas-microsoft-com:vml" Requires="v">
                <p:oleObj name="Equation" r:id="rId16" imgW="1650960" imgH="507960" progId="Equation.DSMT4">
                  <p:embed/>
                </p:oleObj>
              </mc:Choice>
              <mc:Fallback>
                <p:oleObj name="Equation" r:id="rId16" imgW="1650960" imgH="507960" progId="Equation.DSMT4">
                  <p:embed/>
                  <p:pic>
                    <p:nvPicPr>
                      <p:cNvPr id="75" name="Object 74"/>
                      <p:cNvPicPr>
                        <a:picLocks noChangeAspect="1" noChangeArrowheads="1"/>
                      </p:cNvPicPr>
                      <p:nvPr/>
                    </p:nvPicPr>
                    <p:blipFill>
                      <a:blip r:embed="rId17"/>
                      <a:srcRect/>
                      <a:stretch>
                        <a:fillRect/>
                      </a:stretch>
                    </p:blipFill>
                    <p:spPr bwMode="auto">
                      <a:xfrm>
                        <a:off x="9412288" y="3481388"/>
                        <a:ext cx="2498725" cy="752475"/>
                      </a:xfrm>
                      <a:prstGeom prst="rect">
                        <a:avLst/>
                      </a:prstGeom>
                      <a:noFill/>
                    </p:spPr>
                  </p:pic>
                </p:oleObj>
              </mc:Fallback>
            </mc:AlternateContent>
          </a:graphicData>
        </a:graphic>
      </p:graphicFrame>
      <p:grpSp>
        <p:nvGrpSpPr>
          <p:cNvPr id="76" name="Group 75"/>
          <p:cNvGrpSpPr/>
          <p:nvPr/>
        </p:nvGrpSpPr>
        <p:grpSpPr>
          <a:xfrm>
            <a:off x="7801042" y="4260131"/>
            <a:ext cx="3019314" cy="462428"/>
            <a:chOff x="7589519" y="4155460"/>
            <a:chExt cx="3019314" cy="462428"/>
          </a:xfrm>
        </p:grpSpPr>
        <p:sp>
          <p:nvSpPr>
            <p:cNvPr id="77" name="Rectangle 76"/>
            <p:cNvSpPr/>
            <p:nvPr/>
          </p:nvSpPr>
          <p:spPr>
            <a:xfrm>
              <a:off x="7589519" y="4156223"/>
              <a:ext cx="671979" cy="461665"/>
            </a:xfrm>
            <a:prstGeom prst="rect">
              <a:avLst/>
            </a:prstGeom>
          </p:spPr>
          <p:txBody>
            <a:bodyPr wrap="none">
              <a:spAutoFit/>
            </a:bodyPr>
            <a:lstStyle/>
            <a:p>
              <a:r>
                <a:rPr lang="en-US" sz="2400">
                  <a:solidFill>
                    <a:prstClr val="black"/>
                  </a:solidFill>
                  <a:latin typeface="Times New Roman" pitchFamily="18" charset="0"/>
                  <a:cs typeface="Arial" charset="0"/>
                </a:rPr>
                <a:t>Mà </a:t>
              </a:r>
              <a:endParaRPr lang="en-US"/>
            </a:p>
          </p:txBody>
        </p:sp>
        <p:graphicFrame>
          <p:nvGraphicFramePr>
            <p:cNvPr id="78" name="Object 77"/>
            <p:cNvGraphicFramePr>
              <a:graphicFrameLocks noChangeAspect="1"/>
            </p:cNvGraphicFramePr>
            <p:nvPr/>
          </p:nvGraphicFramePr>
          <p:xfrm>
            <a:off x="8222821" y="4155460"/>
            <a:ext cx="2386012" cy="431800"/>
          </p:xfrm>
          <a:graphic>
            <a:graphicData uri="http://schemas.openxmlformats.org/presentationml/2006/ole">
              <mc:AlternateContent xmlns:mc="http://schemas.openxmlformats.org/markup-compatibility/2006">
                <mc:Choice xmlns:v="urn:schemas-microsoft-com:vml" Requires="v">
                  <p:oleObj name="Equation" r:id="rId18" imgW="1574640" imgH="291960" progId="Equation.DSMT4">
                    <p:embed/>
                  </p:oleObj>
                </mc:Choice>
                <mc:Fallback>
                  <p:oleObj name="Equation" r:id="rId18" imgW="1574640" imgH="291960" progId="Equation.DSMT4">
                    <p:embed/>
                    <p:pic>
                      <p:nvPicPr>
                        <p:cNvPr id="78" name="Object 77"/>
                        <p:cNvPicPr>
                          <a:picLocks noChangeAspect="1" noChangeArrowheads="1"/>
                        </p:cNvPicPr>
                        <p:nvPr/>
                      </p:nvPicPr>
                      <p:blipFill>
                        <a:blip r:embed="rId19"/>
                        <a:srcRect/>
                        <a:stretch>
                          <a:fillRect/>
                        </a:stretch>
                      </p:blipFill>
                      <p:spPr bwMode="auto">
                        <a:xfrm>
                          <a:off x="8222821" y="4155460"/>
                          <a:ext cx="2386012" cy="431800"/>
                        </a:xfrm>
                        <a:prstGeom prst="rect">
                          <a:avLst/>
                        </a:prstGeom>
                        <a:noFill/>
                      </p:spPr>
                    </p:pic>
                  </p:oleObj>
                </mc:Fallback>
              </mc:AlternateContent>
            </a:graphicData>
          </a:graphic>
        </p:graphicFrame>
      </p:grpSp>
      <p:sp>
        <p:nvSpPr>
          <p:cNvPr id="82" name="TextBox 27">
            <a:extLst>
              <a:ext uri="{FF2B5EF4-FFF2-40B4-BE49-F238E27FC236}">
                <a16:creationId xmlns:a16="http://schemas.microsoft.com/office/drawing/2014/main" id="{47F00289-3FFB-44DE-9DC5-7EC189935D69}"/>
              </a:ext>
            </a:extLst>
          </p:cNvPr>
          <p:cNvSpPr txBox="1"/>
          <p:nvPr/>
        </p:nvSpPr>
        <p:spPr>
          <a:xfrm>
            <a:off x="1725523" y="79519"/>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
        <p:nvSpPr>
          <p:cNvPr id="3" name="Hình chữ nhật: Góc Tròn 2">
            <a:extLst>
              <a:ext uri="{FF2B5EF4-FFF2-40B4-BE49-F238E27FC236}">
                <a16:creationId xmlns:a16="http://schemas.microsoft.com/office/drawing/2014/main" id="{52F1FD76-E53F-4517-A552-969B13E4210E}"/>
              </a:ext>
            </a:extLst>
          </p:cNvPr>
          <p:cNvSpPr/>
          <p:nvPr/>
        </p:nvSpPr>
        <p:spPr>
          <a:xfrm>
            <a:off x="6374485" y="3328106"/>
            <a:ext cx="5719515" cy="1444669"/>
          </a:xfrm>
          <a:prstGeom prst="round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9" name="Text Box 14">
            <a:extLst>
              <a:ext uri="{FF2B5EF4-FFF2-40B4-BE49-F238E27FC236}">
                <a16:creationId xmlns:a16="http://schemas.microsoft.com/office/drawing/2014/main" id="{0D228BCD-DB34-4A91-8FD3-AC4C0CF7D047}"/>
              </a:ext>
            </a:extLst>
          </p:cNvPr>
          <p:cNvSpPr txBox="1">
            <a:spLocks noChangeArrowheads="1"/>
          </p:cNvSpPr>
          <p:nvPr/>
        </p:nvSpPr>
        <p:spPr bwMode="auto">
          <a:xfrm>
            <a:off x="9498001" y="5273644"/>
            <a:ext cx="2514600" cy="400050"/>
          </a:xfrm>
          <a:prstGeom prst="rect">
            <a:avLst/>
          </a:prstGeom>
          <a:gradFill rotWithShape="1">
            <a:gsLst>
              <a:gs pos="0">
                <a:srgbClr val="FF00FF"/>
              </a:gs>
              <a:gs pos="50000">
                <a:srgbClr val="FFFFFF"/>
              </a:gs>
              <a:gs pos="100000">
                <a:srgbClr val="FF00FF"/>
              </a:gs>
            </a:gsLst>
            <a:lin ang="5400000" scaled="1"/>
          </a:gradFill>
          <a:ln w="57150" cmpd="thickThin">
            <a:solidFill>
              <a:srgbClr val="000099"/>
            </a:solidFill>
            <a:miter lim="800000"/>
            <a:headEnd/>
            <a:tailEnd/>
          </a:ln>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33CC33"/>
                </a:solidFill>
                <a:effectLst/>
                <a:uLnTx/>
                <a:uFillTx/>
                <a:latin typeface="Arial" charset="0"/>
              </a:rPr>
              <a:t>Thời</a:t>
            </a:r>
            <a:r>
              <a:rPr kumimoji="0" lang="en-US" sz="2000" b="1" i="0" u="none" strike="noStrike" kern="0" cap="none" spc="0" normalizeH="0" baseline="0" noProof="0" dirty="0">
                <a:ln>
                  <a:noFill/>
                </a:ln>
                <a:solidFill>
                  <a:srgbClr val="33CC33"/>
                </a:solidFill>
                <a:effectLst/>
                <a:uLnTx/>
                <a:uFillTx/>
                <a:latin typeface="Arial" charset="0"/>
              </a:rPr>
              <a:t> </a:t>
            </a:r>
            <a:r>
              <a:rPr kumimoji="0" lang="en-US" sz="2000" b="1" i="0" u="none" strike="noStrike" kern="0" cap="none" spc="0" normalizeH="0" baseline="0" noProof="0" dirty="0" err="1">
                <a:ln>
                  <a:noFill/>
                </a:ln>
                <a:solidFill>
                  <a:srgbClr val="33CC33"/>
                </a:solidFill>
                <a:effectLst/>
                <a:uLnTx/>
                <a:uFillTx/>
                <a:latin typeface="Arial" charset="0"/>
              </a:rPr>
              <a:t>gian</a:t>
            </a:r>
            <a:r>
              <a:rPr kumimoji="0" lang="en-US" sz="2000" b="1" i="0" u="none" strike="noStrike" kern="0" cap="none" spc="0" normalizeH="0" baseline="0" noProof="0" dirty="0">
                <a:ln>
                  <a:noFill/>
                </a:ln>
                <a:solidFill>
                  <a:srgbClr val="33CC33"/>
                </a:solidFill>
                <a:effectLst/>
                <a:uLnTx/>
                <a:uFillTx/>
                <a:latin typeface="Arial" charset="0"/>
              </a:rPr>
              <a:t>: 2 </a:t>
            </a:r>
            <a:r>
              <a:rPr kumimoji="0" lang="en-US" sz="2000" b="1" i="0" u="none" strike="noStrike" kern="0" cap="none" spc="0" normalizeH="0" baseline="0" noProof="0" dirty="0" err="1">
                <a:ln>
                  <a:noFill/>
                </a:ln>
                <a:solidFill>
                  <a:srgbClr val="33CC33"/>
                </a:solidFill>
                <a:effectLst/>
                <a:uLnTx/>
                <a:uFillTx/>
                <a:latin typeface="Arial" charset="0"/>
              </a:rPr>
              <a:t>phút</a:t>
            </a:r>
            <a:endParaRPr kumimoji="0" lang="en-US" sz="1800" b="0" i="0" u="none" strike="noStrike" kern="0" cap="none" spc="0" normalizeH="0" baseline="0" noProof="0" dirty="0">
              <a:ln>
                <a:noFill/>
              </a:ln>
              <a:solidFill>
                <a:srgbClr val="000000"/>
              </a:solidFill>
              <a:effectLst/>
              <a:uLnTx/>
              <a:uFillTx/>
              <a:latin typeface="Arial"/>
            </a:endParaRPr>
          </a:p>
        </p:txBody>
      </p:sp>
      <p:pic>
        <p:nvPicPr>
          <p:cNvPr id="83" name="Picture 14" descr="C:\Program Files\Windows Sidebar\Gadgets\DigitalClock.Gadget\images\background.png">
            <a:extLst>
              <a:ext uri="{FF2B5EF4-FFF2-40B4-BE49-F238E27FC236}">
                <a16:creationId xmlns:a16="http://schemas.microsoft.com/office/drawing/2014/main" id="{F1B537C5-00DF-4357-85B4-A9F6C074B829}"/>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363188" y="5902442"/>
            <a:ext cx="14033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14" descr="C:\Program Files\Windows Sidebar\Gadgets\DigitalClock.Gadget\images\0.png">
            <a:extLst>
              <a:ext uri="{FF2B5EF4-FFF2-40B4-BE49-F238E27FC236}">
                <a16:creationId xmlns:a16="http://schemas.microsoft.com/office/drawing/2014/main" id="{5EABB7BF-B76A-417A-A0AE-5377CFE6295E}"/>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15" descr="C:\Program Files\Windows Sidebar\Gadgets\DigitalClock.Gadget\images\1.png">
            <a:extLst>
              <a:ext uri="{FF2B5EF4-FFF2-40B4-BE49-F238E27FC236}">
                <a16:creationId xmlns:a16="http://schemas.microsoft.com/office/drawing/2014/main" id="{41F693C8-57A2-4803-BDDE-1605E0F39333}"/>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16" descr="C:\Program Files\Windows Sidebar\Gadgets\DigitalClock.Gadget\images\2.png">
            <a:extLst>
              <a:ext uri="{FF2B5EF4-FFF2-40B4-BE49-F238E27FC236}">
                <a16:creationId xmlns:a16="http://schemas.microsoft.com/office/drawing/2014/main" id="{3199F648-3482-45BE-9F9A-AB677F1AF47B}"/>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17" descr="C:\Program Files\Windows Sidebar\Gadgets\DigitalClock.Gadget\images\3.png">
            <a:extLst>
              <a:ext uri="{FF2B5EF4-FFF2-40B4-BE49-F238E27FC236}">
                <a16:creationId xmlns:a16="http://schemas.microsoft.com/office/drawing/2014/main" id="{2E7C57AD-15CA-48D2-9216-FD0D2991EF73}"/>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18" descr="C:\Program Files\Windows Sidebar\Gadgets\DigitalClock.Gadget\images\4.png">
            <a:extLst>
              <a:ext uri="{FF2B5EF4-FFF2-40B4-BE49-F238E27FC236}">
                <a16:creationId xmlns:a16="http://schemas.microsoft.com/office/drawing/2014/main" id="{DFFAC3D9-1FAE-4602-B10E-D68B7326FF60}"/>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19" descr="C:\Program Files\Windows Sidebar\Gadgets\DigitalClock.Gadget\images\5.png">
            <a:extLst>
              <a:ext uri="{FF2B5EF4-FFF2-40B4-BE49-F238E27FC236}">
                <a16:creationId xmlns:a16="http://schemas.microsoft.com/office/drawing/2014/main" id="{E9E57E31-CCA3-420D-9CD3-14759DB4F177}"/>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icture 20" descr="C:\Program Files\Windows Sidebar\Gadgets\DigitalClock.Gadget\images\6.png">
            <a:extLst>
              <a:ext uri="{FF2B5EF4-FFF2-40B4-BE49-F238E27FC236}">
                <a16:creationId xmlns:a16="http://schemas.microsoft.com/office/drawing/2014/main" id="{F5BEDECB-ADB9-4DED-B80F-FA5805E10A5D}"/>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21" descr="C:\Program Files\Windows Sidebar\Gadgets\DigitalClock.Gadget\images\7.png">
            <a:extLst>
              <a:ext uri="{FF2B5EF4-FFF2-40B4-BE49-F238E27FC236}">
                <a16:creationId xmlns:a16="http://schemas.microsoft.com/office/drawing/2014/main" id="{4A82B193-A959-421A-BFCB-F81DCA949D56}"/>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 name="Picture 22" descr="C:\Program Files\Windows Sidebar\Gadgets\DigitalClock.Gadget\images\8.png">
            <a:extLst>
              <a:ext uri="{FF2B5EF4-FFF2-40B4-BE49-F238E27FC236}">
                <a16:creationId xmlns:a16="http://schemas.microsoft.com/office/drawing/2014/main" id="{AAF784C7-AA63-4CF4-9097-40C71FB38D2E}"/>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 name="Picture 23" descr="C:\Program Files\Windows Sidebar\Gadgets\DigitalClock.Gadget\images\9.png">
            <a:extLst>
              <a:ext uri="{FF2B5EF4-FFF2-40B4-BE49-F238E27FC236}">
                <a16:creationId xmlns:a16="http://schemas.microsoft.com/office/drawing/2014/main" id="{E1007D4A-798E-4D79-983E-2D4DF612551F}"/>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 name="Picture 14" descr="C:\Program Files\Windows Sidebar\Gadgets\DigitalClock.Gadget\images\0.png">
            <a:extLst>
              <a:ext uri="{FF2B5EF4-FFF2-40B4-BE49-F238E27FC236}">
                <a16:creationId xmlns:a16="http://schemas.microsoft.com/office/drawing/2014/main" id="{EC751B7B-091D-4F66-A59C-042C55C5A347}"/>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Picture 15" descr="C:\Program Files\Windows Sidebar\Gadgets\DigitalClock.Gadget\images\1.png">
            <a:extLst>
              <a:ext uri="{FF2B5EF4-FFF2-40B4-BE49-F238E27FC236}">
                <a16:creationId xmlns:a16="http://schemas.microsoft.com/office/drawing/2014/main" id="{A32CE284-D0D3-447C-BAD3-AF00A8E2B698}"/>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 name="Picture 16" descr="C:\Program Files\Windows Sidebar\Gadgets\DigitalClock.Gadget\images\2.png">
            <a:extLst>
              <a:ext uri="{FF2B5EF4-FFF2-40B4-BE49-F238E27FC236}">
                <a16:creationId xmlns:a16="http://schemas.microsoft.com/office/drawing/2014/main" id="{C9D236BF-A24E-4B8C-8EF4-19249D5191B1}"/>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 name="Picture 17" descr="C:\Program Files\Windows Sidebar\Gadgets\DigitalClock.Gadget\images\3.png">
            <a:extLst>
              <a:ext uri="{FF2B5EF4-FFF2-40B4-BE49-F238E27FC236}">
                <a16:creationId xmlns:a16="http://schemas.microsoft.com/office/drawing/2014/main" id="{6C44B3BF-DC6D-47F0-8268-65EF16272B5B}"/>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 name="Picture 18" descr="C:\Program Files\Windows Sidebar\Gadgets\DigitalClock.Gadget\images\4.png">
            <a:extLst>
              <a:ext uri="{FF2B5EF4-FFF2-40B4-BE49-F238E27FC236}">
                <a16:creationId xmlns:a16="http://schemas.microsoft.com/office/drawing/2014/main" id="{55892956-98C3-4851-BA4D-D855CE050F25}"/>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Picture 19" descr="C:\Program Files\Windows Sidebar\Gadgets\DigitalClock.Gadget\images\5.png">
            <a:extLst>
              <a:ext uri="{FF2B5EF4-FFF2-40B4-BE49-F238E27FC236}">
                <a16:creationId xmlns:a16="http://schemas.microsoft.com/office/drawing/2014/main" id="{49EC2033-FBEB-4994-8C7B-3FA1BA1EB6E7}"/>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15" descr="C:\Program Files\Windows Sidebar\Gadgets\DigitalClock.Gadget\images\1.png">
            <a:extLst>
              <a:ext uri="{FF2B5EF4-FFF2-40B4-BE49-F238E27FC236}">
                <a16:creationId xmlns:a16="http://schemas.microsoft.com/office/drawing/2014/main" id="{CDF402A0-A348-4C94-A0D5-97E2B0259859}"/>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14" descr="C:\Program Files\Windows Sidebar\Gadgets\DigitalClock.Gadget\images\0.png">
            <a:extLst>
              <a:ext uri="{FF2B5EF4-FFF2-40B4-BE49-F238E27FC236}">
                <a16:creationId xmlns:a16="http://schemas.microsoft.com/office/drawing/2014/main" id="{3A57D009-098F-4944-B058-4D23CF7AFEE8}"/>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Picture 16" descr="C:\Program Files\Windows Sidebar\Gadgets\DigitalClock.Gadget\images\2.png">
            <a:extLst>
              <a:ext uri="{FF2B5EF4-FFF2-40B4-BE49-F238E27FC236}">
                <a16:creationId xmlns:a16="http://schemas.microsoft.com/office/drawing/2014/main" id="{A42577D9-B2FC-4F2F-A2B2-7AE5AB0460F4}"/>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Picture 24" descr="C:\Program Files\Windows Sidebar\Gadgets\DigitalClock.Gadget\images\cn.png">
            <a:extLst>
              <a:ext uri="{FF2B5EF4-FFF2-40B4-BE49-F238E27FC236}">
                <a16:creationId xmlns:a16="http://schemas.microsoft.com/office/drawing/2014/main" id="{4617081B-2DE4-4238-A593-651FEC068809}"/>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0821976" y="6168994"/>
            <a:ext cx="109538"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 name="Picture 14" descr="C:\Program Files\Windows Sidebar\Gadgets\DigitalClock.Gadget\images\0.png">
            <a:extLst>
              <a:ext uri="{FF2B5EF4-FFF2-40B4-BE49-F238E27FC236}">
                <a16:creationId xmlns:a16="http://schemas.microsoft.com/office/drawing/2014/main" id="{E2A7BA7E-E0BC-459E-BEC2-7C97612E4AD9}"/>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4">
            <a:extLst>
              <a:ext uri="{FF2B5EF4-FFF2-40B4-BE49-F238E27FC236}">
                <a16:creationId xmlns:a16="http://schemas.microsoft.com/office/drawing/2014/main" id="{DB8CE811-D873-446C-95CA-B8D7E2EA6BCD}"/>
              </a:ext>
            </a:extLst>
          </p:cNvPr>
          <p:cNvGraphicFramePr>
            <a:graphicFrameLocks noChangeAspect="1"/>
          </p:cNvGraphicFramePr>
          <p:nvPr>
            <p:extLst>
              <p:ext uri="{D42A27DB-BD31-4B8C-83A1-F6EECF244321}">
                <p14:modId xmlns:p14="http://schemas.microsoft.com/office/powerpoint/2010/main" val="4239107919"/>
              </p:ext>
            </p:extLst>
          </p:nvPr>
        </p:nvGraphicFramePr>
        <p:xfrm>
          <a:off x="9224662" y="2148367"/>
          <a:ext cx="272069" cy="395737"/>
        </p:xfrm>
        <a:graphic>
          <a:graphicData uri="http://schemas.openxmlformats.org/presentationml/2006/ole">
            <mc:AlternateContent xmlns:mc="http://schemas.openxmlformats.org/markup-compatibility/2006">
              <mc:Choice xmlns:v="urn:schemas-microsoft-com:vml" Requires="v">
                <p:oleObj name="Equation" r:id="rId32" imgW="139680" imgH="203040" progId="Equation.DSMT4">
                  <p:embed/>
                </p:oleObj>
              </mc:Choice>
              <mc:Fallback>
                <p:oleObj name="Equation" r:id="rId32" imgW="139680" imgH="203040" progId="Equation.DSMT4">
                  <p:embed/>
                  <p:pic>
                    <p:nvPicPr>
                      <p:cNvPr id="0" name=""/>
                      <p:cNvPicPr/>
                      <p:nvPr/>
                    </p:nvPicPr>
                    <p:blipFill>
                      <a:blip r:embed="rId33"/>
                      <a:stretch>
                        <a:fillRect/>
                      </a:stretch>
                    </p:blipFill>
                    <p:spPr>
                      <a:xfrm>
                        <a:off x="9224662" y="2148367"/>
                        <a:ext cx="272069" cy="395737"/>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7749E947-BE2F-40E6-907D-D6C6D82A6052}"/>
              </a:ext>
            </a:extLst>
          </p:cNvPr>
          <p:cNvGraphicFramePr>
            <a:graphicFrameLocks noChangeAspect="1"/>
          </p:cNvGraphicFramePr>
          <p:nvPr>
            <p:extLst>
              <p:ext uri="{D42A27DB-BD31-4B8C-83A1-F6EECF244321}">
                <p14:modId xmlns:p14="http://schemas.microsoft.com/office/powerpoint/2010/main" val="2580852498"/>
              </p:ext>
            </p:extLst>
          </p:nvPr>
        </p:nvGraphicFramePr>
        <p:xfrm>
          <a:off x="9776662" y="2967355"/>
          <a:ext cx="273050" cy="396875"/>
        </p:xfrm>
        <a:graphic>
          <a:graphicData uri="http://schemas.openxmlformats.org/presentationml/2006/ole">
            <mc:AlternateContent xmlns:mc="http://schemas.openxmlformats.org/markup-compatibility/2006">
              <mc:Choice xmlns:v="urn:schemas-microsoft-com:vml" Requires="v">
                <p:oleObj name="Equation" r:id="rId34" imgW="272754" imgH="396207" progId="Equation.DSMT4">
                  <p:embed/>
                </p:oleObj>
              </mc:Choice>
              <mc:Fallback>
                <p:oleObj name="Equation" r:id="rId34" imgW="272754" imgH="396207" progId="Equation.DSMT4">
                  <p:embed/>
                  <p:pic>
                    <p:nvPicPr>
                      <p:cNvPr id="0" name=""/>
                      <p:cNvPicPr/>
                      <p:nvPr/>
                    </p:nvPicPr>
                    <p:blipFill>
                      <a:blip r:embed="rId35"/>
                      <a:stretch>
                        <a:fillRect/>
                      </a:stretch>
                    </p:blipFill>
                    <p:spPr>
                      <a:xfrm>
                        <a:off x="9776662" y="2967355"/>
                        <a:ext cx="273050" cy="39687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1AD8A849-2CE8-44EE-AE8D-2CF979472EE4}"/>
              </a:ext>
            </a:extLst>
          </p:cNvPr>
          <p:cNvGraphicFramePr>
            <a:graphicFrameLocks noChangeAspect="1"/>
          </p:cNvGraphicFramePr>
          <p:nvPr>
            <p:extLst>
              <p:ext uri="{D42A27DB-BD31-4B8C-83A1-F6EECF244321}">
                <p14:modId xmlns:p14="http://schemas.microsoft.com/office/powerpoint/2010/main" val="2394559074"/>
              </p:ext>
            </p:extLst>
          </p:nvPr>
        </p:nvGraphicFramePr>
        <p:xfrm>
          <a:off x="8585223" y="2958465"/>
          <a:ext cx="273050" cy="396875"/>
        </p:xfrm>
        <a:graphic>
          <a:graphicData uri="http://schemas.openxmlformats.org/presentationml/2006/ole">
            <mc:AlternateContent xmlns:mc="http://schemas.openxmlformats.org/markup-compatibility/2006">
              <mc:Choice xmlns:v="urn:schemas-microsoft-com:vml" Requires="v">
                <p:oleObj name="Equation" r:id="rId36" imgW="272754" imgH="396207" progId="Equation.DSMT4">
                  <p:embed/>
                </p:oleObj>
              </mc:Choice>
              <mc:Fallback>
                <p:oleObj name="Equation" r:id="rId36" imgW="272754" imgH="396207" progId="Equation.DSMT4">
                  <p:embed/>
                  <p:pic>
                    <p:nvPicPr>
                      <p:cNvPr id="0" name=""/>
                      <p:cNvPicPr/>
                      <p:nvPr/>
                    </p:nvPicPr>
                    <p:blipFill>
                      <a:blip r:embed="rId37"/>
                      <a:stretch>
                        <a:fillRect/>
                      </a:stretch>
                    </p:blipFill>
                    <p:spPr>
                      <a:xfrm>
                        <a:off x="8585223" y="2958465"/>
                        <a:ext cx="273050" cy="396875"/>
                      </a:xfrm>
                      <a:prstGeom prst="rect">
                        <a:avLst/>
                      </a:prstGeom>
                    </p:spPr>
                  </p:pic>
                </p:oleObj>
              </mc:Fallback>
            </mc:AlternateContent>
          </a:graphicData>
        </a:graphic>
      </p:graphicFrame>
    </p:spTree>
    <p:extLst>
      <p:ext uri="{BB962C8B-B14F-4D97-AF65-F5344CB8AC3E}">
        <p14:creationId xmlns:p14="http://schemas.microsoft.com/office/powerpoint/2010/main" val="352701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1000"/>
                                        <p:tgtEl>
                                          <p:spTgt spid="79"/>
                                        </p:tgtEl>
                                      </p:cBhvr>
                                    </p:animEffect>
                                    <p:anim calcmode="lin" valueType="num">
                                      <p:cBhvr>
                                        <p:cTn id="8" dur="1000" fill="hold"/>
                                        <p:tgtEl>
                                          <p:spTgt spid="79"/>
                                        </p:tgtEl>
                                        <p:attrNameLst>
                                          <p:attrName>ppt_x</p:attrName>
                                        </p:attrNameLst>
                                      </p:cBhvr>
                                      <p:tavLst>
                                        <p:tav tm="0">
                                          <p:val>
                                            <p:strVal val="#ppt_x"/>
                                          </p:val>
                                        </p:tav>
                                        <p:tav tm="100000">
                                          <p:val>
                                            <p:strVal val="#ppt_x"/>
                                          </p:val>
                                        </p:tav>
                                      </p:tavLst>
                                    </p:anim>
                                    <p:anim calcmode="lin" valueType="num">
                                      <p:cBhvr>
                                        <p:cTn id="9" dur="900" decel="100000" fill="hold"/>
                                        <p:tgtEl>
                                          <p:spTgt spid="7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9"/>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mph" presetSubtype="0" repeatCount="indefinite" fill="hold" nodeType="clickEffect">
                                  <p:stCondLst>
                                    <p:cond delay="0"/>
                                  </p:stCondLst>
                                  <p:childTnLst>
                                    <p:anim calcmode="discrete" valueType="str">
                                      <p:cBhvr>
                                        <p:cTn id="14" dur="2000" fill="hold"/>
                                        <p:tgtEl>
                                          <p:spTgt spid="103"/>
                                        </p:tgtEl>
                                        <p:attrNameLst>
                                          <p:attrName>style.visibility</p:attrName>
                                        </p:attrNameLst>
                                      </p:cBhvr>
                                      <p:tavLst>
                                        <p:tav tm="0">
                                          <p:val>
                                            <p:strVal val="hidden"/>
                                          </p:val>
                                        </p:tav>
                                        <p:tav tm="50000">
                                          <p:val>
                                            <p:strVal val="visible"/>
                                          </p:val>
                                        </p:tav>
                                      </p:tavLst>
                                    </p:anim>
                                  </p:childTnLst>
                                </p:cTn>
                              </p:par>
                              <p:par>
                                <p:cTn id="15" presetID="1" presetClass="entr" presetSubtype="0" fill="hold" nodeType="withEffect">
                                  <p:stCondLst>
                                    <p:cond delay="0"/>
                                  </p:stCondLst>
                                  <p:childTnLst>
                                    <p:set>
                                      <p:cBhvr>
                                        <p:cTn id="16" dur="1" fill="hold">
                                          <p:stCondLst>
                                            <p:cond delay="0"/>
                                          </p:stCondLst>
                                        </p:cTn>
                                        <p:tgtEl>
                                          <p:spTgt spid="8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4"/>
                                        </p:tgtEl>
                                        <p:attrNameLst>
                                          <p:attrName>style.visibility</p:attrName>
                                        </p:attrNameLst>
                                      </p:cBhvr>
                                      <p:to>
                                        <p:strVal val="visible"/>
                                      </p:to>
                                    </p:set>
                                  </p:childTnLst>
                                </p:cTn>
                              </p:par>
                              <p:par>
                                <p:cTn id="19" presetID="1" presetClass="entr" presetSubtype="0" fill="hold" nodeType="withEffect">
                                  <p:stCondLst>
                                    <p:cond delay="1000"/>
                                  </p:stCondLst>
                                  <p:childTnLst>
                                    <p:set>
                                      <p:cBhvr>
                                        <p:cTn id="20" dur="1" fill="hold">
                                          <p:stCondLst>
                                            <p:cond delay="0"/>
                                          </p:stCondLst>
                                        </p:cTn>
                                        <p:tgtEl>
                                          <p:spTgt spid="85"/>
                                        </p:tgtEl>
                                        <p:attrNameLst>
                                          <p:attrName>style.visibility</p:attrName>
                                        </p:attrNameLst>
                                      </p:cBhvr>
                                      <p:to>
                                        <p:strVal val="visible"/>
                                      </p:to>
                                    </p:set>
                                  </p:childTnLst>
                                </p:cTn>
                              </p:par>
                              <p:par>
                                <p:cTn id="21" presetID="1" presetClass="exit" presetSubtype="0" fill="hold" nodeType="withEffect">
                                  <p:stCondLst>
                                    <p:cond delay="1000"/>
                                  </p:stCondLst>
                                  <p:childTnLst>
                                    <p:set>
                                      <p:cBhvr>
                                        <p:cTn id="22" dur="1" fill="hold">
                                          <p:stCondLst>
                                            <p:cond delay="0"/>
                                          </p:stCondLst>
                                        </p:cTn>
                                        <p:tgtEl>
                                          <p:spTgt spid="84"/>
                                        </p:tgtEl>
                                        <p:attrNameLst>
                                          <p:attrName>style.visibility</p:attrName>
                                        </p:attrNameLst>
                                      </p:cBhvr>
                                      <p:to>
                                        <p:strVal val="hidden"/>
                                      </p:to>
                                    </p:set>
                                  </p:childTnLst>
                                </p:cTn>
                              </p:par>
                              <p:par>
                                <p:cTn id="23" presetID="1" presetClass="entr" presetSubtype="0" fill="hold" nodeType="withEffect">
                                  <p:stCondLst>
                                    <p:cond delay="2000"/>
                                  </p:stCondLst>
                                  <p:childTnLst>
                                    <p:set>
                                      <p:cBhvr>
                                        <p:cTn id="24" dur="1" fill="hold">
                                          <p:stCondLst>
                                            <p:cond delay="0"/>
                                          </p:stCondLst>
                                        </p:cTn>
                                        <p:tgtEl>
                                          <p:spTgt spid="86"/>
                                        </p:tgtEl>
                                        <p:attrNameLst>
                                          <p:attrName>style.visibility</p:attrName>
                                        </p:attrNameLst>
                                      </p:cBhvr>
                                      <p:to>
                                        <p:strVal val="visible"/>
                                      </p:to>
                                    </p:set>
                                  </p:childTnLst>
                                </p:cTn>
                              </p:par>
                              <p:par>
                                <p:cTn id="25" presetID="1" presetClass="exit" presetSubtype="0" fill="hold" nodeType="withEffect">
                                  <p:stCondLst>
                                    <p:cond delay="2000"/>
                                  </p:stCondLst>
                                  <p:childTnLst>
                                    <p:set>
                                      <p:cBhvr>
                                        <p:cTn id="26" dur="1" fill="hold">
                                          <p:stCondLst>
                                            <p:cond delay="0"/>
                                          </p:stCondLst>
                                        </p:cTn>
                                        <p:tgtEl>
                                          <p:spTgt spid="85"/>
                                        </p:tgtEl>
                                        <p:attrNameLst>
                                          <p:attrName>style.visibility</p:attrName>
                                        </p:attrNameLst>
                                      </p:cBhvr>
                                      <p:to>
                                        <p:strVal val="hidden"/>
                                      </p:to>
                                    </p:set>
                                  </p:childTnLst>
                                </p:cTn>
                              </p:par>
                              <p:par>
                                <p:cTn id="27" presetID="1" presetClass="entr" presetSubtype="0" fill="hold" nodeType="withEffect">
                                  <p:stCondLst>
                                    <p:cond delay="3000"/>
                                  </p:stCondLst>
                                  <p:childTnLst>
                                    <p:set>
                                      <p:cBhvr>
                                        <p:cTn id="28" dur="1" fill="hold">
                                          <p:stCondLst>
                                            <p:cond delay="0"/>
                                          </p:stCondLst>
                                        </p:cTn>
                                        <p:tgtEl>
                                          <p:spTgt spid="87"/>
                                        </p:tgtEl>
                                        <p:attrNameLst>
                                          <p:attrName>style.visibility</p:attrName>
                                        </p:attrNameLst>
                                      </p:cBhvr>
                                      <p:to>
                                        <p:strVal val="visible"/>
                                      </p:to>
                                    </p:set>
                                  </p:childTnLst>
                                </p:cTn>
                              </p:par>
                              <p:par>
                                <p:cTn id="29" presetID="1" presetClass="exit" presetSubtype="0" fill="hold" nodeType="withEffect">
                                  <p:stCondLst>
                                    <p:cond delay="3000"/>
                                  </p:stCondLst>
                                  <p:childTnLst>
                                    <p:set>
                                      <p:cBhvr>
                                        <p:cTn id="30" dur="1" fill="hold">
                                          <p:stCondLst>
                                            <p:cond delay="0"/>
                                          </p:stCondLst>
                                        </p:cTn>
                                        <p:tgtEl>
                                          <p:spTgt spid="86"/>
                                        </p:tgtEl>
                                        <p:attrNameLst>
                                          <p:attrName>style.visibility</p:attrName>
                                        </p:attrNameLst>
                                      </p:cBhvr>
                                      <p:to>
                                        <p:strVal val="hidden"/>
                                      </p:to>
                                    </p:set>
                                  </p:childTnLst>
                                </p:cTn>
                              </p:par>
                              <p:par>
                                <p:cTn id="31" presetID="1" presetClass="entr" presetSubtype="0" fill="hold" nodeType="withEffect">
                                  <p:stCondLst>
                                    <p:cond delay="4000"/>
                                  </p:stCondLst>
                                  <p:childTnLst>
                                    <p:set>
                                      <p:cBhvr>
                                        <p:cTn id="32" dur="1" fill="hold">
                                          <p:stCondLst>
                                            <p:cond delay="0"/>
                                          </p:stCondLst>
                                        </p:cTn>
                                        <p:tgtEl>
                                          <p:spTgt spid="88"/>
                                        </p:tgtEl>
                                        <p:attrNameLst>
                                          <p:attrName>style.visibility</p:attrName>
                                        </p:attrNameLst>
                                      </p:cBhvr>
                                      <p:to>
                                        <p:strVal val="visible"/>
                                      </p:to>
                                    </p:set>
                                  </p:childTnLst>
                                </p:cTn>
                              </p:par>
                              <p:par>
                                <p:cTn id="33" presetID="1" presetClass="exit" presetSubtype="0" fill="hold" nodeType="withEffect">
                                  <p:stCondLst>
                                    <p:cond delay="4000"/>
                                  </p:stCondLst>
                                  <p:childTnLst>
                                    <p:set>
                                      <p:cBhvr>
                                        <p:cTn id="34" dur="1" fill="hold">
                                          <p:stCondLst>
                                            <p:cond delay="0"/>
                                          </p:stCondLst>
                                        </p:cTn>
                                        <p:tgtEl>
                                          <p:spTgt spid="87"/>
                                        </p:tgtEl>
                                        <p:attrNameLst>
                                          <p:attrName>style.visibility</p:attrName>
                                        </p:attrNameLst>
                                      </p:cBhvr>
                                      <p:to>
                                        <p:strVal val="hidden"/>
                                      </p:to>
                                    </p:set>
                                  </p:childTnLst>
                                </p:cTn>
                              </p:par>
                              <p:par>
                                <p:cTn id="35" presetID="1" presetClass="entr" presetSubtype="0" fill="hold" nodeType="withEffect">
                                  <p:stCondLst>
                                    <p:cond delay="5000"/>
                                  </p:stCondLst>
                                  <p:childTnLst>
                                    <p:set>
                                      <p:cBhvr>
                                        <p:cTn id="36" dur="1" fill="hold">
                                          <p:stCondLst>
                                            <p:cond delay="0"/>
                                          </p:stCondLst>
                                        </p:cTn>
                                        <p:tgtEl>
                                          <p:spTgt spid="89"/>
                                        </p:tgtEl>
                                        <p:attrNameLst>
                                          <p:attrName>style.visibility</p:attrName>
                                        </p:attrNameLst>
                                      </p:cBhvr>
                                      <p:to>
                                        <p:strVal val="visible"/>
                                      </p:to>
                                    </p:set>
                                  </p:childTnLst>
                                </p:cTn>
                              </p:par>
                              <p:par>
                                <p:cTn id="37" presetID="1" presetClass="exit" presetSubtype="0" fill="hold" nodeType="withEffect">
                                  <p:stCondLst>
                                    <p:cond delay="5000"/>
                                  </p:stCondLst>
                                  <p:childTnLst>
                                    <p:set>
                                      <p:cBhvr>
                                        <p:cTn id="38" dur="1" fill="hold">
                                          <p:stCondLst>
                                            <p:cond delay="0"/>
                                          </p:stCondLst>
                                        </p:cTn>
                                        <p:tgtEl>
                                          <p:spTgt spid="88"/>
                                        </p:tgtEl>
                                        <p:attrNameLst>
                                          <p:attrName>style.visibility</p:attrName>
                                        </p:attrNameLst>
                                      </p:cBhvr>
                                      <p:to>
                                        <p:strVal val="hidden"/>
                                      </p:to>
                                    </p:set>
                                  </p:childTnLst>
                                </p:cTn>
                              </p:par>
                              <p:par>
                                <p:cTn id="39" presetID="1" presetClass="entr" presetSubtype="0" fill="hold" nodeType="withEffect">
                                  <p:stCondLst>
                                    <p:cond delay="6000"/>
                                  </p:stCondLst>
                                  <p:childTnLst>
                                    <p:set>
                                      <p:cBhvr>
                                        <p:cTn id="40" dur="1" fill="hold">
                                          <p:stCondLst>
                                            <p:cond delay="0"/>
                                          </p:stCondLst>
                                        </p:cTn>
                                        <p:tgtEl>
                                          <p:spTgt spid="90"/>
                                        </p:tgtEl>
                                        <p:attrNameLst>
                                          <p:attrName>style.visibility</p:attrName>
                                        </p:attrNameLst>
                                      </p:cBhvr>
                                      <p:to>
                                        <p:strVal val="visible"/>
                                      </p:to>
                                    </p:set>
                                  </p:childTnLst>
                                </p:cTn>
                              </p:par>
                              <p:par>
                                <p:cTn id="41" presetID="1" presetClass="exit" presetSubtype="0" fill="hold" nodeType="withEffect">
                                  <p:stCondLst>
                                    <p:cond delay="6000"/>
                                  </p:stCondLst>
                                  <p:childTnLst>
                                    <p:set>
                                      <p:cBhvr>
                                        <p:cTn id="42" dur="1" fill="hold">
                                          <p:stCondLst>
                                            <p:cond delay="0"/>
                                          </p:stCondLst>
                                        </p:cTn>
                                        <p:tgtEl>
                                          <p:spTgt spid="89"/>
                                        </p:tgtEl>
                                        <p:attrNameLst>
                                          <p:attrName>style.visibility</p:attrName>
                                        </p:attrNameLst>
                                      </p:cBhvr>
                                      <p:to>
                                        <p:strVal val="hidden"/>
                                      </p:to>
                                    </p:set>
                                  </p:childTnLst>
                                </p:cTn>
                              </p:par>
                              <p:par>
                                <p:cTn id="43" presetID="1" presetClass="entr" presetSubtype="0" fill="hold" nodeType="withEffect">
                                  <p:stCondLst>
                                    <p:cond delay="7000"/>
                                  </p:stCondLst>
                                  <p:childTnLst>
                                    <p:set>
                                      <p:cBhvr>
                                        <p:cTn id="44" dur="1" fill="hold">
                                          <p:stCondLst>
                                            <p:cond delay="0"/>
                                          </p:stCondLst>
                                        </p:cTn>
                                        <p:tgtEl>
                                          <p:spTgt spid="91"/>
                                        </p:tgtEl>
                                        <p:attrNameLst>
                                          <p:attrName>style.visibility</p:attrName>
                                        </p:attrNameLst>
                                      </p:cBhvr>
                                      <p:to>
                                        <p:strVal val="visible"/>
                                      </p:to>
                                    </p:set>
                                  </p:childTnLst>
                                </p:cTn>
                              </p:par>
                              <p:par>
                                <p:cTn id="45" presetID="1" presetClass="exit" presetSubtype="0" fill="hold" nodeType="withEffect">
                                  <p:stCondLst>
                                    <p:cond delay="7000"/>
                                  </p:stCondLst>
                                  <p:childTnLst>
                                    <p:set>
                                      <p:cBhvr>
                                        <p:cTn id="46" dur="1" fill="hold">
                                          <p:stCondLst>
                                            <p:cond delay="0"/>
                                          </p:stCondLst>
                                        </p:cTn>
                                        <p:tgtEl>
                                          <p:spTgt spid="90"/>
                                        </p:tgtEl>
                                        <p:attrNameLst>
                                          <p:attrName>style.visibility</p:attrName>
                                        </p:attrNameLst>
                                      </p:cBhvr>
                                      <p:to>
                                        <p:strVal val="hidden"/>
                                      </p:to>
                                    </p:set>
                                  </p:childTnLst>
                                </p:cTn>
                              </p:par>
                              <p:par>
                                <p:cTn id="47" presetID="1" presetClass="entr" presetSubtype="0" fill="hold" nodeType="withEffect">
                                  <p:stCondLst>
                                    <p:cond delay="8000"/>
                                  </p:stCondLst>
                                  <p:childTnLst>
                                    <p:set>
                                      <p:cBhvr>
                                        <p:cTn id="48" dur="1" fill="hold">
                                          <p:stCondLst>
                                            <p:cond delay="0"/>
                                          </p:stCondLst>
                                        </p:cTn>
                                        <p:tgtEl>
                                          <p:spTgt spid="92"/>
                                        </p:tgtEl>
                                        <p:attrNameLst>
                                          <p:attrName>style.visibility</p:attrName>
                                        </p:attrNameLst>
                                      </p:cBhvr>
                                      <p:to>
                                        <p:strVal val="visible"/>
                                      </p:to>
                                    </p:set>
                                  </p:childTnLst>
                                </p:cTn>
                              </p:par>
                              <p:par>
                                <p:cTn id="49" presetID="1" presetClass="exit" presetSubtype="0" fill="hold" nodeType="withEffect">
                                  <p:stCondLst>
                                    <p:cond delay="8000"/>
                                  </p:stCondLst>
                                  <p:childTnLst>
                                    <p:set>
                                      <p:cBhvr>
                                        <p:cTn id="50" dur="1" fill="hold">
                                          <p:stCondLst>
                                            <p:cond delay="0"/>
                                          </p:stCondLst>
                                        </p:cTn>
                                        <p:tgtEl>
                                          <p:spTgt spid="91"/>
                                        </p:tgtEl>
                                        <p:attrNameLst>
                                          <p:attrName>style.visibility</p:attrName>
                                        </p:attrNameLst>
                                      </p:cBhvr>
                                      <p:to>
                                        <p:strVal val="hidden"/>
                                      </p:to>
                                    </p:set>
                                  </p:childTnLst>
                                </p:cTn>
                              </p:par>
                              <p:par>
                                <p:cTn id="51" presetID="1" presetClass="entr" presetSubtype="0" fill="hold" nodeType="withEffect">
                                  <p:stCondLst>
                                    <p:cond delay="9000"/>
                                  </p:stCondLst>
                                  <p:childTnLst>
                                    <p:set>
                                      <p:cBhvr>
                                        <p:cTn id="52" dur="1" fill="hold">
                                          <p:stCondLst>
                                            <p:cond delay="0"/>
                                          </p:stCondLst>
                                        </p:cTn>
                                        <p:tgtEl>
                                          <p:spTgt spid="93"/>
                                        </p:tgtEl>
                                        <p:attrNameLst>
                                          <p:attrName>style.visibility</p:attrName>
                                        </p:attrNameLst>
                                      </p:cBhvr>
                                      <p:to>
                                        <p:strVal val="visible"/>
                                      </p:to>
                                    </p:set>
                                  </p:childTnLst>
                                </p:cTn>
                              </p:par>
                              <p:par>
                                <p:cTn id="53" presetID="1" presetClass="exit" presetSubtype="0" fill="hold" nodeType="withEffect">
                                  <p:stCondLst>
                                    <p:cond delay="9000"/>
                                  </p:stCondLst>
                                  <p:childTnLst>
                                    <p:set>
                                      <p:cBhvr>
                                        <p:cTn id="54" dur="1" fill="hold">
                                          <p:stCondLst>
                                            <p:cond delay="0"/>
                                          </p:stCondLst>
                                        </p:cTn>
                                        <p:tgtEl>
                                          <p:spTgt spid="92"/>
                                        </p:tgtEl>
                                        <p:attrNameLst>
                                          <p:attrName>style.visibility</p:attrName>
                                        </p:attrNameLst>
                                      </p:cBhvr>
                                      <p:to>
                                        <p:strVal val="hidden"/>
                                      </p:to>
                                    </p:set>
                                  </p:childTnLst>
                                </p:cTn>
                              </p:par>
                              <p:par>
                                <p:cTn id="55" presetID="1" presetClass="exit" presetSubtype="0" fill="hold" nodeType="withEffect">
                                  <p:stCondLst>
                                    <p:cond delay="10000"/>
                                  </p:stCondLst>
                                  <p:childTnLst>
                                    <p:set>
                                      <p:cBhvr>
                                        <p:cTn id="56" dur="1" fill="hold">
                                          <p:stCondLst>
                                            <p:cond delay="0"/>
                                          </p:stCondLst>
                                        </p:cTn>
                                        <p:tgtEl>
                                          <p:spTgt spid="93"/>
                                        </p:tgtEl>
                                        <p:attrNameLst>
                                          <p:attrName>style.visibility</p:attrName>
                                        </p:attrNameLst>
                                      </p:cBhvr>
                                      <p:to>
                                        <p:strVal val="hidden"/>
                                      </p:to>
                                    </p:set>
                                  </p:childTnLst>
                                </p:cTn>
                              </p:par>
                              <p:par>
                                <p:cTn id="57" presetID="1" presetClass="entr" presetSubtype="0" fill="hold" nodeType="withEffect">
                                  <p:stCondLst>
                                    <p:cond delay="10000"/>
                                  </p:stCondLst>
                                  <p:childTnLst>
                                    <p:set>
                                      <p:cBhvr>
                                        <p:cTn id="58" dur="1" fill="hold">
                                          <p:stCondLst>
                                            <p:cond delay="0"/>
                                          </p:stCondLst>
                                        </p:cTn>
                                        <p:tgtEl>
                                          <p:spTgt spid="95"/>
                                        </p:tgtEl>
                                        <p:attrNameLst>
                                          <p:attrName>style.visibility</p:attrName>
                                        </p:attrNameLst>
                                      </p:cBhvr>
                                      <p:to>
                                        <p:strVal val="visible"/>
                                      </p:to>
                                    </p:set>
                                  </p:childTnLst>
                                </p:cTn>
                              </p:par>
                              <p:par>
                                <p:cTn id="59" presetID="1" presetClass="exit" presetSubtype="0" fill="hold" nodeType="withEffect">
                                  <p:stCondLst>
                                    <p:cond delay="10000"/>
                                  </p:stCondLst>
                                  <p:childTnLst>
                                    <p:set>
                                      <p:cBhvr>
                                        <p:cTn id="60" dur="1" fill="hold">
                                          <p:stCondLst>
                                            <p:cond delay="0"/>
                                          </p:stCondLst>
                                        </p:cTn>
                                        <p:tgtEl>
                                          <p:spTgt spid="94"/>
                                        </p:tgtEl>
                                        <p:attrNameLst>
                                          <p:attrName>style.visibility</p:attrName>
                                        </p:attrNameLst>
                                      </p:cBhvr>
                                      <p:to>
                                        <p:strVal val="hidden"/>
                                      </p:to>
                                    </p:set>
                                  </p:childTnLst>
                                </p:cTn>
                              </p:par>
                              <p:par>
                                <p:cTn id="61" presetID="1" presetClass="entr" presetSubtype="0" fill="hold" nodeType="withEffect">
                                  <p:stCondLst>
                                    <p:cond delay="10000"/>
                                  </p:stCondLst>
                                  <p:childTnLst>
                                    <p:set>
                                      <p:cBhvr>
                                        <p:cTn id="62" dur="1" fill="hold">
                                          <p:stCondLst>
                                            <p:cond delay="0"/>
                                          </p:stCondLst>
                                        </p:cTn>
                                        <p:tgtEl>
                                          <p:spTgt spid="84"/>
                                        </p:tgtEl>
                                        <p:attrNameLst>
                                          <p:attrName>style.visibility</p:attrName>
                                        </p:attrNameLst>
                                      </p:cBhvr>
                                      <p:to>
                                        <p:strVal val="visible"/>
                                      </p:to>
                                    </p:set>
                                  </p:childTnLst>
                                </p:cTn>
                              </p:par>
                              <p:par>
                                <p:cTn id="63" presetID="1" presetClass="entr" presetSubtype="0" fill="hold" nodeType="withEffect">
                                  <p:stCondLst>
                                    <p:cond delay="11000"/>
                                  </p:stCondLst>
                                  <p:childTnLst>
                                    <p:set>
                                      <p:cBhvr>
                                        <p:cTn id="64" dur="1" fill="hold">
                                          <p:stCondLst>
                                            <p:cond delay="0"/>
                                          </p:stCondLst>
                                        </p:cTn>
                                        <p:tgtEl>
                                          <p:spTgt spid="85"/>
                                        </p:tgtEl>
                                        <p:attrNameLst>
                                          <p:attrName>style.visibility</p:attrName>
                                        </p:attrNameLst>
                                      </p:cBhvr>
                                      <p:to>
                                        <p:strVal val="visible"/>
                                      </p:to>
                                    </p:set>
                                  </p:childTnLst>
                                </p:cTn>
                              </p:par>
                              <p:par>
                                <p:cTn id="65" presetID="1" presetClass="exit" presetSubtype="0" fill="hold" nodeType="withEffect">
                                  <p:stCondLst>
                                    <p:cond delay="11000"/>
                                  </p:stCondLst>
                                  <p:childTnLst>
                                    <p:set>
                                      <p:cBhvr>
                                        <p:cTn id="66" dur="1" fill="hold">
                                          <p:stCondLst>
                                            <p:cond delay="0"/>
                                          </p:stCondLst>
                                        </p:cTn>
                                        <p:tgtEl>
                                          <p:spTgt spid="84"/>
                                        </p:tgtEl>
                                        <p:attrNameLst>
                                          <p:attrName>style.visibility</p:attrName>
                                        </p:attrNameLst>
                                      </p:cBhvr>
                                      <p:to>
                                        <p:strVal val="hidden"/>
                                      </p:to>
                                    </p:set>
                                  </p:childTnLst>
                                </p:cTn>
                              </p:par>
                              <p:par>
                                <p:cTn id="67" presetID="1" presetClass="entr" presetSubtype="0" fill="hold" nodeType="withEffect">
                                  <p:stCondLst>
                                    <p:cond delay="12000"/>
                                  </p:stCondLst>
                                  <p:childTnLst>
                                    <p:set>
                                      <p:cBhvr>
                                        <p:cTn id="68" dur="1" fill="hold">
                                          <p:stCondLst>
                                            <p:cond delay="0"/>
                                          </p:stCondLst>
                                        </p:cTn>
                                        <p:tgtEl>
                                          <p:spTgt spid="86"/>
                                        </p:tgtEl>
                                        <p:attrNameLst>
                                          <p:attrName>style.visibility</p:attrName>
                                        </p:attrNameLst>
                                      </p:cBhvr>
                                      <p:to>
                                        <p:strVal val="visible"/>
                                      </p:to>
                                    </p:set>
                                  </p:childTnLst>
                                </p:cTn>
                              </p:par>
                              <p:par>
                                <p:cTn id="69" presetID="1" presetClass="exit" presetSubtype="0" fill="hold" nodeType="withEffect">
                                  <p:stCondLst>
                                    <p:cond delay="12000"/>
                                  </p:stCondLst>
                                  <p:childTnLst>
                                    <p:set>
                                      <p:cBhvr>
                                        <p:cTn id="70" dur="1" fill="hold">
                                          <p:stCondLst>
                                            <p:cond delay="0"/>
                                          </p:stCondLst>
                                        </p:cTn>
                                        <p:tgtEl>
                                          <p:spTgt spid="85"/>
                                        </p:tgtEl>
                                        <p:attrNameLst>
                                          <p:attrName>style.visibility</p:attrName>
                                        </p:attrNameLst>
                                      </p:cBhvr>
                                      <p:to>
                                        <p:strVal val="hidden"/>
                                      </p:to>
                                    </p:set>
                                  </p:childTnLst>
                                </p:cTn>
                              </p:par>
                              <p:par>
                                <p:cTn id="71" presetID="1" presetClass="entr" presetSubtype="0" fill="hold" nodeType="withEffect">
                                  <p:stCondLst>
                                    <p:cond delay="13000"/>
                                  </p:stCondLst>
                                  <p:childTnLst>
                                    <p:set>
                                      <p:cBhvr>
                                        <p:cTn id="72" dur="1" fill="hold">
                                          <p:stCondLst>
                                            <p:cond delay="0"/>
                                          </p:stCondLst>
                                        </p:cTn>
                                        <p:tgtEl>
                                          <p:spTgt spid="87"/>
                                        </p:tgtEl>
                                        <p:attrNameLst>
                                          <p:attrName>style.visibility</p:attrName>
                                        </p:attrNameLst>
                                      </p:cBhvr>
                                      <p:to>
                                        <p:strVal val="visible"/>
                                      </p:to>
                                    </p:set>
                                  </p:childTnLst>
                                </p:cTn>
                              </p:par>
                              <p:par>
                                <p:cTn id="73" presetID="1" presetClass="exit" presetSubtype="0" fill="hold" nodeType="withEffect">
                                  <p:stCondLst>
                                    <p:cond delay="13000"/>
                                  </p:stCondLst>
                                  <p:childTnLst>
                                    <p:set>
                                      <p:cBhvr>
                                        <p:cTn id="74" dur="1" fill="hold">
                                          <p:stCondLst>
                                            <p:cond delay="0"/>
                                          </p:stCondLst>
                                        </p:cTn>
                                        <p:tgtEl>
                                          <p:spTgt spid="86"/>
                                        </p:tgtEl>
                                        <p:attrNameLst>
                                          <p:attrName>style.visibility</p:attrName>
                                        </p:attrNameLst>
                                      </p:cBhvr>
                                      <p:to>
                                        <p:strVal val="hidden"/>
                                      </p:to>
                                    </p:set>
                                  </p:childTnLst>
                                </p:cTn>
                              </p:par>
                              <p:par>
                                <p:cTn id="75" presetID="1" presetClass="entr" presetSubtype="0" fill="hold" nodeType="withEffect">
                                  <p:stCondLst>
                                    <p:cond delay="14000"/>
                                  </p:stCondLst>
                                  <p:childTnLst>
                                    <p:set>
                                      <p:cBhvr>
                                        <p:cTn id="76" dur="1" fill="hold">
                                          <p:stCondLst>
                                            <p:cond delay="0"/>
                                          </p:stCondLst>
                                        </p:cTn>
                                        <p:tgtEl>
                                          <p:spTgt spid="88"/>
                                        </p:tgtEl>
                                        <p:attrNameLst>
                                          <p:attrName>style.visibility</p:attrName>
                                        </p:attrNameLst>
                                      </p:cBhvr>
                                      <p:to>
                                        <p:strVal val="visible"/>
                                      </p:to>
                                    </p:set>
                                  </p:childTnLst>
                                </p:cTn>
                              </p:par>
                              <p:par>
                                <p:cTn id="77" presetID="1" presetClass="exit" presetSubtype="0" fill="hold" nodeType="withEffect">
                                  <p:stCondLst>
                                    <p:cond delay="14000"/>
                                  </p:stCondLst>
                                  <p:childTnLst>
                                    <p:set>
                                      <p:cBhvr>
                                        <p:cTn id="78" dur="1" fill="hold">
                                          <p:stCondLst>
                                            <p:cond delay="0"/>
                                          </p:stCondLst>
                                        </p:cTn>
                                        <p:tgtEl>
                                          <p:spTgt spid="87"/>
                                        </p:tgtEl>
                                        <p:attrNameLst>
                                          <p:attrName>style.visibility</p:attrName>
                                        </p:attrNameLst>
                                      </p:cBhvr>
                                      <p:to>
                                        <p:strVal val="hidden"/>
                                      </p:to>
                                    </p:set>
                                  </p:childTnLst>
                                </p:cTn>
                              </p:par>
                              <p:par>
                                <p:cTn id="79" presetID="1" presetClass="entr" presetSubtype="0" fill="hold" nodeType="withEffect">
                                  <p:stCondLst>
                                    <p:cond delay="15000"/>
                                  </p:stCondLst>
                                  <p:childTnLst>
                                    <p:set>
                                      <p:cBhvr>
                                        <p:cTn id="80" dur="1" fill="hold">
                                          <p:stCondLst>
                                            <p:cond delay="0"/>
                                          </p:stCondLst>
                                        </p:cTn>
                                        <p:tgtEl>
                                          <p:spTgt spid="89"/>
                                        </p:tgtEl>
                                        <p:attrNameLst>
                                          <p:attrName>style.visibility</p:attrName>
                                        </p:attrNameLst>
                                      </p:cBhvr>
                                      <p:to>
                                        <p:strVal val="visible"/>
                                      </p:to>
                                    </p:set>
                                  </p:childTnLst>
                                </p:cTn>
                              </p:par>
                              <p:par>
                                <p:cTn id="81" presetID="1" presetClass="exit" presetSubtype="0" fill="hold" nodeType="withEffect">
                                  <p:stCondLst>
                                    <p:cond delay="15000"/>
                                  </p:stCondLst>
                                  <p:childTnLst>
                                    <p:set>
                                      <p:cBhvr>
                                        <p:cTn id="82" dur="1" fill="hold">
                                          <p:stCondLst>
                                            <p:cond delay="0"/>
                                          </p:stCondLst>
                                        </p:cTn>
                                        <p:tgtEl>
                                          <p:spTgt spid="88"/>
                                        </p:tgtEl>
                                        <p:attrNameLst>
                                          <p:attrName>style.visibility</p:attrName>
                                        </p:attrNameLst>
                                      </p:cBhvr>
                                      <p:to>
                                        <p:strVal val="hidden"/>
                                      </p:to>
                                    </p:set>
                                  </p:childTnLst>
                                </p:cTn>
                              </p:par>
                              <p:par>
                                <p:cTn id="83" presetID="1" presetClass="entr" presetSubtype="0" fill="hold" nodeType="withEffect">
                                  <p:stCondLst>
                                    <p:cond delay="16000"/>
                                  </p:stCondLst>
                                  <p:childTnLst>
                                    <p:set>
                                      <p:cBhvr>
                                        <p:cTn id="84" dur="1" fill="hold">
                                          <p:stCondLst>
                                            <p:cond delay="0"/>
                                          </p:stCondLst>
                                        </p:cTn>
                                        <p:tgtEl>
                                          <p:spTgt spid="90"/>
                                        </p:tgtEl>
                                        <p:attrNameLst>
                                          <p:attrName>style.visibility</p:attrName>
                                        </p:attrNameLst>
                                      </p:cBhvr>
                                      <p:to>
                                        <p:strVal val="visible"/>
                                      </p:to>
                                    </p:set>
                                  </p:childTnLst>
                                </p:cTn>
                              </p:par>
                              <p:par>
                                <p:cTn id="85" presetID="1" presetClass="exit" presetSubtype="0" fill="hold" nodeType="withEffect">
                                  <p:stCondLst>
                                    <p:cond delay="16000"/>
                                  </p:stCondLst>
                                  <p:childTnLst>
                                    <p:set>
                                      <p:cBhvr>
                                        <p:cTn id="86" dur="1" fill="hold">
                                          <p:stCondLst>
                                            <p:cond delay="0"/>
                                          </p:stCondLst>
                                        </p:cTn>
                                        <p:tgtEl>
                                          <p:spTgt spid="89"/>
                                        </p:tgtEl>
                                        <p:attrNameLst>
                                          <p:attrName>style.visibility</p:attrName>
                                        </p:attrNameLst>
                                      </p:cBhvr>
                                      <p:to>
                                        <p:strVal val="hidden"/>
                                      </p:to>
                                    </p:set>
                                  </p:childTnLst>
                                </p:cTn>
                              </p:par>
                              <p:par>
                                <p:cTn id="87" presetID="1" presetClass="entr" presetSubtype="0" fill="hold" nodeType="withEffect">
                                  <p:stCondLst>
                                    <p:cond delay="17000"/>
                                  </p:stCondLst>
                                  <p:childTnLst>
                                    <p:set>
                                      <p:cBhvr>
                                        <p:cTn id="88" dur="1" fill="hold">
                                          <p:stCondLst>
                                            <p:cond delay="0"/>
                                          </p:stCondLst>
                                        </p:cTn>
                                        <p:tgtEl>
                                          <p:spTgt spid="91"/>
                                        </p:tgtEl>
                                        <p:attrNameLst>
                                          <p:attrName>style.visibility</p:attrName>
                                        </p:attrNameLst>
                                      </p:cBhvr>
                                      <p:to>
                                        <p:strVal val="visible"/>
                                      </p:to>
                                    </p:set>
                                  </p:childTnLst>
                                </p:cTn>
                              </p:par>
                              <p:par>
                                <p:cTn id="89" presetID="1" presetClass="exit" presetSubtype="0" fill="hold" nodeType="withEffect">
                                  <p:stCondLst>
                                    <p:cond delay="17000"/>
                                  </p:stCondLst>
                                  <p:childTnLst>
                                    <p:set>
                                      <p:cBhvr>
                                        <p:cTn id="90" dur="1" fill="hold">
                                          <p:stCondLst>
                                            <p:cond delay="0"/>
                                          </p:stCondLst>
                                        </p:cTn>
                                        <p:tgtEl>
                                          <p:spTgt spid="90"/>
                                        </p:tgtEl>
                                        <p:attrNameLst>
                                          <p:attrName>style.visibility</p:attrName>
                                        </p:attrNameLst>
                                      </p:cBhvr>
                                      <p:to>
                                        <p:strVal val="hidden"/>
                                      </p:to>
                                    </p:set>
                                  </p:childTnLst>
                                </p:cTn>
                              </p:par>
                              <p:par>
                                <p:cTn id="91" presetID="1" presetClass="entr" presetSubtype="0" fill="hold" nodeType="withEffect">
                                  <p:stCondLst>
                                    <p:cond delay="18000"/>
                                  </p:stCondLst>
                                  <p:childTnLst>
                                    <p:set>
                                      <p:cBhvr>
                                        <p:cTn id="92" dur="1" fill="hold">
                                          <p:stCondLst>
                                            <p:cond delay="0"/>
                                          </p:stCondLst>
                                        </p:cTn>
                                        <p:tgtEl>
                                          <p:spTgt spid="92"/>
                                        </p:tgtEl>
                                        <p:attrNameLst>
                                          <p:attrName>style.visibility</p:attrName>
                                        </p:attrNameLst>
                                      </p:cBhvr>
                                      <p:to>
                                        <p:strVal val="visible"/>
                                      </p:to>
                                    </p:set>
                                  </p:childTnLst>
                                </p:cTn>
                              </p:par>
                              <p:par>
                                <p:cTn id="93" presetID="1" presetClass="exit" presetSubtype="0" fill="hold" nodeType="withEffect">
                                  <p:stCondLst>
                                    <p:cond delay="18000"/>
                                  </p:stCondLst>
                                  <p:childTnLst>
                                    <p:set>
                                      <p:cBhvr>
                                        <p:cTn id="94" dur="1" fill="hold">
                                          <p:stCondLst>
                                            <p:cond delay="0"/>
                                          </p:stCondLst>
                                        </p:cTn>
                                        <p:tgtEl>
                                          <p:spTgt spid="91"/>
                                        </p:tgtEl>
                                        <p:attrNameLst>
                                          <p:attrName>style.visibility</p:attrName>
                                        </p:attrNameLst>
                                      </p:cBhvr>
                                      <p:to>
                                        <p:strVal val="hidden"/>
                                      </p:to>
                                    </p:set>
                                  </p:childTnLst>
                                </p:cTn>
                              </p:par>
                              <p:par>
                                <p:cTn id="95" presetID="1" presetClass="entr" presetSubtype="0" fill="hold" nodeType="withEffect">
                                  <p:stCondLst>
                                    <p:cond delay="19000"/>
                                  </p:stCondLst>
                                  <p:childTnLst>
                                    <p:set>
                                      <p:cBhvr>
                                        <p:cTn id="96" dur="1" fill="hold">
                                          <p:stCondLst>
                                            <p:cond delay="0"/>
                                          </p:stCondLst>
                                        </p:cTn>
                                        <p:tgtEl>
                                          <p:spTgt spid="93"/>
                                        </p:tgtEl>
                                        <p:attrNameLst>
                                          <p:attrName>style.visibility</p:attrName>
                                        </p:attrNameLst>
                                      </p:cBhvr>
                                      <p:to>
                                        <p:strVal val="visible"/>
                                      </p:to>
                                    </p:set>
                                  </p:childTnLst>
                                </p:cTn>
                              </p:par>
                              <p:par>
                                <p:cTn id="97" presetID="1" presetClass="exit" presetSubtype="0" fill="hold" nodeType="withEffect">
                                  <p:stCondLst>
                                    <p:cond delay="19000"/>
                                  </p:stCondLst>
                                  <p:childTnLst>
                                    <p:set>
                                      <p:cBhvr>
                                        <p:cTn id="98" dur="1" fill="hold">
                                          <p:stCondLst>
                                            <p:cond delay="0"/>
                                          </p:stCondLst>
                                        </p:cTn>
                                        <p:tgtEl>
                                          <p:spTgt spid="92"/>
                                        </p:tgtEl>
                                        <p:attrNameLst>
                                          <p:attrName>style.visibility</p:attrName>
                                        </p:attrNameLst>
                                      </p:cBhvr>
                                      <p:to>
                                        <p:strVal val="hidden"/>
                                      </p:to>
                                    </p:set>
                                  </p:childTnLst>
                                </p:cTn>
                              </p:par>
                              <p:par>
                                <p:cTn id="99" presetID="1" presetClass="exit" presetSubtype="0" fill="hold" nodeType="withEffect">
                                  <p:stCondLst>
                                    <p:cond delay="20000"/>
                                  </p:stCondLst>
                                  <p:childTnLst>
                                    <p:set>
                                      <p:cBhvr>
                                        <p:cTn id="100" dur="1" fill="hold">
                                          <p:stCondLst>
                                            <p:cond delay="0"/>
                                          </p:stCondLst>
                                        </p:cTn>
                                        <p:tgtEl>
                                          <p:spTgt spid="93"/>
                                        </p:tgtEl>
                                        <p:attrNameLst>
                                          <p:attrName>style.visibility</p:attrName>
                                        </p:attrNameLst>
                                      </p:cBhvr>
                                      <p:to>
                                        <p:strVal val="hidden"/>
                                      </p:to>
                                    </p:set>
                                  </p:childTnLst>
                                </p:cTn>
                              </p:par>
                              <p:par>
                                <p:cTn id="101" presetID="1" presetClass="entr" presetSubtype="0" fill="hold" nodeType="withEffect">
                                  <p:stCondLst>
                                    <p:cond delay="20000"/>
                                  </p:stCondLst>
                                  <p:childTnLst>
                                    <p:set>
                                      <p:cBhvr>
                                        <p:cTn id="102" dur="1" fill="hold">
                                          <p:stCondLst>
                                            <p:cond delay="0"/>
                                          </p:stCondLst>
                                        </p:cTn>
                                        <p:tgtEl>
                                          <p:spTgt spid="96"/>
                                        </p:tgtEl>
                                        <p:attrNameLst>
                                          <p:attrName>style.visibility</p:attrName>
                                        </p:attrNameLst>
                                      </p:cBhvr>
                                      <p:to>
                                        <p:strVal val="visible"/>
                                      </p:to>
                                    </p:set>
                                  </p:childTnLst>
                                </p:cTn>
                              </p:par>
                              <p:par>
                                <p:cTn id="103" presetID="1" presetClass="exit" presetSubtype="0" fill="hold" nodeType="withEffect">
                                  <p:stCondLst>
                                    <p:cond delay="20000"/>
                                  </p:stCondLst>
                                  <p:childTnLst>
                                    <p:set>
                                      <p:cBhvr>
                                        <p:cTn id="104" dur="1" fill="hold">
                                          <p:stCondLst>
                                            <p:cond delay="0"/>
                                          </p:stCondLst>
                                        </p:cTn>
                                        <p:tgtEl>
                                          <p:spTgt spid="95"/>
                                        </p:tgtEl>
                                        <p:attrNameLst>
                                          <p:attrName>style.visibility</p:attrName>
                                        </p:attrNameLst>
                                      </p:cBhvr>
                                      <p:to>
                                        <p:strVal val="hidden"/>
                                      </p:to>
                                    </p:set>
                                  </p:childTnLst>
                                </p:cTn>
                              </p:par>
                              <p:par>
                                <p:cTn id="105" presetID="1" presetClass="entr" presetSubtype="0" fill="hold" nodeType="withEffect">
                                  <p:stCondLst>
                                    <p:cond delay="20000"/>
                                  </p:stCondLst>
                                  <p:childTnLst>
                                    <p:set>
                                      <p:cBhvr>
                                        <p:cTn id="106" dur="1" fill="hold">
                                          <p:stCondLst>
                                            <p:cond delay="0"/>
                                          </p:stCondLst>
                                        </p:cTn>
                                        <p:tgtEl>
                                          <p:spTgt spid="84"/>
                                        </p:tgtEl>
                                        <p:attrNameLst>
                                          <p:attrName>style.visibility</p:attrName>
                                        </p:attrNameLst>
                                      </p:cBhvr>
                                      <p:to>
                                        <p:strVal val="visible"/>
                                      </p:to>
                                    </p:set>
                                  </p:childTnLst>
                                </p:cTn>
                              </p:par>
                              <p:par>
                                <p:cTn id="107" presetID="1" presetClass="entr" presetSubtype="0" fill="hold" nodeType="withEffect">
                                  <p:stCondLst>
                                    <p:cond delay="21000"/>
                                  </p:stCondLst>
                                  <p:childTnLst>
                                    <p:set>
                                      <p:cBhvr>
                                        <p:cTn id="108" dur="1" fill="hold">
                                          <p:stCondLst>
                                            <p:cond delay="0"/>
                                          </p:stCondLst>
                                        </p:cTn>
                                        <p:tgtEl>
                                          <p:spTgt spid="85"/>
                                        </p:tgtEl>
                                        <p:attrNameLst>
                                          <p:attrName>style.visibility</p:attrName>
                                        </p:attrNameLst>
                                      </p:cBhvr>
                                      <p:to>
                                        <p:strVal val="visible"/>
                                      </p:to>
                                    </p:set>
                                  </p:childTnLst>
                                </p:cTn>
                              </p:par>
                              <p:par>
                                <p:cTn id="109" presetID="1" presetClass="exit" presetSubtype="0" fill="hold" nodeType="withEffect">
                                  <p:stCondLst>
                                    <p:cond delay="21000"/>
                                  </p:stCondLst>
                                  <p:childTnLst>
                                    <p:set>
                                      <p:cBhvr>
                                        <p:cTn id="110" dur="1" fill="hold">
                                          <p:stCondLst>
                                            <p:cond delay="0"/>
                                          </p:stCondLst>
                                        </p:cTn>
                                        <p:tgtEl>
                                          <p:spTgt spid="84"/>
                                        </p:tgtEl>
                                        <p:attrNameLst>
                                          <p:attrName>style.visibility</p:attrName>
                                        </p:attrNameLst>
                                      </p:cBhvr>
                                      <p:to>
                                        <p:strVal val="hidden"/>
                                      </p:to>
                                    </p:set>
                                  </p:childTnLst>
                                </p:cTn>
                              </p:par>
                              <p:par>
                                <p:cTn id="111" presetID="1" presetClass="entr" presetSubtype="0" fill="hold" nodeType="withEffect">
                                  <p:stCondLst>
                                    <p:cond delay="22000"/>
                                  </p:stCondLst>
                                  <p:childTnLst>
                                    <p:set>
                                      <p:cBhvr>
                                        <p:cTn id="112" dur="1" fill="hold">
                                          <p:stCondLst>
                                            <p:cond delay="0"/>
                                          </p:stCondLst>
                                        </p:cTn>
                                        <p:tgtEl>
                                          <p:spTgt spid="86"/>
                                        </p:tgtEl>
                                        <p:attrNameLst>
                                          <p:attrName>style.visibility</p:attrName>
                                        </p:attrNameLst>
                                      </p:cBhvr>
                                      <p:to>
                                        <p:strVal val="visible"/>
                                      </p:to>
                                    </p:set>
                                  </p:childTnLst>
                                </p:cTn>
                              </p:par>
                              <p:par>
                                <p:cTn id="113" presetID="1" presetClass="exit" presetSubtype="0" fill="hold" nodeType="withEffect">
                                  <p:stCondLst>
                                    <p:cond delay="22000"/>
                                  </p:stCondLst>
                                  <p:childTnLst>
                                    <p:set>
                                      <p:cBhvr>
                                        <p:cTn id="114" dur="1" fill="hold">
                                          <p:stCondLst>
                                            <p:cond delay="0"/>
                                          </p:stCondLst>
                                        </p:cTn>
                                        <p:tgtEl>
                                          <p:spTgt spid="85"/>
                                        </p:tgtEl>
                                        <p:attrNameLst>
                                          <p:attrName>style.visibility</p:attrName>
                                        </p:attrNameLst>
                                      </p:cBhvr>
                                      <p:to>
                                        <p:strVal val="hidden"/>
                                      </p:to>
                                    </p:set>
                                  </p:childTnLst>
                                </p:cTn>
                              </p:par>
                              <p:par>
                                <p:cTn id="115" presetID="1" presetClass="entr" presetSubtype="0" fill="hold" nodeType="withEffect">
                                  <p:stCondLst>
                                    <p:cond delay="23000"/>
                                  </p:stCondLst>
                                  <p:childTnLst>
                                    <p:set>
                                      <p:cBhvr>
                                        <p:cTn id="116" dur="1" fill="hold">
                                          <p:stCondLst>
                                            <p:cond delay="0"/>
                                          </p:stCondLst>
                                        </p:cTn>
                                        <p:tgtEl>
                                          <p:spTgt spid="87"/>
                                        </p:tgtEl>
                                        <p:attrNameLst>
                                          <p:attrName>style.visibility</p:attrName>
                                        </p:attrNameLst>
                                      </p:cBhvr>
                                      <p:to>
                                        <p:strVal val="visible"/>
                                      </p:to>
                                    </p:set>
                                  </p:childTnLst>
                                </p:cTn>
                              </p:par>
                              <p:par>
                                <p:cTn id="117" presetID="1" presetClass="exit" presetSubtype="0" fill="hold" nodeType="withEffect">
                                  <p:stCondLst>
                                    <p:cond delay="23000"/>
                                  </p:stCondLst>
                                  <p:childTnLst>
                                    <p:set>
                                      <p:cBhvr>
                                        <p:cTn id="118" dur="1" fill="hold">
                                          <p:stCondLst>
                                            <p:cond delay="0"/>
                                          </p:stCondLst>
                                        </p:cTn>
                                        <p:tgtEl>
                                          <p:spTgt spid="86"/>
                                        </p:tgtEl>
                                        <p:attrNameLst>
                                          <p:attrName>style.visibility</p:attrName>
                                        </p:attrNameLst>
                                      </p:cBhvr>
                                      <p:to>
                                        <p:strVal val="hidden"/>
                                      </p:to>
                                    </p:set>
                                  </p:childTnLst>
                                </p:cTn>
                              </p:par>
                              <p:par>
                                <p:cTn id="119" presetID="1" presetClass="entr" presetSubtype="0" fill="hold" nodeType="withEffect">
                                  <p:stCondLst>
                                    <p:cond delay="24000"/>
                                  </p:stCondLst>
                                  <p:childTnLst>
                                    <p:set>
                                      <p:cBhvr>
                                        <p:cTn id="120" dur="1" fill="hold">
                                          <p:stCondLst>
                                            <p:cond delay="0"/>
                                          </p:stCondLst>
                                        </p:cTn>
                                        <p:tgtEl>
                                          <p:spTgt spid="88"/>
                                        </p:tgtEl>
                                        <p:attrNameLst>
                                          <p:attrName>style.visibility</p:attrName>
                                        </p:attrNameLst>
                                      </p:cBhvr>
                                      <p:to>
                                        <p:strVal val="visible"/>
                                      </p:to>
                                    </p:set>
                                  </p:childTnLst>
                                </p:cTn>
                              </p:par>
                              <p:par>
                                <p:cTn id="121" presetID="1" presetClass="exit" presetSubtype="0" fill="hold" nodeType="withEffect">
                                  <p:stCondLst>
                                    <p:cond delay="24000"/>
                                  </p:stCondLst>
                                  <p:childTnLst>
                                    <p:set>
                                      <p:cBhvr>
                                        <p:cTn id="122" dur="1" fill="hold">
                                          <p:stCondLst>
                                            <p:cond delay="0"/>
                                          </p:stCondLst>
                                        </p:cTn>
                                        <p:tgtEl>
                                          <p:spTgt spid="87"/>
                                        </p:tgtEl>
                                        <p:attrNameLst>
                                          <p:attrName>style.visibility</p:attrName>
                                        </p:attrNameLst>
                                      </p:cBhvr>
                                      <p:to>
                                        <p:strVal val="hidden"/>
                                      </p:to>
                                    </p:set>
                                  </p:childTnLst>
                                </p:cTn>
                              </p:par>
                              <p:par>
                                <p:cTn id="123" presetID="1" presetClass="entr" presetSubtype="0" fill="hold" nodeType="withEffect">
                                  <p:stCondLst>
                                    <p:cond delay="25000"/>
                                  </p:stCondLst>
                                  <p:childTnLst>
                                    <p:set>
                                      <p:cBhvr>
                                        <p:cTn id="124" dur="1" fill="hold">
                                          <p:stCondLst>
                                            <p:cond delay="0"/>
                                          </p:stCondLst>
                                        </p:cTn>
                                        <p:tgtEl>
                                          <p:spTgt spid="89"/>
                                        </p:tgtEl>
                                        <p:attrNameLst>
                                          <p:attrName>style.visibility</p:attrName>
                                        </p:attrNameLst>
                                      </p:cBhvr>
                                      <p:to>
                                        <p:strVal val="visible"/>
                                      </p:to>
                                    </p:set>
                                  </p:childTnLst>
                                </p:cTn>
                              </p:par>
                              <p:par>
                                <p:cTn id="125" presetID="1" presetClass="exit" presetSubtype="0" fill="hold" nodeType="withEffect">
                                  <p:stCondLst>
                                    <p:cond delay="25000"/>
                                  </p:stCondLst>
                                  <p:childTnLst>
                                    <p:set>
                                      <p:cBhvr>
                                        <p:cTn id="126" dur="1" fill="hold">
                                          <p:stCondLst>
                                            <p:cond delay="0"/>
                                          </p:stCondLst>
                                        </p:cTn>
                                        <p:tgtEl>
                                          <p:spTgt spid="88"/>
                                        </p:tgtEl>
                                        <p:attrNameLst>
                                          <p:attrName>style.visibility</p:attrName>
                                        </p:attrNameLst>
                                      </p:cBhvr>
                                      <p:to>
                                        <p:strVal val="hidden"/>
                                      </p:to>
                                    </p:set>
                                  </p:childTnLst>
                                </p:cTn>
                              </p:par>
                              <p:par>
                                <p:cTn id="127" presetID="1" presetClass="entr" presetSubtype="0" fill="hold" nodeType="withEffect">
                                  <p:stCondLst>
                                    <p:cond delay="26000"/>
                                  </p:stCondLst>
                                  <p:childTnLst>
                                    <p:set>
                                      <p:cBhvr>
                                        <p:cTn id="128" dur="1" fill="hold">
                                          <p:stCondLst>
                                            <p:cond delay="0"/>
                                          </p:stCondLst>
                                        </p:cTn>
                                        <p:tgtEl>
                                          <p:spTgt spid="90"/>
                                        </p:tgtEl>
                                        <p:attrNameLst>
                                          <p:attrName>style.visibility</p:attrName>
                                        </p:attrNameLst>
                                      </p:cBhvr>
                                      <p:to>
                                        <p:strVal val="visible"/>
                                      </p:to>
                                    </p:set>
                                  </p:childTnLst>
                                </p:cTn>
                              </p:par>
                              <p:par>
                                <p:cTn id="129" presetID="1" presetClass="exit" presetSubtype="0" fill="hold" nodeType="withEffect">
                                  <p:stCondLst>
                                    <p:cond delay="26000"/>
                                  </p:stCondLst>
                                  <p:childTnLst>
                                    <p:set>
                                      <p:cBhvr>
                                        <p:cTn id="130" dur="1" fill="hold">
                                          <p:stCondLst>
                                            <p:cond delay="0"/>
                                          </p:stCondLst>
                                        </p:cTn>
                                        <p:tgtEl>
                                          <p:spTgt spid="89"/>
                                        </p:tgtEl>
                                        <p:attrNameLst>
                                          <p:attrName>style.visibility</p:attrName>
                                        </p:attrNameLst>
                                      </p:cBhvr>
                                      <p:to>
                                        <p:strVal val="hidden"/>
                                      </p:to>
                                    </p:set>
                                  </p:childTnLst>
                                </p:cTn>
                              </p:par>
                              <p:par>
                                <p:cTn id="131" presetID="1" presetClass="entr" presetSubtype="0" fill="hold" nodeType="withEffect">
                                  <p:stCondLst>
                                    <p:cond delay="27000"/>
                                  </p:stCondLst>
                                  <p:childTnLst>
                                    <p:set>
                                      <p:cBhvr>
                                        <p:cTn id="132" dur="1" fill="hold">
                                          <p:stCondLst>
                                            <p:cond delay="0"/>
                                          </p:stCondLst>
                                        </p:cTn>
                                        <p:tgtEl>
                                          <p:spTgt spid="91"/>
                                        </p:tgtEl>
                                        <p:attrNameLst>
                                          <p:attrName>style.visibility</p:attrName>
                                        </p:attrNameLst>
                                      </p:cBhvr>
                                      <p:to>
                                        <p:strVal val="visible"/>
                                      </p:to>
                                    </p:set>
                                  </p:childTnLst>
                                </p:cTn>
                              </p:par>
                              <p:par>
                                <p:cTn id="133" presetID="1" presetClass="exit" presetSubtype="0" fill="hold" nodeType="withEffect">
                                  <p:stCondLst>
                                    <p:cond delay="27000"/>
                                  </p:stCondLst>
                                  <p:childTnLst>
                                    <p:set>
                                      <p:cBhvr>
                                        <p:cTn id="134" dur="1" fill="hold">
                                          <p:stCondLst>
                                            <p:cond delay="0"/>
                                          </p:stCondLst>
                                        </p:cTn>
                                        <p:tgtEl>
                                          <p:spTgt spid="90"/>
                                        </p:tgtEl>
                                        <p:attrNameLst>
                                          <p:attrName>style.visibility</p:attrName>
                                        </p:attrNameLst>
                                      </p:cBhvr>
                                      <p:to>
                                        <p:strVal val="hidden"/>
                                      </p:to>
                                    </p:set>
                                  </p:childTnLst>
                                </p:cTn>
                              </p:par>
                              <p:par>
                                <p:cTn id="135" presetID="1" presetClass="entr" presetSubtype="0" fill="hold" nodeType="withEffect">
                                  <p:stCondLst>
                                    <p:cond delay="28000"/>
                                  </p:stCondLst>
                                  <p:childTnLst>
                                    <p:set>
                                      <p:cBhvr>
                                        <p:cTn id="136" dur="1" fill="hold">
                                          <p:stCondLst>
                                            <p:cond delay="0"/>
                                          </p:stCondLst>
                                        </p:cTn>
                                        <p:tgtEl>
                                          <p:spTgt spid="92"/>
                                        </p:tgtEl>
                                        <p:attrNameLst>
                                          <p:attrName>style.visibility</p:attrName>
                                        </p:attrNameLst>
                                      </p:cBhvr>
                                      <p:to>
                                        <p:strVal val="visible"/>
                                      </p:to>
                                    </p:set>
                                  </p:childTnLst>
                                </p:cTn>
                              </p:par>
                              <p:par>
                                <p:cTn id="137" presetID="1" presetClass="exit" presetSubtype="0" fill="hold" nodeType="withEffect">
                                  <p:stCondLst>
                                    <p:cond delay="28000"/>
                                  </p:stCondLst>
                                  <p:childTnLst>
                                    <p:set>
                                      <p:cBhvr>
                                        <p:cTn id="138" dur="1" fill="hold">
                                          <p:stCondLst>
                                            <p:cond delay="0"/>
                                          </p:stCondLst>
                                        </p:cTn>
                                        <p:tgtEl>
                                          <p:spTgt spid="91"/>
                                        </p:tgtEl>
                                        <p:attrNameLst>
                                          <p:attrName>style.visibility</p:attrName>
                                        </p:attrNameLst>
                                      </p:cBhvr>
                                      <p:to>
                                        <p:strVal val="hidden"/>
                                      </p:to>
                                    </p:set>
                                  </p:childTnLst>
                                </p:cTn>
                              </p:par>
                              <p:par>
                                <p:cTn id="139" presetID="1" presetClass="entr" presetSubtype="0" fill="hold" nodeType="withEffect">
                                  <p:stCondLst>
                                    <p:cond delay="29000"/>
                                  </p:stCondLst>
                                  <p:childTnLst>
                                    <p:set>
                                      <p:cBhvr>
                                        <p:cTn id="140" dur="1" fill="hold">
                                          <p:stCondLst>
                                            <p:cond delay="0"/>
                                          </p:stCondLst>
                                        </p:cTn>
                                        <p:tgtEl>
                                          <p:spTgt spid="93"/>
                                        </p:tgtEl>
                                        <p:attrNameLst>
                                          <p:attrName>style.visibility</p:attrName>
                                        </p:attrNameLst>
                                      </p:cBhvr>
                                      <p:to>
                                        <p:strVal val="visible"/>
                                      </p:to>
                                    </p:set>
                                  </p:childTnLst>
                                </p:cTn>
                              </p:par>
                              <p:par>
                                <p:cTn id="141" presetID="1" presetClass="exit" presetSubtype="0" fill="hold" nodeType="withEffect">
                                  <p:stCondLst>
                                    <p:cond delay="29000"/>
                                  </p:stCondLst>
                                  <p:childTnLst>
                                    <p:set>
                                      <p:cBhvr>
                                        <p:cTn id="142" dur="1" fill="hold">
                                          <p:stCondLst>
                                            <p:cond delay="0"/>
                                          </p:stCondLst>
                                        </p:cTn>
                                        <p:tgtEl>
                                          <p:spTgt spid="92"/>
                                        </p:tgtEl>
                                        <p:attrNameLst>
                                          <p:attrName>style.visibility</p:attrName>
                                        </p:attrNameLst>
                                      </p:cBhvr>
                                      <p:to>
                                        <p:strVal val="hidden"/>
                                      </p:to>
                                    </p:set>
                                  </p:childTnLst>
                                </p:cTn>
                              </p:par>
                              <p:par>
                                <p:cTn id="143" presetID="1" presetClass="exit" presetSubtype="0" fill="hold" nodeType="withEffect">
                                  <p:stCondLst>
                                    <p:cond delay="30000"/>
                                  </p:stCondLst>
                                  <p:childTnLst>
                                    <p:set>
                                      <p:cBhvr>
                                        <p:cTn id="144" dur="1" fill="hold">
                                          <p:stCondLst>
                                            <p:cond delay="0"/>
                                          </p:stCondLst>
                                        </p:cTn>
                                        <p:tgtEl>
                                          <p:spTgt spid="93"/>
                                        </p:tgtEl>
                                        <p:attrNameLst>
                                          <p:attrName>style.visibility</p:attrName>
                                        </p:attrNameLst>
                                      </p:cBhvr>
                                      <p:to>
                                        <p:strVal val="hidden"/>
                                      </p:to>
                                    </p:set>
                                  </p:childTnLst>
                                </p:cTn>
                              </p:par>
                              <p:par>
                                <p:cTn id="145" presetID="1" presetClass="entr" presetSubtype="0" fill="hold" nodeType="withEffect">
                                  <p:stCondLst>
                                    <p:cond delay="30000"/>
                                  </p:stCondLst>
                                  <p:childTnLst>
                                    <p:set>
                                      <p:cBhvr>
                                        <p:cTn id="146" dur="1" fill="hold">
                                          <p:stCondLst>
                                            <p:cond delay="0"/>
                                          </p:stCondLst>
                                        </p:cTn>
                                        <p:tgtEl>
                                          <p:spTgt spid="97"/>
                                        </p:tgtEl>
                                        <p:attrNameLst>
                                          <p:attrName>style.visibility</p:attrName>
                                        </p:attrNameLst>
                                      </p:cBhvr>
                                      <p:to>
                                        <p:strVal val="visible"/>
                                      </p:to>
                                    </p:set>
                                  </p:childTnLst>
                                </p:cTn>
                              </p:par>
                              <p:par>
                                <p:cTn id="147" presetID="1" presetClass="exit" presetSubtype="0" fill="hold" nodeType="withEffect">
                                  <p:stCondLst>
                                    <p:cond delay="30000"/>
                                  </p:stCondLst>
                                  <p:childTnLst>
                                    <p:set>
                                      <p:cBhvr>
                                        <p:cTn id="148" dur="1" fill="hold">
                                          <p:stCondLst>
                                            <p:cond delay="0"/>
                                          </p:stCondLst>
                                        </p:cTn>
                                        <p:tgtEl>
                                          <p:spTgt spid="96"/>
                                        </p:tgtEl>
                                        <p:attrNameLst>
                                          <p:attrName>style.visibility</p:attrName>
                                        </p:attrNameLst>
                                      </p:cBhvr>
                                      <p:to>
                                        <p:strVal val="hidden"/>
                                      </p:to>
                                    </p:set>
                                  </p:childTnLst>
                                </p:cTn>
                              </p:par>
                              <p:par>
                                <p:cTn id="149" presetID="1" presetClass="entr" presetSubtype="0" fill="hold" nodeType="withEffect">
                                  <p:stCondLst>
                                    <p:cond delay="30000"/>
                                  </p:stCondLst>
                                  <p:childTnLst>
                                    <p:set>
                                      <p:cBhvr>
                                        <p:cTn id="150" dur="1" fill="hold">
                                          <p:stCondLst>
                                            <p:cond delay="0"/>
                                          </p:stCondLst>
                                        </p:cTn>
                                        <p:tgtEl>
                                          <p:spTgt spid="84"/>
                                        </p:tgtEl>
                                        <p:attrNameLst>
                                          <p:attrName>style.visibility</p:attrName>
                                        </p:attrNameLst>
                                      </p:cBhvr>
                                      <p:to>
                                        <p:strVal val="visible"/>
                                      </p:to>
                                    </p:set>
                                  </p:childTnLst>
                                </p:cTn>
                              </p:par>
                              <p:par>
                                <p:cTn id="151" presetID="1" presetClass="entr" presetSubtype="0" fill="hold" nodeType="withEffect">
                                  <p:stCondLst>
                                    <p:cond delay="31000"/>
                                  </p:stCondLst>
                                  <p:childTnLst>
                                    <p:set>
                                      <p:cBhvr>
                                        <p:cTn id="152" dur="1" fill="hold">
                                          <p:stCondLst>
                                            <p:cond delay="0"/>
                                          </p:stCondLst>
                                        </p:cTn>
                                        <p:tgtEl>
                                          <p:spTgt spid="85"/>
                                        </p:tgtEl>
                                        <p:attrNameLst>
                                          <p:attrName>style.visibility</p:attrName>
                                        </p:attrNameLst>
                                      </p:cBhvr>
                                      <p:to>
                                        <p:strVal val="visible"/>
                                      </p:to>
                                    </p:set>
                                  </p:childTnLst>
                                </p:cTn>
                              </p:par>
                              <p:par>
                                <p:cTn id="153" presetID="1" presetClass="exit" presetSubtype="0" fill="hold" nodeType="withEffect">
                                  <p:stCondLst>
                                    <p:cond delay="31000"/>
                                  </p:stCondLst>
                                  <p:childTnLst>
                                    <p:set>
                                      <p:cBhvr>
                                        <p:cTn id="154" dur="1" fill="hold">
                                          <p:stCondLst>
                                            <p:cond delay="0"/>
                                          </p:stCondLst>
                                        </p:cTn>
                                        <p:tgtEl>
                                          <p:spTgt spid="84"/>
                                        </p:tgtEl>
                                        <p:attrNameLst>
                                          <p:attrName>style.visibility</p:attrName>
                                        </p:attrNameLst>
                                      </p:cBhvr>
                                      <p:to>
                                        <p:strVal val="hidden"/>
                                      </p:to>
                                    </p:set>
                                  </p:childTnLst>
                                </p:cTn>
                              </p:par>
                              <p:par>
                                <p:cTn id="155" presetID="1" presetClass="entr" presetSubtype="0" fill="hold" nodeType="withEffect">
                                  <p:stCondLst>
                                    <p:cond delay="32000"/>
                                  </p:stCondLst>
                                  <p:childTnLst>
                                    <p:set>
                                      <p:cBhvr>
                                        <p:cTn id="156" dur="1" fill="hold">
                                          <p:stCondLst>
                                            <p:cond delay="0"/>
                                          </p:stCondLst>
                                        </p:cTn>
                                        <p:tgtEl>
                                          <p:spTgt spid="86"/>
                                        </p:tgtEl>
                                        <p:attrNameLst>
                                          <p:attrName>style.visibility</p:attrName>
                                        </p:attrNameLst>
                                      </p:cBhvr>
                                      <p:to>
                                        <p:strVal val="visible"/>
                                      </p:to>
                                    </p:set>
                                  </p:childTnLst>
                                </p:cTn>
                              </p:par>
                              <p:par>
                                <p:cTn id="157" presetID="1" presetClass="exit" presetSubtype="0" fill="hold" nodeType="withEffect">
                                  <p:stCondLst>
                                    <p:cond delay="32000"/>
                                  </p:stCondLst>
                                  <p:childTnLst>
                                    <p:set>
                                      <p:cBhvr>
                                        <p:cTn id="158" dur="1" fill="hold">
                                          <p:stCondLst>
                                            <p:cond delay="0"/>
                                          </p:stCondLst>
                                        </p:cTn>
                                        <p:tgtEl>
                                          <p:spTgt spid="85"/>
                                        </p:tgtEl>
                                        <p:attrNameLst>
                                          <p:attrName>style.visibility</p:attrName>
                                        </p:attrNameLst>
                                      </p:cBhvr>
                                      <p:to>
                                        <p:strVal val="hidden"/>
                                      </p:to>
                                    </p:set>
                                  </p:childTnLst>
                                </p:cTn>
                              </p:par>
                              <p:par>
                                <p:cTn id="159" presetID="1" presetClass="entr" presetSubtype="0" fill="hold" nodeType="withEffect">
                                  <p:stCondLst>
                                    <p:cond delay="33000"/>
                                  </p:stCondLst>
                                  <p:childTnLst>
                                    <p:set>
                                      <p:cBhvr>
                                        <p:cTn id="160" dur="1" fill="hold">
                                          <p:stCondLst>
                                            <p:cond delay="0"/>
                                          </p:stCondLst>
                                        </p:cTn>
                                        <p:tgtEl>
                                          <p:spTgt spid="87"/>
                                        </p:tgtEl>
                                        <p:attrNameLst>
                                          <p:attrName>style.visibility</p:attrName>
                                        </p:attrNameLst>
                                      </p:cBhvr>
                                      <p:to>
                                        <p:strVal val="visible"/>
                                      </p:to>
                                    </p:set>
                                  </p:childTnLst>
                                </p:cTn>
                              </p:par>
                              <p:par>
                                <p:cTn id="161" presetID="1" presetClass="exit" presetSubtype="0" fill="hold" nodeType="withEffect">
                                  <p:stCondLst>
                                    <p:cond delay="33000"/>
                                  </p:stCondLst>
                                  <p:childTnLst>
                                    <p:set>
                                      <p:cBhvr>
                                        <p:cTn id="162" dur="1" fill="hold">
                                          <p:stCondLst>
                                            <p:cond delay="0"/>
                                          </p:stCondLst>
                                        </p:cTn>
                                        <p:tgtEl>
                                          <p:spTgt spid="86"/>
                                        </p:tgtEl>
                                        <p:attrNameLst>
                                          <p:attrName>style.visibility</p:attrName>
                                        </p:attrNameLst>
                                      </p:cBhvr>
                                      <p:to>
                                        <p:strVal val="hidden"/>
                                      </p:to>
                                    </p:set>
                                  </p:childTnLst>
                                </p:cTn>
                              </p:par>
                              <p:par>
                                <p:cTn id="163" presetID="1" presetClass="entr" presetSubtype="0" fill="hold" nodeType="withEffect">
                                  <p:stCondLst>
                                    <p:cond delay="34000"/>
                                  </p:stCondLst>
                                  <p:childTnLst>
                                    <p:set>
                                      <p:cBhvr>
                                        <p:cTn id="164" dur="1" fill="hold">
                                          <p:stCondLst>
                                            <p:cond delay="0"/>
                                          </p:stCondLst>
                                        </p:cTn>
                                        <p:tgtEl>
                                          <p:spTgt spid="88"/>
                                        </p:tgtEl>
                                        <p:attrNameLst>
                                          <p:attrName>style.visibility</p:attrName>
                                        </p:attrNameLst>
                                      </p:cBhvr>
                                      <p:to>
                                        <p:strVal val="visible"/>
                                      </p:to>
                                    </p:set>
                                  </p:childTnLst>
                                </p:cTn>
                              </p:par>
                              <p:par>
                                <p:cTn id="165" presetID="1" presetClass="exit" presetSubtype="0" fill="hold" nodeType="withEffect">
                                  <p:stCondLst>
                                    <p:cond delay="34000"/>
                                  </p:stCondLst>
                                  <p:childTnLst>
                                    <p:set>
                                      <p:cBhvr>
                                        <p:cTn id="166" dur="1" fill="hold">
                                          <p:stCondLst>
                                            <p:cond delay="0"/>
                                          </p:stCondLst>
                                        </p:cTn>
                                        <p:tgtEl>
                                          <p:spTgt spid="87"/>
                                        </p:tgtEl>
                                        <p:attrNameLst>
                                          <p:attrName>style.visibility</p:attrName>
                                        </p:attrNameLst>
                                      </p:cBhvr>
                                      <p:to>
                                        <p:strVal val="hidden"/>
                                      </p:to>
                                    </p:set>
                                  </p:childTnLst>
                                </p:cTn>
                              </p:par>
                              <p:par>
                                <p:cTn id="167" presetID="1" presetClass="entr" presetSubtype="0" fill="hold" nodeType="withEffect">
                                  <p:stCondLst>
                                    <p:cond delay="35000"/>
                                  </p:stCondLst>
                                  <p:childTnLst>
                                    <p:set>
                                      <p:cBhvr>
                                        <p:cTn id="168" dur="1" fill="hold">
                                          <p:stCondLst>
                                            <p:cond delay="0"/>
                                          </p:stCondLst>
                                        </p:cTn>
                                        <p:tgtEl>
                                          <p:spTgt spid="89"/>
                                        </p:tgtEl>
                                        <p:attrNameLst>
                                          <p:attrName>style.visibility</p:attrName>
                                        </p:attrNameLst>
                                      </p:cBhvr>
                                      <p:to>
                                        <p:strVal val="visible"/>
                                      </p:to>
                                    </p:set>
                                  </p:childTnLst>
                                </p:cTn>
                              </p:par>
                              <p:par>
                                <p:cTn id="169" presetID="1" presetClass="exit" presetSubtype="0" fill="hold" nodeType="withEffect">
                                  <p:stCondLst>
                                    <p:cond delay="35000"/>
                                  </p:stCondLst>
                                  <p:childTnLst>
                                    <p:set>
                                      <p:cBhvr>
                                        <p:cTn id="170" dur="1" fill="hold">
                                          <p:stCondLst>
                                            <p:cond delay="0"/>
                                          </p:stCondLst>
                                        </p:cTn>
                                        <p:tgtEl>
                                          <p:spTgt spid="88"/>
                                        </p:tgtEl>
                                        <p:attrNameLst>
                                          <p:attrName>style.visibility</p:attrName>
                                        </p:attrNameLst>
                                      </p:cBhvr>
                                      <p:to>
                                        <p:strVal val="hidden"/>
                                      </p:to>
                                    </p:set>
                                  </p:childTnLst>
                                </p:cTn>
                              </p:par>
                              <p:par>
                                <p:cTn id="171" presetID="1" presetClass="entr" presetSubtype="0" fill="hold" nodeType="withEffect">
                                  <p:stCondLst>
                                    <p:cond delay="36000"/>
                                  </p:stCondLst>
                                  <p:childTnLst>
                                    <p:set>
                                      <p:cBhvr>
                                        <p:cTn id="172" dur="1" fill="hold">
                                          <p:stCondLst>
                                            <p:cond delay="0"/>
                                          </p:stCondLst>
                                        </p:cTn>
                                        <p:tgtEl>
                                          <p:spTgt spid="90"/>
                                        </p:tgtEl>
                                        <p:attrNameLst>
                                          <p:attrName>style.visibility</p:attrName>
                                        </p:attrNameLst>
                                      </p:cBhvr>
                                      <p:to>
                                        <p:strVal val="visible"/>
                                      </p:to>
                                    </p:set>
                                  </p:childTnLst>
                                </p:cTn>
                              </p:par>
                              <p:par>
                                <p:cTn id="173" presetID="1" presetClass="exit" presetSubtype="0" fill="hold" nodeType="withEffect">
                                  <p:stCondLst>
                                    <p:cond delay="36000"/>
                                  </p:stCondLst>
                                  <p:childTnLst>
                                    <p:set>
                                      <p:cBhvr>
                                        <p:cTn id="174" dur="1" fill="hold">
                                          <p:stCondLst>
                                            <p:cond delay="0"/>
                                          </p:stCondLst>
                                        </p:cTn>
                                        <p:tgtEl>
                                          <p:spTgt spid="89"/>
                                        </p:tgtEl>
                                        <p:attrNameLst>
                                          <p:attrName>style.visibility</p:attrName>
                                        </p:attrNameLst>
                                      </p:cBhvr>
                                      <p:to>
                                        <p:strVal val="hidden"/>
                                      </p:to>
                                    </p:set>
                                  </p:childTnLst>
                                </p:cTn>
                              </p:par>
                              <p:par>
                                <p:cTn id="175" presetID="1" presetClass="entr" presetSubtype="0" fill="hold" nodeType="withEffect">
                                  <p:stCondLst>
                                    <p:cond delay="37000"/>
                                  </p:stCondLst>
                                  <p:childTnLst>
                                    <p:set>
                                      <p:cBhvr>
                                        <p:cTn id="176" dur="1" fill="hold">
                                          <p:stCondLst>
                                            <p:cond delay="0"/>
                                          </p:stCondLst>
                                        </p:cTn>
                                        <p:tgtEl>
                                          <p:spTgt spid="91"/>
                                        </p:tgtEl>
                                        <p:attrNameLst>
                                          <p:attrName>style.visibility</p:attrName>
                                        </p:attrNameLst>
                                      </p:cBhvr>
                                      <p:to>
                                        <p:strVal val="visible"/>
                                      </p:to>
                                    </p:set>
                                  </p:childTnLst>
                                </p:cTn>
                              </p:par>
                              <p:par>
                                <p:cTn id="177" presetID="1" presetClass="exit" presetSubtype="0" fill="hold" nodeType="withEffect">
                                  <p:stCondLst>
                                    <p:cond delay="37000"/>
                                  </p:stCondLst>
                                  <p:childTnLst>
                                    <p:set>
                                      <p:cBhvr>
                                        <p:cTn id="178" dur="1" fill="hold">
                                          <p:stCondLst>
                                            <p:cond delay="0"/>
                                          </p:stCondLst>
                                        </p:cTn>
                                        <p:tgtEl>
                                          <p:spTgt spid="90"/>
                                        </p:tgtEl>
                                        <p:attrNameLst>
                                          <p:attrName>style.visibility</p:attrName>
                                        </p:attrNameLst>
                                      </p:cBhvr>
                                      <p:to>
                                        <p:strVal val="hidden"/>
                                      </p:to>
                                    </p:set>
                                  </p:childTnLst>
                                </p:cTn>
                              </p:par>
                              <p:par>
                                <p:cTn id="179" presetID="1" presetClass="entr" presetSubtype="0" fill="hold" nodeType="withEffect">
                                  <p:stCondLst>
                                    <p:cond delay="38000"/>
                                  </p:stCondLst>
                                  <p:childTnLst>
                                    <p:set>
                                      <p:cBhvr>
                                        <p:cTn id="180" dur="1" fill="hold">
                                          <p:stCondLst>
                                            <p:cond delay="0"/>
                                          </p:stCondLst>
                                        </p:cTn>
                                        <p:tgtEl>
                                          <p:spTgt spid="92"/>
                                        </p:tgtEl>
                                        <p:attrNameLst>
                                          <p:attrName>style.visibility</p:attrName>
                                        </p:attrNameLst>
                                      </p:cBhvr>
                                      <p:to>
                                        <p:strVal val="visible"/>
                                      </p:to>
                                    </p:set>
                                  </p:childTnLst>
                                </p:cTn>
                              </p:par>
                              <p:par>
                                <p:cTn id="181" presetID="1" presetClass="exit" presetSubtype="0" fill="hold" nodeType="withEffect">
                                  <p:stCondLst>
                                    <p:cond delay="38000"/>
                                  </p:stCondLst>
                                  <p:childTnLst>
                                    <p:set>
                                      <p:cBhvr>
                                        <p:cTn id="182" dur="1" fill="hold">
                                          <p:stCondLst>
                                            <p:cond delay="0"/>
                                          </p:stCondLst>
                                        </p:cTn>
                                        <p:tgtEl>
                                          <p:spTgt spid="91"/>
                                        </p:tgtEl>
                                        <p:attrNameLst>
                                          <p:attrName>style.visibility</p:attrName>
                                        </p:attrNameLst>
                                      </p:cBhvr>
                                      <p:to>
                                        <p:strVal val="hidden"/>
                                      </p:to>
                                    </p:set>
                                  </p:childTnLst>
                                </p:cTn>
                              </p:par>
                              <p:par>
                                <p:cTn id="183" presetID="1" presetClass="entr" presetSubtype="0" fill="hold" nodeType="withEffect">
                                  <p:stCondLst>
                                    <p:cond delay="39000"/>
                                  </p:stCondLst>
                                  <p:childTnLst>
                                    <p:set>
                                      <p:cBhvr>
                                        <p:cTn id="184" dur="1" fill="hold">
                                          <p:stCondLst>
                                            <p:cond delay="0"/>
                                          </p:stCondLst>
                                        </p:cTn>
                                        <p:tgtEl>
                                          <p:spTgt spid="93"/>
                                        </p:tgtEl>
                                        <p:attrNameLst>
                                          <p:attrName>style.visibility</p:attrName>
                                        </p:attrNameLst>
                                      </p:cBhvr>
                                      <p:to>
                                        <p:strVal val="visible"/>
                                      </p:to>
                                    </p:set>
                                  </p:childTnLst>
                                </p:cTn>
                              </p:par>
                              <p:par>
                                <p:cTn id="185" presetID="1" presetClass="exit" presetSubtype="0" fill="hold" nodeType="withEffect">
                                  <p:stCondLst>
                                    <p:cond delay="39000"/>
                                  </p:stCondLst>
                                  <p:childTnLst>
                                    <p:set>
                                      <p:cBhvr>
                                        <p:cTn id="186" dur="1" fill="hold">
                                          <p:stCondLst>
                                            <p:cond delay="0"/>
                                          </p:stCondLst>
                                        </p:cTn>
                                        <p:tgtEl>
                                          <p:spTgt spid="92"/>
                                        </p:tgtEl>
                                        <p:attrNameLst>
                                          <p:attrName>style.visibility</p:attrName>
                                        </p:attrNameLst>
                                      </p:cBhvr>
                                      <p:to>
                                        <p:strVal val="hidden"/>
                                      </p:to>
                                    </p:set>
                                  </p:childTnLst>
                                </p:cTn>
                              </p:par>
                              <p:par>
                                <p:cTn id="187" presetID="1" presetClass="exit" presetSubtype="0" fill="hold" nodeType="withEffect">
                                  <p:stCondLst>
                                    <p:cond delay="40000"/>
                                  </p:stCondLst>
                                  <p:childTnLst>
                                    <p:set>
                                      <p:cBhvr>
                                        <p:cTn id="188" dur="1" fill="hold">
                                          <p:stCondLst>
                                            <p:cond delay="0"/>
                                          </p:stCondLst>
                                        </p:cTn>
                                        <p:tgtEl>
                                          <p:spTgt spid="93"/>
                                        </p:tgtEl>
                                        <p:attrNameLst>
                                          <p:attrName>style.visibility</p:attrName>
                                        </p:attrNameLst>
                                      </p:cBhvr>
                                      <p:to>
                                        <p:strVal val="hidden"/>
                                      </p:to>
                                    </p:set>
                                  </p:childTnLst>
                                </p:cTn>
                              </p:par>
                              <p:par>
                                <p:cTn id="189" presetID="1" presetClass="entr" presetSubtype="0" fill="hold" nodeType="withEffect">
                                  <p:stCondLst>
                                    <p:cond delay="40000"/>
                                  </p:stCondLst>
                                  <p:childTnLst>
                                    <p:set>
                                      <p:cBhvr>
                                        <p:cTn id="190" dur="1" fill="hold">
                                          <p:stCondLst>
                                            <p:cond delay="0"/>
                                          </p:stCondLst>
                                        </p:cTn>
                                        <p:tgtEl>
                                          <p:spTgt spid="98"/>
                                        </p:tgtEl>
                                        <p:attrNameLst>
                                          <p:attrName>style.visibility</p:attrName>
                                        </p:attrNameLst>
                                      </p:cBhvr>
                                      <p:to>
                                        <p:strVal val="visible"/>
                                      </p:to>
                                    </p:set>
                                  </p:childTnLst>
                                </p:cTn>
                              </p:par>
                              <p:par>
                                <p:cTn id="191" presetID="1" presetClass="exit" presetSubtype="0" fill="hold" nodeType="withEffect">
                                  <p:stCondLst>
                                    <p:cond delay="40000"/>
                                  </p:stCondLst>
                                  <p:childTnLst>
                                    <p:set>
                                      <p:cBhvr>
                                        <p:cTn id="192" dur="1" fill="hold">
                                          <p:stCondLst>
                                            <p:cond delay="0"/>
                                          </p:stCondLst>
                                        </p:cTn>
                                        <p:tgtEl>
                                          <p:spTgt spid="97"/>
                                        </p:tgtEl>
                                        <p:attrNameLst>
                                          <p:attrName>style.visibility</p:attrName>
                                        </p:attrNameLst>
                                      </p:cBhvr>
                                      <p:to>
                                        <p:strVal val="hidden"/>
                                      </p:to>
                                    </p:set>
                                  </p:childTnLst>
                                </p:cTn>
                              </p:par>
                              <p:par>
                                <p:cTn id="193" presetID="1" presetClass="entr" presetSubtype="0" fill="hold" nodeType="withEffect">
                                  <p:stCondLst>
                                    <p:cond delay="40000"/>
                                  </p:stCondLst>
                                  <p:childTnLst>
                                    <p:set>
                                      <p:cBhvr>
                                        <p:cTn id="194" dur="1" fill="hold">
                                          <p:stCondLst>
                                            <p:cond delay="0"/>
                                          </p:stCondLst>
                                        </p:cTn>
                                        <p:tgtEl>
                                          <p:spTgt spid="84"/>
                                        </p:tgtEl>
                                        <p:attrNameLst>
                                          <p:attrName>style.visibility</p:attrName>
                                        </p:attrNameLst>
                                      </p:cBhvr>
                                      <p:to>
                                        <p:strVal val="visible"/>
                                      </p:to>
                                    </p:set>
                                  </p:childTnLst>
                                </p:cTn>
                              </p:par>
                              <p:par>
                                <p:cTn id="195" presetID="1" presetClass="entr" presetSubtype="0" fill="hold" nodeType="withEffect">
                                  <p:stCondLst>
                                    <p:cond delay="41000"/>
                                  </p:stCondLst>
                                  <p:childTnLst>
                                    <p:set>
                                      <p:cBhvr>
                                        <p:cTn id="196" dur="1" fill="hold">
                                          <p:stCondLst>
                                            <p:cond delay="0"/>
                                          </p:stCondLst>
                                        </p:cTn>
                                        <p:tgtEl>
                                          <p:spTgt spid="85"/>
                                        </p:tgtEl>
                                        <p:attrNameLst>
                                          <p:attrName>style.visibility</p:attrName>
                                        </p:attrNameLst>
                                      </p:cBhvr>
                                      <p:to>
                                        <p:strVal val="visible"/>
                                      </p:to>
                                    </p:set>
                                  </p:childTnLst>
                                </p:cTn>
                              </p:par>
                              <p:par>
                                <p:cTn id="197" presetID="1" presetClass="exit" presetSubtype="0" fill="hold" nodeType="withEffect">
                                  <p:stCondLst>
                                    <p:cond delay="41000"/>
                                  </p:stCondLst>
                                  <p:childTnLst>
                                    <p:set>
                                      <p:cBhvr>
                                        <p:cTn id="198" dur="1" fill="hold">
                                          <p:stCondLst>
                                            <p:cond delay="0"/>
                                          </p:stCondLst>
                                        </p:cTn>
                                        <p:tgtEl>
                                          <p:spTgt spid="84"/>
                                        </p:tgtEl>
                                        <p:attrNameLst>
                                          <p:attrName>style.visibility</p:attrName>
                                        </p:attrNameLst>
                                      </p:cBhvr>
                                      <p:to>
                                        <p:strVal val="hidden"/>
                                      </p:to>
                                    </p:set>
                                  </p:childTnLst>
                                </p:cTn>
                              </p:par>
                              <p:par>
                                <p:cTn id="199" presetID="1" presetClass="entr" presetSubtype="0" fill="hold" nodeType="withEffect">
                                  <p:stCondLst>
                                    <p:cond delay="42000"/>
                                  </p:stCondLst>
                                  <p:childTnLst>
                                    <p:set>
                                      <p:cBhvr>
                                        <p:cTn id="200" dur="1" fill="hold">
                                          <p:stCondLst>
                                            <p:cond delay="0"/>
                                          </p:stCondLst>
                                        </p:cTn>
                                        <p:tgtEl>
                                          <p:spTgt spid="86"/>
                                        </p:tgtEl>
                                        <p:attrNameLst>
                                          <p:attrName>style.visibility</p:attrName>
                                        </p:attrNameLst>
                                      </p:cBhvr>
                                      <p:to>
                                        <p:strVal val="visible"/>
                                      </p:to>
                                    </p:set>
                                  </p:childTnLst>
                                </p:cTn>
                              </p:par>
                              <p:par>
                                <p:cTn id="201" presetID="1" presetClass="exit" presetSubtype="0" fill="hold" nodeType="withEffect">
                                  <p:stCondLst>
                                    <p:cond delay="42000"/>
                                  </p:stCondLst>
                                  <p:childTnLst>
                                    <p:set>
                                      <p:cBhvr>
                                        <p:cTn id="202" dur="1" fill="hold">
                                          <p:stCondLst>
                                            <p:cond delay="0"/>
                                          </p:stCondLst>
                                        </p:cTn>
                                        <p:tgtEl>
                                          <p:spTgt spid="85"/>
                                        </p:tgtEl>
                                        <p:attrNameLst>
                                          <p:attrName>style.visibility</p:attrName>
                                        </p:attrNameLst>
                                      </p:cBhvr>
                                      <p:to>
                                        <p:strVal val="hidden"/>
                                      </p:to>
                                    </p:set>
                                  </p:childTnLst>
                                </p:cTn>
                              </p:par>
                              <p:par>
                                <p:cTn id="203" presetID="1" presetClass="entr" presetSubtype="0" fill="hold" nodeType="withEffect">
                                  <p:stCondLst>
                                    <p:cond delay="43000"/>
                                  </p:stCondLst>
                                  <p:childTnLst>
                                    <p:set>
                                      <p:cBhvr>
                                        <p:cTn id="204" dur="1" fill="hold">
                                          <p:stCondLst>
                                            <p:cond delay="0"/>
                                          </p:stCondLst>
                                        </p:cTn>
                                        <p:tgtEl>
                                          <p:spTgt spid="87"/>
                                        </p:tgtEl>
                                        <p:attrNameLst>
                                          <p:attrName>style.visibility</p:attrName>
                                        </p:attrNameLst>
                                      </p:cBhvr>
                                      <p:to>
                                        <p:strVal val="visible"/>
                                      </p:to>
                                    </p:set>
                                  </p:childTnLst>
                                </p:cTn>
                              </p:par>
                              <p:par>
                                <p:cTn id="205" presetID="1" presetClass="exit" presetSubtype="0" fill="hold" nodeType="withEffect">
                                  <p:stCondLst>
                                    <p:cond delay="43000"/>
                                  </p:stCondLst>
                                  <p:childTnLst>
                                    <p:set>
                                      <p:cBhvr>
                                        <p:cTn id="206" dur="1" fill="hold">
                                          <p:stCondLst>
                                            <p:cond delay="0"/>
                                          </p:stCondLst>
                                        </p:cTn>
                                        <p:tgtEl>
                                          <p:spTgt spid="86"/>
                                        </p:tgtEl>
                                        <p:attrNameLst>
                                          <p:attrName>style.visibility</p:attrName>
                                        </p:attrNameLst>
                                      </p:cBhvr>
                                      <p:to>
                                        <p:strVal val="hidden"/>
                                      </p:to>
                                    </p:set>
                                  </p:childTnLst>
                                </p:cTn>
                              </p:par>
                              <p:par>
                                <p:cTn id="207" presetID="1" presetClass="entr" presetSubtype="0" fill="hold" nodeType="withEffect">
                                  <p:stCondLst>
                                    <p:cond delay="44000"/>
                                  </p:stCondLst>
                                  <p:childTnLst>
                                    <p:set>
                                      <p:cBhvr>
                                        <p:cTn id="208" dur="1" fill="hold">
                                          <p:stCondLst>
                                            <p:cond delay="0"/>
                                          </p:stCondLst>
                                        </p:cTn>
                                        <p:tgtEl>
                                          <p:spTgt spid="88"/>
                                        </p:tgtEl>
                                        <p:attrNameLst>
                                          <p:attrName>style.visibility</p:attrName>
                                        </p:attrNameLst>
                                      </p:cBhvr>
                                      <p:to>
                                        <p:strVal val="visible"/>
                                      </p:to>
                                    </p:set>
                                  </p:childTnLst>
                                </p:cTn>
                              </p:par>
                              <p:par>
                                <p:cTn id="209" presetID="1" presetClass="exit" presetSubtype="0" fill="hold" nodeType="withEffect">
                                  <p:stCondLst>
                                    <p:cond delay="44000"/>
                                  </p:stCondLst>
                                  <p:childTnLst>
                                    <p:set>
                                      <p:cBhvr>
                                        <p:cTn id="210" dur="1" fill="hold">
                                          <p:stCondLst>
                                            <p:cond delay="0"/>
                                          </p:stCondLst>
                                        </p:cTn>
                                        <p:tgtEl>
                                          <p:spTgt spid="87"/>
                                        </p:tgtEl>
                                        <p:attrNameLst>
                                          <p:attrName>style.visibility</p:attrName>
                                        </p:attrNameLst>
                                      </p:cBhvr>
                                      <p:to>
                                        <p:strVal val="hidden"/>
                                      </p:to>
                                    </p:set>
                                  </p:childTnLst>
                                </p:cTn>
                              </p:par>
                              <p:par>
                                <p:cTn id="211" presetID="1" presetClass="entr" presetSubtype="0" fill="hold" nodeType="withEffect">
                                  <p:stCondLst>
                                    <p:cond delay="45000"/>
                                  </p:stCondLst>
                                  <p:childTnLst>
                                    <p:set>
                                      <p:cBhvr>
                                        <p:cTn id="212" dur="1" fill="hold">
                                          <p:stCondLst>
                                            <p:cond delay="0"/>
                                          </p:stCondLst>
                                        </p:cTn>
                                        <p:tgtEl>
                                          <p:spTgt spid="89"/>
                                        </p:tgtEl>
                                        <p:attrNameLst>
                                          <p:attrName>style.visibility</p:attrName>
                                        </p:attrNameLst>
                                      </p:cBhvr>
                                      <p:to>
                                        <p:strVal val="visible"/>
                                      </p:to>
                                    </p:set>
                                  </p:childTnLst>
                                </p:cTn>
                              </p:par>
                              <p:par>
                                <p:cTn id="213" presetID="1" presetClass="exit" presetSubtype="0" fill="hold" nodeType="withEffect">
                                  <p:stCondLst>
                                    <p:cond delay="45000"/>
                                  </p:stCondLst>
                                  <p:childTnLst>
                                    <p:set>
                                      <p:cBhvr>
                                        <p:cTn id="214" dur="1" fill="hold">
                                          <p:stCondLst>
                                            <p:cond delay="0"/>
                                          </p:stCondLst>
                                        </p:cTn>
                                        <p:tgtEl>
                                          <p:spTgt spid="88"/>
                                        </p:tgtEl>
                                        <p:attrNameLst>
                                          <p:attrName>style.visibility</p:attrName>
                                        </p:attrNameLst>
                                      </p:cBhvr>
                                      <p:to>
                                        <p:strVal val="hidden"/>
                                      </p:to>
                                    </p:set>
                                  </p:childTnLst>
                                </p:cTn>
                              </p:par>
                              <p:par>
                                <p:cTn id="215" presetID="1" presetClass="entr" presetSubtype="0" fill="hold" nodeType="withEffect">
                                  <p:stCondLst>
                                    <p:cond delay="46000"/>
                                  </p:stCondLst>
                                  <p:childTnLst>
                                    <p:set>
                                      <p:cBhvr>
                                        <p:cTn id="216" dur="1" fill="hold">
                                          <p:stCondLst>
                                            <p:cond delay="0"/>
                                          </p:stCondLst>
                                        </p:cTn>
                                        <p:tgtEl>
                                          <p:spTgt spid="90"/>
                                        </p:tgtEl>
                                        <p:attrNameLst>
                                          <p:attrName>style.visibility</p:attrName>
                                        </p:attrNameLst>
                                      </p:cBhvr>
                                      <p:to>
                                        <p:strVal val="visible"/>
                                      </p:to>
                                    </p:set>
                                  </p:childTnLst>
                                </p:cTn>
                              </p:par>
                              <p:par>
                                <p:cTn id="217" presetID="1" presetClass="exit" presetSubtype="0" fill="hold" nodeType="withEffect">
                                  <p:stCondLst>
                                    <p:cond delay="46000"/>
                                  </p:stCondLst>
                                  <p:childTnLst>
                                    <p:set>
                                      <p:cBhvr>
                                        <p:cTn id="218" dur="1" fill="hold">
                                          <p:stCondLst>
                                            <p:cond delay="0"/>
                                          </p:stCondLst>
                                        </p:cTn>
                                        <p:tgtEl>
                                          <p:spTgt spid="89"/>
                                        </p:tgtEl>
                                        <p:attrNameLst>
                                          <p:attrName>style.visibility</p:attrName>
                                        </p:attrNameLst>
                                      </p:cBhvr>
                                      <p:to>
                                        <p:strVal val="hidden"/>
                                      </p:to>
                                    </p:set>
                                  </p:childTnLst>
                                </p:cTn>
                              </p:par>
                              <p:par>
                                <p:cTn id="219" presetID="1" presetClass="entr" presetSubtype="0" fill="hold" nodeType="withEffect">
                                  <p:stCondLst>
                                    <p:cond delay="47000"/>
                                  </p:stCondLst>
                                  <p:childTnLst>
                                    <p:set>
                                      <p:cBhvr>
                                        <p:cTn id="220" dur="1" fill="hold">
                                          <p:stCondLst>
                                            <p:cond delay="0"/>
                                          </p:stCondLst>
                                        </p:cTn>
                                        <p:tgtEl>
                                          <p:spTgt spid="91"/>
                                        </p:tgtEl>
                                        <p:attrNameLst>
                                          <p:attrName>style.visibility</p:attrName>
                                        </p:attrNameLst>
                                      </p:cBhvr>
                                      <p:to>
                                        <p:strVal val="visible"/>
                                      </p:to>
                                    </p:set>
                                  </p:childTnLst>
                                </p:cTn>
                              </p:par>
                              <p:par>
                                <p:cTn id="221" presetID="1" presetClass="exit" presetSubtype="0" fill="hold" nodeType="withEffect">
                                  <p:stCondLst>
                                    <p:cond delay="47000"/>
                                  </p:stCondLst>
                                  <p:childTnLst>
                                    <p:set>
                                      <p:cBhvr>
                                        <p:cTn id="222" dur="1" fill="hold">
                                          <p:stCondLst>
                                            <p:cond delay="0"/>
                                          </p:stCondLst>
                                        </p:cTn>
                                        <p:tgtEl>
                                          <p:spTgt spid="90"/>
                                        </p:tgtEl>
                                        <p:attrNameLst>
                                          <p:attrName>style.visibility</p:attrName>
                                        </p:attrNameLst>
                                      </p:cBhvr>
                                      <p:to>
                                        <p:strVal val="hidden"/>
                                      </p:to>
                                    </p:set>
                                  </p:childTnLst>
                                </p:cTn>
                              </p:par>
                              <p:par>
                                <p:cTn id="223" presetID="1" presetClass="entr" presetSubtype="0" fill="hold" nodeType="withEffect">
                                  <p:stCondLst>
                                    <p:cond delay="48000"/>
                                  </p:stCondLst>
                                  <p:childTnLst>
                                    <p:set>
                                      <p:cBhvr>
                                        <p:cTn id="224" dur="1" fill="hold">
                                          <p:stCondLst>
                                            <p:cond delay="0"/>
                                          </p:stCondLst>
                                        </p:cTn>
                                        <p:tgtEl>
                                          <p:spTgt spid="92"/>
                                        </p:tgtEl>
                                        <p:attrNameLst>
                                          <p:attrName>style.visibility</p:attrName>
                                        </p:attrNameLst>
                                      </p:cBhvr>
                                      <p:to>
                                        <p:strVal val="visible"/>
                                      </p:to>
                                    </p:set>
                                  </p:childTnLst>
                                </p:cTn>
                              </p:par>
                              <p:par>
                                <p:cTn id="225" presetID="1" presetClass="exit" presetSubtype="0" fill="hold" nodeType="withEffect">
                                  <p:stCondLst>
                                    <p:cond delay="48000"/>
                                  </p:stCondLst>
                                  <p:childTnLst>
                                    <p:set>
                                      <p:cBhvr>
                                        <p:cTn id="226" dur="1" fill="hold">
                                          <p:stCondLst>
                                            <p:cond delay="0"/>
                                          </p:stCondLst>
                                        </p:cTn>
                                        <p:tgtEl>
                                          <p:spTgt spid="91"/>
                                        </p:tgtEl>
                                        <p:attrNameLst>
                                          <p:attrName>style.visibility</p:attrName>
                                        </p:attrNameLst>
                                      </p:cBhvr>
                                      <p:to>
                                        <p:strVal val="hidden"/>
                                      </p:to>
                                    </p:set>
                                  </p:childTnLst>
                                </p:cTn>
                              </p:par>
                              <p:par>
                                <p:cTn id="227" presetID="1" presetClass="entr" presetSubtype="0" fill="hold" nodeType="withEffect">
                                  <p:stCondLst>
                                    <p:cond delay="49000"/>
                                  </p:stCondLst>
                                  <p:childTnLst>
                                    <p:set>
                                      <p:cBhvr>
                                        <p:cTn id="228" dur="1" fill="hold">
                                          <p:stCondLst>
                                            <p:cond delay="0"/>
                                          </p:stCondLst>
                                        </p:cTn>
                                        <p:tgtEl>
                                          <p:spTgt spid="93"/>
                                        </p:tgtEl>
                                        <p:attrNameLst>
                                          <p:attrName>style.visibility</p:attrName>
                                        </p:attrNameLst>
                                      </p:cBhvr>
                                      <p:to>
                                        <p:strVal val="visible"/>
                                      </p:to>
                                    </p:set>
                                  </p:childTnLst>
                                </p:cTn>
                              </p:par>
                              <p:par>
                                <p:cTn id="229" presetID="1" presetClass="exit" presetSubtype="0" fill="hold" nodeType="withEffect">
                                  <p:stCondLst>
                                    <p:cond delay="49000"/>
                                  </p:stCondLst>
                                  <p:childTnLst>
                                    <p:set>
                                      <p:cBhvr>
                                        <p:cTn id="230" dur="1" fill="hold">
                                          <p:stCondLst>
                                            <p:cond delay="0"/>
                                          </p:stCondLst>
                                        </p:cTn>
                                        <p:tgtEl>
                                          <p:spTgt spid="92"/>
                                        </p:tgtEl>
                                        <p:attrNameLst>
                                          <p:attrName>style.visibility</p:attrName>
                                        </p:attrNameLst>
                                      </p:cBhvr>
                                      <p:to>
                                        <p:strVal val="hidden"/>
                                      </p:to>
                                    </p:set>
                                  </p:childTnLst>
                                </p:cTn>
                              </p:par>
                              <p:par>
                                <p:cTn id="231" presetID="1" presetClass="exit" presetSubtype="0" fill="hold" nodeType="withEffect">
                                  <p:stCondLst>
                                    <p:cond delay="50000"/>
                                  </p:stCondLst>
                                  <p:childTnLst>
                                    <p:set>
                                      <p:cBhvr>
                                        <p:cTn id="232" dur="1" fill="hold">
                                          <p:stCondLst>
                                            <p:cond delay="0"/>
                                          </p:stCondLst>
                                        </p:cTn>
                                        <p:tgtEl>
                                          <p:spTgt spid="93"/>
                                        </p:tgtEl>
                                        <p:attrNameLst>
                                          <p:attrName>style.visibility</p:attrName>
                                        </p:attrNameLst>
                                      </p:cBhvr>
                                      <p:to>
                                        <p:strVal val="hidden"/>
                                      </p:to>
                                    </p:set>
                                  </p:childTnLst>
                                </p:cTn>
                              </p:par>
                              <p:par>
                                <p:cTn id="233" presetID="1" presetClass="entr" presetSubtype="0" fill="hold" nodeType="withEffect">
                                  <p:stCondLst>
                                    <p:cond delay="50000"/>
                                  </p:stCondLst>
                                  <p:childTnLst>
                                    <p:set>
                                      <p:cBhvr>
                                        <p:cTn id="234" dur="1" fill="hold">
                                          <p:stCondLst>
                                            <p:cond delay="0"/>
                                          </p:stCondLst>
                                        </p:cTn>
                                        <p:tgtEl>
                                          <p:spTgt spid="99"/>
                                        </p:tgtEl>
                                        <p:attrNameLst>
                                          <p:attrName>style.visibility</p:attrName>
                                        </p:attrNameLst>
                                      </p:cBhvr>
                                      <p:to>
                                        <p:strVal val="visible"/>
                                      </p:to>
                                    </p:set>
                                  </p:childTnLst>
                                </p:cTn>
                              </p:par>
                              <p:par>
                                <p:cTn id="235" presetID="1" presetClass="exit" presetSubtype="0" fill="hold" nodeType="withEffect">
                                  <p:stCondLst>
                                    <p:cond delay="50000"/>
                                  </p:stCondLst>
                                  <p:childTnLst>
                                    <p:set>
                                      <p:cBhvr>
                                        <p:cTn id="236" dur="1" fill="hold">
                                          <p:stCondLst>
                                            <p:cond delay="0"/>
                                          </p:stCondLst>
                                        </p:cTn>
                                        <p:tgtEl>
                                          <p:spTgt spid="98"/>
                                        </p:tgtEl>
                                        <p:attrNameLst>
                                          <p:attrName>style.visibility</p:attrName>
                                        </p:attrNameLst>
                                      </p:cBhvr>
                                      <p:to>
                                        <p:strVal val="hidden"/>
                                      </p:to>
                                    </p:set>
                                  </p:childTnLst>
                                </p:cTn>
                              </p:par>
                              <p:par>
                                <p:cTn id="237" presetID="1" presetClass="entr" presetSubtype="0" fill="hold" nodeType="withEffect">
                                  <p:stCondLst>
                                    <p:cond delay="50000"/>
                                  </p:stCondLst>
                                  <p:childTnLst>
                                    <p:set>
                                      <p:cBhvr>
                                        <p:cTn id="238" dur="1" fill="hold">
                                          <p:stCondLst>
                                            <p:cond delay="0"/>
                                          </p:stCondLst>
                                        </p:cTn>
                                        <p:tgtEl>
                                          <p:spTgt spid="84"/>
                                        </p:tgtEl>
                                        <p:attrNameLst>
                                          <p:attrName>style.visibility</p:attrName>
                                        </p:attrNameLst>
                                      </p:cBhvr>
                                      <p:to>
                                        <p:strVal val="visible"/>
                                      </p:to>
                                    </p:set>
                                  </p:childTnLst>
                                </p:cTn>
                              </p:par>
                              <p:par>
                                <p:cTn id="239" presetID="1" presetClass="entr" presetSubtype="0" fill="hold" nodeType="withEffect">
                                  <p:stCondLst>
                                    <p:cond delay="51000"/>
                                  </p:stCondLst>
                                  <p:childTnLst>
                                    <p:set>
                                      <p:cBhvr>
                                        <p:cTn id="240" dur="1" fill="hold">
                                          <p:stCondLst>
                                            <p:cond delay="0"/>
                                          </p:stCondLst>
                                        </p:cTn>
                                        <p:tgtEl>
                                          <p:spTgt spid="85"/>
                                        </p:tgtEl>
                                        <p:attrNameLst>
                                          <p:attrName>style.visibility</p:attrName>
                                        </p:attrNameLst>
                                      </p:cBhvr>
                                      <p:to>
                                        <p:strVal val="visible"/>
                                      </p:to>
                                    </p:set>
                                  </p:childTnLst>
                                </p:cTn>
                              </p:par>
                              <p:par>
                                <p:cTn id="241" presetID="1" presetClass="exit" presetSubtype="0" fill="hold" nodeType="withEffect">
                                  <p:stCondLst>
                                    <p:cond delay="51000"/>
                                  </p:stCondLst>
                                  <p:childTnLst>
                                    <p:set>
                                      <p:cBhvr>
                                        <p:cTn id="242" dur="1" fill="hold">
                                          <p:stCondLst>
                                            <p:cond delay="0"/>
                                          </p:stCondLst>
                                        </p:cTn>
                                        <p:tgtEl>
                                          <p:spTgt spid="84"/>
                                        </p:tgtEl>
                                        <p:attrNameLst>
                                          <p:attrName>style.visibility</p:attrName>
                                        </p:attrNameLst>
                                      </p:cBhvr>
                                      <p:to>
                                        <p:strVal val="hidden"/>
                                      </p:to>
                                    </p:set>
                                  </p:childTnLst>
                                </p:cTn>
                              </p:par>
                              <p:par>
                                <p:cTn id="243" presetID="1" presetClass="entr" presetSubtype="0" fill="hold" nodeType="withEffect">
                                  <p:stCondLst>
                                    <p:cond delay="52000"/>
                                  </p:stCondLst>
                                  <p:childTnLst>
                                    <p:set>
                                      <p:cBhvr>
                                        <p:cTn id="244" dur="1" fill="hold">
                                          <p:stCondLst>
                                            <p:cond delay="0"/>
                                          </p:stCondLst>
                                        </p:cTn>
                                        <p:tgtEl>
                                          <p:spTgt spid="86"/>
                                        </p:tgtEl>
                                        <p:attrNameLst>
                                          <p:attrName>style.visibility</p:attrName>
                                        </p:attrNameLst>
                                      </p:cBhvr>
                                      <p:to>
                                        <p:strVal val="visible"/>
                                      </p:to>
                                    </p:set>
                                  </p:childTnLst>
                                </p:cTn>
                              </p:par>
                              <p:par>
                                <p:cTn id="245" presetID="1" presetClass="exit" presetSubtype="0" fill="hold" nodeType="withEffect">
                                  <p:stCondLst>
                                    <p:cond delay="52000"/>
                                  </p:stCondLst>
                                  <p:childTnLst>
                                    <p:set>
                                      <p:cBhvr>
                                        <p:cTn id="246" dur="1" fill="hold">
                                          <p:stCondLst>
                                            <p:cond delay="0"/>
                                          </p:stCondLst>
                                        </p:cTn>
                                        <p:tgtEl>
                                          <p:spTgt spid="85"/>
                                        </p:tgtEl>
                                        <p:attrNameLst>
                                          <p:attrName>style.visibility</p:attrName>
                                        </p:attrNameLst>
                                      </p:cBhvr>
                                      <p:to>
                                        <p:strVal val="hidden"/>
                                      </p:to>
                                    </p:set>
                                  </p:childTnLst>
                                </p:cTn>
                              </p:par>
                              <p:par>
                                <p:cTn id="247" presetID="1" presetClass="entr" presetSubtype="0" fill="hold" nodeType="withEffect">
                                  <p:stCondLst>
                                    <p:cond delay="53000"/>
                                  </p:stCondLst>
                                  <p:childTnLst>
                                    <p:set>
                                      <p:cBhvr>
                                        <p:cTn id="248" dur="1" fill="hold">
                                          <p:stCondLst>
                                            <p:cond delay="0"/>
                                          </p:stCondLst>
                                        </p:cTn>
                                        <p:tgtEl>
                                          <p:spTgt spid="87"/>
                                        </p:tgtEl>
                                        <p:attrNameLst>
                                          <p:attrName>style.visibility</p:attrName>
                                        </p:attrNameLst>
                                      </p:cBhvr>
                                      <p:to>
                                        <p:strVal val="visible"/>
                                      </p:to>
                                    </p:set>
                                  </p:childTnLst>
                                </p:cTn>
                              </p:par>
                              <p:par>
                                <p:cTn id="249" presetID="1" presetClass="exit" presetSubtype="0" fill="hold" nodeType="withEffect">
                                  <p:stCondLst>
                                    <p:cond delay="53000"/>
                                  </p:stCondLst>
                                  <p:childTnLst>
                                    <p:set>
                                      <p:cBhvr>
                                        <p:cTn id="250" dur="1" fill="hold">
                                          <p:stCondLst>
                                            <p:cond delay="0"/>
                                          </p:stCondLst>
                                        </p:cTn>
                                        <p:tgtEl>
                                          <p:spTgt spid="86"/>
                                        </p:tgtEl>
                                        <p:attrNameLst>
                                          <p:attrName>style.visibility</p:attrName>
                                        </p:attrNameLst>
                                      </p:cBhvr>
                                      <p:to>
                                        <p:strVal val="hidden"/>
                                      </p:to>
                                    </p:set>
                                  </p:childTnLst>
                                </p:cTn>
                              </p:par>
                              <p:par>
                                <p:cTn id="251" presetID="1" presetClass="entr" presetSubtype="0" fill="hold" nodeType="withEffect">
                                  <p:stCondLst>
                                    <p:cond delay="54000"/>
                                  </p:stCondLst>
                                  <p:childTnLst>
                                    <p:set>
                                      <p:cBhvr>
                                        <p:cTn id="252" dur="1" fill="hold">
                                          <p:stCondLst>
                                            <p:cond delay="0"/>
                                          </p:stCondLst>
                                        </p:cTn>
                                        <p:tgtEl>
                                          <p:spTgt spid="88"/>
                                        </p:tgtEl>
                                        <p:attrNameLst>
                                          <p:attrName>style.visibility</p:attrName>
                                        </p:attrNameLst>
                                      </p:cBhvr>
                                      <p:to>
                                        <p:strVal val="visible"/>
                                      </p:to>
                                    </p:set>
                                  </p:childTnLst>
                                </p:cTn>
                              </p:par>
                              <p:par>
                                <p:cTn id="253" presetID="1" presetClass="exit" presetSubtype="0" fill="hold" nodeType="withEffect">
                                  <p:stCondLst>
                                    <p:cond delay="54000"/>
                                  </p:stCondLst>
                                  <p:childTnLst>
                                    <p:set>
                                      <p:cBhvr>
                                        <p:cTn id="254" dur="1" fill="hold">
                                          <p:stCondLst>
                                            <p:cond delay="0"/>
                                          </p:stCondLst>
                                        </p:cTn>
                                        <p:tgtEl>
                                          <p:spTgt spid="87"/>
                                        </p:tgtEl>
                                        <p:attrNameLst>
                                          <p:attrName>style.visibility</p:attrName>
                                        </p:attrNameLst>
                                      </p:cBhvr>
                                      <p:to>
                                        <p:strVal val="hidden"/>
                                      </p:to>
                                    </p:set>
                                  </p:childTnLst>
                                </p:cTn>
                              </p:par>
                              <p:par>
                                <p:cTn id="255" presetID="1" presetClass="entr" presetSubtype="0" fill="hold" nodeType="withEffect">
                                  <p:stCondLst>
                                    <p:cond delay="55000"/>
                                  </p:stCondLst>
                                  <p:childTnLst>
                                    <p:set>
                                      <p:cBhvr>
                                        <p:cTn id="256" dur="1" fill="hold">
                                          <p:stCondLst>
                                            <p:cond delay="0"/>
                                          </p:stCondLst>
                                        </p:cTn>
                                        <p:tgtEl>
                                          <p:spTgt spid="89"/>
                                        </p:tgtEl>
                                        <p:attrNameLst>
                                          <p:attrName>style.visibility</p:attrName>
                                        </p:attrNameLst>
                                      </p:cBhvr>
                                      <p:to>
                                        <p:strVal val="visible"/>
                                      </p:to>
                                    </p:set>
                                  </p:childTnLst>
                                </p:cTn>
                              </p:par>
                              <p:par>
                                <p:cTn id="257" presetID="1" presetClass="exit" presetSubtype="0" fill="hold" nodeType="withEffect">
                                  <p:stCondLst>
                                    <p:cond delay="55000"/>
                                  </p:stCondLst>
                                  <p:childTnLst>
                                    <p:set>
                                      <p:cBhvr>
                                        <p:cTn id="258" dur="1" fill="hold">
                                          <p:stCondLst>
                                            <p:cond delay="0"/>
                                          </p:stCondLst>
                                        </p:cTn>
                                        <p:tgtEl>
                                          <p:spTgt spid="88"/>
                                        </p:tgtEl>
                                        <p:attrNameLst>
                                          <p:attrName>style.visibility</p:attrName>
                                        </p:attrNameLst>
                                      </p:cBhvr>
                                      <p:to>
                                        <p:strVal val="hidden"/>
                                      </p:to>
                                    </p:set>
                                  </p:childTnLst>
                                </p:cTn>
                              </p:par>
                              <p:par>
                                <p:cTn id="259" presetID="1" presetClass="entr" presetSubtype="0" fill="hold" nodeType="withEffect">
                                  <p:stCondLst>
                                    <p:cond delay="56000"/>
                                  </p:stCondLst>
                                  <p:childTnLst>
                                    <p:set>
                                      <p:cBhvr>
                                        <p:cTn id="260" dur="1" fill="hold">
                                          <p:stCondLst>
                                            <p:cond delay="0"/>
                                          </p:stCondLst>
                                        </p:cTn>
                                        <p:tgtEl>
                                          <p:spTgt spid="90"/>
                                        </p:tgtEl>
                                        <p:attrNameLst>
                                          <p:attrName>style.visibility</p:attrName>
                                        </p:attrNameLst>
                                      </p:cBhvr>
                                      <p:to>
                                        <p:strVal val="visible"/>
                                      </p:to>
                                    </p:set>
                                  </p:childTnLst>
                                </p:cTn>
                              </p:par>
                              <p:par>
                                <p:cTn id="261" presetID="1" presetClass="exit" presetSubtype="0" fill="hold" nodeType="withEffect">
                                  <p:stCondLst>
                                    <p:cond delay="56000"/>
                                  </p:stCondLst>
                                  <p:childTnLst>
                                    <p:set>
                                      <p:cBhvr>
                                        <p:cTn id="262" dur="1" fill="hold">
                                          <p:stCondLst>
                                            <p:cond delay="0"/>
                                          </p:stCondLst>
                                        </p:cTn>
                                        <p:tgtEl>
                                          <p:spTgt spid="89"/>
                                        </p:tgtEl>
                                        <p:attrNameLst>
                                          <p:attrName>style.visibility</p:attrName>
                                        </p:attrNameLst>
                                      </p:cBhvr>
                                      <p:to>
                                        <p:strVal val="hidden"/>
                                      </p:to>
                                    </p:set>
                                  </p:childTnLst>
                                </p:cTn>
                              </p:par>
                              <p:par>
                                <p:cTn id="263" presetID="1" presetClass="entr" presetSubtype="0" fill="hold" nodeType="withEffect">
                                  <p:stCondLst>
                                    <p:cond delay="57000"/>
                                  </p:stCondLst>
                                  <p:childTnLst>
                                    <p:set>
                                      <p:cBhvr>
                                        <p:cTn id="264" dur="1" fill="hold">
                                          <p:stCondLst>
                                            <p:cond delay="0"/>
                                          </p:stCondLst>
                                        </p:cTn>
                                        <p:tgtEl>
                                          <p:spTgt spid="91"/>
                                        </p:tgtEl>
                                        <p:attrNameLst>
                                          <p:attrName>style.visibility</p:attrName>
                                        </p:attrNameLst>
                                      </p:cBhvr>
                                      <p:to>
                                        <p:strVal val="visible"/>
                                      </p:to>
                                    </p:set>
                                  </p:childTnLst>
                                </p:cTn>
                              </p:par>
                              <p:par>
                                <p:cTn id="265" presetID="1" presetClass="exit" presetSubtype="0" fill="hold" nodeType="withEffect">
                                  <p:stCondLst>
                                    <p:cond delay="57000"/>
                                  </p:stCondLst>
                                  <p:childTnLst>
                                    <p:set>
                                      <p:cBhvr>
                                        <p:cTn id="266" dur="1" fill="hold">
                                          <p:stCondLst>
                                            <p:cond delay="0"/>
                                          </p:stCondLst>
                                        </p:cTn>
                                        <p:tgtEl>
                                          <p:spTgt spid="90"/>
                                        </p:tgtEl>
                                        <p:attrNameLst>
                                          <p:attrName>style.visibility</p:attrName>
                                        </p:attrNameLst>
                                      </p:cBhvr>
                                      <p:to>
                                        <p:strVal val="hidden"/>
                                      </p:to>
                                    </p:set>
                                  </p:childTnLst>
                                </p:cTn>
                              </p:par>
                              <p:par>
                                <p:cTn id="267" presetID="1" presetClass="entr" presetSubtype="0" fill="hold" nodeType="withEffect">
                                  <p:stCondLst>
                                    <p:cond delay="58000"/>
                                  </p:stCondLst>
                                  <p:childTnLst>
                                    <p:set>
                                      <p:cBhvr>
                                        <p:cTn id="268" dur="1" fill="hold">
                                          <p:stCondLst>
                                            <p:cond delay="0"/>
                                          </p:stCondLst>
                                        </p:cTn>
                                        <p:tgtEl>
                                          <p:spTgt spid="92"/>
                                        </p:tgtEl>
                                        <p:attrNameLst>
                                          <p:attrName>style.visibility</p:attrName>
                                        </p:attrNameLst>
                                      </p:cBhvr>
                                      <p:to>
                                        <p:strVal val="visible"/>
                                      </p:to>
                                    </p:set>
                                  </p:childTnLst>
                                </p:cTn>
                              </p:par>
                              <p:par>
                                <p:cTn id="269" presetID="1" presetClass="exit" presetSubtype="0" fill="hold" nodeType="withEffect">
                                  <p:stCondLst>
                                    <p:cond delay="58000"/>
                                  </p:stCondLst>
                                  <p:childTnLst>
                                    <p:set>
                                      <p:cBhvr>
                                        <p:cTn id="270" dur="1" fill="hold">
                                          <p:stCondLst>
                                            <p:cond delay="0"/>
                                          </p:stCondLst>
                                        </p:cTn>
                                        <p:tgtEl>
                                          <p:spTgt spid="91"/>
                                        </p:tgtEl>
                                        <p:attrNameLst>
                                          <p:attrName>style.visibility</p:attrName>
                                        </p:attrNameLst>
                                      </p:cBhvr>
                                      <p:to>
                                        <p:strVal val="hidden"/>
                                      </p:to>
                                    </p:set>
                                  </p:childTnLst>
                                </p:cTn>
                              </p:par>
                              <p:par>
                                <p:cTn id="271" presetID="1" presetClass="entr" presetSubtype="0" fill="hold" nodeType="withEffect">
                                  <p:stCondLst>
                                    <p:cond delay="59000"/>
                                  </p:stCondLst>
                                  <p:childTnLst>
                                    <p:set>
                                      <p:cBhvr>
                                        <p:cTn id="272" dur="1" fill="hold">
                                          <p:stCondLst>
                                            <p:cond delay="0"/>
                                          </p:stCondLst>
                                        </p:cTn>
                                        <p:tgtEl>
                                          <p:spTgt spid="93"/>
                                        </p:tgtEl>
                                        <p:attrNameLst>
                                          <p:attrName>style.visibility</p:attrName>
                                        </p:attrNameLst>
                                      </p:cBhvr>
                                      <p:to>
                                        <p:strVal val="visible"/>
                                      </p:to>
                                    </p:set>
                                  </p:childTnLst>
                                </p:cTn>
                              </p:par>
                              <p:par>
                                <p:cTn id="273" presetID="1" presetClass="exit" presetSubtype="0" fill="hold" nodeType="withEffect">
                                  <p:stCondLst>
                                    <p:cond delay="59000"/>
                                  </p:stCondLst>
                                  <p:childTnLst>
                                    <p:set>
                                      <p:cBhvr>
                                        <p:cTn id="274" dur="1" fill="hold">
                                          <p:stCondLst>
                                            <p:cond delay="0"/>
                                          </p:stCondLst>
                                        </p:cTn>
                                        <p:tgtEl>
                                          <p:spTgt spid="92"/>
                                        </p:tgtEl>
                                        <p:attrNameLst>
                                          <p:attrName>style.visibility</p:attrName>
                                        </p:attrNameLst>
                                      </p:cBhvr>
                                      <p:to>
                                        <p:strVal val="hidden"/>
                                      </p:to>
                                    </p:set>
                                  </p:childTnLst>
                                </p:cTn>
                              </p:par>
                              <p:par>
                                <p:cTn id="275" presetID="1" presetClass="exit" presetSubtype="0" fill="hold" nodeType="withEffect">
                                  <p:stCondLst>
                                    <p:cond delay="60000"/>
                                  </p:stCondLst>
                                  <p:childTnLst>
                                    <p:set>
                                      <p:cBhvr>
                                        <p:cTn id="276" dur="1" fill="hold">
                                          <p:stCondLst>
                                            <p:cond delay="0"/>
                                          </p:stCondLst>
                                        </p:cTn>
                                        <p:tgtEl>
                                          <p:spTgt spid="93"/>
                                        </p:tgtEl>
                                        <p:attrNameLst>
                                          <p:attrName>style.visibility</p:attrName>
                                        </p:attrNameLst>
                                      </p:cBhvr>
                                      <p:to>
                                        <p:strVal val="hidden"/>
                                      </p:to>
                                    </p:set>
                                  </p:childTnLst>
                                </p:cTn>
                              </p:par>
                              <p:par>
                                <p:cTn id="277" presetID="1" presetClass="exit" presetSubtype="0" fill="hold" nodeType="withEffect">
                                  <p:stCondLst>
                                    <p:cond delay="60000"/>
                                  </p:stCondLst>
                                  <p:childTnLst>
                                    <p:set>
                                      <p:cBhvr>
                                        <p:cTn id="278" dur="1" fill="hold">
                                          <p:stCondLst>
                                            <p:cond delay="0"/>
                                          </p:stCondLst>
                                        </p:cTn>
                                        <p:tgtEl>
                                          <p:spTgt spid="99"/>
                                        </p:tgtEl>
                                        <p:attrNameLst>
                                          <p:attrName>style.visibility</p:attrName>
                                        </p:attrNameLst>
                                      </p:cBhvr>
                                      <p:to>
                                        <p:strVal val="hidden"/>
                                      </p:to>
                                    </p:set>
                                  </p:childTnLst>
                                </p:cTn>
                              </p:par>
                              <p:par>
                                <p:cTn id="279" presetID="1" presetClass="entr" presetSubtype="0" fill="hold" nodeType="withEffect">
                                  <p:stCondLst>
                                    <p:cond delay="60000"/>
                                  </p:stCondLst>
                                  <p:childTnLst>
                                    <p:set>
                                      <p:cBhvr>
                                        <p:cTn id="280" dur="1" fill="hold">
                                          <p:stCondLst>
                                            <p:cond delay="0"/>
                                          </p:stCondLst>
                                        </p:cTn>
                                        <p:tgtEl>
                                          <p:spTgt spid="100"/>
                                        </p:tgtEl>
                                        <p:attrNameLst>
                                          <p:attrName>style.visibility</p:attrName>
                                        </p:attrNameLst>
                                      </p:cBhvr>
                                      <p:to>
                                        <p:strVal val="visible"/>
                                      </p:to>
                                    </p:set>
                                  </p:childTnLst>
                                </p:cTn>
                              </p:par>
                              <p:par>
                                <p:cTn id="281" presetID="1" presetClass="exit" presetSubtype="0" fill="hold" nodeType="withEffect">
                                  <p:stCondLst>
                                    <p:cond delay="60000"/>
                                  </p:stCondLst>
                                  <p:childTnLst>
                                    <p:set>
                                      <p:cBhvr>
                                        <p:cTn id="282" dur="1" fill="hold">
                                          <p:stCondLst>
                                            <p:cond delay="0"/>
                                          </p:stCondLst>
                                        </p:cTn>
                                        <p:tgtEl>
                                          <p:spTgt spid="101"/>
                                        </p:tgtEl>
                                        <p:attrNameLst>
                                          <p:attrName>style.visibility</p:attrName>
                                        </p:attrNameLst>
                                      </p:cBhvr>
                                      <p:to>
                                        <p:strVal val="hidden"/>
                                      </p:to>
                                    </p:set>
                                  </p:childTnLst>
                                </p:cTn>
                              </p:par>
                              <p:par>
                                <p:cTn id="283" presetID="1" presetClass="entr" presetSubtype="0" fill="hold" nodeType="withEffect">
                                  <p:stCondLst>
                                    <p:cond delay="60000"/>
                                  </p:stCondLst>
                                  <p:childTnLst>
                                    <p:set>
                                      <p:cBhvr>
                                        <p:cTn id="284" dur="1" fill="hold">
                                          <p:stCondLst>
                                            <p:cond delay="0"/>
                                          </p:stCondLst>
                                        </p:cTn>
                                        <p:tgtEl>
                                          <p:spTgt spid="94"/>
                                        </p:tgtEl>
                                        <p:attrNameLst>
                                          <p:attrName>style.visibility</p:attrName>
                                        </p:attrNameLst>
                                      </p:cBhvr>
                                      <p:to>
                                        <p:strVal val="visible"/>
                                      </p:to>
                                    </p:set>
                                  </p:childTnLst>
                                </p:cTn>
                              </p:par>
                              <p:par>
                                <p:cTn id="285" presetID="1" presetClass="entr" presetSubtype="0" fill="hold" nodeType="withEffect">
                                  <p:stCondLst>
                                    <p:cond delay="60000"/>
                                  </p:stCondLst>
                                  <p:childTnLst>
                                    <p:set>
                                      <p:cBhvr>
                                        <p:cTn id="286" dur="1" fill="hold">
                                          <p:stCondLst>
                                            <p:cond delay="0"/>
                                          </p:stCondLst>
                                        </p:cTn>
                                        <p:tgtEl>
                                          <p:spTgt spid="84"/>
                                        </p:tgtEl>
                                        <p:attrNameLst>
                                          <p:attrName>style.visibility</p:attrName>
                                        </p:attrNameLst>
                                      </p:cBhvr>
                                      <p:to>
                                        <p:strVal val="visible"/>
                                      </p:to>
                                    </p:set>
                                  </p:childTnLst>
                                </p:cTn>
                              </p:par>
                              <p:par>
                                <p:cTn id="287" presetID="1" presetClass="entr" presetSubtype="0" fill="hold" nodeType="withEffect">
                                  <p:stCondLst>
                                    <p:cond delay="61000"/>
                                  </p:stCondLst>
                                  <p:childTnLst>
                                    <p:set>
                                      <p:cBhvr>
                                        <p:cTn id="288" dur="1" fill="hold">
                                          <p:stCondLst>
                                            <p:cond delay="0"/>
                                          </p:stCondLst>
                                        </p:cTn>
                                        <p:tgtEl>
                                          <p:spTgt spid="85"/>
                                        </p:tgtEl>
                                        <p:attrNameLst>
                                          <p:attrName>style.visibility</p:attrName>
                                        </p:attrNameLst>
                                      </p:cBhvr>
                                      <p:to>
                                        <p:strVal val="visible"/>
                                      </p:to>
                                    </p:set>
                                  </p:childTnLst>
                                </p:cTn>
                              </p:par>
                              <p:par>
                                <p:cTn id="289" presetID="1" presetClass="exit" presetSubtype="0" fill="hold" nodeType="withEffect">
                                  <p:stCondLst>
                                    <p:cond delay="61000"/>
                                  </p:stCondLst>
                                  <p:childTnLst>
                                    <p:set>
                                      <p:cBhvr>
                                        <p:cTn id="290" dur="1" fill="hold">
                                          <p:stCondLst>
                                            <p:cond delay="0"/>
                                          </p:stCondLst>
                                        </p:cTn>
                                        <p:tgtEl>
                                          <p:spTgt spid="84"/>
                                        </p:tgtEl>
                                        <p:attrNameLst>
                                          <p:attrName>style.visibility</p:attrName>
                                        </p:attrNameLst>
                                      </p:cBhvr>
                                      <p:to>
                                        <p:strVal val="hidden"/>
                                      </p:to>
                                    </p:set>
                                  </p:childTnLst>
                                </p:cTn>
                              </p:par>
                              <p:par>
                                <p:cTn id="291" presetID="1" presetClass="entr" presetSubtype="0" fill="hold" nodeType="withEffect">
                                  <p:stCondLst>
                                    <p:cond delay="62000"/>
                                  </p:stCondLst>
                                  <p:childTnLst>
                                    <p:set>
                                      <p:cBhvr>
                                        <p:cTn id="292" dur="1" fill="hold">
                                          <p:stCondLst>
                                            <p:cond delay="0"/>
                                          </p:stCondLst>
                                        </p:cTn>
                                        <p:tgtEl>
                                          <p:spTgt spid="86"/>
                                        </p:tgtEl>
                                        <p:attrNameLst>
                                          <p:attrName>style.visibility</p:attrName>
                                        </p:attrNameLst>
                                      </p:cBhvr>
                                      <p:to>
                                        <p:strVal val="visible"/>
                                      </p:to>
                                    </p:set>
                                  </p:childTnLst>
                                </p:cTn>
                              </p:par>
                              <p:par>
                                <p:cTn id="293" presetID="1" presetClass="exit" presetSubtype="0" fill="hold" nodeType="withEffect">
                                  <p:stCondLst>
                                    <p:cond delay="62000"/>
                                  </p:stCondLst>
                                  <p:childTnLst>
                                    <p:set>
                                      <p:cBhvr>
                                        <p:cTn id="294" dur="1" fill="hold">
                                          <p:stCondLst>
                                            <p:cond delay="0"/>
                                          </p:stCondLst>
                                        </p:cTn>
                                        <p:tgtEl>
                                          <p:spTgt spid="85"/>
                                        </p:tgtEl>
                                        <p:attrNameLst>
                                          <p:attrName>style.visibility</p:attrName>
                                        </p:attrNameLst>
                                      </p:cBhvr>
                                      <p:to>
                                        <p:strVal val="hidden"/>
                                      </p:to>
                                    </p:set>
                                  </p:childTnLst>
                                </p:cTn>
                              </p:par>
                              <p:par>
                                <p:cTn id="295" presetID="1" presetClass="entr" presetSubtype="0" fill="hold" nodeType="withEffect">
                                  <p:stCondLst>
                                    <p:cond delay="63000"/>
                                  </p:stCondLst>
                                  <p:childTnLst>
                                    <p:set>
                                      <p:cBhvr>
                                        <p:cTn id="296" dur="1" fill="hold">
                                          <p:stCondLst>
                                            <p:cond delay="0"/>
                                          </p:stCondLst>
                                        </p:cTn>
                                        <p:tgtEl>
                                          <p:spTgt spid="87"/>
                                        </p:tgtEl>
                                        <p:attrNameLst>
                                          <p:attrName>style.visibility</p:attrName>
                                        </p:attrNameLst>
                                      </p:cBhvr>
                                      <p:to>
                                        <p:strVal val="visible"/>
                                      </p:to>
                                    </p:set>
                                  </p:childTnLst>
                                </p:cTn>
                              </p:par>
                              <p:par>
                                <p:cTn id="297" presetID="1" presetClass="exit" presetSubtype="0" fill="hold" nodeType="withEffect">
                                  <p:stCondLst>
                                    <p:cond delay="63000"/>
                                  </p:stCondLst>
                                  <p:childTnLst>
                                    <p:set>
                                      <p:cBhvr>
                                        <p:cTn id="298" dur="1" fill="hold">
                                          <p:stCondLst>
                                            <p:cond delay="0"/>
                                          </p:stCondLst>
                                        </p:cTn>
                                        <p:tgtEl>
                                          <p:spTgt spid="86"/>
                                        </p:tgtEl>
                                        <p:attrNameLst>
                                          <p:attrName>style.visibility</p:attrName>
                                        </p:attrNameLst>
                                      </p:cBhvr>
                                      <p:to>
                                        <p:strVal val="hidden"/>
                                      </p:to>
                                    </p:set>
                                  </p:childTnLst>
                                </p:cTn>
                              </p:par>
                              <p:par>
                                <p:cTn id="299" presetID="1" presetClass="entr" presetSubtype="0" fill="hold" nodeType="withEffect">
                                  <p:stCondLst>
                                    <p:cond delay="64000"/>
                                  </p:stCondLst>
                                  <p:childTnLst>
                                    <p:set>
                                      <p:cBhvr>
                                        <p:cTn id="300" dur="1" fill="hold">
                                          <p:stCondLst>
                                            <p:cond delay="0"/>
                                          </p:stCondLst>
                                        </p:cTn>
                                        <p:tgtEl>
                                          <p:spTgt spid="88"/>
                                        </p:tgtEl>
                                        <p:attrNameLst>
                                          <p:attrName>style.visibility</p:attrName>
                                        </p:attrNameLst>
                                      </p:cBhvr>
                                      <p:to>
                                        <p:strVal val="visible"/>
                                      </p:to>
                                    </p:set>
                                  </p:childTnLst>
                                </p:cTn>
                              </p:par>
                              <p:par>
                                <p:cTn id="301" presetID="1" presetClass="exit" presetSubtype="0" fill="hold" nodeType="withEffect">
                                  <p:stCondLst>
                                    <p:cond delay="64000"/>
                                  </p:stCondLst>
                                  <p:childTnLst>
                                    <p:set>
                                      <p:cBhvr>
                                        <p:cTn id="302" dur="1" fill="hold">
                                          <p:stCondLst>
                                            <p:cond delay="0"/>
                                          </p:stCondLst>
                                        </p:cTn>
                                        <p:tgtEl>
                                          <p:spTgt spid="87"/>
                                        </p:tgtEl>
                                        <p:attrNameLst>
                                          <p:attrName>style.visibility</p:attrName>
                                        </p:attrNameLst>
                                      </p:cBhvr>
                                      <p:to>
                                        <p:strVal val="hidden"/>
                                      </p:to>
                                    </p:set>
                                  </p:childTnLst>
                                </p:cTn>
                              </p:par>
                              <p:par>
                                <p:cTn id="303" presetID="1" presetClass="entr" presetSubtype="0" fill="hold" nodeType="withEffect">
                                  <p:stCondLst>
                                    <p:cond delay="65000"/>
                                  </p:stCondLst>
                                  <p:childTnLst>
                                    <p:set>
                                      <p:cBhvr>
                                        <p:cTn id="304" dur="1" fill="hold">
                                          <p:stCondLst>
                                            <p:cond delay="0"/>
                                          </p:stCondLst>
                                        </p:cTn>
                                        <p:tgtEl>
                                          <p:spTgt spid="89"/>
                                        </p:tgtEl>
                                        <p:attrNameLst>
                                          <p:attrName>style.visibility</p:attrName>
                                        </p:attrNameLst>
                                      </p:cBhvr>
                                      <p:to>
                                        <p:strVal val="visible"/>
                                      </p:to>
                                    </p:set>
                                  </p:childTnLst>
                                </p:cTn>
                              </p:par>
                              <p:par>
                                <p:cTn id="305" presetID="1" presetClass="exit" presetSubtype="0" fill="hold" nodeType="withEffect">
                                  <p:stCondLst>
                                    <p:cond delay="65000"/>
                                  </p:stCondLst>
                                  <p:childTnLst>
                                    <p:set>
                                      <p:cBhvr>
                                        <p:cTn id="306" dur="1" fill="hold">
                                          <p:stCondLst>
                                            <p:cond delay="0"/>
                                          </p:stCondLst>
                                        </p:cTn>
                                        <p:tgtEl>
                                          <p:spTgt spid="88"/>
                                        </p:tgtEl>
                                        <p:attrNameLst>
                                          <p:attrName>style.visibility</p:attrName>
                                        </p:attrNameLst>
                                      </p:cBhvr>
                                      <p:to>
                                        <p:strVal val="hidden"/>
                                      </p:to>
                                    </p:set>
                                  </p:childTnLst>
                                </p:cTn>
                              </p:par>
                              <p:par>
                                <p:cTn id="307" presetID="1" presetClass="entr" presetSubtype="0" fill="hold" nodeType="withEffect">
                                  <p:stCondLst>
                                    <p:cond delay="66000"/>
                                  </p:stCondLst>
                                  <p:childTnLst>
                                    <p:set>
                                      <p:cBhvr>
                                        <p:cTn id="308" dur="1" fill="hold">
                                          <p:stCondLst>
                                            <p:cond delay="0"/>
                                          </p:stCondLst>
                                        </p:cTn>
                                        <p:tgtEl>
                                          <p:spTgt spid="90"/>
                                        </p:tgtEl>
                                        <p:attrNameLst>
                                          <p:attrName>style.visibility</p:attrName>
                                        </p:attrNameLst>
                                      </p:cBhvr>
                                      <p:to>
                                        <p:strVal val="visible"/>
                                      </p:to>
                                    </p:set>
                                  </p:childTnLst>
                                </p:cTn>
                              </p:par>
                              <p:par>
                                <p:cTn id="309" presetID="1" presetClass="exit" presetSubtype="0" fill="hold" nodeType="withEffect">
                                  <p:stCondLst>
                                    <p:cond delay="66000"/>
                                  </p:stCondLst>
                                  <p:childTnLst>
                                    <p:set>
                                      <p:cBhvr>
                                        <p:cTn id="310" dur="1" fill="hold">
                                          <p:stCondLst>
                                            <p:cond delay="0"/>
                                          </p:stCondLst>
                                        </p:cTn>
                                        <p:tgtEl>
                                          <p:spTgt spid="89"/>
                                        </p:tgtEl>
                                        <p:attrNameLst>
                                          <p:attrName>style.visibility</p:attrName>
                                        </p:attrNameLst>
                                      </p:cBhvr>
                                      <p:to>
                                        <p:strVal val="hidden"/>
                                      </p:to>
                                    </p:set>
                                  </p:childTnLst>
                                </p:cTn>
                              </p:par>
                              <p:par>
                                <p:cTn id="311" presetID="1" presetClass="entr" presetSubtype="0" fill="hold" nodeType="withEffect">
                                  <p:stCondLst>
                                    <p:cond delay="67000"/>
                                  </p:stCondLst>
                                  <p:childTnLst>
                                    <p:set>
                                      <p:cBhvr>
                                        <p:cTn id="312" dur="1" fill="hold">
                                          <p:stCondLst>
                                            <p:cond delay="0"/>
                                          </p:stCondLst>
                                        </p:cTn>
                                        <p:tgtEl>
                                          <p:spTgt spid="91"/>
                                        </p:tgtEl>
                                        <p:attrNameLst>
                                          <p:attrName>style.visibility</p:attrName>
                                        </p:attrNameLst>
                                      </p:cBhvr>
                                      <p:to>
                                        <p:strVal val="visible"/>
                                      </p:to>
                                    </p:set>
                                  </p:childTnLst>
                                </p:cTn>
                              </p:par>
                              <p:par>
                                <p:cTn id="313" presetID="1" presetClass="exit" presetSubtype="0" fill="hold" nodeType="withEffect">
                                  <p:stCondLst>
                                    <p:cond delay="67000"/>
                                  </p:stCondLst>
                                  <p:childTnLst>
                                    <p:set>
                                      <p:cBhvr>
                                        <p:cTn id="314" dur="1" fill="hold">
                                          <p:stCondLst>
                                            <p:cond delay="0"/>
                                          </p:stCondLst>
                                        </p:cTn>
                                        <p:tgtEl>
                                          <p:spTgt spid="90"/>
                                        </p:tgtEl>
                                        <p:attrNameLst>
                                          <p:attrName>style.visibility</p:attrName>
                                        </p:attrNameLst>
                                      </p:cBhvr>
                                      <p:to>
                                        <p:strVal val="hidden"/>
                                      </p:to>
                                    </p:set>
                                  </p:childTnLst>
                                </p:cTn>
                              </p:par>
                              <p:par>
                                <p:cTn id="315" presetID="1" presetClass="entr" presetSubtype="0" fill="hold" nodeType="withEffect">
                                  <p:stCondLst>
                                    <p:cond delay="68000"/>
                                  </p:stCondLst>
                                  <p:childTnLst>
                                    <p:set>
                                      <p:cBhvr>
                                        <p:cTn id="316" dur="1" fill="hold">
                                          <p:stCondLst>
                                            <p:cond delay="0"/>
                                          </p:stCondLst>
                                        </p:cTn>
                                        <p:tgtEl>
                                          <p:spTgt spid="92"/>
                                        </p:tgtEl>
                                        <p:attrNameLst>
                                          <p:attrName>style.visibility</p:attrName>
                                        </p:attrNameLst>
                                      </p:cBhvr>
                                      <p:to>
                                        <p:strVal val="visible"/>
                                      </p:to>
                                    </p:set>
                                  </p:childTnLst>
                                </p:cTn>
                              </p:par>
                              <p:par>
                                <p:cTn id="317" presetID="1" presetClass="exit" presetSubtype="0" fill="hold" nodeType="withEffect">
                                  <p:stCondLst>
                                    <p:cond delay="68000"/>
                                  </p:stCondLst>
                                  <p:childTnLst>
                                    <p:set>
                                      <p:cBhvr>
                                        <p:cTn id="318" dur="1" fill="hold">
                                          <p:stCondLst>
                                            <p:cond delay="0"/>
                                          </p:stCondLst>
                                        </p:cTn>
                                        <p:tgtEl>
                                          <p:spTgt spid="91"/>
                                        </p:tgtEl>
                                        <p:attrNameLst>
                                          <p:attrName>style.visibility</p:attrName>
                                        </p:attrNameLst>
                                      </p:cBhvr>
                                      <p:to>
                                        <p:strVal val="hidden"/>
                                      </p:to>
                                    </p:set>
                                  </p:childTnLst>
                                </p:cTn>
                              </p:par>
                              <p:par>
                                <p:cTn id="319" presetID="1" presetClass="entr" presetSubtype="0" fill="hold" nodeType="withEffect">
                                  <p:stCondLst>
                                    <p:cond delay="69000"/>
                                  </p:stCondLst>
                                  <p:childTnLst>
                                    <p:set>
                                      <p:cBhvr>
                                        <p:cTn id="320" dur="1" fill="hold">
                                          <p:stCondLst>
                                            <p:cond delay="0"/>
                                          </p:stCondLst>
                                        </p:cTn>
                                        <p:tgtEl>
                                          <p:spTgt spid="93"/>
                                        </p:tgtEl>
                                        <p:attrNameLst>
                                          <p:attrName>style.visibility</p:attrName>
                                        </p:attrNameLst>
                                      </p:cBhvr>
                                      <p:to>
                                        <p:strVal val="visible"/>
                                      </p:to>
                                    </p:set>
                                  </p:childTnLst>
                                </p:cTn>
                              </p:par>
                              <p:par>
                                <p:cTn id="321" presetID="1" presetClass="exit" presetSubtype="0" fill="hold" nodeType="withEffect">
                                  <p:stCondLst>
                                    <p:cond delay="69000"/>
                                  </p:stCondLst>
                                  <p:childTnLst>
                                    <p:set>
                                      <p:cBhvr>
                                        <p:cTn id="322" dur="1" fill="hold">
                                          <p:stCondLst>
                                            <p:cond delay="0"/>
                                          </p:stCondLst>
                                        </p:cTn>
                                        <p:tgtEl>
                                          <p:spTgt spid="92"/>
                                        </p:tgtEl>
                                        <p:attrNameLst>
                                          <p:attrName>style.visibility</p:attrName>
                                        </p:attrNameLst>
                                      </p:cBhvr>
                                      <p:to>
                                        <p:strVal val="hidden"/>
                                      </p:to>
                                    </p:set>
                                  </p:childTnLst>
                                </p:cTn>
                              </p:par>
                              <p:par>
                                <p:cTn id="323" presetID="1" presetClass="exit" presetSubtype="0" fill="hold" nodeType="withEffect">
                                  <p:stCondLst>
                                    <p:cond delay="70000"/>
                                  </p:stCondLst>
                                  <p:childTnLst>
                                    <p:set>
                                      <p:cBhvr>
                                        <p:cTn id="324" dur="1" fill="hold">
                                          <p:stCondLst>
                                            <p:cond delay="0"/>
                                          </p:stCondLst>
                                        </p:cTn>
                                        <p:tgtEl>
                                          <p:spTgt spid="93"/>
                                        </p:tgtEl>
                                        <p:attrNameLst>
                                          <p:attrName>style.visibility</p:attrName>
                                        </p:attrNameLst>
                                      </p:cBhvr>
                                      <p:to>
                                        <p:strVal val="hidden"/>
                                      </p:to>
                                    </p:set>
                                  </p:childTnLst>
                                </p:cTn>
                              </p:par>
                              <p:par>
                                <p:cTn id="325" presetID="1" presetClass="entr" presetSubtype="0" fill="hold" nodeType="withEffect">
                                  <p:stCondLst>
                                    <p:cond delay="70000"/>
                                  </p:stCondLst>
                                  <p:childTnLst>
                                    <p:set>
                                      <p:cBhvr>
                                        <p:cTn id="326" dur="1" fill="hold">
                                          <p:stCondLst>
                                            <p:cond delay="0"/>
                                          </p:stCondLst>
                                        </p:cTn>
                                        <p:tgtEl>
                                          <p:spTgt spid="95"/>
                                        </p:tgtEl>
                                        <p:attrNameLst>
                                          <p:attrName>style.visibility</p:attrName>
                                        </p:attrNameLst>
                                      </p:cBhvr>
                                      <p:to>
                                        <p:strVal val="visible"/>
                                      </p:to>
                                    </p:set>
                                  </p:childTnLst>
                                </p:cTn>
                              </p:par>
                              <p:par>
                                <p:cTn id="327" presetID="1" presetClass="exit" presetSubtype="0" fill="hold" nodeType="withEffect">
                                  <p:stCondLst>
                                    <p:cond delay="70000"/>
                                  </p:stCondLst>
                                  <p:childTnLst>
                                    <p:set>
                                      <p:cBhvr>
                                        <p:cTn id="328" dur="1" fill="hold">
                                          <p:stCondLst>
                                            <p:cond delay="0"/>
                                          </p:stCondLst>
                                        </p:cTn>
                                        <p:tgtEl>
                                          <p:spTgt spid="94"/>
                                        </p:tgtEl>
                                        <p:attrNameLst>
                                          <p:attrName>style.visibility</p:attrName>
                                        </p:attrNameLst>
                                      </p:cBhvr>
                                      <p:to>
                                        <p:strVal val="hidden"/>
                                      </p:to>
                                    </p:set>
                                  </p:childTnLst>
                                </p:cTn>
                              </p:par>
                              <p:par>
                                <p:cTn id="329" presetID="1" presetClass="entr" presetSubtype="0" fill="hold" nodeType="withEffect">
                                  <p:stCondLst>
                                    <p:cond delay="70000"/>
                                  </p:stCondLst>
                                  <p:childTnLst>
                                    <p:set>
                                      <p:cBhvr>
                                        <p:cTn id="330" dur="1" fill="hold">
                                          <p:stCondLst>
                                            <p:cond delay="0"/>
                                          </p:stCondLst>
                                        </p:cTn>
                                        <p:tgtEl>
                                          <p:spTgt spid="84"/>
                                        </p:tgtEl>
                                        <p:attrNameLst>
                                          <p:attrName>style.visibility</p:attrName>
                                        </p:attrNameLst>
                                      </p:cBhvr>
                                      <p:to>
                                        <p:strVal val="visible"/>
                                      </p:to>
                                    </p:set>
                                  </p:childTnLst>
                                </p:cTn>
                              </p:par>
                              <p:par>
                                <p:cTn id="331" presetID="1" presetClass="entr" presetSubtype="0" fill="hold" nodeType="withEffect">
                                  <p:stCondLst>
                                    <p:cond delay="71000"/>
                                  </p:stCondLst>
                                  <p:childTnLst>
                                    <p:set>
                                      <p:cBhvr>
                                        <p:cTn id="332" dur="1" fill="hold">
                                          <p:stCondLst>
                                            <p:cond delay="0"/>
                                          </p:stCondLst>
                                        </p:cTn>
                                        <p:tgtEl>
                                          <p:spTgt spid="85"/>
                                        </p:tgtEl>
                                        <p:attrNameLst>
                                          <p:attrName>style.visibility</p:attrName>
                                        </p:attrNameLst>
                                      </p:cBhvr>
                                      <p:to>
                                        <p:strVal val="visible"/>
                                      </p:to>
                                    </p:set>
                                  </p:childTnLst>
                                </p:cTn>
                              </p:par>
                              <p:par>
                                <p:cTn id="333" presetID="1" presetClass="exit" presetSubtype="0" fill="hold" nodeType="withEffect">
                                  <p:stCondLst>
                                    <p:cond delay="71000"/>
                                  </p:stCondLst>
                                  <p:childTnLst>
                                    <p:set>
                                      <p:cBhvr>
                                        <p:cTn id="334" dur="1" fill="hold">
                                          <p:stCondLst>
                                            <p:cond delay="0"/>
                                          </p:stCondLst>
                                        </p:cTn>
                                        <p:tgtEl>
                                          <p:spTgt spid="84"/>
                                        </p:tgtEl>
                                        <p:attrNameLst>
                                          <p:attrName>style.visibility</p:attrName>
                                        </p:attrNameLst>
                                      </p:cBhvr>
                                      <p:to>
                                        <p:strVal val="hidden"/>
                                      </p:to>
                                    </p:set>
                                  </p:childTnLst>
                                </p:cTn>
                              </p:par>
                              <p:par>
                                <p:cTn id="335" presetID="1" presetClass="entr" presetSubtype="0" fill="hold" nodeType="withEffect">
                                  <p:stCondLst>
                                    <p:cond delay="72000"/>
                                  </p:stCondLst>
                                  <p:childTnLst>
                                    <p:set>
                                      <p:cBhvr>
                                        <p:cTn id="336" dur="1" fill="hold">
                                          <p:stCondLst>
                                            <p:cond delay="0"/>
                                          </p:stCondLst>
                                        </p:cTn>
                                        <p:tgtEl>
                                          <p:spTgt spid="86"/>
                                        </p:tgtEl>
                                        <p:attrNameLst>
                                          <p:attrName>style.visibility</p:attrName>
                                        </p:attrNameLst>
                                      </p:cBhvr>
                                      <p:to>
                                        <p:strVal val="visible"/>
                                      </p:to>
                                    </p:set>
                                  </p:childTnLst>
                                </p:cTn>
                              </p:par>
                              <p:par>
                                <p:cTn id="337" presetID="1" presetClass="exit" presetSubtype="0" fill="hold" nodeType="withEffect">
                                  <p:stCondLst>
                                    <p:cond delay="72000"/>
                                  </p:stCondLst>
                                  <p:childTnLst>
                                    <p:set>
                                      <p:cBhvr>
                                        <p:cTn id="338" dur="1" fill="hold">
                                          <p:stCondLst>
                                            <p:cond delay="0"/>
                                          </p:stCondLst>
                                        </p:cTn>
                                        <p:tgtEl>
                                          <p:spTgt spid="85"/>
                                        </p:tgtEl>
                                        <p:attrNameLst>
                                          <p:attrName>style.visibility</p:attrName>
                                        </p:attrNameLst>
                                      </p:cBhvr>
                                      <p:to>
                                        <p:strVal val="hidden"/>
                                      </p:to>
                                    </p:set>
                                  </p:childTnLst>
                                </p:cTn>
                              </p:par>
                              <p:par>
                                <p:cTn id="339" presetID="1" presetClass="entr" presetSubtype="0" fill="hold" nodeType="withEffect">
                                  <p:stCondLst>
                                    <p:cond delay="73000"/>
                                  </p:stCondLst>
                                  <p:childTnLst>
                                    <p:set>
                                      <p:cBhvr>
                                        <p:cTn id="340" dur="1" fill="hold">
                                          <p:stCondLst>
                                            <p:cond delay="0"/>
                                          </p:stCondLst>
                                        </p:cTn>
                                        <p:tgtEl>
                                          <p:spTgt spid="87"/>
                                        </p:tgtEl>
                                        <p:attrNameLst>
                                          <p:attrName>style.visibility</p:attrName>
                                        </p:attrNameLst>
                                      </p:cBhvr>
                                      <p:to>
                                        <p:strVal val="visible"/>
                                      </p:to>
                                    </p:set>
                                  </p:childTnLst>
                                </p:cTn>
                              </p:par>
                              <p:par>
                                <p:cTn id="341" presetID="1" presetClass="exit" presetSubtype="0" fill="hold" nodeType="withEffect">
                                  <p:stCondLst>
                                    <p:cond delay="73000"/>
                                  </p:stCondLst>
                                  <p:childTnLst>
                                    <p:set>
                                      <p:cBhvr>
                                        <p:cTn id="342" dur="1" fill="hold">
                                          <p:stCondLst>
                                            <p:cond delay="0"/>
                                          </p:stCondLst>
                                        </p:cTn>
                                        <p:tgtEl>
                                          <p:spTgt spid="86"/>
                                        </p:tgtEl>
                                        <p:attrNameLst>
                                          <p:attrName>style.visibility</p:attrName>
                                        </p:attrNameLst>
                                      </p:cBhvr>
                                      <p:to>
                                        <p:strVal val="hidden"/>
                                      </p:to>
                                    </p:set>
                                  </p:childTnLst>
                                </p:cTn>
                              </p:par>
                              <p:par>
                                <p:cTn id="343" presetID="1" presetClass="entr" presetSubtype="0" fill="hold" nodeType="withEffect">
                                  <p:stCondLst>
                                    <p:cond delay="74000"/>
                                  </p:stCondLst>
                                  <p:childTnLst>
                                    <p:set>
                                      <p:cBhvr>
                                        <p:cTn id="344" dur="1" fill="hold">
                                          <p:stCondLst>
                                            <p:cond delay="0"/>
                                          </p:stCondLst>
                                        </p:cTn>
                                        <p:tgtEl>
                                          <p:spTgt spid="88"/>
                                        </p:tgtEl>
                                        <p:attrNameLst>
                                          <p:attrName>style.visibility</p:attrName>
                                        </p:attrNameLst>
                                      </p:cBhvr>
                                      <p:to>
                                        <p:strVal val="visible"/>
                                      </p:to>
                                    </p:set>
                                  </p:childTnLst>
                                </p:cTn>
                              </p:par>
                              <p:par>
                                <p:cTn id="345" presetID="1" presetClass="exit" presetSubtype="0" fill="hold" nodeType="withEffect">
                                  <p:stCondLst>
                                    <p:cond delay="74000"/>
                                  </p:stCondLst>
                                  <p:childTnLst>
                                    <p:set>
                                      <p:cBhvr>
                                        <p:cTn id="346" dur="1" fill="hold">
                                          <p:stCondLst>
                                            <p:cond delay="0"/>
                                          </p:stCondLst>
                                        </p:cTn>
                                        <p:tgtEl>
                                          <p:spTgt spid="87"/>
                                        </p:tgtEl>
                                        <p:attrNameLst>
                                          <p:attrName>style.visibility</p:attrName>
                                        </p:attrNameLst>
                                      </p:cBhvr>
                                      <p:to>
                                        <p:strVal val="hidden"/>
                                      </p:to>
                                    </p:set>
                                  </p:childTnLst>
                                </p:cTn>
                              </p:par>
                              <p:par>
                                <p:cTn id="347" presetID="1" presetClass="entr" presetSubtype="0" fill="hold" nodeType="withEffect">
                                  <p:stCondLst>
                                    <p:cond delay="75000"/>
                                  </p:stCondLst>
                                  <p:childTnLst>
                                    <p:set>
                                      <p:cBhvr>
                                        <p:cTn id="348" dur="1" fill="hold">
                                          <p:stCondLst>
                                            <p:cond delay="0"/>
                                          </p:stCondLst>
                                        </p:cTn>
                                        <p:tgtEl>
                                          <p:spTgt spid="89"/>
                                        </p:tgtEl>
                                        <p:attrNameLst>
                                          <p:attrName>style.visibility</p:attrName>
                                        </p:attrNameLst>
                                      </p:cBhvr>
                                      <p:to>
                                        <p:strVal val="visible"/>
                                      </p:to>
                                    </p:set>
                                  </p:childTnLst>
                                </p:cTn>
                              </p:par>
                              <p:par>
                                <p:cTn id="349" presetID="1" presetClass="exit" presetSubtype="0" fill="hold" nodeType="withEffect">
                                  <p:stCondLst>
                                    <p:cond delay="75000"/>
                                  </p:stCondLst>
                                  <p:childTnLst>
                                    <p:set>
                                      <p:cBhvr>
                                        <p:cTn id="350" dur="1" fill="hold">
                                          <p:stCondLst>
                                            <p:cond delay="0"/>
                                          </p:stCondLst>
                                        </p:cTn>
                                        <p:tgtEl>
                                          <p:spTgt spid="88"/>
                                        </p:tgtEl>
                                        <p:attrNameLst>
                                          <p:attrName>style.visibility</p:attrName>
                                        </p:attrNameLst>
                                      </p:cBhvr>
                                      <p:to>
                                        <p:strVal val="hidden"/>
                                      </p:to>
                                    </p:set>
                                  </p:childTnLst>
                                </p:cTn>
                              </p:par>
                              <p:par>
                                <p:cTn id="351" presetID="1" presetClass="entr" presetSubtype="0" fill="hold" nodeType="withEffect">
                                  <p:stCondLst>
                                    <p:cond delay="76000"/>
                                  </p:stCondLst>
                                  <p:childTnLst>
                                    <p:set>
                                      <p:cBhvr>
                                        <p:cTn id="352" dur="1" fill="hold">
                                          <p:stCondLst>
                                            <p:cond delay="0"/>
                                          </p:stCondLst>
                                        </p:cTn>
                                        <p:tgtEl>
                                          <p:spTgt spid="90"/>
                                        </p:tgtEl>
                                        <p:attrNameLst>
                                          <p:attrName>style.visibility</p:attrName>
                                        </p:attrNameLst>
                                      </p:cBhvr>
                                      <p:to>
                                        <p:strVal val="visible"/>
                                      </p:to>
                                    </p:set>
                                  </p:childTnLst>
                                </p:cTn>
                              </p:par>
                              <p:par>
                                <p:cTn id="353" presetID="1" presetClass="exit" presetSubtype="0" fill="hold" nodeType="withEffect">
                                  <p:stCondLst>
                                    <p:cond delay="76000"/>
                                  </p:stCondLst>
                                  <p:childTnLst>
                                    <p:set>
                                      <p:cBhvr>
                                        <p:cTn id="354" dur="1" fill="hold">
                                          <p:stCondLst>
                                            <p:cond delay="0"/>
                                          </p:stCondLst>
                                        </p:cTn>
                                        <p:tgtEl>
                                          <p:spTgt spid="89"/>
                                        </p:tgtEl>
                                        <p:attrNameLst>
                                          <p:attrName>style.visibility</p:attrName>
                                        </p:attrNameLst>
                                      </p:cBhvr>
                                      <p:to>
                                        <p:strVal val="hidden"/>
                                      </p:to>
                                    </p:set>
                                  </p:childTnLst>
                                </p:cTn>
                              </p:par>
                              <p:par>
                                <p:cTn id="355" presetID="1" presetClass="entr" presetSubtype="0" fill="hold" nodeType="withEffect">
                                  <p:stCondLst>
                                    <p:cond delay="77000"/>
                                  </p:stCondLst>
                                  <p:childTnLst>
                                    <p:set>
                                      <p:cBhvr>
                                        <p:cTn id="356" dur="1" fill="hold">
                                          <p:stCondLst>
                                            <p:cond delay="0"/>
                                          </p:stCondLst>
                                        </p:cTn>
                                        <p:tgtEl>
                                          <p:spTgt spid="91"/>
                                        </p:tgtEl>
                                        <p:attrNameLst>
                                          <p:attrName>style.visibility</p:attrName>
                                        </p:attrNameLst>
                                      </p:cBhvr>
                                      <p:to>
                                        <p:strVal val="visible"/>
                                      </p:to>
                                    </p:set>
                                  </p:childTnLst>
                                </p:cTn>
                              </p:par>
                              <p:par>
                                <p:cTn id="357" presetID="1" presetClass="exit" presetSubtype="0" fill="hold" nodeType="withEffect">
                                  <p:stCondLst>
                                    <p:cond delay="77000"/>
                                  </p:stCondLst>
                                  <p:childTnLst>
                                    <p:set>
                                      <p:cBhvr>
                                        <p:cTn id="358" dur="1" fill="hold">
                                          <p:stCondLst>
                                            <p:cond delay="0"/>
                                          </p:stCondLst>
                                        </p:cTn>
                                        <p:tgtEl>
                                          <p:spTgt spid="90"/>
                                        </p:tgtEl>
                                        <p:attrNameLst>
                                          <p:attrName>style.visibility</p:attrName>
                                        </p:attrNameLst>
                                      </p:cBhvr>
                                      <p:to>
                                        <p:strVal val="hidden"/>
                                      </p:to>
                                    </p:set>
                                  </p:childTnLst>
                                </p:cTn>
                              </p:par>
                              <p:par>
                                <p:cTn id="359" presetID="1" presetClass="entr" presetSubtype="0" fill="hold" nodeType="withEffect">
                                  <p:stCondLst>
                                    <p:cond delay="78000"/>
                                  </p:stCondLst>
                                  <p:childTnLst>
                                    <p:set>
                                      <p:cBhvr>
                                        <p:cTn id="360" dur="1" fill="hold">
                                          <p:stCondLst>
                                            <p:cond delay="0"/>
                                          </p:stCondLst>
                                        </p:cTn>
                                        <p:tgtEl>
                                          <p:spTgt spid="92"/>
                                        </p:tgtEl>
                                        <p:attrNameLst>
                                          <p:attrName>style.visibility</p:attrName>
                                        </p:attrNameLst>
                                      </p:cBhvr>
                                      <p:to>
                                        <p:strVal val="visible"/>
                                      </p:to>
                                    </p:set>
                                  </p:childTnLst>
                                </p:cTn>
                              </p:par>
                              <p:par>
                                <p:cTn id="361" presetID="1" presetClass="exit" presetSubtype="0" fill="hold" nodeType="withEffect">
                                  <p:stCondLst>
                                    <p:cond delay="78000"/>
                                  </p:stCondLst>
                                  <p:childTnLst>
                                    <p:set>
                                      <p:cBhvr>
                                        <p:cTn id="362" dur="1" fill="hold">
                                          <p:stCondLst>
                                            <p:cond delay="0"/>
                                          </p:stCondLst>
                                        </p:cTn>
                                        <p:tgtEl>
                                          <p:spTgt spid="91"/>
                                        </p:tgtEl>
                                        <p:attrNameLst>
                                          <p:attrName>style.visibility</p:attrName>
                                        </p:attrNameLst>
                                      </p:cBhvr>
                                      <p:to>
                                        <p:strVal val="hidden"/>
                                      </p:to>
                                    </p:set>
                                  </p:childTnLst>
                                </p:cTn>
                              </p:par>
                              <p:par>
                                <p:cTn id="363" presetID="1" presetClass="entr" presetSubtype="0" fill="hold" nodeType="withEffect">
                                  <p:stCondLst>
                                    <p:cond delay="79000"/>
                                  </p:stCondLst>
                                  <p:childTnLst>
                                    <p:set>
                                      <p:cBhvr>
                                        <p:cTn id="364" dur="1" fill="hold">
                                          <p:stCondLst>
                                            <p:cond delay="0"/>
                                          </p:stCondLst>
                                        </p:cTn>
                                        <p:tgtEl>
                                          <p:spTgt spid="93"/>
                                        </p:tgtEl>
                                        <p:attrNameLst>
                                          <p:attrName>style.visibility</p:attrName>
                                        </p:attrNameLst>
                                      </p:cBhvr>
                                      <p:to>
                                        <p:strVal val="visible"/>
                                      </p:to>
                                    </p:set>
                                  </p:childTnLst>
                                </p:cTn>
                              </p:par>
                              <p:par>
                                <p:cTn id="365" presetID="1" presetClass="exit" presetSubtype="0" fill="hold" nodeType="withEffect">
                                  <p:stCondLst>
                                    <p:cond delay="79000"/>
                                  </p:stCondLst>
                                  <p:childTnLst>
                                    <p:set>
                                      <p:cBhvr>
                                        <p:cTn id="366" dur="1" fill="hold">
                                          <p:stCondLst>
                                            <p:cond delay="0"/>
                                          </p:stCondLst>
                                        </p:cTn>
                                        <p:tgtEl>
                                          <p:spTgt spid="92"/>
                                        </p:tgtEl>
                                        <p:attrNameLst>
                                          <p:attrName>style.visibility</p:attrName>
                                        </p:attrNameLst>
                                      </p:cBhvr>
                                      <p:to>
                                        <p:strVal val="hidden"/>
                                      </p:to>
                                    </p:set>
                                  </p:childTnLst>
                                </p:cTn>
                              </p:par>
                              <p:par>
                                <p:cTn id="367" presetID="1" presetClass="exit" presetSubtype="0" fill="hold" nodeType="withEffect">
                                  <p:stCondLst>
                                    <p:cond delay="80000"/>
                                  </p:stCondLst>
                                  <p:childTnLst>
                                    <p:set>
                                      <p:cBhvr>
                                        <p:cTn id="368" dur="1" fill="hold">
                                          <p:stCondLst>
                                            <p:cond delay="0"/>
                                          </p:stCondLst>
                                        </p:cTn>
                                        <p:tgtEl>
                                          <p:spTgt spid="93"/>
                                        </p:tgtEl>
                                        <p:attrNameLst>
                                          <p:attrName>style.visibility</p:attrName>
                                        </p:attrNameLst>
                                      </p:cBhvr>
                                      <p:to>
                                        <p:strVal val="hidden"/>
                                      </p:to>
                                    </p:set>
                                  </p:childTnLst>
                                </p:cTn>
                              </p:par>
                              <p:par>
                                <p:cTn id="369" presetID="1" presetClass="exit" presetSubtype="0" fill="hold" nodeType="withEffect">
                                  <p:stCondLst>
                                    <p:cond delay="80000"/>
                                  </p:stCondLst>
                                  <p:childTnLst>
                                    <p:set>
                                      <p:cBhvr>
                                        <p:cTn id="370" dur="1" fill="hold">
                                          <p:stCondLst>
                                            <p:cond delay="0"/>
                                          </p:stCondLst>
                                        </p:cTn>
                                        <p:tgtEl>
                                          <p:spTgt spid="95"/>
                                        </p:tgtEl>
                                        <p:attrNameLst>
                                          <p:attrName>style.visibility</p:attrName>
                                        </p:attrNameLst>
                                      </p:cBhvr>
                                      <p:to>
                                        <p:strVal val="hidden"/>
                                      </p:to>
                                    </p:set>
                                  </p:childTnLst>
                                </p:cTn>
                              </p:par>
                              <p:par>
                                <p:cTn id="371" presetID="1" presetClass="entr" presetSubtype="0" fill="hold" nodeType="withEffect">
                                  <p:stCondLst>
                                    <p:cond delay="80000"/>
                                  </p:stCondLst>
                                  <p:childTnLst>
                                    <p:set>
                                      <p:cBhvr>
                                        <p:cTn id="372" dur="1" fill="hold">
                                          <p:stCondLst>
                                            <p:cond delay="0"/>
                                          </p:stCondLst>
                                        </p:cTn>
                                        <p:tgtEl>
                                          <p:spTgt spid="96"/>
                                        </p:tgtEl>
                                        <p:attrNameLst>
                                          <p:attrName>style.visibility</p:attrName>
                                        </p:attrNameLst>
                                      </p:cBhvr>
                                      <p:to>
                                        <p:strVal val="visible"/>
                                      </p:to>
                                    </p:set>
                                  </p:childTnLst>
                                </p:cTn>
                              </p:par>
                              <p:par>
                                <p:cTn id="373" presetID="1" presetClass="entr" presetSubtype="0" fill="hold" nodeType="withEffect">
                                  <p:stCondLst>
                                    <p:cond delay="80000"/>
                                  </p:stCondLst>
                                  <p:childTnLst>
                                    <p:set>
                                      <p:cBhvr>
                                        <p:cTn id="374" dur="1" fill="hold">
                                          <p:stCondLst>
                                            <p:cond delay="0"/>
                                          </p:stCondLst>
                                        </p:cTn>
                                        <p:tgtEl>
                                          <p:spTgt spid="84"/>
                                        </p:tgtEl>
                                        <p:attrNameLst>
                                          <p:attrName>style.visibility</p:attrName>
                                        </p:attrNameLst>
                                      </p:cBhvr>
                                      <p:to>
                                        <p:strVal val="visible"/>
                                      </p:to>
                                    </p:set>
                                  </p:childTnLst>
                                </p:cTn>
                              </p:par>
                              <p:par>
                                <p:cTn id="375" presetID="1" presetClass="entr" presetSubtype="0" fill="hold" nodeType="withEffect">
                                  <p:stCondLst>
                                    <p:cond delay="81000"/>
                                  </p:stCondLst>
                                  <p:childTnLst>
                                    <p:set>
                                      <p:cBhvr>
                                        <p:cTn id="376" dur="1" fill="hold">
                                          <p:stCondLst>
                                            <p:cond delay="0"/>
                                          </p:stCondLst>
                                        </p:cTn>
                                        <p:tgtEl>
                                          <p:spTgt spid="85"/>
                                        </p:tgtEl>
                                        <p:attrNameLst>
                                          <p:attrName>style.visibility</p:attrName>
                                        </p:attrNameLst>
                                      </p:cBhvr>
                                      <p:to>
                                        <p:strVal val="visible"/>
                                      </p:to>
                                    </p:set>
                                  </p:childTnLst>
                                </p:cTn>
                              </p:par>
                              <p:par>
                                <p:cTn id="377" presetID="1" presetClass="exit" presetSubtype="0" fill="hold" nodeType="withEffect">
                                  <p:stCondLst>
                                    <p:cond delay="81000"/>
                                  </p:stCondLst>
                                  <p:childTnLst>
                                    <p:set>
                                      <p:cBhvr>
                                        <p:cTn id="378" dur="1" fill="hold">
                                          <p:stCondLst>
                                            <p:cond delay="0"/>
                                          </p:stCondLst>
                                        </p:cTn>
                                        <p:tgtEl>
                                          <p:spTgt spid="84"/>
                                        </p:tgtEl>
                                        <p:attrNameLst>
                                          <p:attrName>style.visibility</p:attrName>
                                        </p:attrNameLst>
                                      </p:cBhvr>
                                      <p:to>
                                        <p:strVal val="hidden"/>
                                      </p:to>
                                    </p:set>
                                  </p:childTnLst>
                                </p:cTn>
                              </p:par>
                              <p:par>
                                <p:cTn id="379" presetID="1" presetClass="entr" presetSubtype="0" fill="hold" nodeType="withEffect">
                                  <p:stCondLst>
                                    <p:cond delay="82000"/>
                                  </p:stCondLst>
                                  <p:childTnLst>
                                    <p:set>
                                      <p:cBhvr>
                                        <p:cTn id="380" dur="1" fill="hold">
                                          <p:stCondLst>
                                            <p:cond delay="0"/>
                                          </p:stCondLst>
                                        </p:cTn>
                                        <p:tgtEl>
                                          <p:spTgt spid="86"/>
                                        </p:tgtEl>
                                        <p:attrNameLst>
                                          <p:attrName>style.visibility</p:attrName>
                                        </p:attrNameLst>
                                      </p:cBhvr>
                                      <p:to>
                                        <p:strVal val="visible"/>
                                      </p:to>
                                    </p:set>
                                  </p:childTnLst>
                                </p:cTn>
                              </p:par>
                              <p:par>
                                <p:cTn id="381" presetID="1" presetClass="exit" presetSubtype="0" fill="hold" nodeType="withEffect">
                                  <p:stCondLst>
                                    <p:cond delay="82000"/>
                                  </p:stCondLst>
                                  <p:childTnLst>
                                    <p:set>
                                      <p:cBhvr>
                                        <p:cTn id="382" dur="1" fill="hold">
                                          <p:stCondLst>
                                            <p:cond delay="0"/>
                                          </p:stCondLst>
                                        </p:cTn>
                                        <p:tgtEl>
                                          <p:spTgt spid="85"/>
                                        </p:tgtEl>
                                        <p:attrNameLst>
                                          <p:attrName>style.visibility</p:attrName>
                                        </p:attrNameLst>
                                      </p:cBhvr>
                                      <p:to>
                                        <p:strVal val="hidden"/>
                                      </p:to>
                                    </p:set>
                                  </p:childTnLst>
                                </p:cTn>
                              </p:par>
                              <p:par>
                                <p:cTn id="383" presetID="1" presetClass="entr" presetSubtype="0" fill="hold" nodeType="withEffect">
                                  <p:stCondLst>
                                    <p:cond delay="83000"/>
                                  </p:stCondLst>
                                  <p:childTnLst>
                                    <p:set>
                                      <p:cBhvr>
                                        <p:cTn id="384" dur="1" fill="hold">
                                          <p:stCondLst>
                                            <p:cond delay="0"/>
                                          </p:stCondLst>
                                        </p:cTn>
                                        <p:tgtEl>
                                          <p:spTgt spid="87"/>
                                        </p:tgtEl>
                                        <p:attrNameLst>
                                          <p:attrName>style.visibility</p:attrName>
                                        </p:attrNameLst>
                                      </p:cBhvr>
                                      <p:to>
                                        <p:strVal val="visible"/>
                                      </p:to>
                                    </p:set>
                                  </p:childTnLst>
                                </p:cTn>
                              </p:par>
                              <p:par>
                                <p:cTn id="385" presetID="1" presetClass="exit" presetSubtype="0" fill="hold" nodeType="withEffect">
                                  <p:stCondLst>
                                    <p:cond delay="83000"/>
                                  </p:stCondLst>
                                  <p:childTnLst>
                                    <p:set>
                                      <p:cBhvr>
                                        <p:cTn id="386" dur="1" fill="hold">
                                          <p:stCondLst>
                                            <p:cond delay="0"/>
                                          </p:stCondLst>
                                        </p:cTn>
                                        <p:tgtEl>
                                          <p:spTgt spid="86"/>
                                        </p:tgtEl>
                                        <p:attrNameLst>
                                          <p:attrName>style.visibility</p:attrName>
                                        </p:attrNameLst>
                                      </p:cBhvr>
                                      <p:to>
                                        <p:strVal val="hidden"/>
                                      </p:to>
                                    </p:set>
                                  </p:childTnLst>
                                </p:cTn>
                              </p:par>
                              <p:par>
                                <p:cTn id="387" presetID="1" presetClass="entr" presetSubtype="0" fill="hold" nodeType="withEffect">
                                  <p:stCondLst>
                                    <p:cond delay="84000"/>
                                  </p:stCondLst>
                                  <p:childTnLst>
                                    <p:set>
                                      <p:cBhvr>
                                        <p:cTn id="388" dur="1" fill="hold">
                                          <p:stCondLst>
                                            <p:cond delay="0"/>
                                          </p:stCondLst>
                                        </p:cTn>
                                        <p:tgtEl>
                                          <p:spTgt spid="88"/>
                                        </p:tgtEl>
                                        <p:attrNameLst>
                                          <p:attrName>style.visibility</p:attrName>
                                        </p:attrNameLst>
                                      </p:cBhvr>
                                      <p:to>
                                        <p:strVal val="visible"/>
                                      </p:to>
                                    </p:set>
                                  </p:childTnLst>
                                </p:cTn>
                              </p:par>
                              <p:par>
                                <p:cTn id="389" presetID="1" presetClass="exit" presetSubtype="0" fill="hold" nodeType="withEffect">
                                  <p:stCondLst>
                                    <p:cond delay="84000"/>
                                  </p:stCondLst>
                                  <p:childTnLst>
                                    <p:set>
                                      <p:cBhvr>
                                        <p:cTn id="390" dur="1" fill="hold">
                                          <p:stCondLst>
                                            <p:cond delay="0"/>
                                          </p:stCondLst>
                                        </p:cTn>
                                        <p:tgtEl>
                                          <p:spTgt spid="87"/>
                                        </p:tgtEl>
                                        <p:attrNameLst>
                                          <p:attrName>style.visibility</p:attrName>
                                        </p:attrNameLst>
                                      </p:cBhvr>
                                      <p:to>
                                        <p:strVal val="hidden"/>
                                      </p:to>
                                    </p:set>
                                  </p:childTnLst>
                                </p:cTn>
                              </p:par>
                              <p:par>
                                <p:cTn id="391" presetID="1" presetClass="entr" presetSubtype="0" fill="hold" nodeType="withEffect">
                                  <p:stCondLst>
                                    <p:cond delay="85000"/>
                                  </p:stCondLst>
                                  <p:childTnLst>
                                    <p:set>
                                      <p:cBhvr>
                                        <p:cTn id="392" dur="1" fill="hold">
                                          <p:stCondLst>
                                            <p:cond delay="0"/>
                                          </p:stCondLst>
                                        </p:cTn>
                                        <p:tgtEl>
                                          <p:spTgt spid="89"/>
                                        </p:tgtEl>
                                        <p:attrNameLst>
                                          <p:attrName>style.visibility</p:attrName>
                                        </p:attrNameLst>
                                      </p:cBhvr>
                                      <p:to>
                                        <p:strVal val="visible"/>
                                      </p:to>
                                    </p:set>
                                  </p:childTnLst>
                                </p:cTn>
                              </p:par>
                              <p:par>
                                <p:cTn id="393" presetID="1" presetClass="exit" presetSubtype="0" fill="hold" nodeType="withEffect">
                                  <p:stCondLst>
                                    <p:cond delay="85000"/>
                                  </p:stCondLst>
                                  <p:childTnLst>
                                    <p:set>
                                      <p:cBhvr>
                                        <p:cTn id="394" dur="1" fill="hold">
                                          <p:stCondLst>
                                            <p:cond delay="0"/>
                                          </p:stCondLst>
                                        </p:cTn>
                                        <p:tgtEl>
                                          <p:spTgt spid="88"/>
                                        </p:tgtEl>
                                        <p:attrNameLst>
                                          <p:attrName>style.visibility</p:attrName>
                                        </p:attrNameLst>
                                      </p:cBhvr>
                                      <p:to>
                                        <p:strVal val="hidden"/>
                                      </p:to>
                                    </p:set>
                                  </p:childTnLst>
                                </p:cTn>
                              </p:par>
                              <p:par>
                                <p:cTn id="395" presetID="1" presetClass="entr" presetSubtype="0" fill="hold" nodeType="withEffect">
                                  <p:stCondLst>
                                    <p:cond delay="86000"/>
                                  </p:stCondLst>
                                  <p:childTnLst>
                                    <p:set>
                                      <p:cBhvr>
                                        <p:cTn id="396" dur="1" fill="hold">
                                          <p:stCondLst>
                                            <p:cond delay="0"/>
                                          </p:stCondLst>
                                        </p:cTn>
                                        <p:tgtEl>
                                          <p:spTgt spid="90"/>
                                        </p:tgtEl>
                                        <p:attrNameLst>
                                          <p:attrName>style.visibility</p:attrName>
                                        </p:attrNameLst>
                                      </p:cBhvr>
                                      <p:to>
                                        <p:strVal val="visible"/>
                                      </p:to>
                                    </p:set>
                                  </p:childTnLst>
                                </p:cTn>
                              </p:par>
                              <p:par>
                                <p:cTn id="397" presetID="1" presetClass="exit" presetSubtype="0" fill="hold" nodeType="withEffect">
                                  <p:stCondLst>
                                    <p:cond delay="86000"/>
                                  </p:stCondLst>
                                  <p:childTnLst>
                                    <p:set>
                                      <p:cBhvr>
                                        <p:cTn id="398" dur="1" fill="hold">
                                          <p:stCondLst>
                                            <p:cond delay="0"/>
                                          </p:stCondLst>
                                        </p:cTn>
                                        <p:tgtEl>
                                          <p:spTgt spid="89"/>
                                        </p:tgtEl>
                                        <p:attrNameLst>
                                          <p:attrName>style.visibility</p:attrName>
                                        </p:attrNameLst>
                                      </p:cBhvr>
                                      <p:to>
                                        <p:strVal val="hidden"/>
                                      </p:to>
                                    </p:set>
                                  </p:childTnLst>
                                </p:cTn>
                              </p:par>
                              <p:par>
                                <p:cTn id="399" presetID="1" presetClass="entr" presetSubtype="0" fill="hold" nodeType="withEffect">
                                  <p:stCondLst>
                                    <p:cond delay="87000"/>
                                  </p:stCondLst>
                                  <p:childTnLst>
                                    <p:set>
                                      <p:cBhvr>
                                        <p:cTn id="400" dur="1" fill="hold">
                                          <p:stCondLst>
                                            <p:cond delay="0"/>
                                          </p:stCondLst>
                                        </p:cTn>
                                        <p:tgtEl>
                                          <p:spTgt spid="91"/>
                                        </p:tgtEl>
                                        <p:attrNameLst>
                                          <p:attrName>style.visibility</p:attrName>
                                        </p:attrNameLst>
                                      </p:cBhvr>
                                      <p:to>
                                        <p:strVal val="visible"/>
                                      </p:to>
                                    </p:set>
                                  </p:childTnLst>
                                </p:cTn>
                              </p:par>
                              <p:par>
                                <p:cTn id="401" presetID="1" presetClass="exit" presetSubtype="0" fill="hold" nodeType="withEffect">
                                  <p:stCondLst>
                                    <p:cond delay="87000"/>
                                  </p:stCondLst>
                                  <p:childTnLst>
                                    <p:set>
                                      <p:cBhvr>
                                        <p:cTn id="402" dur="1" fill="hold">
                                          <p:stCondLst>
                                            <p:cond delay="0"/>
                                          </p:stCondLst>
                                        </p:cTn>
                                        <p:tgtEl>
                                          <p:spTgt spid="90"/>
                                        </p:tgtEl>
                                        <p:attrNameLst>
                                          <p:attrName>style.visibility</p:attrName>
                                        </p:attrNameLst>
                                      </p:cBhvr>
                                      <p:to>
                                        <p:strVal val="hidden"/>
                                      </p:to>
                                    </p:set>
                                  </p:childTnLst>
                                </p:cTn>
                              </p:par>
                              <p:par>
                                <p:cTn id="403" presetID="1" presetClass="entr" presetSubtype="0" fill="hold" nodeType="withEffect">
                                  <p:stCondLst>
                                    <p:cond delay="88000"/>
                                  </p:stCondLst>
                                  <p:childTnLst>
                                    <p:set>
                                      <p:cBhvr>
                                        <p:cTn id="404" dur="1" fill="hold">
                                          <p:stCondLst>
                                            <p:cond delay="0"/>
                                          </p:stCondLst>
                                        </p:cTn>
                                        <p:tgtEl>
                                          <p:spTgt spid="92"/>
                                        </p:tgtEl>
                                        <p:attrNameLst>
                                          <p:attrName>style.visibility</p:attrName>
                                        </p:attrNameLst>
                                      </p:cBhvr>
                                      <p:to>
                                        <p:strVal val="visible"/>
                                      </p:to>
                                    </p:set>
                                  </p:childTnLst>
                                </p:cTn>
                              </p:par>
                              <p:par>
                                <p:cTn id="405" presetID="1" presetClass="exit" presetSubtype="0" fill="hold" nodeType="withEffect">
                                  <p:stCondLst>
                                    <p:cond delay="88000"/>
                                  </p:stCondLst>
                                  <p:childTnLst>
                                    <p:set>
                                      <p:cBhvr>
                                        <p:cTn id="406" dur="1" fill="hold">
                                          <p:stCondLst>
                                            <p:cond delay="0"/>
                                          </p:stCondLst>
                                        </p:cTn>
                                        <p:tgtEl>
                                          <p:spTgt spid="91"/>
                                        </p:tgtEl>
                                        <p:attrNameLst>
                                          <p:attrName>style.visibility</p:attrName>
                                        </p:attrNameLst>
                                      </p:cBhvr>
                                      <p:to>
                                        <p:strVal val="hidden"/>
                                      </p:to>
                                    </p:set>
                                  </p:childTnLst>
                                </p:cTn>
                              </p:par>
                              <p:par>
                                <p:cTn id="407" presetID="1" presetClass="entr" presetSubtype="0" fill="hold" nodeType="withEffect">
                                  <p:stCondLst>
                                    <p:cond delay="89000"/>
                                  </p:stCondLst>
                                  <p:childTnLst>
                                    <p:set>
                                      <p:cBhvr>
                                        <p:cTn id="408" dur="1" fill="hold">
                                          <p:stCondLst>
                                            <p:cond delay="0"/>
                                          </p:stCondLst>
                                        </p:cTn>
                                        <p:tgtEl>
                                          <p:spTgt spid="93"/>
                                        </p:tgtEl>
                                        <p:attrNameLst>
                                          <p:attrName>style.visibility</p:attrName>
                                        </p:attrNameLst>
                                      </p:cBhvr>
                                      <p:to>
                                        <p:strVal val="visible"/>
                                      </p:to>
                                    </p:set>
                                  </p:childTnLst>
                                </p:cTn>
                              </p:par>
                              <p:par>
                                <p:cTn id="409" presetID="1" presetClass="exit" presetSubtype="0" fill="hold" nodeType="withEffect">
                                  <p:stCondLst>
                                    <p:cond delay="89000"/>
                                  </p:stCondLst>
                                  <p:childTnLst>
                                    <p:set>
                                      <p:cBhvr>
                                        <p:cTn id="410" dur="1" fill="hold">
                                          <p:stCondLst>
                                            <p:cond delay="0"/>
                                          </p:stCondLst>
                                        </p:cTn>
                                        <p:tgtEl>
                                          <p:spTgt spid="92"/>
                                        </p:tgtEl>
                                        <p:attrNameLst>
                                          <p:attrName>style.visibility</p:attrName>
                                        </p:attrNameLst>
                                      </p:cBhvr>
                                      <p:to>
                                        <p:strVal val="hidden"/>
                                      </p:to>
                                    </p:set>
                                  </p:childTnLst>
                                </p:cTn>
                              </p:par>
                              <p:par>
                                <p:cTn id="411" presetID="1" presetClass="exit" presetSubtype="0" fill="hold" nodeType="withEffect">
                                  <p:stCondLst>
                                    <p:cond delay="90000"/>
                                  </p:stCondLst>
                                  <p:childTnLst>
                                    <p:set>
                                      <p:cBhvr>
                                        <p:cTn id="412" dur="1" fill="hold">
                                          <p:stCondLst>
                                            <p:cond delay="0"/>
                                          </p:stCondLst>
                                        </p:cTn>
                                        <p:tgtEl>
                                          <p:spTgt spid="93"/>
                                        </p:tgtEl>
                                        <p:attrNameLst>
                                          <p:attrName>style.visibility</p:attrName>
                                        </p:attrNameLst>
                                      </p:cBhvr>
                                      <p:to>
                                        <p:strVal val="hidden"/>
                                      </p:to>
                                    </p:set>
                                  </p:childTnLst>
                                </p:cTn>
                              </p:par>
                              <p:par>
                                <p:cTn id="413" presetID="1" presetClass="entr" presetSubtype="0" fill="hold" nodeType="withEffect">
                                  <p:stCondLst>
                                    <p:cond delay="90000"/>
                                  </p:stCondLst>
                                  <p:childTnLst>
                                    <p:set>
                                      <p:cBhvr>
                                        <p:cTn id="414" dur="1" fill="hold">
                                          <p:stCondLst>
                                            <p:cond delay="0"/>
                                          </p:stCondLst>
                                        </p:cTn>
                                        <p:tgtEl>
                                          <p:spTgt spid="97"/>
                                        </p:tgtEl>
                                        <p:attrNameLst>
                                          <p:attrName>style.visibility</p:attrName>
                                        </p:attrNameLst>
                                      </p:cBhvr>
                                      <p:to>
                                        <p:strVal val="visible"/>
                                      </p:to>
                                    </p:set>
                                  </p:childTnLst>
                                </p:cTn>
                              </p:par>
                              <p:par>
                                <p:cTn id="415" presetID="1" presetClass="exit" presetSubtype="0" fill="hold" nodeType="withEffect">
                                  <p:stCondLst>
                                    <p:cond delay="90000"/>
                                  </p:stCondLst>
                                  <p:childTnLst>
                                    <p:set>
                                      <p:cBhvr>
                                        <p:cTn id="416" dur="1" fill="hold">
                                          <p:stCondLst>
                                            <p:cond delay="0"/>
                                          </p:stCondLst>
                                        </p:cTn>
                                        <p:tgtEl>
                                          <p:spTgt spid="96"/>
                                        </p:tgtEl>
                                        <p:attrNameLst>
                                          <p:attrName>style.visibility</p:attrName>
                                        </p:attrNameLst>
                                      </p:cBhvr>
                                      <p:to>
                                        <p:strVal val="hidden"/>
                                      </p:to>
                                    </p:set>
                                  </p:childTnLst>
                                </p:cTn>
                              </p:par>
                              <p:par>
                                <p:cTn id="417" presetID="1" presetClass="entr" presetSubtype="0" fill="hold" nodeType="withEffect">
                                  <p:stCondLst>
                                    <p:cond delay="90000"/>
                                  </p:stCondLst>
                                  <p:childTnLst>
                                    <p:set>
                                      <p:cBhvr>
                                        <p:cTn id="418" dur="1" fill="hold">
                                          <p:stCondLst>
                                            <p:cond delay="0"/>
                                          </p:stCondLst>
                                        </p:cTn>
                                        <p:tgtEl>
                                          <p:spTgt spid="84"/>
                                        </p:tgtEl>
                                        <p:attrNameLst>
                                          <p:attrName>style.visibility</p:attrName>
                                        </p:attrNameLst>
                                      </p:cBhvr>
                                      <p:to>
                                        <p:strVal val="visible"/>
                                      </p:to>
                                    </p:set>
                                  </p:childTnLst>
                                </p:cTn>
                              </p:par>
                              <p:par>
                                <p:cTn id="419" presetID="1" presetClass="entr" presetSubtype="0" fill="hold" nodeType="withEffect">
                                  <p:stCondLst>
                                    <p:cond delay="91000"/>
                                  </p:stCondLst>
                                  <p:childTnLst>
                                    <p:set>
                                      <p:cBhvr>
                                        <p:cTn id="420" dur="1" fill="hold">
                                          <p:stCondLst>
                                            <p:cond delay="0"/>
                                          </p:stCondLst>
                                        </p:cTn>
                                        <p:tgtEl>
                                          <p:spTgt spid="85"/>
                                        </p:tgtEl>
                                        <p:attrNameLst>
                                          <p:attrName>style.visibility</p:attrName>
                                        </p:attrNameLst>
                                      </p:cBhvr>
                                      <p:to>
                                        <p:strVal val="visible"/>
                                      </p:to>
                                    </p:set>
                                  </p:childTnLst>
                                </p:cTn>
                              </p:par>
                              <p:par>
                                <p:cTn id="421" presetID="1" presetClass="exit" presetSubtype="0" fill="hold" nodeType="withEffect">
                                  <p:stCondLst>
                                    <p:cond delay="91000"/>
                                  </p:stCondLst>
                                  <p:childTnLst>
                                    <p:set>
                                      <p:cBhvr>
                                        <p:cTn id="422" dur="1" fill="hold">
                                          <p:stCondLst>
                                            <p:cond delay="0"/>
                                          </p:stCondLst>
                                        </p:cTn>
                                        <p:tgtEl>
                                          <p:spTgt spid="84"/>
                                        </p:tgtEl>
                                        <p:attrNameLst>
                                          <p:attrName>style.visibility</p:attrName>
                                        </p:attrNameLst>
                                      </p:cBhvr>
                                      <p:to>
                                        <p:strVal val="hidden"/>
                                      </p:to>
                                    </p:set>
                                  </p:childTnLst>
                                </p:cTn>
                              </p:par>
                              <p:par>
                                <p:cTn id="423" presetID="1" presetClass="entr" presetSubtype="0" fill="hold" nodeType="withEffect">
                                  <p:stCondLst>
                                    <p:cond delay="92000"/>
                                  </p:stCondLst>
                                  <p:childTnLst>
                                    <p:set>
                                      <p:cBhvr>
                                        <p:cTn id="424" dur="1" fill="hold">
                                          <p:stCondLst>
                                            <p:cond delay="0"/>
                                          </p:stCondLst>
                                        </p:cTn>
                                        <p:tgtEl>
                                          <p:spTgt spid="86"/>
                                        </p:tgtEl>
                                        <p:attrNameLst>
                                          <p:attrName>style.visibility</p:attrName>
                                        </p:attrNameLst>
                                      </p:cBhvr>
                                      <p:to>
                                        <p:strVal val="visible"/>
                                      </p:to>
                                    </p:set>
                                  </p:childTnLst>
                                </p:cTn>
                              </p:par>
                              <p:par>
                                <p:cTn id="425" presetID="1" presetClass="exit" presetSubtype="0" fill="hold" nodeType="withEffect">
                                  <p:stCondLst>
                                    <p:cond delay="92000"/>
                                  </p:stCondLst>
                                  <p:childTnLst>
                                    <p:set>
                                      <p:cBhvr>
                                        <p:cTn id="426" dur="1" fill="hold">
                                          <p:stCondLst>
                                            <p:cond delay="0"/>
                                          </p:stCondLst>
                                        </p:cTn>
                                        <p:tgtEl>
                                          <p:spTgt spid="85"/>
                                        </p:tgtEl>
                                        <p:attrNameLst>
                                          <p:attrName>style.visibility</p:attrName>
                                        </p:attrNameLst>
                                      </p:cBhvr>
                                      <p:to>
                                        <p:strVal val="hidden"/>
                                      </p:to>
                                    </p:set>
                                  </p:childTnLst>
                                </p:cTn>
                              </p:par>
                              <p:par>
                                <p:cTn id="427" presetID="1" presetClass="entr" presetSubtype="0" fill="hold" nodeType="withEffect">
                                  <p:stCondLst>
                                    <p:cond delay="93000"/>
                                  </p:stCondLst>
                                  <p:childTnLst>
                                    <p:set>
                                      <p:cBhvr>
                                        <p:cTn id="428" dur="1" fill="hold">
                                          <p:stCondLst>
                                            <p:cond delay="0"/>
                                          </p:stCondLst>
                                        </p:cTn>
                                        <p:tgtEl>
                                          <p:spTgt spid="87"/>
                                        </p:tgtEl>
                                        <p:attrNameLst>
                                          <p:attrName>style.visibility</p:attrName>
                                        </p:attrNameLst>
                                      </p:cBhvr>
                                      <p:to>
                                        <p:strVal val="visible"/>
                                      </p:to>
                                    </p:set>
                                  </p:childTnLst>
                                </p:cTn>
                              </p:par>
                              <p:par>
                                <p:cTn id="429" presetID="1" presetClass="exit" presetSubtype="0" fill="hold" nodeType="withEffect">
                                  <p:stCondLst>
                                    <p:cond delay="93000"/>
                                  </p:stCondLst>
                                  <p:childTnLst>
                                    <p:set>
                                      <p:cBhvr>
                                        <p:cTn id="430" dur="1" fill="hold">
                                          <p:stCondLst>
                                            <p:cond delay="0"/>
                                          </p:stCondLst>
                                        </p:cTn>
                                        <p:tgtEl>
                                          <p:spTgt spid="86"/>
                                        </p:tgtEl>
                                        <p:attrNameLst>
                                          <p:attrName>style.visibility</p:attrName>
                                        </p:attrNameLst>
                                      </p:cBhvr>
                                      <p:to>
                                        <p:strVal val="hidden"/>
                                      </p:to>
                                    </p:set>
                                  </p:childTnLst>
                                </p:cTn>
                              </p:par>
                              <p:par>
                                <p:cTn id="431" presetID="1" presetClass="entr" presetSubtype="0" fill="hold" nodeType="withEffect">
                                  <p:stCondLst>
                                    <p:cond delay="94000"/>
                                  </p:stCondLst>
                                  <p:childTnLst>
                                    <p:set>
                                      <p:cBhvr>
                                        <p:cTn id="432" dur="1" fill="hold">
                                          <p:stCondLst>
                                            <p:cond delay="0"/>
                                          </p:stCondLst>
                                        </p:cTn>
                                        <p:tgtEl>
                                          <p:spTgt spid="88"/>
                                        </p:tgtEl>
                                        <p:attrNameLst>
                                          <p:attrName>style.visibility</p:attrName>
                                        </p:attrNameLst>
                                      </p:cBhvr>
                                      <p:to>
                                        <p:strVal val="visible"/>
                                      </p:to>
                                    </p:set>
                                  </p:childTnLst>
                                </p:cTn>
                              </p:par>
                              <p:par>
                                <p:cTn id="433" presetID="1" presetClass="exit" presetSubtype="0" fill="hold" nodeType="withEffect">
                                  <p:stCondLst>
                                    <p:cond delay="94000"/>
                                  </p:stCondLst>
                                  <p:childTnLst>
                                    <p:set>
                                      <p:cBhvr>
                                        <p:cTn id="434" dur="1" fill="hold">
                                          <p:stCondLst>
                                            <p:cond delay="0"/>
                                          </p:stCondLst>
                                        </p:cTn>
                                        <p:tgtEl>
                                          <p:spTgt spid="87"/>
                                        </p:tgtEl>
                                        <p:attrNameLst>
                                          <p:attrName>style.visibility</p:attrName>
                                        </p:attrNameLst>
                                      </p:cBhvr>
                                      <p:to>
                                        <p:strVal val="hidden"/>
                                      </p:to>
                                    </p:set>
                                  </p:childTnLst>
                                </p:cTn>
                              </p:par>
                              <p:par>
                                <p:cTn id="435" presetID="1" presetClass="entr" presetSubtype="0" fill="hold" nodeType="withEffect">
                                  <p:stCondLst>
                                    <p:cond delay="95000"/>
                                  </p:stCondLst>
                                  <p:childTnLst>
                                    <p:set>
                                      <p:cBhvr>
                                        <p:cTn id="436" dur="1" fill="hold">
                                          <p:stCondLst>
                                            <p:cond delay="0"/>
                                          </p:stCondLst>
                                        </p:cTn>
                                        <p:tgtEl>
                                          <p:spTgt spid="89"/>
                                        </p:tgtEl>
                                        <p:attrNameLst>
                                          <p:attrName>style.visibility</p:attrName>
                                        </p:attrNameLst>
                                      </p:cBhvr>
                                      <p:to>
                                        <p:strVal val="visible"/>
                                      </p:to>
                                    </p:set>
                                  </p:childTnLst>
                                </p:cTn>
                              </p:par>
                              <p:par>
                                <p:cTn id="437" presetID="1" presetClass="exit" presetSubtype="0" fill="hold" nodeType="withEffect">
                                  <p:stCondLst>
                                    <p:cond delay="95000"/>
                                  </p:stCondLst>
                                  <p:childTnLst>
                                    <p:set>
                                      <p:cBhvr>
                                        <p:cTn id="438" dur="1" fill="hold">
                                          <p:stCondLst>
                                            <p:cond delay="0"/>
                                          </p:stCondLst>
                                        </p:cTn>
                                        <p:tgtEl>
                                          <p:spTgt spid="88"/>
                                        </p:tgtEl>
                                        <p:attrNameLst>
                                          <p:attrName>style.visibility</p:attrName>
                                        </p:attrNameLst>
                                      </p:cBhvr>
                                      <p:to>
                                        <p:strVal val="hidden"/>
                                      </p:to>
                                    </p:set>
                                  </p:childTnLst>
                                </p:cTn>
                              </p:par>
                              <p:par>
                                <p:cTn id="439" presetID="1" presetClass="entr" presetSubtype="0" fill="hold" nodeType="withEffect">
                                  <p:stCondLst>
                                    <p:cond delay="96000"/>
                                  </p:stCondLst>
                                  <p:childTnLst>
                                    <p:set>
                                      <p:cBhvr>
                                        <p:cTn id="440" dur="1" fill="hold">
                                          <p:stCondLst>
                                            <p:cond delay="0"/>
                                          </p:stCondLst>
                                        </p:cTn>
                                        <p:tgtEl>
                                          <p:spTgt spid="90"/>
                                        </p:tgtEl>
                                        <p:attrNameLst>
                                          <p:attrName>style.visibility</p:attrName>
                                        </p:attrNameLst>
                                      </p:cBhvr>
                                      <p:to>
                                        <p:strVal val="visible"/>
                                      </p:to>
                                    </p:set>
                                  </p:childTnLst>
                                </p:cTn>
                              </p:par>
                              <p:par>
                                <p:cTn id="441" presetID="1" presetClass="exit" presetSubtype="0" fill="hold" nodeType="withEffect">
                                  <p:stCondLst>
                                    <p:cond delay="96000"/>
                                  </p:stCondLst>
                                  <p:childTnLst>
                                    <p:set>
                                      <p:cBhvr>
                                        <p:cTn id="442" dur="1" fill="hold">
                                          <p:stCondLst>
                                            <p:cond delay="0"/>
                                          </p:stCondLst>
                                        </p:cTn>
                                        <p:tgtEl>
                                          <p:spTgt spid="89"/>
                                        </p:tgtEl>
                                        <p:attrNameLst>
                                          <p:attrName>style.visibility</p:attrName>
                                        </p:attrNameLst>
                                      </p:cBhvr>
                                      <p:to>
                                        <p:strVal val="hidden"/>
                                      </p:to>
                                    </p:set>
                                  </p:childTnLst>
                                </p:cTn>
                              </p:par>
                              <p:par>
                                <p:cTn id="443" presetID="1" presetClass="entr" presetSubtype="0" fill="hold" nodeType="withEffect">
                                  <p:stCondLst>
                                    <p:cond delay="97000"/>
                                  </p:stCondLst>
                                  <p:childTnLst>
                                    <p:set>
                                      <p:cBhvr>
                                        <p:cTn id="444" dur="1" fill="hold">
                                          <p:stCondLst>
                                            <p:cond delay="0"/>
                                          </p:stCondLst>
                                        </p:cTn>
                                        <p:tgtEl>
                                          <p:spTgt spid="91"/>
                                        </p:tgtEl>
                                        <p:attrNameLst>
                                          <p:attrName>style.visibility</p:attrName>
                                        </p:attrNameLst>
                                      </p:cBhvr>
                                      <p:to>
                                        <p:strVal val="visible"/>
                                      </p:to>
                                    </p:set>
                                  </p:childTnLst>
                                </p:cTn>
                              </p:par>
                              <p:par>
                                <p:cTn id="445" presetID="1" presetClass="exit" presetSubtype="0" fill="hold" nodeType="withEffect">
                                  <p:stCondLst>
                                    <p:cond delay="97000"/>
                                  </p:stCondLst>
                                  <p:childTnLst>
                                    <p:set>
                                      <p:cBhvr>
                                        <p:cTn id="446" dur="1" fill="hold">
                                          <p:stCondLst>
                                            <p:cond delay="0"/>
                                          </p:stCondLst>
                                        </p:cTn>
                                        <p:tgtEl>
                                          <p:spTgt spid="90"/>
                                        </p:tgtEl>
                                        <p:attrNameLst>
                                          <p:attrName>style.visibility</p:attrName>
                                        </p:attrNameLst>
                                      </p:cBhvr>
                                      <p:to>
                                        <p:strVal val="hidden"/>
                                      </p:to>
                                    </p:set>
                                  </p:childTnLst>
                                </p:cTn>
                              </p:par>
                              <p:par>
                                <p:cTn id="447" presetID="1" presetClass="entr" presetSubtype="0" fill="hold" nodeType="withEffect">
                                  <p:stCondLst>
                                    <p:cond delay="98000"/>
                                  </p:stCondLst>
                                  <p:childTnLst>
                                    <p:set>
                                      <p:cBhvr>
                                        <p:cTn id="448" dur="1" fill="hold">
                                          <p:stCondLst>
                                            <p:cond delay="0"/>
                                          </p:stCondLst>
                                        </p:cTn>
                                        <p:tgtEl>
                                          <p:spTgt spid="92"/>
                                        </p:tgtEl>
                                        <p:attrNameLst>
                                          <p:attrName>style.visibility</p:attrName>
                                        </p:attrNameLst>
                                      </p:cBhvr>
                                      <p:to>
                                        <p:strVal val="visible"/>
                                      </p:to>
                                    </p:set>
                                  </p:childTnLst>
                                </p:cTn>
                              </p:par>
                              <p:par>
                                <p:cTn id="449" presetID="1" presetClass="exit" presetSubtype="0" fill="hold" nodeType="withEffect">
                                  <p:stCondLst>
                                    <p:cond delay="98000"/>
                                  </p:stCondLst>
                                  <p:childTnLst>
                                    <p:set>
                                      <p:cBhvr>
                                        <p:cTn id="450" dur="1" fill="hold">
                                          <p:stCondLst>
                                            <p:cond delay="0"/>
                                          </p:stCondLst>
                                        </p:cTn>
                                        <p:tgtEl>
                                          <p:spTgt spid="91"/>
                                        </p:tgtEl>
                                        <p:attrNameLst>
                                          <p:attrName>style.visibility</p:attrName>
                                        </p:attrNameLst>
                                      </p:cBhvr>
                                      <p:to>
                                        <p:strVal val="hidden"/>
                                      </p:to>
                                    </p:set>
                                  </p:childTnLst>
                                </p:cTn>
                              </p:par>
                              <p:par>
                                <p:cTn id="451" presetID="1" presetClass="entr" presetSubtype="0" fill="hold" nodeType="withEffect">
                                  <p:stCondLst>
                                    <p:cond delay="99000"/>
                                  </p:stCondLst>
                                  <p:childTnLst>
                                    <p:set>
                                      <p:cBhvr>
                                        <p:cTn id="452" dur="1" fill="hold">
                                          <p:stCondLst>
                                            <p:cond delay="0"/>
                                          </p:stCondLst>
                                        </p:cTn>
                                        <p:tgtEl>
                                          <p:spTgt spid="93"/>
                                        </p:tgtEl>
                                        <p:attrNameLst>
                                          <p:attrName>style.visibility</p:attrName>
                                        </p:attrNameLst>
                                      </p:cBhvr>
                                      <p:to>
                                        <p:strVal val="visible"/>
                                      </p:to>
                                    </p:set>
                                  </p:childTnLst>
                                </p:cTn>
                              </p:par>
                              <p:par>
                                <p:cTn id="453" presetID="1" presetClass="exit" presetSubtype="0" fill="hold" nodeType="withEffect">
                                  <p:stCondLst>
                                    <p:cond delay="99000"/>
                                  </p:stCondLst>
                                  <p:childTnLst>
                                    <p:set>
                                      <p:cBhvr>
                                        <p:cTn id="454" dur="1" fill="hold">
                                          <p:stCondLst>
                                            <p:cond delay="0"/>
                                          </p:stCondLst>
                                        </p:cTn>
                                        <p:tgtEl>
                                          <p:spTgt spid="92"/>
                                        </p:tgtEl>
                                        <p:attrNameLst>
                                          <p:attrName>style.visibility</p:attrName>
                                        </p:attrNameLst>
                                      </p:cBhvr>
                                      <p:to>
                                        <p:strVal val="hidden"/>
                                      </p:to>
                                    </p:set>
                                  </p:childTnLst>
                                </p:cTn>
                              </p:par>
                              <p:par>
                                <p:cTn id="455" presetID="1" presetClass="exit" presetSubtype="0" fill="hold" nodeType="withEffect">
                                  <p:stCondLst>
                                    <p:cond delay="100000"/>
                                  </p:stCondLst>
                                  <p:childTnLst>
                                    <p:set>
                                      <p:cBhvr>
                                        <p:cTn id="456" dur="1" fill="hold">
                                          <p:stCondLst>
                                            <p:cond delay="0"/>
                                          </p:stCondLst>
                                        </p:cTn>
                                        <p:tgtEl>
                                          <p:spTgt spid="93"/>
                                        </p:tgtEl>
                                        <p:attrNameLst>
                                          <p:attrName>style.visibility</p:attrName>
                                        </p:attrNameLst>
                                      </p:cBhvr>
                                      <p:to>
                                        <p:strVal val="hidden"/>
                                      </p:to>
                                    </p:set>
                                  </p:childTnLst>
                                </p:cTn>
                              </p:par>
                              <p:par>
                                <p:cTn id="457" presetID="1" presetClass="exit" presetSubtype="0" fill="hold" nodeType="withEffect">
                                  <p:stCondLst>
                                    <p:cond delay="100000"/>
                                  </p:stCondLst>
                                  <p:childTnLst>
                                    <p:set>
                                      <p:cBhvr>
                                        <p:cTn id="458" dur="1" fill="hold">
                                          <p:stCondLst>
                                            <p:cond delay="0"/>
                                          </p:stCondLst>
                                        </p:cTn>
                                        <p:tgtEl>
                                          <p:spTgt spid="97"/>
                                        </p:tgtEl>
                                        <p:attrNameLst>
                                          <p:attrName>style.visibility</p:attrName>
                                        </p:attrNameLst>
                                      </p:cBhvr>
                                      <p:to>
                                        <p:strVal val="hidden"/>
                                      </p:to>
                                    </p:set>
                                  </p:childTnLst>
                                </p:cTn>
                              </p:par>
                              <p:par>
                                <p:cTn id="459" presetID="1" presetClass="entr" presetSubtype="0" fill="hold" nodeType="withEffect">
                                  <p:stCondLst>
                                    <p:cond delay="100000"/>
                                  </p:stCondLst>
                                  <p:childTnLst>
                                    <p:set>
                                      <p:cBhvr>
                                        <p:cTn id="460" dur="1" fill="hold">
                                          <p:stCondLst>
                                            <p:cond delay="0"/>
                                          </p:stCondLst>
                                        </p:cTn>
                                        <p:tgtEl>
                                          <p:spTgt spid="98"/>
                                        </p:tgtEl>
                                        <p:attrNameLst>
                                          <p:attrName>style.visibility</p:attrName>
                                        </p:attrNameLst>
                                      </p:cBhvr>
                                      <p:to>
                                        <p:strVal val="visible"/>
                                      </p:to>
                                    </p:set>
                                  </p:childTnLst>
                                </p:cTn>
                              </p:par>
                              <p:par>
                                <p:cTn id="461" presetID="1" presetClass="entr" presetSubtype="0" fill="hold" nodeType="withEffect">
                                  <p:stCondLst>
                                    <p:cond delay="100000"/>
                                  </p:stCondLst>
                                  <p:childTnLst>
                                    <p:set>
                                      <p:cBhvr>
                                        <p:cTn id="462" dur="1" fill="hold">
                                          <p:stCondLst>
                                            <p:cond delay="0"/>
                                          </p:stCondLst>
                                        </p:cTn>
                                        <p:tgtEl>
                                          <p:spTgt spid="84"/>
                                        </p:tgtEl>
                                        <p:attrNameLst>
                                          <p:attrName>style.visibility</p:attrName>
                                        </p:attrNameLst>
                                      </p:cBhvr>
                                      <p:to>
                                        <p:strVal val="visible"/>
                                      </p:to>
                                    </p:set>
                                  </p:childTnLst>
                                </p:cTn>
                              </p:par>
                              <p:par>
                                <p:cTn id="463" presetID="1" presetClass="entr" presetSubtype="0" fill="hold" nodeType="withEffect">
                                  <p:stCondLst>
                                    <p:cond delay="101000"/>
                                  </p:stCondLst>
                                  <p:childTnLst>
                                    <p:set>
                                      <p:cBhvr>
                                        <p:cTn id="464" dur="1" fill="hold">
                                          <p:stCondLst>
                                            <p:cond delay="0"/>
                                          </p:stCondLst>
                                        </p:cTn>
                                        <p:tgtEl>
                                          <p:spTgt spid="85"/>
                                        </p:tgtEl>
                                        <p:attrNameLst>
                                          <p:attrName>style.visibility</p:attrName>
                                        </p:attrNameLst>
                                      </p:cBhvr>
                                      <p:to>
                                        <p:strVal val="visible"/>
                                      </p:to>
                                    </p:set>
                                  </p:childTnLst>
                                </p:cTn>
                              </p:par>
                              <p:par>
                                <p:cTn id="465" presetID="1" presetClass="exit" presetSubtype="0" fill="hold" nodeType="withEffect">
                                  <p:stCondLst>
                                    <p:cond delay="101000"/>
                                  </p:stCondLst>
                                  <p:childTnLst>
                                    <p:set>
                                      <p:cBhvr>
                                        <p:cTn id="466" dur="1" fill="hold">
                                          <p:stCondLst>
                                            <p:cond delay="0"/>
                                          </p:stCondLst>
                                        </p:cTn>
                                        <p:tgtEl>
                                          <p:spTgt spid="84"/>
                                        </p:tgtEl>
                                        <p:attrNameLst>
                                          <p:attrName>style.visibility</p:attrName>
                                        </p:attrNameLst>
                                      </p:cBhvr>
                                      <p:to>
                                        <p:strVal val="hidden"/>
                                      </p:to>
                                    </p:set>
                                  </p:childTnLst>
                                </p:cTn>
                              </p:par>
                              <p:par>
                                <p:cTn id="467" presetID="1" presetClass="entr" presetSubtype="0" fill="hold" nodeType="withEffect">
                                  <p:stCondLst>
                                    <p:cond delay="102000"/>
                                  </p:stCondLst>
                                  <p:childTnLst>
                                    <p:set>
                                      <p:cBhvr>
                                        <p:cTn id="468" dur="1" fill="hold">
                                          <p:stCondLst>
                                            <p:cond delay="0"/>
                                          </p:stCondLst>
                                        </p:cTn>
                                        <p:tgtEl>
                                          <p:spTgt spid="86"/>
                                        </p:tgtEl>
                                        <p:attrNameLst>
                                          <p:attrName>style.visibility</p:attrName>
                                        </p:attrNameLst>
                                      </p:cBhvr>
                                      <p:to>
                                        <p:strVal val="visible"/>
                                      </p:to>
                                    </p:set>
                                  </p:childTnLst>
                                </p:cTn>
                              </p:par>
                              <p:par>
                                <p:cTn id="469" presetID="1" presetClass="exit" presetSubtype="0" fill="hold" nodeType="withEffect">
                                  <p:stCondLst>
                                    <p:cond delay="102000"/>
                                  </p:stCondLst>
                                  <p:childTnLst>
                                    <p:set>
                                      <p:cBhvr>
                                        <p:cTn id="470" dur="1" fill="hold">
                                          <p:stCondLst>
                                            <p:cond delay="0"/>
                                          </p:stCondLst>
                                        </p:cTn>
                                        <p:tgtEl>
                                          <p:spTgt spid="85"/>
                                        </p:tgtEl>
                                        <p:attrNameLst>
                                          <p:attrName>style.visibility</p:attrName>
                                        </p:attrNameLst>
                                      </p:cBhvr>
                                      <p:to>
                                        <p:strVal val="hidden"/>
                                      </p:to>
                                    </p:set>
                                  </p:childTnLst>
                                </p:cTn>
                              </p:par>
                              <p:par>
                                <p:cTn id="471" presetID="1" presetClass="entr" presetSubtype="0" fill="hold" nodeType="withEffect">
                                  <p:stCondLst>
                                    <p:cond delay="103000"/>
                                  </p:stCondLst>
                                  <p:childTnLst>
                                    <p:set>
                                      <p:cBhvr>
                                        <p:cTn id="472" dur="1" fill="hold">
                                          <p:stCondLst>
                                            <p:cond delay="0"/>
                                          </p:stCondLst>
                                        </p:cTn>
                                        <p:tgtEl>
                                          <p:spTgt spid="87"/>
                                        </p:tgtEl>
                                        <p:attrNameLst>
                                          <p:attrName>style.visibility</p:attrName>
                                        </p:attrNameLst>
                                      </p:cBhvr>
                                      <p:to>
                                        <p:strVal val="visible"/>
                                      </p:to>
                                    </p:set>
                                  </p:childTnLst>
                                </p:cTn>
                              </p:par>
                              <p:par>
                                <p:cTn id="473" presetID="1" presetClass="exit" presetSubtype="0" fill="hold" nodeType="withEffect">
                                  <p:stCondLst>
                                    <p:cond delay="103000"/>
                                  </p:stCondLst>
                                  <p:childTnLst>
                                    <p:set>
                                      <p:cBhvr>
                                        <p:cTn id="474" dur="1" fill="hold">
                                          <p:stCondLst>
                                            <p:cond delay="0"/>
                                          </p:stCondLst>
                                        </p:cTn>
                                        <p:tgtEl>
                                          <p:spTgt spid="86"/>
                                        </p:tgtEl>
                                        <p:attrNameLst>
                                          <p:attrName>style.visibility</p:attrName>
                                        </p:attrNameLst>
                                      </p:cBhvr>
                                      <p:to>
                                        <p:strVal val="hidden"/>
                                      </p:to>
                                    </p:set>
                                  </p:childTnLst>
                                </p:cTn>
                              </p:par>
                              <p:par>
                                <p:cTn id="475" presetID="1" presetClass="entr" presetSubtype="0" fill="hold" nodeType="withEffect">
                                  <p:stCondLst>
                                    <p:cond delay="104000"/>
                                  </p:stCondLst>
                                  <p:childTnLst>
                                    <p:set>
                                      <p:cBhvr>
                                        <p:cTn id="476" dur="1" fill="hold">
                                          <p:stCondLst>
                                            <p:cond delay="0"/>
                                          </p:stCondLst>
                                        </p:cTn>
                                        <p:tgtEl>
                                          <p:spTgt spid="88"/>
                                        </p:tgtEl>
                                        <p:attrNameLst>
                                          <p:attrName>style.visibility</p:attrName>
                                        </p:attrNameLst>
                                      </p:cBhvr>
                                      <p:to>
                                        <p:strVal val="visible"/>
                                      </p:to>
                                    </p:set>
                                  </p:childTnLst>
                                </p:cTn>
                              </p:par>
                              <p:par>
                                <p:cTn id="477" presetID="1" presetClass="exit" presetSubtype="0" fill="hold" nodeType="withEffect">
                                  <p:stCondLst>
                                    <p:cond delay="104000"/>
                                  </p:stCondLst>
                                  <p:childTnLst>
                                    <p:set>
                                      <p:cBhvr>
                                        <p:cTn id="478" dur="1" fill="hold">
                                          <p:stCondLst>
                                            <p:cond delay="0"/>
                                          </p:stCondLst>
                                        </p:cTn>
                                        <p:tgtEl>
                                          <p:spTgt spid="87"/>
                                        </p:tgtEl>
                                        <p:attrNameLst>
                                          <p:attrName>style.visibility</p:attrName>
                                        </p:attrNameLst>
                                      </p:cBhvr>
                                      <p:to>
                                        <p:strVal val="hidden"/>
                                      </p:to>
                                    </p:set>
                                  </p:childTnLst>
                                </p:cTn>
                              </p:par>
                              <p:par>
                                <p:cTn id="479" presetID="1" presetClass="entr" presetSubtype="0" fill="hold" nodeType="withEffect">
                                  <p:stCondLst>
                                    <p:cond delay="105000"/>
                                  </p:stCondLst>
                                  <p:childTnLst>
                                    <p:set>
                                      <p:cBhvr>
                                        <p:cTn id="480" dur="1" fill="hold">
                                          <p:stCondLst>
                                            <p:cond delay="0"/>
                                          </p:stCondLst>
                                        </p:cTn>
                                        <p:tgtEl>
                                          <p:spTgt spid="89"/>
                                        </p:tgtEl>
                                        <p:attrNameLst>
                                          <p:attrName>style.visibility</p:attrName>
                                        </p:attrNameLst>
                                      </p:cBhvr>
                                      <p:to>
                                        <p:strVal val="visible"/>
                                      </p:to>
                                    </p:set>
                                  </p:childTnLst>
                                </p:cTn>
                              </p:par>
                              <p:par>
                                <p:cTn id="481" presetID="1" presetClass="exit" presetSubtype="0" fill="hold" nodeType="withEffect">
                                  <p:stCondLst>
                                    <p:cond delay="105000"/>
                                  </p:stCondLst>
                                  <p:childTnLst>
                                    <p:set>
                                      <p:cBhvr>
                                        <p:cTn id="482" dur="1" fill="hold">
                                          <p:stCondLst>
                                            <p:cond delay="0"/>
                                          </p:stCondLst>
                                        </p:cTn>
                                        <p:tgtEl>
                                          <p:spTgt spid="88"/>
                                        </p:tgtEl>
                                        <p:attrNameLst>
                                          <p:attrName>style.visibility</p:attrName>
                                        </p:attrNameLst>
                                      </p:cBhvr>
                                      <p:to>
                                        <p:strVal val="hidden"/>
                                      </p:to>
                                    </p:set>
                                  </p:childTnLst>
                                </p:cTn>
                              </p:par>
                              <p:par>
                                <p:cTn id="483" presetID="1" presetClass="entr" presetSubtype="0" fill="hold" nodeType="withEffect">
                                  <p:stCondLst>
                                    <p:cond delay="106000"/>
                                  </p:stCondLst>
                                  <p:childTnLst>
                                    <p:set>
                                      <p:cBhvr>
                                        <p:cTn id="484" dur="1" fill="hold">
                                          <p:stCondLst>
                                            <p:cond delay="0"/>
                                          </p:stCondLst>
                                        </p:cTn>
                                        <p:tgtEl>
                                          <p:spTgt spid="90"/>
                                        </p:tgtEl>
                                        <p:attrNameLst>
                                          <p:attrName>style.visibility</p:attrName>
                                        </p:attrNameLst>
                                      </p:cBhvr>
                                      <p:to>
                                        <p:strVal val="visible"/>
                                      </p:to>
                                    </p:set>
                                  </p:childTnLst>
                                </p:cTn>
                              </p:par>
                              <p:par>
                                <p:cTn id="485" presetID="1" presetClass="exit" presetSubtype="0" fill="hold" nodeType="withEffect">
                                  <p:stCondLst>
                                    <p:cond delay="106000"/>
                                  </p:stCondLst>
                                  <p:childTnLst>
                                    <p:set>
                                      <p:cBhvr>
                                        <p:cTn id="486" dur="1" fill="hold">
                                          <p:stCondLst>
                                            <p:cond delay="0"/>
                                          </p:stCondLst>
                                        </p:cTn>
                                        <p:tgtEl>
                                          <p:spTgt spid="89"/>
                                        </p:tgtEl>
                                        <p:attrNameLst>
                                          <p:attrName>style.visibility</p:attrName>
                                        </p:attrNameLst>
                                      </p:cBhvr>
                                      <p:to>
                                        <p:strVal val="hidden"/>
                                      </p:to>
                                    </p:set>
                                  </p:childTnLst>
                                </p:cTn>
                              </p:par>
                              <p:par>
                                <p:cTn id="487" presetID="1" presetClass="entr" presetSubtype="0" fill="hold" nodeType="withEffect">
                                  <p:stCondLst>
                                    <p:cond delay="107000"/>
                                  </p:stCondLst>
                                  <p:childTnLst>
                                    <p:set>
                                      <p:cBhvr>
                                        <p:cTn id="488" dur="1" fill="hold">
                                          <p:stCondLst>
                                            <p:cond delay="0"/>
                                          </p:stCondLst>
                                        </p:cTn>
                                        <p:tgtEl>
                                          <p:spTgt spid="91"/>
                                        </p:tgtEl>
                                        <p:attrNameLst>
                                          <p:attrName>style.visibility</p:attrName>
                                        </p:attrNameLst>
                                      </p:cBhvr>
                                      <p:to>
                                        <p:strVal val="visible"/>
                                      </p:to>
                                    </p:set>
                                  </p:childTnLst>
                                </p:cTn>
                              </p:par>
                              <p:par>
                                <p:cTn id="489" presetID="1" presetClass="exit" presetSubtype="0" fill="hold" nodeType="withEffect">
                                  <p:stCondLst>
                                    <p:cond delay="107000"/>
                                  </p:stCondLst>
                                  <p:childTnLst>
                                    <p:set>
                                      <p:cBhvr>
                                        <p:cTn id="490" dur="1" fill="hold">
                                          <p:stCondLst>
                                            <p:cond delay="0"/>
                                          </p:stCondLst>
                                        </p:cTn>
                                        <p:tgtEl>
                                          <p:spTgt spid="90"/>
                                        </p:tgtEl>
                                        <p:attrNameLst>
                                          <p:attrName>style.visibility</p:attrName>
                                        </p:attrNameLst>
                                      </p:cBhvr>
                                      <p:to>
                                        <p:strVal val="hidden"/>
                                      </p:to>
                                    </p:set>
                                  </p:childTnLst>
                                </p:cTn>
                              </p:par>
                              <p:par>
                                <p:cTn id="491" presetID="1" presetClass="entr" presetSubtype="0" fill="hold" nodeType="withEffect">
                                  <p:stCondLst>
                                    <p:cond delay="108000"/>
                                  </p:stCondLst>
                                  <p:childTnLst>
                                    <p:set>
                                      <p:cBhvr>
                                        <p:cTn id="492" dur="1" fill="hold">
                                          <p:stCondLst>
                                            <p:cond delay="0"/>
                                          </p:stCondLst>
                                        </p:cTn>
                                        <p:tgtEl>
                                          <p:spTgt spid="92"/>
                                        </p:tgtEl>
                                        <p:attrNameLst>
                                          <p:attrName>style.visibility</p:attrName>
                                        </p:attrNameLst>
                                      </p:cBhvr>
                                      <p:to>
                                        <p:strVal val="visible"/>
                                      </p:to>
                                    </p:set>
                                  </p:childTnLst>
                                </p:cTn>
                              </p:par>
                              <p:par>
                                <p:cTn id="493" presetID="1" presetClass="exit" presetSubtype="0" fill="hold" nodeType="withEffect">
                                  <p:stCondLst>
                                    <p:cond delay="108000"/>
                                  </p:stCondLst>
                                  <p:childTnLst>
                                    <p:set>
                                      <p:cBhvr>
                                        <p:cTn id="494" dur="1" fill="hold">
                                          <p:stCondLst>
                                            <p:cond delay="0"/>
                                          </p:stCondLst>
                                        </p:cTn>
                                        <p:tgtEl>
                                          <p:spTgt spid="91"/>
                                        </p:tgtEl>
                                        <p:attrNameLst>
                                          <p:attrName>style.visibility</p:attrName>
                                        </p:attrNameLst>
                                      </p:cBhvr>
                                      <p:to>
                                        <p:strVal val="hidden"/>
                                      </p:to>
                                    </p:set>
                                  </p:childTnLst>
                                </p:cTn>
                              </p:par>
                              <p:par>
                                <p:cTn id="495" presetID="1" presetClass="entr" presetSubtype="0" fill="hold" nodeType="withEffect">
                                  <p:stCondLst>
                                    <p:cond delay="109000"/>
                                  </p:stCondLst>
                                  <p:childTnLst>
                                    <p:set>
                                      <p:cBhvr>
                                        <p:cTn id="496" dur="1" fill="hold">
                                          <p:stCondLst>
                                            <p:cond delay="0"/>
                                          </p:stCondLst>
                                        </p:cTn>
                                        <p:tgtEl>
                                          <p:spTgt spid="93"/>
                                        </p:tgtEl>
                                        <p:attrNameLst>
                                          <p:attrName>style.visibility</p:attrName>
                                        </p:attrNameLst>
                                      </p:cBhvr>
                                      <p:to>
                                        <p:strVal val="visible"/>
                                      </p:to>
                                    </p:set>
                                  </p:childTnLst>
                                </p:cTn>
                              </p:par>
                              <p:par>
                                <p:cTn id="497" presetID="1" presetClass="exit" presetSubtype="0" fill="hold" nodeType="withEffect">
                                  <p:stCondLst>
                                    <p:cond delay="109000"/>
                                  </p:stCondLst>
                                  <p:childTnLst>
                                    <p:set>
                                      <p:cBhvr>
                                        <p:cTn id="498" dur="1" fill="hold">
                                          <p:stCondLst>
                                            <p:cond delay="0"/>
                                          </p:stCondLst>
                                        </p:cTn>
                                        <p:tgtEl>
                                          <p:spTgt spid="92"/>
                                        </p:tgtEl>
                                        <p:attrNameLst>
                                          <p:attrName>style.visibility</p:attrName>
                                        </p:attrNameLst>
                                      </p:cBhvr>
                                      <p:to>
                                        <p:strVal val="hidden"/>
                                      </p:to>
                                    </p:set>
                                  </p:childTnLst>
                                </p:cTn>
                              </p:par>
                              <p:par>
                                <p:cTn id="499" presetID="1" presetClass="exit" presetSubtype="0" fill="hold" nodeType="withEffect">
                                  <p:stCondLst>
                                    <p:cond delay="110000"/>
                                  </p:stCondLst>
                                  <p:childTnLst>
                                    <p:set>
                                      <p:cBhvr>
                                        <p:cTn id="500" dur="1" fill="hold">
                                          <p:stCondLst>
                                            <p:cond delay="0"/>
                                          </p:stCondLst>
                                        </p:cTn>
                                        <p:tgtEl>
                                          <p:spTgt spid="93"/>
                                        </p:tgtEl>
                                        <p:attrNameLst>
                                          <p:attrName>style.visibility</p:attrName>
                                        </p:attrNameLst>
                                      </p:cBhvr>
                                      <p:to>
                                        <p:strVal val="hidden"/>
                                      </p:to>
                                    </p:set>
                                  </p:childTnLst>
                                </p:cTn>
                              </p:par>
                              <p:par>
                                <p:cTn id="501" presetID="1" presetClass="entr" presetSubtype="0" fill="hold" nodeType="withEffect">
                                  <p:stCondLst>
                                    <p:cond delay="110000"/>
                                  </p:stCondLst>
                                  <p:childTnLst>
                                    <p:set>
                                      <p:cBhvr>
                                        <p:cTn id="502" dur="1" fill="hold">
                                          <p:stCondLst>
                                            <p:cond delay="0"/>
                                          </p:stCondLst>
                                        </p:cTn>
                                        <p:tgtEl>
                                          <p:spTgt spid="99"/>
                                        </p:tgtEl>
                                        <p:attrNameLst>
                                          <p:attrName>style.visibility</p:attrName>
                                        </p:attrNameLst>
                                      </p:cBhvr>
                                      <p:to>
                                        <p:strVal val="visible"/>
                                      </p:to>
                                    </p:set>
                                  </p:childTnLst>
                                </p:cTn>
                              </p:par>
                              <p:par>
                                <p:cTn id="503" presetID="1" presetClass="exit" presetSubtype="0" fill="hold" nodeType="withEffect">
                                  <p:stCondLst>
                                    <p:cond delay="110000"/>
                                  </p:stCondLst>
                                  <p:childTnLst>
                                    <p:set>
                                      <p:cBhvr>
                                        <p:cTn id="504" dur="1" fill="hold">
                                          <p:stCondLst>
                                            <p:cond delay="0"/>
                                          </p:stCondLst>
                                        </p:cTn>
                                        <p:tgtEl>
                                          <p:spTgt spid="98"/>
                                        </p:tgtEl>
                                        <p:attrNameLst>
                                          <p:attrName>style.visibility</p:attrName>
                                        </p:attrNameLst>
                                      </p:cBhvr>
                                      <p:to>
                                        <p:strVal val="hidden"/>
                                      </p:to>
                                    </p:set>
                                  </p:childTnLst>
                                </p:cTn>
                              </p:par>
                              <p:par>
                                <p:cTn id="505" presetID="1" presetClass="entr" presetSubtype="0" fill="hold" nodeType="withEffect">
                                  <p:stCondLst>
                                    <p:cond delay="110000"/>
                                  </p:stCondLst>
                                  <p:childTnLst>
                                    <p:set>
                                      <p:cBhvr>
                                        <p:cTn id="506" dur="1" fill="hold">
                                          <p:stCondLst>
                                            <p:cond delay="0"/>
                                          </p:stCondLst>
                                        </p:cTn>
                                        <p:tgtEl>
                                          <p:spTgt spid="84"/>
                                        </p:tgtEl>
                                        <p:attrNameLst>
                                          <p:attrName>style.visibility</p:attrName>
                                        </p:attrNameLst>
                                      </p:cBhvr>
                                      <p:to>
                                        <p:strVal val="visible"/>
                                      </p:to>
                                    </p:set>
                                  </p:childTnLst>
                                </p:cTn>
                              </p:par>
                              <p:par>
                                <p:cTn id="507" presetID="1" presetClass="entr" presetSubtype="0" fill="hold" nodeType="withEffect">
                                  <p:stCondLst>
                                    <p:cond delay="111000"/>
                                  </p:stCondLst>
                                  <p:childTnLst>
                                    <p:set>
                                      <p:cBhvr>
                                        <p:cTn id="508" dur="1" fill="hold">
                                          <p:stCondLst>
                                            <p:cond delay="0"/>
                                          </p:stCondLst>
                                        </p:cTn>
                                        <p:tgtEl>
                                          <p:spTgt spid="85"/>
                                        </p:tgtEl>
                                        <p:attrNameLst>
                                          <p:attrName>style.visibility</p:attrName>
                                        </p:attrNameLst>
                                      </p:cBhvr>
                                      <p:to>
                                        <p:strVal val="visible"/>
                                      </p:to>
                                    </p:set>
                                  </p:childTnLst>
                                </p:cTn>
                              </p:par>
                              <p:par>
                                <p:cTn id="509" presetID="1" presetClass="exit" presetSubtype="0" fill="hold" nodeType="withEffect">
                                  <p:stCondLst>
                                    <p:cond delay="111000"/>
                                  </p:stCondLst>
                                  <p:childTnLst>
                                    <p:set>
                                      <p:cBhvr>
                                        <p:cTn id="510" dur="1" fill="hold">
                                          <p:stCondLst>
                                            <p:cond delay="0"/>
                                          </p:stCondLst>
                                        </p:cTn>
                                        <p:tgtEl>
                                          <p:spTgt spid="84"/>
                                        </p:tgtEl>
                                        <p:attrNameLst>
                                          <p:attrName>style.visibility</p:attrName>
                                        </p:attrNameLst>
                                      </p:cBhvr>
                                      <p:to>
                                        <p:strVal val="hidden"/>
                                      </p:to>
                                    </p:set>
                                  </p:childTnLst>
                                </p:cTn>
                              </p:par>
                              <p:par>
                                <p:cTn id="511" presetID="1" presetClass="entr" presetSubtype="0" fill="hold" nodeType="withEffect">
                                  <p:stCondLst>
                                    <p:cond delay="112000"/>
                                  </p:stCondLst>
                                  <p:childTnLst>
                                    <p:set>
                                      <p:cBhvr>
                                        <p:cTn id="512" dur="1" fill="hold">
                                          <p:stCondLst>
                                            <p:cond delay="0"/>
                                          </p:stCondLst>
                                        </p:cTn>
                                        <p:tgtEl>
                                          <p:spTgt spid="86"/>
                                        </p:tgtEl>
                                        <p:attrNameLst>
                                          <p:attrName>style.visibility</p:attrName>
                                        </p:attrNameLst>
                                      </p:cBhvr>
                                      <p:to>
                                        <p:strVal val="visible"/>
                                      </p:to>
                                    </p:set>
                                  </p:childTnLst>
                                </p:cTn>
                              </p:par>
                              <p:par>
                                <p:cTn id="513" presetID="1" presetClass="exit" presetSubtype="0" fill="hold" nodeType="withEffect">
                                  <p:stCondLst>
                                    <p:cond delay="112000"/>
                                  </p:stCondLst>
                                  <p:childTnLst>
                                    <p:set>
                                      <p:cBhvr>
                                        <p:cTn id="514" dur="1" fill="hold">
                                          <p:stCondLst>
                                            <p:cond delay="0"/>
                                          </p:stCondLst>
                                        </p:cTn>
                                        <p:tgtEl>
                                          <p:spTgt spid="85"/>
                                        </p:tgtEl>
                                        <p:attrNameLst>
                                          <p:attrName>style.visibility</p:attrName>
                                        </p:attrNameLst>
                                      </p:cBhvr>
                                      <p:to>
                                        <p:strVal val="hidden"/>
                                      </p:to>
                                    </p:set>
                                  </p:childTnLst>
                                </p:cTn>
                              </p:par>
                              <p:par>
                                <p:cTn id="515" presetID="1" presetClass="entr" presetSubtype="0" fill="hold" nodeType="withEffect">
                                  <p:stCondLst>
                                    <p:cond delay="113000"/>
                                  </p:stCondLst>
                                  <p:childTnLst>
                                    <p:set>
                                      <p:cBhvr>
                                        <p:cTn id="516" dur="1" fill="hold">
                                          <p:stCondLst>
                                            <p:cond delay="0"/>
                                          </p:stCondLst>
                                        </p:cTn>
                                        <p:tgtEl>
                                          <p:spTgt spid="87"/>
                                        </p:tgtEl>
                                        <p:attrNameLst>
                                          <p:attrName>style.visibility</p:attrName>
                                        </p:attrNameLst>
                                      </p:cBhvr>
                                      <p:to>
                                        <p:strVal val="visible"/>
                                      </p:to>
                                    </p:set>
                                  </p:childTnLst>
                                </p:cTn>
                              </p:par>
                              <p:par>
                                <p:cTn id="517" presetID="1" presetClass="exit" presetSubtype="0" fill="hold" nodeType="withEffect">
                                  <p:stCondLst>
                                    <p:cond delay="113000"/>
                                  </p:stCondLst>
                                  <p:childTnLst>
                                    <p:set>
                                      <p:cBhvr>
                                        <p:cTn id="518" dur="1" fill="hold">
                                          <p:stCondLst>
                                            <p:cond delay="0"/>
                                          </p:stCondLst>
                                        </p:cTn>
                                        <p:tgtEl>
                                          <p:spTgt spid="86"/>
                                        </p:tgtEl>
                                        <p:attrNameLst>
                                          <p:attrName>style.visibility</p:attrName>
                                        </p:attrNameLst>
                                      </p:cBhvr>
                                      <p:to>
                                        <p:strVal val="hidden"/>
                                      </p:to>
                                    </p:set>
                                  </p:childTnLst>
                                </p:cTn>
                              </p:par>
                              <p:par>
                                <p:cTn id="519" presetID="1" presetClass="entr" presetSubtype="0" fill="hold" nodeType="withEffect">
                                  <p:stCondLst>
                                    <p:cond delay="114000"/>
                                  </p:stCondLst>
                                  <p:childTnLst>
                                    <p:set>
                                      <p:cBhvr>
                                        <p:cTn id="520" dur="1" fill="hold">
                                          <p:stCondLst>
                                            <p:cond delay="0"/>
                                          </p:stCondLst>
                                        </p:cTn>
                                        <p:tgtEl>
                                          <p:spTgt spid="88"/>
                                        </p:tgtEl>
                                        <p:attrNameLst>
                                          <p:attrName>style.visibility</p:attrName>
                                        </p:attrNameLst>
                                      </p:cBhvr>
                                      <p:to>
                                        <p:strVal val="visible"/>
                                      </p:to>
                                    </p:set>
                                  </p:childTnLst>
                                </p:cTn>
                              </p:par>
                              <p:par>
                                <p:cTn id="521" presetID="1" presetClass="exit" presetSubtype="0" fill="hold" nodeType="withEffect">
                                  <p:stCondLst>
                                    <p:cond delay="114000"/>
                                  </p:stCondLst>
                                  <p:childTnLst>
                                    <p:set>
                                      <p:cBhvr>
                                        <p:cTn id="522" dur="1" fill="hold">
                                          <p:stCondLst>
                                            <p:cond delay="0"/>
                                          </p:stCondLst>
                                        </p:cTn>
                                        <p:tgtEl>
                                          <p:spTgt spid="87"/>
                                        </p:tgtEl>
                                        <p:attrNameLst>
                                          <p:attrName>style.visibility</p:attrName>
                                        </p:attrNameLst>
                                      </p:cBhvr>
                                      <p:to>
                                        <p:strVal val="hidden"/>
                                      </p:to>
                                    </p:set>
                                  </p:childTnLst>
                                </p:cTn>
                              </p:par>
                              <p:par>
                                <p:cTn id="523" presetID="1" presetClass="entr" presetSubtype="0" fill="hold" nodeType="withEffect">
                                  <p:stCondLst>
                                    <p:cond delay="115000"/>
                                  </p:stCondLst>
                                  <p:childTnLst>
                                    <p:set>
                                      <p:cBhvr>
                                        <p:cTn id="524" dur="1" fill="hold">
                                          <p:stCondLst>
                                            <p:cond delay="0"/>
                                          </p:stCondLst>
                                        </p:cTn>
                                        <p:tgtEl>
                                          <p:spTgt spid="89"/>
                                        </p:tgtEl>
                                        <p:attrNameLst>
                                          <p:attrName>style.visibility</p:attrName>
                                        </p:attrNameLst>
                                      </p:cBhvr>
                                      <p:to>
                                        <p:strVal val="visible"/>
                                      </p:to>
                                    </p:set>
                                  </p:childTnLst>
                                </p:cTn>
                              </p:par>
                              <p:par>
                                <p:cTn id="525" presetID="1" presetClass="exit" presetSubtype="0" fill="hold" nodeType="withEffect">
                                  <p:stCondLst>
                                    <p:cond delay="115000"/>
                                  </p:stCondLst>
                                  <p:childTnLst>
                                    <p:set>
                                      <p:cBhvr>
                                        <p:cTn id="526" dur="1" fill="hold">
                                          <p:stCondLst>
                                            <p:cond delay="0"/>
                                          </p:stCondLst>
                                        </p:cTn>
                                        <p:tgtEl>
                                          <p:spTgt spid="88"/>
                                        </p:tgtEl>
                                        <p:attrNameLst>
                                          <p:attrName>style.visibility</p:attrName>
                                        </p:attrNameLst>
                                      </p:cBhvr>
                                      <p:to>
                                        <p:strVal val="hidden"/>
                                      </p:to>
                                    </p:set>
                                  </p:childTnLst>
                                </p:cTn>
                              </p:par>
                              <p:par>
                                <p:cTn id="527" presetID="1" presetClass="entr" presetSubtype="0" fill="hold" nodeType="withEffect">
                                  <p:stCondLst>
                                    <p:cond delay="116000"/>
                                  </p:stCondLst>
                                  <p:childTnLst>
                                    <p:set>
                                      <p:cBhvr>
                                        <p:cTn id="528" dur="1" fill="hold">
                                          <p:stCondLst>
                                            <p:cond delay="0"/>
                                          </p:stCondLst>
                                        </p:cTn>
                                        <p:tgtEl>
                                          <p:spTgt spid="90"/>
                                        </p:tgtEl>
                                        <p:attrNameLst>
                                          <p:attrName>style.visibility</p:attrName>
                                        </p:attrNameLst>
                                      </p:cBhvr>
                                      <p:to>
                                        <p:strVal val="visible"/>
                                      </p:to>
                                    </p:set>
                                  </p:childTnLst>
                                </p:cTn>
                              </p:par>
                              <p:par>
                                <p:cTn id="529" presetID="1" presetClass="exit" presetSubtype="0" fill="hold" nodeType="withEffect">
                                  <p:stCondLst>
                                    <p:cond delay="116000"/>
                                  </p:stCondLst>
                                  <p:childTnLst>
                                    <p:set>
                                      <p:cBhvr>
                                        <p:cTn id="530" dur="1" fill="hold">
                                          <p:stCondLst>
                                            <p:cond delay="0"/>
                                          </p:stCondLst>
                                        </p:cTn>
                                        <p:tgtEl>
                                          <p:spTgt spid="89"/>
                                        </p:tgtEl>
                                        <p:attrNameLst>
                                          <p:attrName>style.visibility</p:attrName>
                                        </p:attrNameLst>
                                      </p:cBhvr>
                                      <p:to>
                                        <p:strVal val="hidden"/>
                                      </p:to>
                                    </p:set>
                                  </p:childTnLst>
                                </p:cTn>
                              </p:par>
                              <p:par>
                                <p:cTn id="531" presetID="1" presetClass="entr" presetSubtype="0" fill="hold" nodeType="withEffect">
                                  <p:stCondLst>
                                    <p:cond delay="117000"/>
                                  </p:stCondLst>
                                  <p:childTnLst>
                                    <p:set>
                                      <p:cBhvr>
                                        <p:cTn id="532" dur="1" fill="hold">
                                          <p:stCondLst>
                                            <p:cond delay="0"/>
                                          </p:stCondLst>
                                        </p:cTn>
                                        <p:tgtEl>
                                          <p:spTgt spid="91"/>
                                        </p:tgtEl>
                                        <p:attrNameLst>
                                          <p:attrName>style.visibility</p:attrName>
                                        </p:attrNameLst>
                                      </p:cBhvr>
                                      <p:to>
                                        <p:strVal val="visible"/>
                                      </p:to>
                                    </p:set>
                                  </p:childTnLst>
                                </p:cTn>
                              </p:par>
                              <p:par>
                                <p:cTn id="533" presetID="1" presetClass="exit" presetSubtype="0" fill="hold" nodeType="withEffect">
                                  <p:stCondLst>
                                    <p:cond delay="117000"/>
                                  </p:stCondLst>
                                  <p:childTnLst>
                                    <p:set>
                                      <p:cBhvr>
                                        <p:cTn id="534" dur="1" fill="hold">
                                          <p:stCondLst>
                                            <p:cond delay="0"/>
                                          </p:stCondLst>
                                        </p:cTn>
                                        <p:tgtEl>
                                          <p:spTgt spid="90"/>
                                        </p:tgtEl>
                                        <p:attrNameLst>
                                          <p:attrName>style.visibility</p:attrName>
                                        </p:attrNameLst>
                                      </p:cBhvr>
                                      <p:to>
                                        <p:strVal val="hidden"/>
                                      </p:to>
                                    </p:set>
                                  </p:childTnLst>
                                </p:cTn>
                              </p:par>
                              <p:par>
                                <p:cTn id="535" presetID="1" presetClass="entr" presetSubtype="0" fill="hold" nodeType="withEffect">
                                  <p:stCondLst>
                                    <p:cond delay="118000"/>
                                  </p:stCondLst>
                                  <p:childTnLst>
                                    <p:set>
                                      <p:cBhvr>
                                        <p:cTn id="536" dur="1" fill="hold">
                                          <p:stCondLst>
                                            <p:cond delay="0"/>
                                          </p:stCondLst>
                                        </p:cTn>
                                        <p:tgtEl>
                                          <p:spTgt spid="92"/>
                                        </p:tgtEl>
                                        <p:attrNameLst>
                                          <p:attrName>style.visibility</p:attrName>
                                        </p:attrNameLst>
                                      </p:cBhvr>
                                      <p:to>
                                        <p:strVal val="visible"/>
                                      </p:to>
                                    </p:set>
                                  </p:childTnLst>
                                </p:cTn>
                              </p:par>
                              <p:par>
                                <p:cTn id="537" presetID="1" presetClass="exit" presetSubtype="0" fill="hold" nodeType="withEffect">
                                  <p:stCondLst>
                                    <p:cond delay="118000"/>
                                  </p:stCondLst>
                                  <p:childTnLst>
                                    <p:set>
                                      <p:cBhvr>
                                        <p:cTn id="538" dur="1" fill="hold">
                                          <p:stCondLst>
                                            <p:cond delay="0"/>
                                          </p:stCondLst>
                                        </p:cTn>
                                        <p:tgtEl>
                                          <p:spTgt spid="91"/>
                                        </p:tgtEl>
                                        <p:attrNameLst>
                                          <p:attrName>style.visibility</p:attrName>
                                        </p:attrNameLst>
                                      </p:cBhvr>
                                      <p:to>
                                        <p:strVal val="hidden"/>
                                      </p:to>
                                    </p:set>
                                  </p:childTnLst>
                                </p:cTn>
                              </p:par>
                              <p:par>
                                <p:cTn id="539" presetID="1" presetClass="entr" presetSubtype="0" fill="hold" nodeType="withEffect">
                                  <p:stCondLst>
                                    <p:cond delay="119000"/>
                                  </p:stCondLst>
                                  <p:childTnLst>
                                    <p:set>
                                      <p:cBhvr>
                                        <p:cTn id="540" dur="1" fill="hold">
                                          <p:stCondLst>
                                            <p:cond delay="0"/>
                                          </p:stCondLst>
                                        </p:cTn>
                                        <p:tgtEl>
                                          <p:spTgt spid="93"/>
                                        </p:tgtEl>
                                        <p:attrNameLst>
                                          <p:attrName>style.visibility</p:attrName>
                                        </p:attrNameLst>
                                      </p:cBhvr>
                                      <p:to>
                                        <p:strVal val="visible"/>
                                      </p:to>
                                    </p:set>
                                  </p:childTnLst>
                                </p:cTn>
                              </p:par>
                              <p:par>
                                <p:cTn id="541" presetID="1" presetClass="exit" presetSubtype="0" fill="hold" nodeType="withEffect">
                                  <p:stCondLst>
                                    <p:cond delay="119000"/>
                                  </p:stCondLst>
                                  <p:childTnLst>
                                    <p:set>
                                      <p:cBhvr>
                                        <p:cTn id="542" dur="1" fill="hold">
                                          <p:stCondLst>
                                            <p:cond delay="0"/>
                                          </p:stCondLst>
                                        </p:cTn>
                                        <p:tgtEl>
                                          <p:spTgt spid="92"/>
                                        </p:tgtEl>
                                        <p:attrNameLst>
                                          <p:attrName>style.visibility</p:attrName>
                                        </p:attrNameLst>
                                      </p:cBhvr>
                                      <p:to>
                                        <p:strVal val="hidden"/>
                                      </p:to>
                                    </p:set>
                                  </p:childTnLst>
                                </p:cTn>
                              </p:par>
                              <p:par>
                                <p:cTn id="543" presetID="1" presetClass="exit" presetSubtype="0" fill="hold" nodeType="withEffect">
                                  <p:stCondLst>
                                    <p:cond delay="120000"/>
                                  </p:stCondLst>
                                  <p:childTnLst>
                                    <p:set>
                                      <p:cBhvr>
                                        <p:cTn id="544" dur="1" fill="hold">
                                          <p:stCondLst>
                                            <p:cond delay="0"/>
                                          </p:stCondLst>
                                        </p:cTn>
                                        <p:tgtEl>
                                          <p:spTgt spid="93"/>
                                        </p:tgtEl>
                                        <p:attrNameLst>
                                          <p:attrName>style.visibility</p:attrName>
                                        </p:attrNameLst>
                                      </p:cBhvr>
                                      <p:to>
                                        <p:strVal val="hidden"/>
                                      </p:to>
                                    </p:set>
                                  </p:childTnLst>
                                </p:cTn>
                              </p:par>
                              <p:par>
                                <p:cTn id="545" presetID="1" presetClass="entr" presetSubtype="0" fill="hold" nodeType="withEffect">
                                  <p:stCondLst>
                                    <p:cond delay="120000"/>
                                  </p:stCondLst>
                                  <p:childTnLst>
                                    <p:set>
                                      <p:cBhvr>
                                        <p:cTn id="546" dur="1" fill="hold">
                                          <p:stCondLst>
                                            <p:cond delay="0"/>
                                          </p:stCondLst>
                                        </p:cTn>
                                        <p:tgtEl>
                                          <p:spTgt spid="102"/>
                                        </p:tgtEl>
                                        <p:attrNameLst>
                                          <p:attrName>style.visibility</p:attrName>
                                        </p:attrNameLst>
                                      </p:cBhvr>
                                      <p:to>
                                        <p:strVal val="visible"/>
                                      </p:to>
                                    </p:set>
                                  </p:childTnLst>
                                </p:cTn>
                              </p:par>
                              <p:par>
                                <p:cTn id="547" presetID="1" presetClass="exit" presetSubtype="0" fill="hold" nodeType="withEffect">
                                  <p:stCondLst>
                                    <p:cond delay="120000"/>
                                  </p:stCondLst>
                                  <p:childTnLst>
                                    <p:set>
                                      <p:cBhvr>
                                        <p:cTn id="548" dur="1" fill="hold">
                                          <p:stCondLst>
                                            <p:cond delay="0"/>
                                          </p:stCondLst>
                                        </p:cTn>
                                        <p:tgtEl>
                                          <p:spTgt spid="100"/>
                                        </p:tgtEl>
                                        <p:attrNameLst>
                                          <p:attrName>style.visibility</p:attrName>
                                        </p:attrNameLst>
                                      </p:cBhvr>
                                      <p:to>
                                        <p:strVal val="hidden"/>
                                      </p:to>
                                    </p:set>
                                  </p:childTnLst>
                                </p:cTn>
                              </p:par>
                              <p:par>
                                <p:cTn id="549" presetID="1" presetClass="entr" presetSubtype="0" fill="hold" nodeType="withEffect">
                                  <p:stCondLst>
                                    <p:cond delay="120000"/>
                                  </p:stCondLst>
                                  <p:childTnLst>
                                    <p:set>
                                      <p:cBhvr>
                                        <p:cTn id="550" dur="1" fill="hold">
                                          <p:stCondLst>
                                            <p:cond delay="0"/>
                                          </p:stCondLst>
                                        </p:cTn>
                                        <p:tgtEl>
                                          <p:spTgt spid="94"/>
                                        </p:tgtEl>
                                        <p:attrNameLst>
                                          <p:attrName>style.visibility</p:attrName>
                                        </p:attrNameLst>
                                      </p:cBhvr>
                                      <p:to>
                                        <p:strVal val="visible"/>
                                      </p:to>
                                    </p:set>
                                  </p:childTnLst>
                                </p:cTn>
                              </p:par>
                              <p:par>
                                <p:cTn id="551" presetID="1" presetClass="exit" presetSubtype="0" fill="hold" nodeType="withEffect">
                                  <p:stCondLst>
                                    <p:cond delay="120000"/>
                                  </p:stCondLst>
                                  <p:childTnLst>
                                    <p:set>
                                      <p:cBhvr>
                                        <p:cTn id="552" dur="1" fill="hold">
                                          <p:stCondLst>
                                            <p:cond delay="0"/>
                                          </p:stCondLst>
                                        </p:cTn>
                                        <p:tgtEl>
                                          <p:spTgt spid="99"/>
                                        </p:tgtEl>
                                        <p:attrNameLst>
                                          <p:attrName>style.visibility</p:attrName>
                                        </p:attrNameLst>
                                      </p:cBhvr>
                                      <p:to>
                                        <p:strVal val="hidden"/>
                                      </p:to>
                                    </p:set>
                                  </p:childTnLst>
                                </p:cTn>
                              </p:par>
                              <p:par>
                                <p:cTn id="553" presetID="1" presetClass="entr" presetSubtype="0" fill="hold" nodeType="withEffect">
                                  <p:stCondLst>
                                    <p:cond delay="120000"/>
                                  </p:stCondLst>
                                  <p:childTnLst>
                                    <p:set>
                                      <p:cBhvr>
                                        <p:cTn id="554" dur="1" fill="hold">
                                          <p:stCondLst>
                                            <p:cond delay="0"/>
                                          </p:stCondLst>
                                        </p:cTn>
                                        <p:tgtEl>
                                          <p:spTgt spid="104"/>
                                        </p:tgtEl>
                                        <p:attrNameLst>
                                          <p:attrName>style.visibility</p:attrName>
                                        </p:attrNameLst>
                                      </p:cBhvr>
                                      <p:to>
                                        <p:strVal val="visible"/>
                                      </p:to>
                                    </p:set>
                                  </p:childTnLst>
                                  <p:subTnLst>
                                    <p:audio>
                                      <p:cMediaNode>
                                        <p:cTn display="0" masterRel="sameClick">
                                          <p:stCondLst>
                                            <p:cond evt="begin" delay="0">
                                              <p:tn val="553"/>
                                            </p:cond>
                                          </p:stCondLst>
                                          <p:endCondLst>
                                            <p:cond evt="onStopAudio" delay="0">
                                              <p:tgtEl>
                                                <p:sldTgt/>
                                              </p:tgtEl>
                                            </p:cond>
                                          </p:endCondLst>
                                        </p:cTn>
                                        <p:tgtEl>
                                          <p:sndTgt r:embed="rId2" name="click.wav"/>
                                        </p:tgtEl>
                                      </p:cMediaNode>
                                    </p:audio>
                                  </p:subTnLst>
                                </p:cTn>
                              </p:par>
                            </p:childTnLst>
                          </p:cTn>
                        </p:par>
                      </p:childTnLst>
                    </p:cTn>
                  </p:par>
                  <p:par>
                    <p:cTn id="555" fill="hold">
                      <p:stCondLst>
                        <p:cond delay="indefinite"/>
                      </p:stCondLst>
                      <p:childTnLst>
                        <p:par>
                          <p:cTn id="556" fill="hold">
                            <p:stCondLst>
                              <p:cond delay="0"/>
                            </p:stCondLst>
                            <p:childTnLst>
                              <p:par>
                                <p:cTn id="557" presetID="1" presetClass="entr" presetSubtype="0" fill="hold" grpId="0" nodeType="clickEffect">
                                  <p:stCondLst>
                                    <p:cond delay="0"/>
                                  </p:stCondLst>
                                  <p:childTnLst>
                                    <p:set>
                                      <p:cBhvr>
                                        <p:cTn id="558" dur="1" fill="hold">
                                          <p:stCondLst>
                                            <p:cond delay="0"/>
                                          </p:stCondLst>
                                        </p:cTn>
                                        <p:tgtEl>
                                          <p:spTgt spid="8"/>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6" presetClass="entr" presetSubtype="21" fill="hold" nodeType="clickEffect">
                                  <p:stCondLst>
                                    <p:cond delay="0"/>
                                  </p:stCondLst>
                                  <p:childTnLst>
                                    <p:set>
                                      <p:cBhvr>
                                        <p:cTn id="562" dur="1" fill="hold">
                                          <p:stCondLst>
                                            <p:cond delay="0"/>
                                          </p:stCondLst>
                                        </p:cTn>
                                        <p:tgtEl>
                                          <p:spTgt spid="31"/>
                                        </p:tgtEl>
                                        <p:attrNameLst>
                                          <p:attrName>style.visibility</p:attrName>
                                        </p:attrNameLst>
                                      </p:cBhvr>
                                      <p:to>
                                        <p:strVal val="visible"/>
                                      </p:to>
                                    </p:set>
                                    <p:animEffect transition="in" filter="barn(inVertical)">
                                      <p:cBhvr>
                                        <p:cTn id="563" dur="500"/>
                                        <p:tgtEl>
                                          <p:spTgt spid="31"/>
                                        </p:tgtEl>
                                      </p:cBhvr>
                                    </p:animEffect>
                                  </p:childTnLst>
                                </p:cTn>
                              </p:par>
                              <p:par>
                                <p:cTn id="564" presetID="16" presetClass="entr" presetSubtype="21" fill="hold" grpId="0" nodeType="withEffect">
                                  <p:stCondLst>
                                    <p:cond delay="0"/>
                                  </p:stCondLst>
                                  <p:childTnLst>
                                    <p:set>
                                      <p:cBhvr>
                                        <p:cTn id="565" dur="1" fill="hold">
                                          <p:stCondLst>
                                            <p:cond delay="0"/>
                                          </p:stCondLst>
                                        </p:cTn>
                                        <p:tgtEl>
                                          <p:spTgt spid="17"/>
                                        </p:tgtEl>
                                        <p:attrNameLst>
                                          <p:attrName>style.visibility</p:attrName>
                                        </p:attrNameLst>
                                      </p:cBhvr>
                                      <p:to>
                                        <p:strVal val="visible"/>
                                      </p:to>
                                    </p:set>
                                    <p:animEffect transition="in" filter="barn(inVertical)">
                                      <p:cBhvr>
                                        <p:cTn id="566" dur="500"/>
                                        <p:tgtEl>
                                          <p:spTgt spid="17"/>
                                        </p:tgtEl>
                                      </p:cBhvr>
                                    </p:animEffect>
                                  </p:childTnLst>
                                </p:cTn>
                              </p:par>
                            </p:childTnLst>
                          </p:cTn>
                        </p:par>
                      </p:childTnLst>
                    </p:cTn>
                  </p:par>
                  <p:par>
                    <p:cTn id="567" fill="hold">
                      <p:stCondLst>
                        <p:cond delay="indefinite"/>
                      </p:stCondLst>
                      <p:childTnLst>
                        <p:par>
                          <p:cTn id="568" fill="hold">
                            <p:stCondLst>
                              <p:cond delay="0"/>
                            </p:stCondLst>
                            <p:childTnLst>
                              <p:par>
                                <p:cTn id="569" presetID="16" presetClass="entr" presetSubtype="21" fill="hold" grpId="0" nodeType="clickEffect">
                                  <p:stCondLst>
                                    <p:cond delay="0"/>
                                  </p:stCondLst>
                                  <p:childTnLst>
                                    <p:set>
                                      <p:cBhvr>
                                        <p:cTn id="570" dur="1" fill="hold">
                                          <p:stCondLst>
                                            <p:cond delay="0"/>
                                          </p:stCondLst>
                                        </p:cTn>
                                        <p:tgtEl>
                                          <p:spTgt spid="19"/>
                                        </p:tgtEl>
                                        <p:attrNameLst>
                                          <p:attrName>style.visibility</p:attrName>
                                        </p:attrNameLst>
                                      </p:cBhvr>
                                      <p:to>
                                        <p:strVal val="visible"/>
                                      </p:to>
                                    </p:set>
                                    <p:animEffect transition="in" filter="barn(inVertical)">
                                      <p:cBhvr>
                                        <p:cTn id="571" dur="500"/>
                                        <p:tgtEl>
                                          <p:spTgt spid="19"/>
                                        </p:tgtEl>
                                      </p:cBhvr>
                                    </p:animEffect>
                                  </p:childTnLst>
                                </p:cTn>
                              </p:par>
                              <p:par>
                                <p:cTn id="572" presetID="16" presetClass="entr" presetSubtype="21" fill="hold" nodeType="withEffect">
                                  <p:stCondLst>
                                    <p:cond delay="0"/>
                                  </p:stCondLst>
                                  <p:childTnLst>
                                    <p:set>
                                      <p:cBhvr>
                                        <p:cTn id="573" dur="1" fill="hold">
                                          <p:stCondLst>
                                            <p:cond delay="0"/>
                                          </p:stCondLst>
                                        </p:cTn>
                                        <p:tgtEl>
                                          <p:spTgt spid="32"/>
                                        </p:tgtEl>
                                        <p:attrNameLst>
                                          <p:attrName>style.visibility</p:attrName>
                                        </p:attrNameLst>
                                      </p:cBhvr>
                                      <p:to>
                                        <p:strVal val="visible"/>
                                      </p:to>
                                    </p:set>
                                    <p:animEffect transition="in" filter="barn(inVertical)">
                                      <p:cBhvr>
                                        <p:cTn id="574" dur="500"/>
                                        <p:tgtEl>
                                          <p:spTgt spid="32"/>
                                        </p:tgtEl>
                                      </p:cBhvr>
                                    </p:animEffect>
                                  </p:childTnLst>
                                </p:cTn>
                              </p:par>
                              <p:par>
                                <p:cTn id="575" presetID="16" presetClass="entr" presetSubtype="21" fill="hold" nodeType="withEffect">
                                  <p:stCondLst>
                                    <p:cond delay="0"/>
                                  </p:stCondLst>
                                  <p:childTnLst>
                                    <p:set>
                                      <p:cBhvr>
                                        <p:cTn id="576" dur="1" fill="hold">
                                          <p:stCondLst>
                                            <p:cond delay="0"/>
                                          </p:stCondLst>
                                        </p:cTn>
                                        <p:tgtEl>
                                          <p:spTgt spid="33"/>
                                        </p:tgtEl>
                                        <p:attrNameLst>
                                          <p:attrName>style.visibility</p:attrName>
                                        </p:attrNameLst>
                                      </p:cBhvr>
                                      <p:to>
                                        <p:strVal val="visible"/>
                                      </p:to>
                                    </p:set>
                                    <p:animEffect transition="in" filter="barn(inVertical)">
                                      <p:cBhvr>
                                        <p:cTn id="577" dur="500"/>
                                        <p:tgtEl>
                                          <p:spTgt spid="33"/>
                                        </p:tgtEl>
                                      </p:cBhvr>
                                    </p:animEffect>
                                  </p:childTnLst>
                                </p:cTn>
                              </p:par>
                              <p:par>
                                <p:cTn id="578" presetID="16" presetClass="entr" presetSubtype="21" fill="hold" grpId="0" nodeType="withEffect">
                                  <p:stCondLst>
                                    <p:cond delay="0"/>
                                  </p:stCondLst>
                                  <p:childTnLst>
                                    <p:set>
                                      <p:cBhvr>
                                        <p:cTn id="579" dur="1" fill="hold">
                                          <p:stCondLst>
                                            <p:cond delay="0"/>
                                          </p:stCondLst>
                                        </p:cTn>
                                        <p:tgtEl>
                                          <p:spTgt spid="20"/>
                                        </p:tgtEl>
                                        <p:attrNameLst>
                                          <p:attrName>style.visibility</p:attrName>
                                        </p:attrNameLst>
                                      </p:cBhvr>
                                      <p:to>
                                        <p:strVal val="visible"/>
                                      </p:to>
                                    </p:set>
                                    <p:animEffect transition="in" filter="barn(inVertical)">
                                      <p:cBhvr>
                                        <p:cTn id="580" dur="500"/>
                                        <p:tgtEl>
                                          <p:spTgt spid="20"/>
                                        </p:tgtEl>
                                      </p:cBhvr>
                                    </p:animEffect>
                                  </p:childTnLst>
                                </p:cTn>
                              </p:par>
                              <p:par>
                                <p:cTn id="581" presetID="16" presetClass="entr" presetSubtype="21" fill="hold" nodeType="withEffect">
                                  <p:stCondLst>
                                    <p:cond delay="0"/>
                                  </p:stCondLst>
                                  <p:childTnLst>
                                    <p:set>
                                      <p:cBhvr>
                                        <p:cTn id="582" dur="1" fill="hold">
                                          <p:stCondLst>
                                            <p:cond delay="0"/>
                                          </p:stCondLst>
                                        </p:cTn>
                                        <p:tgtEl>
                                          <p:spTgt spid="34"/>
                                        </p:tgtEl>
                                        <p:attrNameLst>
                                          <p:attrName>style.visibility</p:attrName>
                                        </p:attrNameLst>
                                      </p:cBhvr>
                                      <p:to>
                                        <p:strVal val="visible"/>
                                      </p:to>
                                    </p:set>
                                    <p:animEffect transition="in" filter="barn(inVertical)">
                                      <p:cBhvr>
                                        <p:cTn id="583" dur="500"/>
                                        <p:tgtEl>
                                          <p:spTgt spid="34"/>
                                        </p:tgtEl>
                                      </p:cBhvr>
                                    </p:animEffect>
                                  </p:childTnLst>
                                </p:cTn>
                              </p:par>
                            </p:childTnLst>
                          </p:cTn>
                        </p:par>
                      </p:childTnLst>
                    </p:cTn>
                  </p:par>
                  <p:par>
                    <p:cTn id="584" fill="hold">
                      <p:stCondLst>
                        <p:cond delay="indefinite"/>
                      </p:stCondLst>
                      <p:childTnLst>
                        <p:par>
                          <p:cTn id="585" fill="hold">
                            <p:stCondLst>
                              <p:cond delay="0"/>
                            </p:stCondLst>
                            <p:childTnLst>
                              <p:par>
                                <p:cTn id="586" presetID="42" presetClass="entr" presetSubtype="0" fill="hold" nodeType="clickEffect">
                                  <p:stCondLst>
                                    <p:cond delay="0"/>
                                  </p:stCondLst>
                                  <p:childTnLst>
                                    <p:set>
                                      <p:cBhvr>
                                        <p:cTn id="587" dur="1" fill="hold">
                                          <p:stCondLst>
                                            <p:cond delay="0"/>
                                          </p:stCondLst>
                                        </p:cTn>
                                        <p:tgtEl>
                                          <p:spTgt spid="35"/>
                                        </p:tgtEl>
                                        <p:attrNameLst>
                                          <p:attrName>style.visibility</p:attrName>
                                        </p:attrNameLst>
                                      </p:cBhvr>
                                      <p:to>
                                        <p:strVal val="visible"/>
                                      </p:to>
                                    </p:set>
                                    <p:animEffect transition="in" filter="fade">
                                      <p:cBhvr>
                                        <p:cTn id="588" dur="1000"/>
                                        <p:tgtEl>
                                          <p:spTgt spid="35"/>
                                        </p:tgtEl>
                                      </p:cBhvr>
                                    </p:animEffect>
                                    <p:anim calcmode="lin" valueType="num">
                                      <p:cBhvr>
                                        <p:cTn id="589" dur="1000" fill="hold"/>
                                        <p:tgtEl>
                                          <p:spTgt spid="35"/>
                                        </p:tgtEl>
                                        <p:attrNameLst>
                                          <p:attrName>ppt_x</p:attrName>
                                        </p:attrNameLst>
                                      </p:cBhvr>
                                      <p:tavLst>
                                        <p:tav tm="0">
                                          <p:val>
                                            <p:strVal val="#ppt_x"/>
                                          </p:val>
                                        </p:tav>
                                        <p:tav tm="100000">
                                          <p:val>
                                            <p:strVal val="#ppt_x"/>
                                          </p:val>
                                        </p:tav>
                                      </p:tavLst>
                                    </p:anim>
                                    <p:anim calcmode="lin" valueType="num">
                                      <p:cBhvr>
                                        <p:cTn id="590" dur="1000" fill="hold"/>
                                        <p:tgtEl>
                                          <p:spTgt spid="35"/>
                                        </p:tgtEl>
                                        <p:attrNameLst>
                                          <p:attrName>ppt_y</p:attrName>
                                        </p:attrNameLst>
                                      </p:cBhvr>
                                      <p:tavLst>
                                        <p:tav tm="0">
                                          <p:val>
                                            <p:strVal val="#ppt_y+.1"/>
                                          </p:val>
                                        </p:tav>
                                        <p:tav tm="100000">
                                          <p:val>
                                            <p:strVal val="#ppt_y"/>
                                          </p:val>
                                        </p:tav>
                                      </p:tavLst>
                                    </p:anim>
                                  </p:childTnLst>
                                </p:cTn>
                              </p:par>
                              <p:par>
                                <p:cTn id="591" presetID="42" presetClass="entr" presetSubtype="0" fill="hold" grpId="0" nodeType="withEffect">
                                  <p:stCondLst>
                                    <p:cond delay="0"/>
                                  </p:stCondLst>
                                  <p:childTnLst>
                                    <p:set>
                                      <p:cBhvr>
                                        <p:cTn id="592" dur="1" fill="hold">
                                          <p:stCondLst>
                                            <p:cond delay="0"/>
                                          </p:stCondLst>
                                        </p:cTn>
                                        <p:tgtEl>
                                          <p:spTgt spid="23"/>
                                        </p:tgtEl>
                                        <p:attrNameLst>
                                          <p:attrName>style.visibility</p:attrName>
                                        </p:attrNameLst>
                                      </p:cBhvr>
                                      <p:to>
                                        <p:strVal val="visible"/>
                                      </p:to>
                                    </p:set>
                                    <p:animEffect transition="in" filter="fade">
                                      <p:cBhvr>
                                        <p:cTn id="593" dur="1000"/>
                                        <p:tgtEl>
                                          <p:spTgt spid="23"/>
                                        </p:tgtEl>
                                      </p:cBhvr>
                                    </p:animEffect>
                                    <p:anim calcmode="lin" valueType="num">
                                      <p:cBhvr>
                                        <p:cTn id="594" dur="1000" fill="hold"/>
                                        <p:tgtEl>
                                          <p:spTgt spid="23"/>
                                        </p:tgtEl>
                                        <p:attrNameLst>
                                          <p:attrName>ppt_x</p:attrName>
                                        </p:attrNameLst>
                                      </p:cBhvr>
                                      <p:tavLst>
                                        <p:tav tm="0">
                                          <p:val>
                                            <p:strVal val="#ppt_x"/>
                                          </p:val>
                                        </p:tav>
                                        <p:tav tm="100000">
                                          <p:val>
                                            <p:strVal val="#ppt_x"/>
                                          </p:val>
                                        </p:tav>
                                      </p:tavLst>
                                    </p:anim>
                                    <p:anim calcmode="lin" valueType="num">
                                      <p:cBhvr>
                                        <p:cTn id="595" dur="1000" fill="hold"/>
                                        <p:tgtEl>
                                          <p:spTgt spid="23"/>
                                        </p:tgtEl>
                                        <p:attrNameLst>
                                          <p:attrName>ppt_y</p:attrName>
                                        </p:attrNameLst>
                                      </p:cBhvr>
                                      <p:tavLst>
                                        <p:tav tm="0">
                                          <p:val>
                                            <p:strVal val="#ppt_y+.1"/>
                                          </p:val>
                                        </p:tav>
                                        <p:tav tm="100000">
                                          <p:val>
                                            <p:strVal val="#ppt_y"/>
                                          </p:val>
                                        </p:tav>
                                      </p:tavLst>
                                    </p:anim>
                                  </p:childTnLst>
                                </p:cTn>
                              </p:par>
                              <p:par>
                                <p:cTn id="596" presetID="42" presetClass="entr" presetSubtype="0" fill="hold" grpId="0" nodeType="withEffect">
                                  <p:stCondLst>
                                    <p:cond delay="0"/>
                                  </p:stCondLst>
                                  <p:childTnLst>
                                    <p:set>
                                      <p:cBhvr>
                                        <p:cTn id="597" dur="1" fill="hold">
                                          <p:stCondLst>
                                            <p:cond delay="0"/>
                                          </p:stCondLst>
                                        </p:cTn>
                                        <p:tgtEl>
                                          <p:spTgt spid="24"/>
                                        </p:tgtEl>
                                        <p:attrNameLst>
                                          <p:attrName>style.visibility</p:attrName>
                                        </p:attrNameLst>
                                      </p:cBhvr>
                                      <p:to>
                                        <p:strVal val="visible"/>
                                      </p:to>
                                    </p:set>
                                    <p:animEffect transition="in" filter="fade">
                                      <p:cBhvr>
                                        <p:cTn id="598" dur="1000"/>
                                        <p:tgtEl>
                                          <p:spTgt spid="24"/>
                                        </p:tgtEl>
                                      </p:cBhvr>
                                    </p:animEffect>
                                    <p:anim calcmode="lin" valueType="num">
                                      <p:cBhvr>
                                        <p:cTn id="599" dur="1000" fill="hold"/>
                                        <p:tgtEl>
                                          <p:spTgt spid="24"/>
                                        </p:tgtEl>
                                        <p:attrNameLst>
                                          <p:attrName>ppt_x</p:attrName>
                                        </p:attrNameLst>
                                      </p:cBhvr>
                                      <p:tavLst>
                                        <p:tav tm="0">
                                          <p:val>
                                            <p:strVal val="#ppt_x"/>
                                          </p:val>
                                        </p:tav>
                                        <p:tav tm="100000">
                                          <p:val>
                                            <p:strVal val="#ppt_x"/>
                                          </p:val>
                                        </p:tav>
                                      </p:tavLst>
                                    </p:anim>
                                    <p:anim calcmode="lin" valueType="num">
                                      <p:cBhvr>
                                        <p:cTn id="60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601" fill="hold">
                      <p:stCondLst>
                        <p:cond delay="indefinite"/>
                      </p:stCondLst>
                      <p:childTnLst>
                        <p:par>
                          <p:cTn id="602" fill="hold">
                            <p:stCondLst>
                              <p:cond delay="0"/>
                            </p:stCondLst>
                            <p:childTnLst>
                              <p:par>
                                <p:cTn id="603" presetID="16" presetClass="entr" presetSubtype="21" fill="hold" grpId="0" nodeType="clickEffect">
                                  <p:stCondLst>
                                    <p:cond delay="0"/>
                                  </p:stCondLst>
                                  <p:childTnLst>
                                    <p:set>
                                      <p:cBhvr>
                                        <p:cTn id="604" dur="1" fill="hold">
                                          <p:stCondLst>
                                            <p:cond delay="0"/>
                                          </p:stCondLst>
                                        </p:cTn>
                                        <p:tgtEl>
                                          <p:spTgt spid="21"/>
                                        </p:tgtEl>
                                        <p:attrNameLst>
                                          <p:attrName>style.visibility</p:attrName>
                                        </p:attrNameLst>
                                      </p:cBhvr>
                                      <p:to>
                                        <p:strVal val="visible"/>
                                      </p:to>
                                    </p:set>
                                    <p:animEffect transition="in" filter="barn(inVertical)">
                                      <p:cBhvr>
                                        <p:cTn id="605" dur="500"/>
                                        <p:tgtEl>
                                          <p:spTgt spid="21"/>
                                        </p:tgtEl>
                                      </p:cBhvr>
                                    </p:animEffect>
                                  </p:childTnLst>
                                </p:cTn>
                              </p:par>
                              <p:par>
                                <p:cTn id="606" presetID="16" presetClass="entr" presetSubtype="21" fill="hold" grpId="0" nodeType="withEffect">
                                  <p:stCondLst>
                                    <p:cond delay="0"/>
                                  </p:stCondLst>
                                  <p:childTnLst>
                                    <p:set>
                                      <p:cBhvr>
                                        <p:cTn id="607" dur="1" fill="hold">
                                          <p:stCondLst>
                                            <p:cond delay="0"/>
                                          </p:stCondLst>
                                        </p:cTn>
                                        <p:tgtEl>
                                          <p:spTgt spid="25"/>
                                        </p:tgtEl>
                                        <p:attrNameLst>
                                          <p:attrName>style.visibility</p:attrName>
                                        </p:attrNameLst>
                                      </p:cBhvr>
                                      <p:to>
                                        <p:strVal val="visible"/>
                                      </p:to>
                                    </p:set>
                                    <p:animEffect transition="in" filter="barn(inVertical)">
                                      <p:cBhvr>
                                        <p:cTn id="608" dur="500"/>
                                        <p:tgtEl>
                                          <p:spTgt spid="25"/>
                                        </p:tgtEl>
                                      </p:cBhvr>
                                    </p:animEffect>
                                  </p:childTnLst>
                                </p:cTn>
                              </p:par>
                              <p:par>
                                <p:cTn id="609" presetID="16" presetClass="entr" presetSubtype="21" fill="hold" grpId="0" nodeType="withEffect">
                                  <p:stCondLst>
                                    <p:cond delay="0"/>
                                  </p:stCondLst>
                                  <p:childTnLst>
                                    <p:set>
                                      <p:cBhvr>
                                        <p:cTn id="610" dur="1" fill="hold">
                                          <p:stCondLst>
                                            <p:cond delay="0"/>
                                          </p:stCondLst>
                                        </p:cTn>
                                        <p:tgtEl>
                                          <p:spTgt spid="26"/>
                                        </p:tgtEl>
                                        <p:attrNameLst>
                                          <p:attrName>style.visibility</p:attrName>
                                        </p:attrNameLst>
                                      </p:cBhvr>
                                      <p:to>
                                        <p:strVal val="visible"/>
                                      </p:to>
                                    </p:set>
                                    <p:animEffect transition="in" filter="barn(inVertical)">
                                      <p:cBhvr>
                                        <p:cTn id="611" dur="500"/>
                                        <p:tgtEl>
                                          <p:spTgt spid="26"/>
                                        </p:tgtEl>
                                      </p:cBhvr>
                                    </p:animEffect>
                                  </p:childTnLst>
                                </p:cTn>
                              </p:par>
                              <p:par>
                                <p:cTn id="612" presetID="16" presetClass="entr" presetSubtype="21" fill="hold" grpId="0" nodeType="withEffect">
                                  <p:stCondLst>
                                    <p:cond delay="0"/>
                                  </p:stCondLst>
                                  <p:childTnLst>
                                    <p:set>
                                      <p:cBhvr>
                                        <p:cTn id="613" dur="1" fill="hold">
                                          <p:stCondLst>
                                            <p:cond delay="0"/>
                                          </p:stCondLst>
                                        </p:cTn>
                                        <p:tgtEl>
                                          <p:spTgt spid="27"/>
                                        </p:tgtEl>
                                        <p:attrNameLst>
                                          <p:attrName>style.visibility</p:attrName>
                                        </p:attrNameLst>
                                      </p:cBhvr>
                                      <p:to>
                                        <p:strVal val="visible"/>
                                      </p:to>
                                    </p:set>
                                    <p:animEffect transition="in" filter="barn(inVertical)">
                                      <p:cBhvr>
                                        <p:cTn id="614" dur="500"/>
                                        <p:tgtEl>
                                          <p:spTgt spid="27"/>
                                        </p:tgtEl>
                                      </p:cBhvr>
                                    </p:animEffect>
                                  </p:childTnLst>
                                </p:cTn>
                              </p:par>
                              <p:par>
                                <p:cTn id="615" presetID="16" presetClass="entr" presetSubtype="21" fill="hold" grpId="0" nodeType="withEffect">
                                  <p:stCondLst>
                                    <p:cond delay="0"/>
                                  </p:stCondLst>
                                  <p:childTnLst>
                                    <p:set>
                                      <p:cBhvr>
                                        <p:cTn id="616" dur="1" fill="hold">
                                          <p:stCondLst>
                                            <p:cond delay="0"/>
                                          </p:stCondLst>
                                        </p:cTn>
                                        <p:tgtEl>
                                          <p:spTgt spid="28"/>
                                        </p:tgtEl>
                                        <p:attrNameLst>
                                          <p:attrName>style.visibility</p:attrName>
                                        </p:attrNameLst>
                                      </p:cBhvr>
                                      <p:to>
                                        <p:strVal val="visible"/>
                                      </p:to>
                                    </p:set>
                                    <p:animEffect transition="in" filter="barn(inVertical)">
                                      <p:cBhvr>
                                        <p:cTn id="617" dur="500"/>
                                        <p:tgtEl>
                                          <p:spTgt spid="28"/>
                                        </p:tgtEl>
                                      </p:cBhvr>
                                    </p:animEffect>
                                  </p:childTnLst>
                                </p:cTn>
                              </p:par>
                              <p:par>
                                <p:cTn id="618" presetID="16" presetClass="entr" presetSubtype="21" fill="hold" nodeType="withEffect">
                                  <p:stCondLst>
                                    <p:cond delay="0"/>
                                  </p:stCondLst>
                                  <p:childTnLst>
                                    <p:set>
                                      <p:cBhvr>
                                        <p:cTn id="619" dur="1" fill="hold">
                                          <p:stCondLst>
                                            <p:cond delay="0"/>
                                          </p:stCondLst>
                                        </p:cTn>
                                        <p:tgtEl>
                                          <p:spTgt spid="36"/>
                                        </p:tgtEl>
                                        <p:attrNameLst>
                                          <p:attrName>style.visibility</p:attrName>
                                        </p:attrNameLst>
                                      </p:cBhvr>
                                      <p:to>
                                        <p:strVal val="visible"/>
                                      </p:to>
                                    </p:set>
                                    <p:animEffect transition="in" filter="barn(inVertical)">
                                      <p:cBhvr>
                                        <p:cTn id="620" dur="500"/>
                                        <p:tgtEl>
                                          <p:spTgt spid="36"/>
                                        </p:tgtEl>
                                      </p:cBhvr>
                                    </p:animEffect>
                                  </p:childTnLst>
                                </p:cTn>
                              </p:par>
                            </p:childTnLst>
                          </p:cTn>
                        </p:par>
                      </p:childTnLst>
                    </p:cTn>
                  </p:par>
                  <p:par>
                    <p:cTn id="621" fill="hold">
                      <p:stCondLst>
                        <p:cond delay="indefinite"/>
                      </p:stCondLst>
                      <p:childTnLst>
                        <p:par>
                          <p:cTn id="622" fill="hold">
                            <p:stCondLst>
                              <p:cond delay="0"/>
                            </p:stCondLst>
                            <p:childTnLst>
                              <p:par>
                                <p:cTn id="623" presetID="16" presetClass="entr" presetSubtype="21" fill="hold" nodeType="clickEffect">
                                  <p:stCondLst>
                                    <p:cond delay="0"/>
                                  </p:stCondLst>
                                  <p:childTnLst>
                                    <p:set>
                                      <p:cBhvr>
                                        <p:cTn id="624" dur="1" fill="hold">
                                          <p:stCondLst>
                                            <p:cond delay="0"/>
                                          </p:stCondLst>
                                        </p:cTn>
                                        <p:tgtEl>
                                          <p:spTgt spid="30"/>
                                        </p:tgtEl>
                                        <p:attrNameLst>
                                          <p:attrName>style.visibility</p:attrName>
                                        </p:attrNameLst>
                                      </p:cBhvr>
                                      <p:to>
                                        <p:strVal val="visible"/>
                                      </p:to>
                                    </p:set>
                                    <p:animEffect transition="in" filter="barn(inVertical)">
                                      <p:cBhvr>
                                        <p:cTn id="625" dur="500"/>
                                        <p:tgtEl>
                                          <p:spTgt spid="30"/>
                                        </p:tgtEl>
                                      </p:cBhvr>
                                    </p:animEffect>
                                  </p:childTnLst>
                                </p:cTn>
                              </p:par>
                              <p:par>
                                <p:cTn id="626" presetID="16" presetClass="entr" presetSubtype="21" fill="hold" nodeType="withEffect">
                                  <p:stCondLst>
                                    <p:cond delay="0"/>
                                  </p:stCondLst>
                                  <p:childTnLst>
                                    <p:set>
                                      <p:cBhvr>
                                        <p:cTn id="627" dur="1" fill="hold">
                                          <p:stCondLst>
                                            <p:cond delay="0"/>
                                          </p:stCondLst>
                                        </p:cTn>
                                        <p:tgtEl>
                                          <p:spTgt spid="29"/>
                                        </p:tgtEl>
                                        <p:attrNameLst>
                                          <p:attrName>style.visibility</p:attrName>
                                        </p:attrNameLst>
                                      </p:cBhvr>
                                      <p:to>
                                        <p:strVal val="visible"/>
                                      </p:to>
                                    </p:set>
                                    <p:animEffect transition="in" filter="barn(inVertical)">
                                      <p:cBhvr>
                                        <p:cTn id="628" dur="500"/>
                                        <p:tgtEl>
                                          <p:spTgt spid="29"/>
                                        </p:tgtEl>
                                      </p:cBhvr>
                                    </p:animEffect>
                                  </p:childTnLst>
                                </p:cTn>
                              </p:par>
                              <p:par>
                                <p:cTn id="629" presetID="16" presetClass="entr" presetSubtype="21" fill="hold" grpId="0" nodeType="withEffect">
                                  <p:stCondLst>
                                    <p:cond delay="0"/>
                                  </p:stCondLst>
                                  <p:childTnLst>
                                    <p:set>
                                      <p:cBhvr>
                                        <p:cTn id="630" dur="1" fill="hold">
                                          <p:stCondLst>
                                            <p:cond delay="0"/>
                                          </p:stCondLst>
                                        </p:cTn>
                                        <p:tgtEl>
                                          <p:spTgt spid="22"/>
                                        </p:tgtEl>
                                        <p:attrNameLst>
                                          <p:attrName>style.visibility</p:attrName>
                                        </p:attrNameLst>
                                      </p:cBhvr>
                                      <p:to>
                                        <p:strVal val="visible"/>
                                      </p:to>
                                    </p:set>
                                    <p:animEffect transition="in" filter="barn(inVertical)">
                                      <p:cBhvr>
                                        <p:cTn id="631" dur="500"/>
                                        <p:tgtEl>
                                          <p:spTgt spid="22"/>
                                        </p:tgtEl>
                                      </p:cBhvr>
                                    </p:animEffect>
                                  </p:childTnLst>
                                </p:cTn>
                              </p:par>
                            </p:childTnLst>
                          </p:cTn>
                        </p:par>
                      </p:childTnLst>
                    </p:cTn>
                  </p:par>
                  <p:par>
                    <p:cTn id="632" fill="hold">
                      <p:stCondLst>
                        <p:cond delay="indefinite"/>
                      </p:stCondLst>
                      <p:childTnLst>
                        <p:par>
                          <p:cTn id="633" fill="hold">
                            <p:stCondLst>
                              <p:cond delay="0"/>
                            </p:stCondLst>
                            <p:childTnLst>
                              <p:par>
                                <p:cTn id="634" presetID="16" presetClass="entr" presetSubtype="21" fill="hold" grpId="0" nodeType="clickEffect">
                                  <p:stCondLst>
                                    <p:cond delay="0"/>
                                  </p:stCondLst>
                                  <p:childTnLst>
                                    <p:set>
                                      <p:cBhvr>
                                        <p:cTn id="635" dur="1" fill="hold">
                                          <p:stCondLst>
                                            <p:cond delay="0"/>
                                          </p:stCondLst>
                                        </p:cTn>
                                        <p:tgtEl>
                                          <p:spTgt spid="9"/>
                                        </p:tgtEl>
                                        <p:attrNameLst>
                                          <p:attrName>style.visibility</p:attrName>
                                        </p:attrNameLst>
                                      </p:cBhvr>
                                      <p:to>
                                        <p:strVal val="visible"/>
                                      </p:to>
                                    </p:set>
                                    <p:animEffect transition="in" filter="barn(inVertical)">
                                      <p:cBhvr>
                                        <p:cTn id="636" dur="500"/>
                                        <p:tgtEl>
                                          <p:spTgt spid="9"/>
                                        </p:tgtEl>
                                      </p:cBhvr>
                                    </p:animEffect>
                                  </p:childTnLst>
                                </p:cTn>
                              </p:par>
                            </p:childTnLst>
                          </p:cTn>
                        </p:par>
                      </p:childTnLst>
                    </p:cTn>
                  </p:par>
                  <p:par>
                    <p:cTn id="637" fill="hold">
                      <p:stCondLst>
                        <p:cond delay="indefinite"/>
                      </p:stCondLst>
                      <p:childTnLst>
                        <p:par>
                          <p:cTn id="638" fill="hold">
                            <p:stCondLst>
                              <p:cond delay="0"/>
                            </p:stCondLst>
                            <p:childTnLst>
                              <p:par>
                                <p:cTn id="639" presetID="16" presetClass="entr" presetSubtype="21" fill="hold" grpId="0" nodeType="clickEffect">
                                  <p:stCondLst>
                                    <p:cond delay="0"/>
                                  </p:stCondLst>
                                  <p:childTnLst>
                                    <p:set>
                                      <p:cBhvr>
                                        <p:cTn id="640" dur="1" fill="hold">
                                          <p:stCondLst>
                                            <p:cond delay="0"/>
                                          </p:stCondLst>
                                        </p:cTn>
                                        <p:tgtEl>
                                          <p:spTgt spid="2"/>
                                        </p:tgtEl>
                                        <p:attrNameLst>
                                          <p:attrName>style.visibility</p:attrName>
                                        </p:attrNameLst>
                                      </p:cBhvr>
                                      <p:to>
                                        <p:strVal val="visible"/>
                                      </p:to>
                                    </p:set>
                                    <p:animEffect transition="in" filter="barn(inVertical)">
                                      <p:cBhvr>
                                        <p:cTn id="641" dur="500"/>
                                        <p:tgtEl>
                                          <p:spTgt spid="2"/>
                                        </p:tgtEl>
                                      </p:cBhvr>
                                    </p:animEffect>
                                  </p:childTnLst>
                                </p:cTn>
                              </p:par>
                              <p:par>
                                <p:cTn id="642" presetID="42" presetClass="entr" presetSubtype="0" fill="hold" nodeType="withEffect">
                                  <p:stCondLst>
                                    <p:cond delay="0"/>
                                  </p:stCondLst>
                                  <p:childTnLst>
                                    <p:set>
                                      <p:cBhvr>
                                        <p:cTn id="643" dur="1" fill="hold">
                                          <p:stCondLst>
                                            <p:cond delay="0"/>
                                          </p:stCondLst>
                                        </p:cTn>
                                        <p:tgtEl>
                                          <p:spTgt spid="10"/>
                                        </p:tgtEl>
                                        <p:attrNameLst>
                                          <p:attrName>style.visibility</p:attrName>
                                        </p:attrNameLst>
                                      </p:cBhvr>
                                      <p:to>
                                        <p:strVal val="visible"/>
                                      </p:to>
                                    </p:set>
                                    <p:animEffect transition="in" filter="fade">
                                      <p:cBhvr>
                                        <p:cTn id="644" dur="1000"/>
                                        <p:tgtEl>
                                          <p:spTgt spid="10"/>
                                        </p:tgtEl>
                                      </p:cBhvr>
                                    </p:animEffect>
                                    <p:anim calcmode="lin" valueType="num">
                                      <p:cBhvr>
                                        <p:cTn id="645" dur="1000" fill="hold"/>
                                        <p:tgtEl>
                                          <p:spTgt spid="10"/>
                                        </p:tgtEl>
                                        <p:attrNameLst>
                                          <p:attrName>ppt_x</p:attrName>
                                        </p:attrNameLst>
                                      </p:cBhvr>
                                      <p:tavLst>
                                        <p:tav tm="0">
                                          <p:val>
                                            <p:strVal val="#ppt_x"/>
                                          </p:val>
                                        </p:tav>
                                        <p:tav tm="100000">
                                          <p:val>
                                            <p:strVal val="#ppt_x"/>
                                          </p:val>
                                        </p:tav>
                                      </p:tavLst>
                                    </p:anim>
                                    <p:anim calcmode="lin" valueType="num">
                                      <p:cBhvr>
                                        <p:cTn id="646" dur="1000" fill="hold"/>
                                        <p:tgtEl>
                                          <p:spTgt spid="10"/>
                                        </p:tgtEl>
                                        <p:attrNameLst>
                                          <p:attrName>ppt_y</p:attrName>
                                        </p:attrNameLst>
                                      </p:cBhvr>
                                      <p:tavLst>
                                        <p:tav tm="0">
                                          <p:val>
                                            <p:strVal val="#ppt_y+.1"/>
                                          </p:val>
                                        </p:tav>
                                        <p:tav tm="100000">
                                          <p:val>
                                            <p:strVal val="#ppt_y"/>
                                          </p:val>
                                        </p:tav>
                                      </p:tavLst>
                                    </p:anim>
                                  </p:childTnLst>
                                </p:cTn>
                              </p:par>
                              <p:par>
                                <p:cTn id="647" presetID="42" presetClass="entr" presetSubtype="0" fill="hold" nodeType="withEffect">
                                  <p:stCondLst>
                                    <p:cond delay="0"/>
                                  </p:stCondLst>
                                  <p:childTnLst>
                                    <p:set>
                                      <p:cBhvr>
                                        <p:cTn id="648" dur="1" fill="hold">
                                          <p:stCondLst>
                                            <p:cond delay="0"/>
                                          </p:stCondLst>
                                        </p:cTn>
                                        <p:tgtEl>
                                          <p:spTgt spid="11"/>
                                        </p:tgtEl>
                                        <p:attrNameLst>
                                          <p:attrName>style.visibility</p:attrName>
                                        </p:attrNameLst>
                                      </p:cBhvr>
                                      <p:to>
                                        <p:strVal val="visible"/>
                                      </p:to>
                                    </p:set>
                                    <p:animEffect transition="in" filter="fade">
                                      <p:cBhvr>
                                        <p:cTn id="649" dur="1000"/>
                                        <p:tgtEl>
                                          <p:spTgt spid="11"/>
                                        </p:tgtEl>
                                      </p:cBhvr>
                                    </p:animEffect>
                                    <p:anim calcmode="lin" valueType="num">
                                      <p:cBhvr>
                                        <p:cTn id="650" dur="1000" fill="hold"/>
                                        <p:tgtEl>
                                          <p:spTgt spid="11"/>
                                        </p:tgtEl>
                                        <p:attrNameLst>
                                          <p:attrName>ppt_x</p:attrName>
                                        </p:attrNameLst>
                                      </p:cBhvr>
                                      <p:tavLst>
                                        <p:tav tm="0">
                                          <p:val>
                                            <p:strVal val="#ppt_x"/>
                                          </p:val>
                                        </p:tav>
                                        <p:tav tm="100000">
                                          <p:val>
                                            <p:strVal val="#ppt_x"/>
                                          </p:val>
                                        </p:tav>
                                      </p:tavLst>
                                    </p:anim>
                                    <p:anim calcmode="lin" valueType="num">
                                      <p:cBhvr>
                                        <p:cTn id="651" dur="1000" fill="hold"/>
                                        <p:tgtEl>
                                          <p:spTgt spid="11"/>
                                        </p:tgtEl>
                                        <p:attrNameLst>
                                          <p:attrName>ppt_y</p:attrName>
                                        </p:attrNameLst>
                                      </p:cBhvr>
                                      <p:tavLst>
                                        <p:tav tm="0">
                                          <p:val>
                                            <p:strVal val="#ppt_y+.1"/>
                                          </p:val>
                                        </p:tav>
                                        <p:tav tm="100000">
                                          <p:val>
                                            <p:strVal val="#ppt_y"/>
                                          </p:val>
                                        </p:tav>
                                      </p:tavLst>
                                    </p:anim>
                                  </p:childTnLst>
                                </p:cTn>
                              </p:par>
                              <p:par>
                                <p:cTn id="652" presetID="42" presetClass="entr" presetSubtype="0" fill="hold" grpId="0" nodeType="withEffect">
                                  <p:stCondLst>
                                    <p:cond delay="0"/>
                                  </p:stCondLst>
                                  <p:childTnLst>
                                    <p:set>
                                      <p:cBhvr>
                                        <p:cTn id="653" dur="1" fill="hold">
                                          <p:stCondLst>
                                            <p:cond delay="0"/>
                                          </p:stCondLst>
                                        </p:cTn>
                                        <p:tgtEl>
                                          <p:spTgt spid="12"/>
                                        </p:tgtEl>
                                        <p:attrNameLst>
                                          <p:attrName>style.visibility</p:attrName>
                                        </p:attrNameLst>
                                      </p:cBhvr>
                                      <p:to>
                                        <p:strVal val="visible"/>
                                      </p:to>
                                    </p:set>
                                    <p:animEffect transition="in" filter="fade">
                                      <p:cBhvr>
                                        <p:cTn id="654" dur="1000"/>
                                        <p:tgtEl>
                                          <p:spTgt spid="12"/>
                                        </p:tgtEl>
                                      </p:cBhvr>
                                    </p:animEffect>
                                    <p:anim calcmode="lin" valueType="num">
                                      <p:cBhvr>
                                        <p:cTn id="655" dur="1000" fill="hold"/>
                                        <p:tgtEl>
                                          <p:spTgt spid="12"/>
                                        </p:tgtEl>
                                        <p:attrNameLst>
                                          <p:attrName>ppt_x</p:attrName>
                                        </p:attrNameLst>
                                      </p:cBhvr>
                                      <p:tavLst>
                                        <p:tav tm="0">
                                          <p:val>
                                            <p:strVal val="#ppt_x"/>
                                          </p:val>
                                        </p:tav>
                                        <p:tav tm="100000">
                                          <p:val>
                                            <p:strVal val="#ppt_x"/>
                                          </p:val>
                                        </p:tav>
                                      </p:tavLst>
                                    </p:anim>
                                    <p:anim calcmode="lin" valueType="num">
                                      <p:cBhvr>
                                        <p:cTn id="656" dur="1000" fill="hold"/>
                                        <p:tgtEl>
                                          <p:spTgt spid="12"/>
                                        </p:tgtEl>
                                        <p:attrNameLst>
                                          <p:attrName>ppt_y</p:attrName>
                                        </p:attrNameLst>
                                      </p:cBhvr>
                                      <p:tavLst>
                                        <p:tav tm="0">
                                          <p:val>
                                            <p:strVal val="#ppt_y+.1"/>
                                          </p:val>
                                        </p:tav>
                                        <p:tav tm="100000">
                                          <p:val>
                                            <p:strVal val="#ppt_y"/>
                                          </p:val>
                                        </p:tav>
                                      </p:tavLst>
                                    </p:anim>
                                  </p:childTnLst>
                                </p:cTn>
                              </p:par>
                              <p:par>
                                <p:cTn id="657" presetID="42" presetClass="entr" presetSubtype="0" fill="hold" grpId="0" nodeType="withEffect">
                                  <p:stCondLst>
                                    <p:cond delay="0"/>
                                  </p:stCondLst>
                                  <p:childTnLst>
                                    <p:set>
                                      <p:cBhvr>
                                        <p:cTn id="658" dur="1" fill="hold">
                                          <p:stCondLst>
                                            <p:cond delay="0"/>
                                          </p:stCondLst>
                                        </p:cTn>
                                        <p:tgtEl>
                                          <p:spTgt spid="13"/>
                                        </p:tgtEl>
                                        <p:attrNameLst>
                                          <p:attrName>style.visibility</p:attrName>
                                        </p:attrNameLst>
                                      </p:cBhvr>
                                      <p:to>
                                        <p:strVal val="visible"/>
                                      </p:to>
                                    </p:set>
                                    <p:animEffect transition="in" filter="fade">
                                      <p:cBhvr>
                                        <p:cTn id="659" dur="1000"/>
                                        <p:tgtEl>
                                          <p:spTgt spid="13"/>
                                        </p:tgtEl>
                                      </p:cBhvr>
                                    </p:animEffect>
                                    <p:anim calcmode="lin" valueType="num">
                                      <p:cBhvr>
                                        <p:cTn id="660" dur="1000" fill="hold"/>
                                        <p:tgtEl>
                                          <p:spTgt spid="13"/>
                                        </p:tgtEl>
                                        <p:attrNameLst>
                                          <p:attrName>ppt_x</p:attrName>
                                        </p:attrNameLst>
                                      </p:cBhvr>
                                      <p:tavLst>
                                        <p:tav tm="0">
                                          <p:val>
                                            <p:strVal val="#ppt_x"/>
                                          </p:val>
                                        </p:tav>
                                        <p:tav tm="100000">
                                          <p:val>
                                            <p:strVal val="#ppt_x"/>
                                          </p:val>
                                        </p:tav>
                                      </p:tavLst>
                                    </p:anim>
                                    <p:anim calcmode="lin" valueType="num">
                                      <p:cBhvr>
                                        <p:cTn id="661" dur="1000" fill="hold"/>
                                        <p:tgtEl>
                                          <p:spTgt spid="13"/>
                                        </p:tgtEl>
                                        <p:attrNameLst>
                                          <p:attrName>ppt_y</p:attrName>
                                        </p:attrNameLst>
                                      </p:cBhvr>
                                      <p:tavLst>
                                        <p:tav tm="0">
                                          <p:val>
                                            <p:strVal val="#ppt_y+.1"/>
                                          </p:val>
                                        </p:tav>
                                        <p:tav tm="100000">
                                          <p:val>
                                            <p:strVal val="#ppt_y"/>
                                          </p:val>
                                        </p:tav>
                                      </p:tavLst>
                                    </p:anim>
                                  </p:childTnLst>
                                </p:cTn>
                              </p:par>
                              <p:par>
                                <p:cTn id="662" presetID="16" presetClass="entr" presetSubtype="21" fill="hold" nodeType="withEffect">
                                  <p:stCondLst>
                                    <p:cond delay="0"/>
                                  </p:stCondLst>
                                  <p:childTnLst>
                                    <p:set>
                                      <p:cBhvr>
                                        <p:cTn id="663" dur="1" fill="hold">
                                          <p:stCondLst>
                                            <p:cond delay="0"/>
                                          </p:stCondLst>
                                        </p:cTn>
                                        <p:tgtEl>
                                          <p:spTgt spid="15"/>
                                        </p:tgtEl>
                                        <p:attrNameLst>
                                          <p:attrName>style.visibility</p:attrName>
                                        </p:attrNameLst>
                                      </p:cBhvr>
                                      <p:to>
                                        <p:strVal val="visible"/>
                                      </p:to>
                                    </p:set>
                                    <p:animEffect transition="in" filter="barn(inVertical)">
                                      <p:cBhvr>
                                        <p:cTn id="664" dur="500"/>
                                        <p:tgtEl>
                                          <p:spTgt spid="15"/>
                                        </p:tgtEl>
                                      </p:cBhvr>
                                    </p:animEffect>
                                  </p:childTnLst>
                                </p:cTn>
                              </p:par>
                              <p:par>
                                <p:cTn id="665" presetID="16" presetClass="entr" presetSubtype="21" fill="hold" nodeType="withEffect">
                                  <p:stCondLst>
                                    <p:cond delay="0"/>
                                  </p:stCondLst>
                                  <p:childTnLst>
                                    <p:set>
                                      <p:cBhvr>
                                        <p:cTn id="666" dur="1" fill="hold">
                                          <p:stCondLst>
                                            <p:cond delay="0"/>
                                          </p:stCondLst>
                                        </p:cTn>
                                        <p:tgtEl>
                                          <p:spTgt spid="16"/>
                                        </p:tgtEl>
                                        <p:attrNameLst>
                                          <p:attrName>style.visibility</p:attrName>
                                        </p:attrNameLst>
                                      </p:cBhvr>
                                      <p:to>
                                        <p:strVal val="visible"/>
                                      </p:to>
                                    </p:set>
                                    <p:animEffect transition="in" filter="barn(inVertical)">
                                      <p:cBhvr>
                                        <p:cTn id="667" dur="500"/>
                                        <p:tgtEl>
                                          <p:spTgt spid="16"/>
                                        </p:tgtEl>
                                      </p:cBhvr>
                                    </p:animEffect>
                                  </p:childTnLst>
                                </p:cTn>
                              </p:par>
                            </p:childTnLst>
                          </p:cTn>
                        </p:par>
                      </p:childTnLst>
                    </p:cTn>
                  </p:par>
                  <p:par>
                    <p:cTn id="668" fill="hold">
                      <p:stCondLst>
                        <p:cond delay="indefinite"/>
                      </p:stCondLst>
                      <p:childTnLst>
                        <p:par>
                          <p:cTn id="669" fill="hold">
                            <p:stCondLst>
                              <p:cond delay="0"/>
                            </p:stCondLst>
                            <p:childTnLst>
                              <p:par>
                                <p:cTn id="670" presetID="16" presetClass="entr" presetSubtype="21" fill="hold" grpId="0" nodeType="clickEffect">
                                  <p:stCondLst>
                                    <p:cond delay="0"/>
                                  </p:stCondLst>
                                  <p:childTnLst>
                                    <p:set>
                                      <p:cBhvr>
                                        <p:cTn id="671" dur="1" fill="hold">
                                          <p:stCondLst>
                                            <p:cond delay="0"/>
                                          </p:stCondLst>
                                        </p:cTn>
                                        <p:tgtEl>
                                          <p:spTgt spid="4"/>
                                        </p:tgtEl>
                                        <p:attrNameLst>
                                          <p:attrName>style.visibility</p:attrName>
                                        </p:attrNameLst>
                                      </p:cBhvr>
                                      <p:to>
                                        <p:strVal val="visible"/>
                                      </p:to>
                                    </p:set>
                                    <p:animEffect transition="in" filter="barn(inVertical)">
                                      <p:cBhvr>
                                        <p:cTn id="672" dur="500"/>
                                        <p:tgtEl>
                                          <p:spTgt spid="4"/>
                                        </p:tgtEl>
                                      </p:cBhvr>
                                    </p:animEffect>
                                  </p:childTnLst>
                                </p:cTn>
                              </p:par>
                              <p:par>
                                <p:cTn id="673" presetID="16" presetClass="entr" presetSubtype="21" fill="hold" nodeType="withEffect">
                                  <p:stCondLst>
                                    <p:cond delay="0"/>
                                  </p:stCondLst>
                                  <p:childTnLst>
                                    <p:set>
                                      <p:cBhvr>
                                        <p:cTn id="674" dur="1" fill="hold">
                                          <p:stCondLst>
                                            <p:cond delay="0"/>
                                          </p:stCondLst>
                                        </p:cTn>
                                        <p:tgtEl>
                                          <p:spTgt spid="18"/>
                                        </p:tgtEl>
                                        <p:attrNameLst>
                                          <p:attrName>style.visibility</p:attrName>
                                        </p:attrNameLst>
                                      </p:cBhvr>
                                      <p:to>
                                        <p:strVal val="visible"/>
                                      </p:to>
                                    </p:set>
                                    <p:animEffect transition="in" filter="barn(inVertical)">
                                      <p:cBhvr>
                                        <p:cTn id="675" dur="500"/>
                                        <p:tgtEl>
                                          <p:spTgt spid="18"/>
                                        </p:tgtEl>
                                      </p:cBhvr>
                                    </p:animEffect>
                                  </p:childTnLst>
                                </p:cTn>
                              </p:par>
                            </p:childTnLst>
                          </p:cTn>
                        </p:par>
                      </p:childTnLst>
                    </p:cTn>
                  </p:par>
                  <p:par>
                    <p:cTn id="676" fill="hold">
                      <p:stCondLst>
                        <p:cond delay="indefinite"/>
                      </p:stCondLst>
                      <p:childTnLst>
                        <p:par>
                          <p:cTn id="677" fill="hold">
                            <p:stCondLst>
                              <p:cond delay="0"/>
                            </p:stCondLst>
                            <p:childTnLst>
                              <p:par>
                                <p:cTn id="678" presetID="6" presetClass="entr" presetSubtype="16" fill="hold" grpId="0" nodeType="clickEffect">
                                  <p:stCondLst>
                                    <p:cond delay="0"/>
                                  </p:stCondLst>
                                  <p:childTnLst>
                                    <p:set>
                                      <p:cBhvr>
                                        <p:cTn id="679" dur="1" fill="hold">
                                          <p:stCondLst>
                                            <p:cond delay="0"/>
                                          </p:stCondLst>
                                        </p:cTn>
                                        <p:tgtEl>
                                          <p:spTgt spid="65"/>
                                        </p:tgtEl>
                                        <p:attrNameLst>
                                          <p:attrName>style.visibility</p:attrName>
                                        </p:attrNameLst>
                                      </p:cBhvr>
                                      <p:to>
                                        <p:strVal val="visible"/>
                                      </p:to>
                                    </p:set>
                                    <p:animEffect transition="in" filter="circle(in)">
                                      <p:cBhvr>
                                        <p:cTn id="680" dur="2000"/>
                                        <p:tgtEl>
                                          <p:spTgt spid="65"/>
                                        </p:tgtEl>
                                      </p:cBhvr>
                                    </p:animEffect>
                                  </p:childTnLst>
                                </p:cTn>
                              </p:par>
                            </p:childTnLst>
                          </p:cTn>
                        </p:par>
                      </p:childTnLst>
                    </p:cTn>
                  </p:par>
                  <p:par>
                    <p:cTn id="681" fill="hold">
                      <p:stCondLst>
                        <p:cond delay="indefinite"/>
                      </p:stCondLst>
                      <p:childTnLst>
                        <p:par>
                          <p:cTn id="682" fill="hold">
                            <p:stCondLst>
                              <p:cond delay="0"/>
                            </p:stCondLst>
                            <p:childTnLst>
                              <p:par>
                                <p:cTn id="683" presetID="16" presetClass="entr" presetSubtype="21" fill="hold" nodeType="clickEffect">
                                  <p:stCondLst>
                                    <p:cond delay="0"/>
                                  </p:stCondLst>
                                  <p:childTnLst>
                                    <p:set>
                                      <p:cBhvr>
                                        <p:cTn id="684" dur="1" fill="hold">
                                          <p:stCondLst>
                                            <p:cond delay="0"/>
                                          </p:stCondLst>
                                        </p:cTn>
                                        <p:tgtEl>
                                          <p:spTgt spid="69"/>
                                        </p:tgtEl>
                                        <p:attrNameLst>
                                          <p:attrName>style.visibility</p:attrName>
                                        </p:attrNameLst>
                                      </p:cBhvr>
                                      <p:to>
                                        <p:strVal val="visible"/>
                                      </p:to>
                                    </p:set>
                                    <p:animEffect transition="in" filter="barn(inVertical)">
                                      <p:cBhvr>
                                        <p:cTn id="685" dur="500"/>
                                        <p:tgtEl>
                                          <p:spTgt spid="69"/>
                                        </p:tgtEl>
                                      </p:cBhvr>
                                    </p:animEffect>
                                  </p:childTnLst>
                                </p:cTn>
                              </p:par>
                            </p:childTnLst>
                          </p:cTn>
                        </p:par>
                      </p:childTnLst>
                    </p:cTn>
                  </p:par>
                  <p:par>
                    <p:cTn id="686" fill="hold">
                      <p:stCondLst>
                        <p:cond delay="indefinite"/>
                      </p:stCondLst>
                      <p:childTnLst>
                        <p:par>
                          <p:cTn id="687" fill="hold">
                            <p:stCondLst>
                              <p:cond delay="0"/>
                            </p:stCondLst>
                            <p:childTnLst>
                              <p:par>
                                <p:cTn id="688" presetID="10" presetClass="entr" presetSubtype="0" fill="hold" nodeType="clickEffect">
                                  <p:stCondLst>
                                    <p:cond delay="0"/>
                                  </p:stCondLst>
                                  <p:childTnLst>
                                    <p:set>
                                      <p:cBhvr>
                                        <p:cTn id="689" dur="1" fill="hold">
                                          <p:stCondLst>
                                            <p:cond delay="0"/>
                                          </p:stCondLst>
                                        </p:cTn>
                                        <p:tgtEl>
                                          <p:spTgt spid="5"/>
                                        </p:tgtEl>
                                        <p:attrNameLst>
                                          <p:attrName>style.visibility</p:attrName>
                                        </p:attrNameLst>
                                      </p:cBhvr>
                                      <p:to>
                                        <p:strVal val="visible"/>
                                      </p:to>
                                    </p:set>
                                    <p:animEffect transition="in" filter="fade">
                                      <p:cBhvr>
                                        <p:cTn id="690" dur="500"/>
                                        <p:tgtEl>
                                          <p:spTgt spid="5"/>
                                        </p:tgtEl>
                                      </p:cBhvr>
                                    </p:animEffect>
                                  </p:childTnLst>
                                </p:cTn>
                              </p:par>
                            </p:childTnLst>
                          </p:cTn>
                        </p:par>
                      </p:childTnLst>
                    </p:cTn>
                  </p:par>
                  <p:par>
                    <p:cTn id="691" fill="hold">
                      <p:stCondLst>
                        <p:cond delay="indefinite"/>
                      </p:stCondLst>
                      <p:childTnLst>
                        <p:par>
                          <p:cTn id="692" fill="hold">
                            <p:stCondLst>
                              <p:cond delay="0"/>
                            </p:stCondLst>
                            <p:childTnLst>
                              <p:par>
                                <p:cTn id="693" presetID="16" presetClass="entr" presetSubtype="21" fill="hold" nodeType="clickEffect">
                                  <p:stCondLst>
                                    <p:cond delay="0"/>
                                  </p:stCondLst>
                                  <p:childTnLst>
                                    <p:set>
                                      <p:cBhvr>
                                        <p:cTn id="694" dur="1" fill="hold">
                                          <p:stCondLst>
                                            <p:cond delay="0"/>
                                          </p:stCondLst>
                                        </p:cTn>
                                        <p:tgtEl>
                                          <p:spTgt spid="68"/>
                                        </p:tgtEl>
                                        <p:attrNameLst>
                                          <p:attrName>style.visibility</p:attrName>
                                        </p:attrNameLst>
                                      </p:cBhvr>
                                      <p:to>
                                        <p:strVal val="visible"/>
                                      </p:to>
                                    </p:set>
                                    <p:animEffect transition="in" filter="barn(inVertical)">
                                      <p:cBhvr>
                                        <p:cTn id="695" dur="500"/>
                                        <p:tgtEl>
                                          <p:spTgt spid="68"/>
                                        </p:tgtEl>
                                      </p:cBhvr>
                                    </p:animEffect>
                                  </p:childTnLst>
                                </p:cTn>
                              </p:par>
                            </p:childTnLst>
                          </p:cTn>
                        </p:par>
                      </p:childTnLst>
                    </p:cTn>
                  </p:par>
                  <p:par>
                    <p:cTn id="696" fill="hold">
                      <p:stCondLst>
                        <p:cond delay="indefinite"/>
                      </p:stCondLst>
                      <p:childTnLst>
                        <p:par>
                          <p:cTn id="697" fill="hold">
                            <p:stCondLst>
                              <p:cond delay="0"/>
                            </p:stCondLst>
                            <p:childTnLst>
                              <p:par>
                                <p:cTn id="698" presetID="10" presetClass="entr" presetSubtype="0" fill="hold" nodeType="clickEffect">
                                  <p:stCondLst>
                                    <p:cond delay="0"/>
                                  </p:stCondLst>
                                  <p:childTnLst>
                                    <p:set>
                                      <p:cBhvr>
                                        <p:cTn id="699" dur="1" fill="hold">
                                          <p:stCondLst>
                                            <p:cond delay="0"/>
                                          </p:stCondLst>
                                        </p:cTn>
                                        <p:tgtEl>
                                          <p:spTgt spid="7"/>
                                        </p:tgtEl>
                                        <p:attrNameLst>
                                          <p:attrName>style.visibility</p:attrName>
                                        </p:attrNameLst>
                                      </p:cBhvr>
                                      <p:to>
                                        <p:strVal val="visible"/>
                                      </p:to>
                                    </p:set>
                                    <p:animEffect transition="in" filter="fade">
                                      <p:cBhvr>
                                        <p:cTn id="700" dur="500"/>
                                        <p:tgtEl>
                                          <p:spTgt spid="7"/>
                                        </p:tgtEl>
                                      </p:cBhvr>
                                    </p:animEffect>
                                  </p:childTnLst>
                                </p:cTn>
                              </p:par>
                            </p:childTnLst>
                          </p:cTn>
                        </p:par>
                      </p:childTnLst>
                    </p:cTn>
                  </p:par>
                  <p:par>
                    <p:cTn id="701" fill="hold">
                      <p:stCondLst>
                        <p:cond delay="indefinite"/>
                      </p:stCondLst>
                      <p:childTnLst>
                        <p:par>
                          <p:cTn id="702" fill="hold">
                            <p:stCondLst>
                              <p:cond delay="0"/>
                            </p:stCondLst>
                            <p:childTnLst>
                              <p:par>
                                <p:cTn id="703" presetID="16" presetClass="entr" presetSubtype="21" fill="hold" nodeType="clickEffect">
                                  <p:stCondLst>
                                    <p:cond delay="0"/>
                                  </p:stCondLst>
                                  <p:childTnLst>
                                    <p:set>
                                      <p:cBhvr>
                                        <p:cTn id="704" dur="1" fill="hold">
                                          <p:stCondLst>
                                            <p:cond delay="0"/>
                                          </p:stCondLst>
                                        </p:cTn>
                                        <p:tgtEl>
                                          <p:spTgt spid="74"/>
                                        </p:tgtEl>
                                        <p:attrNameLst>
                                          <p:attrName>style.visibility</p:attrName>
                                        </p:attrNameLst>
                                      </p:cBhvr>
                                      <p:to>
                                        <p:strVal val="visible"/>
                                      </p:to>
                                    </p:set>
                                    <p:animEffect transition="in" filter="barn(inVertical)">
                                      <p:cBhvr>
                                        <p:cTn id="705" dur="500"/>
                                        <p:tgtEl>
                                          <p:spTgt spid="74"/>
                                        </p:tgtEl>
                                      </p:cBhvr>
                                    </p:animEffect>
                                  </p:childTnLst>
                                </p:cTn>
                              </p:par>
                            </p:childTnLst>
                          </p:cTn>
                        </p:par>
                      </p:childTnLst>
                    </p:cTn>
                  </p:par>
                  <p:par>
                    <p:cTn id="706" fill="hold">
                      <p:stCondLst>
                        <p:cond delay="indefinite"/>
                      </p:stCondLst>
                      <p:childTnLst>
                        <p:par>
                          <p:cTn id="707" fill="hold">
                            <p:stCondLst>
                              <p:cond delay="0"/>
                            </p:stCondLst>
                            <p:childTnLst>
                              <p:par>
                                <p:cTn id="708" presetID="10" presetClass="entr" presetSubtype="0" fill="hold" nodeType="clickEffect">
                                  <p:stCondLst>
                                    <p:cond delay="0"/>
                                  </p:stCondLst>
                                  <p:childTnLst>
                                    <p:set>
                                      <p:cBhvr>
                                        <p:cTn id="709" dur="1" fill="hold">
                                          <p:stCondLst>
                                            <p:cond delay="0"/>
                                          </p:stCondLst>
                                        </p:cTn>
                                        <p:tgtEl>
                                          <p:spTgt spid="6"/>
                                        </p:tgtEl>
                                        <p:attrNameLst>
                                          <p:attrName>style.visibility</p:attrName>
                                        </p:attrNameLst>
                                      </p:cBhvr>
                                      <p:to>
                                        <p:strVal val="visible"/>
                                      </p:to>
                                    </p:set>
                                    <p:animEffect transition="in" filter="fade">
                                      <p:cBhvr>
                                        <p:cTn id="710" dur="500"/>
                                        <p:tgtEl>
                                          <p:spTgt spid="6"/>
                                        </p:tgtEl>
                                      </p:cBhvr>
                                    </p:animEffect>
                                  </p:childTnLst>
                                </p:cTn>
                              </p:par>
                            </p:childTnLst>
                          </p:cTn>
                        </p:par>
                      </p:childTnLst>
                    </p:cTn>
                  </p:par>
                  <p:par>
                    <p:cTn id="711" fill="hold">
                      <p:stCondLst>
                        <p:cond delay="indefinite"/>
                      </p:stCondLst>
                      <p:childTnLst>
                        <p:par>
                          <p:cTn id="712" fill="hold">
                            <p:stCondLst>
                              <p:cond delay="0"/>
                            </p:stCondLst>
                            <p:childTnLst>
                              <p:par>
                                <p:cTn id="713" presetID="42" presetClass="entr" presetSubtype="0" fill="hold" nodeType="clickEffect">
                                  <p:stCondLst>
                                    <p:cond delay="0"/>
                                  </p:stCondLst>
                                  <p:childTnLst>
                                    <p:set>
                                      <p:cBhvr>
                                        <p:cTn id="714" dur="1" fill="hold">
                                          <p:stCondLst>
                                            <p:cond delay="0"/>
                                          </p:stCondLst>
                                        </p:cTn>
                                        <p:tgtEl>
                                          <p:spTgt spid="75"/>
                                        </p:tgtEl>
                                        <p:attrNameLst>
                                          <p:attrName>style.visibility</p:attrName>
                                        </p:attrNameLst>
                                      </p:cBhvr>
                                      <p:to>
                                        <p:strVal val="visible"/>
                                      </p:to>
                                    </p:set>
                                    <p:animEffect transition="in" filter="fade">
                                      <p:cBhvr>
                                        <p:cTn id="715" dur="1000"/>
                                        <p:tgtEl>
                                          <p:spTgt spid="75"/>
                                        </p:tgtEl>
                                      </p:cBhvr>
                                    </p:animEffect>
                                    <p:anim calcmode="lin" valueType="num">
                                      <p:cBhvr>
                                        <p:cTn id="716" dur="1000" fill="hold"/>
                                        <p:tgtEl>
                                          <p:spTgt spid="75"/>
                                        </p:tgtEl>
                                        <p:attrNameLst>
                                          <p:attrName>ppt_x</p:attrName>
                                        </p:attrNameLst>
                                      </p:cBhvr>
                                      <p:tavLst>
                                        <p:tav tm="0">
                                          <p:val>
                                            <p:strVal val="#ppt_x"/>
                                          </p:val>
                                        </p:tav>
                                        <p:tav tm="100000">
                                          <p:val>
                                            <p:strVal val="#ppt_x"/>
                                          </p:val>
                                        </p:tav>
                                      </p:tavLst>
                                    </p:anim>
                                    <p:anim calcmode="lin" valueType="num">
                                      <p:cBhvr>
                                        <p:cTn id="717"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718" fill="hold">
                      <p:stCondLst>
                        <p:cond delay="indefinite"/>
                      </p:stCondLst>
                      <p:childTnLst>
                        <p:par>
                          <p:cTn id="719" fill="hold">
                            <p:stCondLst>
                              <p:cond delay="0"/>
                            </p:stCondLst>
                            <p:childTnLst>
                              <p:par>
                                <p:cTn id="720" presetID="2" presetClass="entr" presetSubtype="4" fill="hold" nodeType="clickEffect">
                                  <p:stCondLst>
                                    <p:cond delay="0"/>
                                  </p:stCondLst>
                                  <p:childTnLst>
                                    <p:set>
                                      <p:cBhvr>
                                        <p:cTn id="721" dur="1" fill="hold">
                                          <p:stCondLst>
                                            <p:cond delay="0"/>
                                          </p:stCondLst>
                                        </p:cTn>
                                        <p:tgtEl>
                                          <p:spTgt spid="76"/>
                                        </p:tgtEl>
                                        <p:attrNameLst>
                                          <p:attrName>style.visibility</p:attrName>
                                        </p:attrNameLst>
                                      </p:cBhvr>
                                      <p:to>
                                        <p:strVal val="visible"/>
                                      </p:to>
                                    </p:set>
                                    <p:anim calcmode="lin" valueType="num">
                                      <p:cBhvr additive="base">
                                        <p:cTn id="722" dur="500" fill="hold"/>
                                        <p:tgtEl>
                                          <p:spTgt spid="76"/>
                                        </p:tgtEl>
                                        <p:attrNameLst>
                                          <p:attrName>ppt_x</p:attrName>
                                        </p:attrNameLst>
                                      </p:cBhvr>
                                      <p:tavLst>
                                        <p:tav tm="0">
                                          <p:val>
                                            <p:strVal val="#ppt_x"/>
                                          </p:val>
                                        </p:tav>
                                        <p:tav tm="100000">
                                          <p:val>
                                            <p:strVal val="#ppt_x"/>
                                          </p:val>
                                        </p:tav>
                                      </p:tavLst>
                                    </p:anim>
                                    <p:anim calcmode="lin" valueType="num">
                                      <p:cBhvr additive="base">
                                        <p:cTn id="723"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724" fill="hold">
                      <p:stCondLst>
                        <p:cond delay="indefinite"/>
                      </p:stCondLst>
                      <p:childTnLst>
                        <p:par>
                          <p:cTn id="725" fill="hold">
                            <p:stCondLst>
                              <p:cond delay="0"/>
                            </p:stCondLst>
                            <p:childTnLst>
                              <p:par>
                                <p:cTn id="726" presetID="22" presetClass="entr" presetSubtype="4" fill="hold" grpId="0" nodeType="clickEffect">
                                  <p:stCondLst>
                                    <p:cond delay="0"/>
                                  </p:stCondLst>
                                  <p:childTnLst>
                                    <p:set>
                                      <p:cBhvr>
                                        <p:cTn id="727" dur="1" fill="hold">
                                          <p:stCondLst>
                                            <p:cond delay="0"/>
                                          </p:stCondLst>
                                        </p:cTn>
                                        <p:tgtEl>
                                          <p:spTgt spid="3"/>
                                        </p:tgtEl>
                                        <p:attrNameLst>
                                          <p:attrName>style.visibility</p:attrName>
                                        </p:attrNameLst>
                                      </p:cBhvr>
                                      <p:to>
                                        <p:strVal val="visible"/>
                                      </p:to>
                                    </p:set>
                                    <p:animEffect transition="in" filter="wipe(down)">
                                      <p:cBhvr>
                                        <p:cTn id="7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P spid="2" grpId="0"/>
      <p:bldP spid="4" grpId="0"/>
      <p:bldP spid="17"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65" grpId="0"/>
      <p:bldP spid="3" grpId="0" animBg="1"/>
      <p:bldP spid="7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Hình ảnh 7">
            <a:extLst>
              <a:ext uri="{FF2B5EF4-FFF2-40B4-BE49-F238E27FC236}">
                <a16:creationId xmlns:a16="http://schemas.microsoft.com/office/drawing/2014/main" id="{77DA9806-4916-4FA9-A9D1-1E93C377C629}"/>
              </a:ext>
            </a:extLst>
          </p:cNvPr>
          <p:cNvPicPr>
            <a:picLocks noChangeAspect="1"/>
          </p:cNvPicPr>
          <p:nvPr/>
        </p:nvPicPr>
        <p:blipFill>
          <a:blip r:embed="rId2"/>
          <a:stretch>
            <a:fillRect/>
          </a:stretch>
        </p:blipFill>
        <p:spPr>
          <a:xfrm>
            <a:off x="14287" y="-65524"/>
            <a:ext cx="12177713" cy="6866056"/>
          </a:xfrm>
          <a:prstGeom prst="rect">
            <a:avLst/>
          </a:prstGeom>
        </p:spPr>
      </p:pic>
      <p:sp>
        <p:nvSpPr>
          <p:cNvPr id="3" name="Hộp Văn bản 19">
            <a:extLst>
              <a:ext uri="{FF2B5EF4-FFF2-40B4-BE49-F238E27FC236}">
                <a16:creationId xmlns:a16="http://schemas.microsoft.com/office/drawing/2014/main" id="{A282EA69-9672-418B-9B2A-01AAEC08E50A}"/>
              </a:ext>
            </a:extLst>
          </p:cNvPr>
          <p:cNvSpPr txBox="1"/>
          <p:nvPr/>
        </p:nvSpPr>
        <p:spPr>
          <a:xfrm>
            <a:off x="733232" y="1003991"/>
            <a:ext cx="7039111"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2. </a:t>
            </a:r>
            <a:r>
              <a:rPr lang="en-US" sz="2800" b="1" dirty="0" err="1">
                <a:solidFill>
                  <a:srgbClr val="FF0000"/>
                </a:solidFill>
                <a:latin typeface="Times New Roman" panose="02020603050405020304" pitchFamily="18" charset="0"/>
                <a:cs typeface="Times New Roman" panose="02020603050405020304" pitchFamily="18" charset="0"/>
              </a:rPr>
              <a:t>Góc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có</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đỉnh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nằm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bên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ngoài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đường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tròn</a:t>
            </a:r>
            <a:r>
              <a:rPr lang="en-US" sz="2800" b="1" dirty="0">
                <a:solidFill>
                  <a:srgbClr val="FF0000"/>
                </a:solidFill>
                <a:latin typeface="Times New Roman" panose="02020603050405020304" pitchFamily="18" charset="0"/>
                <a:cs typeface="Times New Roman" panose="02020603050405020304" pitchFamily="18" charset="0"/>
              </a:rPr>
              <a:t>.</a:t>
            </a:r>
          </a:p>
        </p:txBody>
      </p:sp>
      <p:pic>
        <p:nvPicPr>
          <p:cNvPr id="5" name="Picture 4"/>
          <p:cNvPicPr>
            <a:picLocks noChangeAspect="1"/>
          </p:cNvPicPr>
          <p:nvPr/>
        </p:nvPicPr>
        <p:blipFill>
          <a:blip r:embed="rId3"/>
          <a:stretch>
            <a:fillRect/>
          </a:stretch>
        </p:blipFill>
        <p:spPr>
          <a:xfrm>
            <a:off x="1196170" y="1822817"/>
            <a:ext cx="8426807" cy="2630892"/>
          </a:xfrm>
          <a:prstGeom prst="rect">
            <a:avLst/>
          </a:prstGeom>
        </p:spPr>
      </p:pic>
      <p:sp>
        <p:nvSpPr>
          <p:cNvPr id="6" name="Rectangle 5"/>
          <p:cNvSpPr/>
          <p:nvPr/>
        </p:nvSpPr>
        <p:spPr>
          <a:xfrm>
            <a:off x="2772646" y="5854009"/>
            <a:ext cx="6171882" cy="523220"/>
          </a:xfrm>
          <a:prstGeom prst="rect">
            <a:avLst/>
          </a:prstGeom>
        </p:spPr>
        <p:txBody>
          <a:bodyPr wrap="none">
            <a:spAutoFit/>
          </a:bodyPr>
          <a:lstStyle/>
          <a:p>
            <a:pPr lvl="0"/>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Đỉnh</a:t>
            </a:r>
            <a:r>
              <a:rPr lang="en-US" sz="2800" dirty="0">
                <a:solidFill>
                  <a:srgbClr val="002060"/>
                </a:solidFill>
                <a:latin typeface="Times New Roman" pitchFamily="18" charset="0"/>
                <a:cs typeface="Arial" charset="0"/>
              </a:rPr>
              <a:t> E </a:t>
            </a:r>
            <a:r>
              <a:rPr lang="en-US" sz="2800" dirty="0" err="1">
                <a:solidFill>
                  <a:srgbClr val="002060"/>
                </a:solidFill>
                <a:latin typeface="Times New Roman" pitchFamily="18" charset="0"/>
                <a:cs typeface="Arial" charset="0"/>
              </a:rPr>
              <a:t>nằm</a:t>
            </a:r>
            <a:r>
              <a:rPr lang="en-US" sz="2800" dirty="0">
                <a:solidFill>
                  <a:srgbClr val="002060"/>
                </a:solidFill>
                <a:latin typeface="Times New Roman" pitchFamily="18" charset="0"/>
                <a:cs typeface="Arial" charset="0"/>
              </a:rPr>
              <a:t> ở </a:t>
            </a:r>
            <a:r>
              <a:rPr lang="en-US" sz="2800" dirty="0" err="1">
                <a:solidFill>
                  <a:srgbClr val="002060"/>
                </a:solidFill>
                <a:latin typeface="Times New Roman" pitchFamily="18" charset="0"/>
                <a:cs typeface="Arial" charset="0"/>
              </a:rPr>
              <a:t>bên</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ngoài</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đường</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tròn</a:t>
            </a:r>
            <a:r>
              <a:rPr lang="en-US" sz="2800" dirty="0">
                <a:solidFill>
                  <a:srgbClr val="002060"/>
                </a:solidFill>
                <a:latin typeface="Times New Roman" pitchFamily="18" charset="0"/>
                <a:cs typeface="Arial" charset="0"/>
              </a:rPr>
              <a:t> (O)</a:t>
            </a:r>
            <a:endParaRPr lang="en-US" sz="2000" dirty="0">
              <a:solidFill>
                <a:srgbClr val="002060"/>
              </a:solidFill>
            </a:endParaRPr>
          </a:p>
        </p:txBody>
      </p:sp>
      <p:sp>
        <p:nvSpPr>
          <p:cNvPr id="7" name="Rectangle 6"/>
          <p:cNvSpPr/>
          <p:nvPr/>
        </p:nvSpPr>
        <p:spPr>
          <a:xfrm>
            <a:off x="2772645" y="6345048"/>
            <a:ext cx="8547533" cy="523220"/>
          </a:xfrm>
          <a:prstGeom prst="rect">
            <a:avLst/>
          </a:prstGeom>
        </p:spPr>
        <p:txBody>
          <a:bodyPr wrap="none">
            <a:spAutoFit/>
          </a:bodyPr>
          <a:lstStyle/>
          <a:p>
            <a:pPr lvl="0"/>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Các</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cạnh</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của</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góc</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đều</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có</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điểm</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chung</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với</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đường</a:t>
            </a:r>
            <a:r>
              <a:rPr lang="en-US" sz="2800" dirty="0">
                <a:solidFill>
                  <a:srgbClr val="002060"/>
                </a:solidFill>
                <a:latin typeface="Times New Roman" pitchFamily="18" charset="0"/>
                <a:cs typeface="Arial" charset="0"/>
              </a:rPr>
              <a:t> </a:t>
            </a:r>
            <a:r>
              <a:rPr lang="en-US" sz="2800" dirty="0" err="1">
                <a:solidFill>
                  <a:srgbClr val="002060"/>
                </a:solidFill>
                <a:latin typeface="Times New Roman" pitchFamily="18" charset="0"/>
                <a:cs typeface="Arial" charset="0"/>
              </a:rPr>
              <a:t>tròn</a:t>
            </a:r>
            <a:r>
              <a:rPr lang="en-US" sz="2800" dirty="0">
                <a:solidFill>
                  <a:srgbClr val="002060"/>
                </a:solidFill>
                <a:latin typeface="Times New Roman" pitchFamily="18" charset="0"/>
                <a:cs typeface="Arial" charset="0"/>
              </a:rPr>
              <a:t> (O)</a:t>
            </a:r>
            <a:endParaRPr lang="en-US" sz="2000" dirty="0">
              <a:solidFill>
                <a:srgbClr val="002060"/>
              </a:solidFill>
            </a:endParaRPr>
          </a:p>
        </p:txBody>
      </p:sp>
      <p:sp>
        <p:nvSpPr>
          <p:cNvPr id="10" name="TextBox 27">
            <a:extLst>
              <a:ext uri="{FF2B5EF4-FFF2-40B4-BE49-F238E27FC236}">
                <a16:creationId xmlns:a16="http://schemas.microsoft.com/office/drawing/2014/main" id="{FD46F80A-482E-4C2F-B419-C6D9043AF3AF}"/>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
        <p:nvSpPr>
          <p:cNvPr id="2" name="Hộp Văn bản 1">
            <a:extLst>
              <a:ext uri="{FF2B5EF4-FFF2-40B4-BE49-F238E27FC236}">
                <a16:creationId xmlns:a16="http://schemas.microsoft.com/office/drawing/2014/main" id="{02554D25-903B-4DBC-B56F-F495B9F4778F}"/>
              </a:ext>
            </a:extLst>
          </p:cNvPr>
          <p:cNvSpPr txBox="1"/>
          <p:nvPr/>
        </p:nvSpPr>
        <p:spPr>
          <a:xfrm>
            <a:off x="1544006" y="4317010"/>
            <a:ext cx="2322352" cy="1200329"/>
          </a:xfrm>
          <a:prstGeom prst="rect">
            <a:avLst/>
          </a:prstGeom>
          <a:noFill/>
        </p:spPr>
        <p:txBody>
          <a:bodyPr wrap="square" rtlCol="0">
            <a:spAutoFit/>
          </a:bodyPr>
          <a:lstStyle/>
          <a:p>
            <a:pPr algn="ctr"/>
            <a:r>
              <a:rPr lang="en-US" sz="2400" b="1" dirty="0" err="1">
                <a:solidFill>
                  <a:srgbClr val="FF0000"/>
                </a:solidFill>
                <a:latin typeface="Times New Roman" panose="02020603050405020304" pitchFamily="18" charset="0"/>
                <a:cs typeface="Times New Roman" panose="02020603050405020304" pitchFamily="18" charset="0"/>
              </a:rPr>
              <a:t>Hình</a:t>
            </a:r>
            <a:r>
              <a:rPr lang="en-US" sz="2400" b="1" dirty="0">
                <a:solidFill>
                  <a:srgbClr val="FF0000"/>
                </a:solidFill>
                <a:latin typeface="Times New Roman" panose="02020603050405020304" pitchFamily="18" charset="0"/>
                <a:cs typeface="Times New Roman" panose="02020603050405020304" pitchFamily="18" charset="0"/>
              </a:rPr>
              <a:t> 1: </a:t>
            </a:r>
          </a:p>
          <a:p>
            <a:pPr algn="ctr"/>
            <a:r>
              <a:rPr lang="en-US" sz="2400" dirty="0">
                <a:latin typeface="Times New Roman" panose="02020603050405020304" pitchFamily="18" charset="0"/>
                <a:cs typeface="Times New Roman" panose="02020603050405020304" pitchFamily="18" charset="0"/>
              </a:rPr>
              <a:t>EDC, EAB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tuyến</a:t>
            </a:r>
            <a:endParaRPr lang="en-US" sz="2400" dirty="0">
              <a:latin typeface="Times New Roman" panose="02020603050405020304" pitchFamily="18" charset="0"/>
              <a:cs typeface="Times New Roman" panose="02020603050405020304" pitchFamily="18" charset="0"/>
            </a:endParaRPr>
          </a:p>
        </p:txBody>
      </p:sp>
      <p:sp>
        <p:nvSpPr>
          <p:cNvPr id="12" name="Hộp Văn bản 11">
            <a:extLst>
              <a:ext uri="{FF2B5EF4-FFF2-40B4-BE49-F238E27FC236}">
                <a16:creationId xmlns:a16="http://schemas.microsoft.com/office/drawing/2014/main" id="{4E86B510-437D-4AD6-9564-07B5415222FF}"/>
              </a:ext>
            </a:extLst>
          </p:cNvPr>
          <p:cNvSpPr txBox="1"/>
          <p:nvPr/>
        </p:nvSpPr>
        <p:spPr>
          <a:xfrm>
            <a:off x="4371994" y="4268762"/>
            <a:ext cx="2420825" cy="1569660"/>
          </a:xfrm>
          <a:prstGeom prst="rect">
            <a:avLst/>
          </a:prstGeom>
          <a:noFill/>
        </p:spPr>
        <p:txBody>
          <a:bodyPr wrap="square" rtlCol="0">
            <a:spAutoFit/>
          </a:bodyPr>
          <a:lstStyle/>
          <a:p>
            <a:pPr algn="ctr"/>
            <a:r>
              <a:rPr lang="en-US" sz="2400" b="1" dirty="0" err="1">
                <a:solidFill>
                  <a:srgbClr val="FF0000"/>
                </a:solidFill>
                <a:latin typeface="Times New Roman" panose="02020603050405020304" pitchFamily="18" charset="0"/>
                <a:cs typeface="Times New Roman" panose="02020603050405020304" pitchFamily="18" charset="0"/>
              </a:rPr>
              <a:t>Hình</a:t>
            </a:r>
            <a:r>
              <a:rPr lang="en-US" sz="2400" b="1" dirty="0">
                <a:solidFill>
                  <a:srgbClr val="FF0000"/>
                </a:solidFill>
                <a:latin typeface="Times New Roman" panose="02020603050405020304" pitchFamily="18" charset="0"/>
                <a:cs typeface="Times New Roman" panose="02020603050405020304" pitchFamily="18" charset="0"/>
              </a:rPr>
              <a:t> 2: </a:t>
            </a:r>
          </a:p>
          <a:p>
            <a:pPr algn="ctr"/>
            <a:r>
              <a:rPr lang="en-US" sz="2400" dirty="0">
                <a:latin typeface="Times New Roman" panose="02020603050405020304" pitchFamily="18" charset="0"/>
                <a:cs typeface="Times New Roman" panose="02020603050405020304" pitchFamily="18" charset="0"/>
              </a:rPr>
              <a:t>EAB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tuyến</a:t>
            </a:r>
            <a:r>
              <a:rPr lang="en-US" sz="2400" dirty="0">
                <a:latin typeface="Times New Roman" panose="02020603050405020304" pitchFamily="18" charset="0"/>
                <a:cs typeface="Times New Roman" panose="02020603050405020304" pitchFamily="18" charset="0"/>
              </a:rPr>
              <a:t>, EC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tuyến</a:t>
            </a:r>
            <a:r>
              <a:rPr lang="en-US" sz="2400" dirty="0">
                <a:latin typeface="Times New Roman" panose="02020603050405020304" pitchFamily="18" charset="0"/>
                <a:cs typeface="Times New Roman" panose="02020603050405020304" pitchFamily="18" charset="0"/>
              </a:rPr>
              <a:t> (C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điểm</a:t>
            </a:r>
            <a:r>
              <a:rPr lang="en-US" sz="2400" dirty="0">
                <a:latin typeface="Times New Roman" panose="02020603050405020304" pitchFamily="18" charset="0"/>
                <a:cs typeface="Times New Roman" panose="02020603050405020304" pitchFamily="18" charset="0"/>
              </a:rPr>
              <a:t>)</a:t>
            </a:r>
          </a:p>
        </p:txBody>
      </p:sp>
      <p:sp>
        <p:nvSpPr>
          <p:cNvPr id="13" name="Hộp Văn bản 12">
            <a:extLst>
              <a:ext uri="{FF2B5EF4-FFF2-40B4-BE49-F238E27FC236}">
                <a16:creationId xmlns:a16="http://schemas.microsoft.com/office/drawing/2014/main" id="{F6A6CB05-E9CB-4915-B63C-8A72DB9258E6}"/>
              </a:ext>
            </a:extLst>
          </p:cNvPr>
          <p:cNvSpPr txBox="1"/>
          <p:nvPr/>
        </p:nvSpPr>
        <p:spPr>
          <a:xfrm>
            <a:off x="7112668" y="4281177"/>
            <a:ext cx="3260894" cy="1200329"/>
          </a:xfrm>
          <a:prstGeom prst="rect">
            <a:avLst/>
          </a:prstGeom>
          <a:noFill/>
        </p:spPr>
        <p:txBody>
          <a:bodyPr wrap="square" rtlCol="0">
            <a:spAutoFit/>
          </a:bodyPr>
          <a:lstStyle/>
          <a:p>
            <a:pPr algn="ctr"/>
            <a:r>
              <a:rPr lang="en-US" sz="2400" b="1" dirty="0" err="1">
                <a:solidFill>
                  <a:srgbClr val="FF0000"/>
                </a:solidFill>
                <a:latin typeface="Times New Roman" panose="02020603050405020304" pitchFamily="18" charset="0"/>
                <a:cs typeface="Times New Roman" panose="02020603050405020304" pitchFamily="18" charset="0"/>
              </a:rPr>
              <a:t>Hình</a:t>
            </a:r>
            <a:r>
              <a:rPr lang="en-US" sz="2400" b="1" dirty="0">
                <a:solidFill>
                  <a:srgbClr val="FF0000"/>
                </a:solidFill>
                <a:latin typeface="Times New Roman" panose="02020603050405020304" pitchFamily="18" charset="0"/>
                <a:cs typeface="Times New Roman" panose="02020603050405020304" pitchFamily="18" charset="0"/>
              </a:rPr>
              <a:t> 3: </a:t>
            </a:r>
          </a:p>
          <a:p>
            <a:pPr algn="ctr"/>
            <a:r>
              <a:rPr lang="en-US" sz="2400" dirty="0">
                <a:latin typeface="Times New Roman" panose="02020603050405020304" pitchFamily="18" charset="0"/>
                <a:cs typeface="Times New Roman" panose="02020603050405020304" pitchFamily="18" charset="0"/>
              </a:rPr>
              <a:t>EC, EB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tuyến</a:t>
            </a:r>
            <a:r>
              <a:rPr lang="en-US" sz="2400" dirty="0">
                <a:latin typeface="Times New Roman" panose="02020603050405020304" pitchFamily="18" charset="0"/>
                <a:cs typeface="Times New Roman" panose="02020603050405020304" pitchFamily="18" charset="0"/>
              </a:rPr>
              <a:t> (C, B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điểm</a:t>
            </a:r>
            <a:r>
              <a:rPr lang="en-US" sz="2400" dirty="0">
                <a:latin typeface="Times New Roman" panose="02020603050405020304" pitchFamily="18" charset="0"/>
                <a:cs typeface="Times New Roman" panose="02020603050405020304" pitchFamily="18" charset="0"/>
              </a:rPr>
              <a:t>)</a:t>
            </a:r>
          </a:p>
        </p:txBody>
      </p:sp>
      <p:sp>
        <p:nvSpPr>
          <p:cNvPr id="4" name="Rounded Rectangle 3"/>
          <p:cNvSpPr/>
          <p:nvPr/>
        </p:nvSpPr>
        <p:spPr>
          <a:xfrm>
            <a:off x="1073936" y="1557401"/>
            <a:ext cx="7620000" cy="50450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BEC ở 3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a:t>
            </a:r>
          </a:p>
        </p:txBody>
      </p:sp>
      <p:pic>
        <p:nvPicPr>
          <p:cNvPr id="19" name="Hình ảnh 18" descr="Ảnh có chứa đồ chơi, búp bê, đồ họa véc-tơ&#10;&#10;Mô tả được tạo tự động">
            <a:extLst>
              <a:ext uri="{FF2B5EF4-FFF2-40B4-BE49-F238E27FC236}">
                <a16:creationId xmlns:a16="http://schemas.microsoft.com/office/drawing/2014/main" id="{2EB5099E-9042-40B2-B8DD-0E4F2F90D417}"/>
              </a:ext>
            </a:extLst>
          </p:cNvPr>
          <p:cNvPicPr>
            <a:picLocks noChangeAspect="1"/>
          </p:cNvPicPr>
          <p:nvPr/>
        </p:nvPicPr>
        <p:blipFill>
          <a:blip r:embed="rId4">
            <a:alphaModFix/>
            <a:extLst>
              <a:ext uri="{BEBA8EAE-BF5A-486C-A8C5-ECC9F3942E4B}">
                <a14:imgProps xmlns:a14="http://schemas.microsoft.com/office/drawing/2010/main">
                  <a14:imgLayer r:embed="rId5">
                    <a14:imgEffect>
                      <a14:backgroundRemoval t="3008" b="94361" l="5181" r="88601">
                        <a14:foregroundMark x1="37306" y1="87970" x2="37306" y2="87970"/>
                        <a14:foregroundMark x1="37306" y1="87970" x2="37306" y2="87970"/>
                        <a14:foregroundMark x1="23834" y1="94361" x2="23834" y2="94361"/>
                        <a14:foregroundMark x1="23834" y1="94361" x2="23834" y2="94361"/>
                        <a14:foregroundMark x1="81865" y1="10902" x2="81865" y2="10902"/>
                        <a14:foregroundMark x1="83420" y1="3383" x2="83420" y2="3383"/>
                        <a14:foregroundMark x1="87565" y1="32331" x2="87565" y2="32331"/>
                        <a14:foregroundMark x1="87565" y1="33459" x2="87565" y2="33459"/>
                        <a14:foregroundMark x1="87047" y1="29323" x2="87047" y2="29323"/>
                        <a14:foregroundMark x1="87047" y1="30827" x2="87047" y2="30827"/>
                        <a14:foregroundMark x1="86010" y1="31203" x2="86010" y2="31203"/>
                        <a14:foregroundMark x1="86010" y1="31203" x2="86010" y2="31203"/>
                        <a14:foregroundMark x1="79275" y1="40977" x2="79275" y2="40977"/>
                        <a14:foregroundMark x1="73057" y1="16917" x2="73057" y2="16917"/>
                        <a14:foregroundMark x1="16580" y1="10902" x2="16580" y2="10902"/>
                        <a14:foregroundMark x1="16580" y1="10902" x2="16580" y2="10902"/>
                        <a14:foregroundMark x1="17098" y1="9398" x2="17098" y2="9398"/>
                        <a14:foregroundMark x1="19171" y1="15789" x2="19171" y2="15789"/>
                        <a14:foregroundMark x1="9845" y1="22180" x2="9845" y2="22180"/>
                        <a14:foregroundMark x1="5181" y1="23684" x2="5181" y2="23684"/>
                        <a14:foregroundMark x1="17617" y1="24812" x2="17617" y2="24812"/>
                        <a14:foregroundMark x1="79275" y1="10902" x2="79275" y2="10902"/>
                      </a14:backgroundRemoval>
                    </a14:imgEffect>
                    <a14:imgEffect>
                      <a14:sharpenSoften amount="-50000"/>
                    </a14:imgEffect>
                    <a14:imgEffect>
                      <a14:brightnessContrast contrast="-40000"/>
                    </a14:imgEffect>
                  </a14:imgLayer>
                </a14:imgProps>
              </a:ext>
            </a:extLst>
          </a:blip>
          <a:stretch>
            <a:fillRect/>
          </a:stretch>
        </p:blipFill>
        <p:spPr>
          <a:xfrm>
            <a:off x="397883" y="2061904"/>
            <a:ext cx="1636224" cy="2255106"/>
          </a:xfrm>
          <a:prstGeom prst="rect">
            <a:avLst/>
          </a:prstGeom>
        </p:spPr>
      </p:pic>
      <p:grpSp>
        <p:nvGrpSpPr>
          <p:cNvPr id="15" name="Nhóm 14">
            <a:extLst>
              <a:ext uri="{FF2B5EF4-FFF2-40B4-BE49-F238E27FC236}">
                <a16:creationId xmlns:a16="http://schemas.microsoft.com/office/drawing/2014/main" id="{A7F8F84F-EFAE-4607-9868-21AFB37FF9C8}"/>
              </a:ext>
            </a:extLst>
          </p:cNvPr>
          <p:cNvGrpSpPr/>
          <p:nvPr/>
        </p:nvGrpSpPr>
        <p:grpSpPr>
          <a:xfrm>
            <a:off x="2414546" y="5937250"/>
            <a:ext cx="7620000" cy="542768"/>
            <a:chOff x="3299914" y="5937250"/>
            <a:chExt cx="7620000" cy="542768"/>
          </a:xfrm>
        </p:grpSpPr>
        <p:sp>
          <p:nvSpPr>
            <p:cNvPr id="18" name="Rounded Rectangle 3">
              <a:extLst>
                <a:ext uri="{FF2B5EF4-FFF2-40B4-BE49-F238E27FC236}">
                  <a16:creationId xmlns:a16="http://schemas.microsoft.com/office/drawing/2014/main" id="{1F8C679E-CFBB-4723-91BE-C935D44D9B67}"/>
                </a:ext>
              </a:extLst>
            </p:cNvPr>
            <p:cNvSpPr/>
            <p:nvPr/>
          </p:nvSpPr>
          <p:spPr>
            <a:xfrm>
              <a:off x="3299914" y="5975515"/>
              <a:ext cx="7620000" cy="504503"/>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đỉnh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tròn</a:t>
              </a:r>
              <a:endParaRPr lang="en-US" sz="2800" dirty="0">
                <a:latin typeface="Times New Roman" panose="02020603050405020304" pitchFamily="18" charset="0"/>
                <a:cs typeface="Times New Roman" panose="02020603050405020304" pitchFamily="18" charset="0"/>
              </a:endParaRPr>
            </a:p>
          </p:txBody>
        </p:sp>
        <p:graphicFrame>
          <p:nvGraphicFramePr>
            <p:cNvPr id="11" name="Đối tượng 10">
              <a:extLst>
                <a:ext uri="{FF2B5EF4-FFF2-40B4-BE49-F238E27FC236}">
                  <a16:creationId xmlns:a16="http://schemas.microsoft.com/office/drawing/2014/main" id="{0D8783A0-BB06-4BB5-9BD2-F1F30D97656C}"/>
                </a:ext>
              </a:extLst>
            </p:cNvPr>
            <p:cNvGraphicFramePr>
              <a:graphicFrameLocks noChangeAspect="1"/>
            </p:cNvGraphicFramePr>
            <p:nvPr>
              <p:extLst>
                <p:ext uri="{D42A27DB-BD31-4B8C-83A1-F6EECF244321}">
                  <p14:modId xmlns:p14="http://schemas.microsoft.com/office/powerpoint/2010/main" val="1624471326"/>
                </p:ext>
              </p:extLst>
            </p:nvPr>
          </p:nvGraphicFramePr>
          <p:xfrm>
            <a:off x="3401556" y="5937250"/>
            <a:ext cx="787400" cy="533400"/>
          </p:xfrm>
          <a:graphic>
            <a:graphicData uri="http://schemas.openxmlformats.org/presentationml/2006/ole">
              <mc:AlternateContent xmlns:mc="http://schemas.openxmlformats.org/markup-compatibility/2006">
                <mc:Choice xmlns:v="urn:schemas-microsoft-com:vml" Requires="v">
                  <p:oleObj name="Equation" r:id="rId6" imgW="393480" imgH="266400" progId="Equation.DSMT4">
                    <p:embed/>
                  </p:oleObj>
                </mc:Choice>
                <mc:Fallback>
                  <p:oleObj name="Equation" r:id="rId6" imgW="393480" imgH="266400" progId="Equation.DSMT4">
                    <p:embed/>
                    <p:pic>
                      <p:nvPicPr>
                        <p:cNvPr id="11" name="Đối tượng 10">
                          <a:extLst>
                            <a:ext uri="{FF2B5EF4-FFF2-40B4-BE49-F238E27FC236}">
                              <a16:creationId xmlns:a16="http://schemas.microsoft.com/office/drawing/2014/main" id="{0D8783A0-BB06-4BB5-9BD2-F1F30D97656C}"/>
                            </a:ext>
                          </a:extLst>
                        </p:cNvPr>
                        <p:cNvPicPr/>
                        <p:nvPr/>
                      </p:nvPicPr>
                      <p:blipFill>
                        <a:blip r:embed="rId7"/>
                        <a:stretch>
                          <a:fillRect/>
                        </a:stretch>
                      </p:blipFill>
                      <p:spPr>
                        <a:xfrm>
                          <a:off x="3401556" y="5937250"/>
                          <a:ext cx="787400" cy="533400"/>
                        </a:xfrm>
                        <a:prstGeom prst="rect">
                          <a:avLst/>
                        </a:prstGeom>
                      </p:spPr>
                    </p:pic>
                  </p:oleObj>
                </mc:Fallback>
              </mc:AlternateContent>
            </a:graphicData>
          </a:graphic>
        </p:graphicFrame>
      </p:grpSp>
    </p:spTree>
    <p:extLst>
      <p:ext uri="{BB962C8B-B14F-4D97-AF65-F5344CB8AC3E}">
        <p14:creationId xmlns:p14="http://schemas.microsoft.com/office/powerpoint/2010/main" val="2032096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4"/>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6"/>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7"/>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1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in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6" grpId="1"/>
      <p:bldP spid="7" grpId="0"/>
      <p:bldP spid="7" grpId="1"/>
      <p:bldP spid="2" grpId="0"/>
      <p:bldP spid="12" grpId="0"/>
      <p:bldP spid="13" grpId="0"/>
      <p:bldP spid="4" grpId="0" animBg="1"/>
      <p:bldP spid="4"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Hình ảnh 7">
            <a:extLst>
              <a:ext uri="{FF2B5EF4-FFF2-40B4-BE49-F238E27FC236}">
                <a16:creationId xmlns:a16="http://schemas.microsoft.com/office/drawing/2014/main" id="{77DA9806-4916-4FA9-A9D1-1E93C377C629}"/>
              </a:ext>
            </a:extLst>
          </p:cNvPr>
          <p:cNvPicPr>
            <a:picLocks noChangeAspect="1"/>
          </p:cNvPicPr>
          <p:nvPr/>
        </p:nvPicPr>
        <p:blipFill>
          <a:blip r:embed="rId2"/>
          <a:stretch>
            <a:fillRect/>
          </a:stretch>
        </p:blipFill>
        <p:spPr>
          <a:xfrm>
            <a:off x="70032" y="-8056"/>
            <a:ext cx="12177713" cy="6866056"/>
          </a:xfrm>
          <a:prstGeom prst="rect">
            <a:avLst/>
          </a:prstGeom>
        </p:spPr>
      </p:pic>
      <p:sp>
        <p:nvSpPr>
          <p:cNvPr id="3" name="Hộp Văn bản 19">
            <a:extLst>
              <a:ext uri="{FF2B5EF4-FFF2-40B4-BE49-F238E27FC236}">
                <a16:creationId xmlns:a16="http://schemas.microsoft.com/office/drawing/2014/main" id="{A282EA69-9672-418B-9B2A-01AAEC08E50A}"/>
              </a:ext>
            </a:extLst>
          </p:cNvPr>
          <p:cNvSpPr txBox="1"/>
          <p:nvPr/>
        </p:nvSpPr>
        <p:spPr>
          <a:xfrm>
            <a:off x="733232" y="1003991"/>
            <a:ext cx="7039111"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2. </a:t>
            </a:r>
            <a:r>
              <a:rPr lang="en-US" sz="2800" b="1" dirty="0" err="1">
                <a:solidFill>
                  <a:srgbClr val="FF0000"/>
                </a:solidFill>
                <a:latin typeface="Times New Roman" panose="02020603050405020304" pitchFamily="18" charset="0"/>
                <a:cs typeface="Times New Roman" panose="02020603050405020304" pitchFamily="18" charset="0"/>
              </a:rPr>
              <a:t>Góc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có</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đỉnh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nằm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bên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ngoài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đường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tròn</a:t>
            </a:r>
            <a:r>
              <a:rPr lang="en-US" sz="2800" b="1" dirty="0">
                <a:solidFill>
                  <a:srgbClr val="FF0000"/>
                </a:solidFill>
                <a:latin typeface="Times New Roman" panose="02020603050405020304" pitchFamily="18" charset="0"/>
                <a:cs typeface="Times New Roman" panose="02020603050405020304" pitchFamily="18" charset="0"/>
              </a:rPr>
              <a:t>.</a:t>
            </a:r>
          </a:p>
        </p:txBody>
      </p:sp>
      <p:sp>
        <p:nvSpPr>
          <p:cNvPr id="10" name="TextBox 27">
            <a:extLst>
              <a:ext uri="{FF2B5EF4-FFF2-40B4-BE49-F238E27FC236}">
                <a16:creationId xmlns:a16="http://schemas.microsoft.com/office/drawing/2014/main" id="{FD46F80A-482E-4C2F-B419-C6D9043AF3AF}"/>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
        <p:nvSpPr>
          <p:cNvPr id="23" name="Hộp Văn bản 22">
            <a:extLst>
              <a:ext uri="{FF2B5EF4-FFF2-40B4-BE49-F238E27FC236}">
                <a16:creationId xmlns:a16="http://schemas.microsoft.com/office/drawing/2014/main" id="{C62B7922-B88E-4A69-8D8D-68D3EC5AA459}"/>
              </a:ext>
            </a:extLst>
          </p:cNvPr>
          <p:cNvSpPr txBox="1"/>
          <p:nvPr/>
        </p:nvSpPr>
        <p:spPr>
          <a:xfrm>
            <a:off x="1851738" y="4141176"/>
            <a:ext cx="2322352" cy="461665"/>
          </a:xfrm>
          <a:prstGeom prst="rect">
            <a:avLst/>
          </a:prstGeom>
          <a:noFill/>
        </p:spPr>
        <p:txBody>
          <a:bodyPr wrap="square" rtlCol="0">
            <a:spAutoFit/>
          </a:bodyPr>
          <a:lstStyle/>
          <a:p>
            <a:pPr algn="ctr"/>
            <a:r>
              <a:rPr lang="en-US" sz="2400" b="1" dirty="0" err="1">
                <a:solidFill>
                  <a:srgbClr val="FF0000"/>
                </a:solidFill>
                <a:latin typeface="Times New Roman" panose="02020603050405020304" pitchFamily="18" charset="0"/>
                <a:cs typeface="Times New Roman" panose="02020603050405020304" pitchFamily="18" charset="0"/>
              </a:rPr>
              <a:t>Hình</a:t>
            </a:r>
            <a:r>
              <a:rPr lang="en-US" sz="2400" b="1" dirty="0">
                <a:solidFill>
                  <a:srgbClr val="FF0000"/>
                </a:solidFill>
                <a:latin typeface="Times New Roman" panose="02020603050405020304" pitchFamily="18" charset="0"/>
                <a:cs typeface="Times New Roman" panose="02020603050405020304" pitchFamily="18" charset="0"/>
              </a:rPr>
              <a:t> 1: </a:t>
            </a:r>
          </a:p>
        </p:txBody>
      </p:sp>
      <p:sp>
        <p:nvSpPr>
          <p:cNvPr id="24" name="Hộp Văn bản 23">
            <a:extLst>
              <a:ext uri="{FF2B5EF4-FFF2-40B4-BE49-F238E27FC236}">
                <a16:creationId xmlns:a16="http://schemas.microsoft.com/office/drawing/2014/main" id="{9B2D8307-B998-4085-8E56-0ECBECA69AAD}"/>
              </a:ext>
            </a:extLst>
          </p:cNvPr>
          <p:cNvSpPr txBox="1"/>
          <p:nvPr/>
        </p:nvSpPr>
        <p:spPr>
          <a:xfrm>
            <a:off x="4681574" y="4110173"/>
            <a:ext cx="2420825" cy="461665"/>
          </a:xfrm>
          <a:prstGeom prst="rect">
            <a:avLst/>
          </a:prstGeom>
          <a:noFill/>
        </p:spPr>
        <p:txBody>
          <a:bodyPr wrap="square" rtlCol="0">
            <a:spAutoFit/>
          </a:bodyPr>
          <a:lstStyle/>
          <a:p>
            <a:pPr algn="ctr"/>
            <a:r>
              <a:rPr lang="en-US" sz="2400" b="1" dirty="0" err="1">
                <a:solidFill>
                  <a:srgbClr val="FF0000"/>
                </a:solidFill>
                <a:latin typeface="Times New Roman" panose="02020603050405020304" pitchFamily="18" charset="0"/>
                <a:cs typeface="Times New Roman" panose="02020603050405020304" pitchFamily="18" charset="0"/>
              </a:rPr>
              <a:t>Hình</a:t>
            </a:r>
            <a:r>
              <a:rPr lang="en-US" sz="2400" b="1" dirty="0">
                <a:solidFill>
                  <a:srgbClr val="FF0000"/>
                </a:solidFill>
                <a:latin typeface="Times New Roman" panose="02020603050405020304" pitchFamily="18" charset="0"/>
                <a:cs typeface="Times New Roman" panose="02020603050405020304" pitchFamily="18" charset="0"/>
              </a:rPr>
              <a:t> 2: </a:t>
            </a:r>
          </a:p>
        </p:txBody>
      </p:sp>
      <p:sp>
        <p:nvSpPr>
          <p:cNvPr id="25" name="Hộp Văn bản 24">
            <a:extLst>
              <a:ext uri="{FF2B5EF4-FFF2-40B4-BE49-F238E27FC236}">
                <a16:creationId xmlns:a16="http://schemas.microsoft.com/office/drawing/2014/main" id="{CF8ED9A7-2295-4E22-BDEA-125BAD04CA27}"/>
              </a:ext>
            </a:extLst>
          </p:cNvPr>
          <p:cNvSpPr txBox="1"/>
          <p:nvPr/>
        </p:nvSpPr>
        <p:spPr>
          <a:xfrm>
            <a:off x="7521358" y="4088432"/>
            <a:ext cx="3260894" cy="461665"/>
          </a:xfrm>
          <a:prstGeom prst="rect">
            <a:avLst/>
          </a:prstGeom>
          <a:noFill/>
        </p:spPr>
        <p:txBody>
          <a:bodyPr wrap="square" rtlCol="0">
            <a:spAutoFit/>
          </a:bodyPr>
          <a:lstStyle/>
          <a:p>
            <a:pPr algn="ctr"/>
            <a:r>
              <a:rPr lang="en-US" sz="2400" b="1" dirty="0" err="1">
                <a:solidFill>
                  <a:srgbClr val="FF0000"/>
                </a:solidFill>
                <a:latin typeface="Times New Roman" panose="02020603050405020304" pitchFamily="18" charset="0"/>
                <a:cs typeface="Times New Roman" panose="02020603050405020304" pitchFamily="18" charset="0"/>
              </a:rPr>
              <a:t>Hình</a:t>
            </a:r>
            <a:r>
              <a:rPr lang="en-US" sz="2400" b="1" dirty="0">
                <a:solidFill>
                  <a:srgbClr val="FF0000"/>
                </a:solidFill>
                <a:latin typeface="Times New Roman" panose="02020603050405020304" pitchFamily="18" charset="0"/>
                <a:cs typeface="Times New Roman" panose="02020603050405020304" pitchFamily="18" charset="0"/>
              </a:rPr>
              <a:t> 3: </a:t>
            </a:r>
          </a:p>
        </p:txBody>
      </p:sp>
      <p:grpSp>
        <p:nvGrpSpPr>
          <p:cNvPr id="28" name="Nhóm 27">
            <a:extLst>
              <a:ext uri="{FF2B5EF4-FFF2-40B4-BE49-F238E27FC236}">
                <a16:creationId xmlns:a16="http://schemas.microsoft.com/office/drawing/2014/main" id="{2B1389FC-9A74-4B2F-93DC-3FFCF857D811}"/>
              </a:ext>
            </a:extLst>
          </p:cNvPr>
          <p:cNvGrpSpPr/>
          <p:nvPr/>
        </p:nvGrpSpPr>
        <p:grpSpPr>
          <a:xfrm>
            <a:off x="2286000" y="4570613"/>
            <a:ext cx="7620000" cy="529389"/>
            <a:chOff x="3299914" y="5950629"/>
            <a:chExt cx="7620000" cy="529389"/>
          </a:xfrm>
        </p:grpSpPr>
        <p:sp>
          <p:nvSpPr>
            <p:cNvPr id="29" name="Rounded Rectangle 3">
              <a:extLst>
                <a:ext uri="{FF2B5EF4-FFF2-40B4-BE49-F238E27FC236}">
                  <a16:creationId xmlns:a16="http://schemas.microsoft.com/office/drawing/2014/main" id="{042F796E-CBEF-4980-B875-8DE9F6FB3CA5}"/>
                </a:ext>
              </a:extLst>
            </p:cNvPr>
            <p:cNvSpPr/>
            <p:nvPr/>
          </p:nvSpPr>
          <p:spPr>
            <a:xfrm>
              <a:off x="3299914" y="5975515"/>
              <a:ext cx="7620000" cy="504503"/>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đỉnh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tròn</a:t>
              </a:r>
              <a:endParaRPr lang="en-US" sz="2800" dirty="0">
                <a:latin typeface="Times New Roman" panose="02020603050405020304" pitchFamily="18" charset="0"/>
                <a:cs typeface="Times New Roman" panose="02020603050405020304" pitchFamily="18" charset="0"/>
              </a:endParaRPr>
            </a:p>
          </p:txBody>
        </p:sp>
        <p:graphicFrame>
          <p:nvGraphicFramePr>
            <p:cNvPr id="30" name="Đối tượng 29">
              <a:extLst>
                <a:ext uri="{FF2B5EF4-FFF2-40B4-BE49-F238E27FC236}">
                  <a16:creationId xmlns:a16="http://schemas.microsoft.com/office/drawing/2014/main" id="{795714A5-7E52-4531-8272-86B734BAC1CE}"/>
                </a:ext>
              </a:extLst>
            </p:cNvPr>
            <p:cNvGraphicFramePr>
              <a:graphicFrameLocks noChangeAspect="1"/>
            </p:cNvGraphicFramePr>
            <p:nvPr>
              <p:extLst>
                <p:ext uri="{D42A27DB-BD31-4B8C-83A1-F6EECF244321}">
                  <p14:modId xmlns:p14="http://schemas.microsoft.com/office/powerpoint/2010/main" val="2487399089"/>
                </p:ext>
              </p:extLst>
            </p:nvPr>
          </p:nvGraphicFramePr>
          <p:xfrm>
            <a:off x="3401513" y="5950629"/>
            <a:ext cx="787476" cy="508049"/>
          </p:xfrm>
          <a:graphic>
            <a:graphicData uri="http://schemas.openxmlformats.org/presentationml/2006/ole">
              <mc:AlternateContent xmlns:mc="http://schemas.openxmlformats.org/markup-compatibility/2006">
                <mc:Choice xmlns:v="urn:schemas-microsoft-com:vml" Requires="v">
                  <p:oleObj name="Equation" r:id="rId3" imgW="393480" imgH="253800" progId="Equation.DSMT4">
                    <p:embed/>
                  </p:oleObj>
                </mc:Choice>
                <mc:Fallback>
                  <p:oleObj name="Equation" r:id="rId3" imgW="393480" imgH="253800" progId="Equation.DSMT4">
                    <p:embed/>
                    <p:pic>
                      <p:nvPicPr>
                        <p:cNvPr id="11" name="Đối tượng 10">
                          <a:extLst>
                            <a:ext uri="{FF2B5EF4-FFF2-40B4-BE49-F238E27FC236}">
                              <a16:creationId xmlns:a16="http://schemas.microsoft.com/office/drawing/2014/main" id="{0D8783A0-BB06-4BB5-9BD2-F1F30D97656C}"/>
                            </a:ext>
                          </a:extLst>
                        </p:cNvPr>
                        <p:cNvPicPr/>
                        <p:nvPr/>
                      </p:nvPicPr>
                      <p:blipFill>
                        <a:blip r:embed="rId4"/>
                        <a:stretch>
                          <a:fillRect/>
                        </a:stretch>
                      </p:blipFill>
                      <p:spPr>
                        <a:xfrm>
                          <a:off x="3401513" y="5950629"/>
                          <a:ext cx="787476" cy="508049"/>
                        </a:xfrm>
                        <a:prstGeom prst="rect">
                          <a:avLst/>
                        </a:prstGeom>
                      </p:spPr>
                    </p:pic>
                  </p:oleObj>
                </mc:Fallback>
              </mc:AlternateContent>
            </a:graphicData>
          </a:graphic>
        </p:graphicFrame>
      </p:grpSp>
      <p:sp>
        <p:nvSpPr>
          <p:cNvPr id="31" name="Hộp Văn bản 30">
            <a:extLst>
              <a:ext uri="{FF2B5EF4-FFF2-40B4-BE49-F238E27FC236}">
                <a16:creationId xmlns:a16="http://schemas.microsoft.com/office/drawing/2014/main" id="{36FE4F5A-5636-4079-B611-19D0003574B7}"/>
              </a:ext>
            </a:extLst>
          </p:cNvPr>
          <p:cNvSpPr txBox="1"/>
          <p:nvPr/>
        </p:nvSpPr>
        <p:spPr>
          <a:xfrm>
            <a:off x="2343776" y="5130108"/>
            <a:ext cx="7504448" cy="1569660"/>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nằm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góc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gọi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chắn</a:t>
            </a:r>
            <a:r>
              <a:rPr lang="en-US" sz="2400" dirty="0">
                <a:latin typeface="Times New Roman" panose="02020603050405020304" pitchFamily="18" charset="0"/>
                <a:cs typeface="Times New Roman" panose="02020603050405020304" pitchFamily="18" charset="0"/>
              </a:rPr>
              <a:t>.</a:t>
            </a:r>
          </a:p>
          <a:p>
            <a:r>
              <a:rPr lang="en-US" sz="2400" b="1" dirty="0" err="1">
                <a:solidFill>
                  <a:srgbClr val="FF0000"/>
                </a:solidFill>
                <a:latin typeface="Times New Roman" panose="02020603050405020304" pitchFamily="18" charset="0"/>
                <a:cs typeface="Times New Roman" panose="02020603050405020304" pitchFamily="18" charset="0"/>
              </a:rPr>
              <a:t>Hình</a:t>
            </a:r>
            <a:r>
              <a:rPr lang="en-US" sz="2400" b="1" dirty="0">
                <a:solidFill>
                  <a:srgbClr val="FF0000"/>
                </a:solidFill>
                <a:latin typeface="Times New Roman" panose="02020603050405020304" pitchFamily="18" charset="0"/>
                <a:cs typeface="Times New Roman" panose="02020603050405020304" pitchFamily="18" charset="0"/>
              </a:rPr>
              <a:t> 1: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chắn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bởi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góc</a:t>
            </a:r>
            <a:r>
              <a:rPr lang="en-US" sz="2400" dirty="0">
                <a:latin typeface="Times New Roman" panose="02020603050405020304" pitchFamily="18" charset="0"/>
                <a:cs typeface="Times New Roman" panose="02020603050405020304" pitchFamily="18" charset="0"/>
              </a:rPr>
              <a:t> BEC.</a:t>
            </a:r>
          </a:p>
          <a:p>
            <a:r>
              <a:rPr lang="en-US" sz="2400" b="1" dirty="0" err="1">
                <a:solidFill>
                  <a:srgbClr val="FF0000"/>
                </a:solidFill>
                <a:latin typeface="Times New Roman" panose="02020603050405020304" pitchFamily="18" charset="0"/>
                <a:cs typeface="Times New Roman" panose="02020603050405020304" pitchFamily="18" charset="0"/>
              </a:rPr>
              <a:t>Hình</a:t>
            </a:r>
            <a:r>
              <a:rPr lang="en-US" sz="2400" b="1" dirty="0">
                <a:solidFill>
                  <a:srgbClr val="FF0000"/>
                </a:solidFill>
                <a:latin typeface="Times New Roman" panose="02020603050405020304" pitchFamily="18" charset="0"/>
                <a:cs typeface="Times New Roman" panose="02020603050405020304" pitchFamily="18" charset="0"/>
              </a:rPr>
              <a:t> 2: </a:t>
            </a:r>
            <a:r>
              <a:rPr lang="en-US" sz="2400" dirty="0">
                <a:solidFill>
                  <a:srgbClr val="FF0000"/>
                </a:solidFill>
                <a:latin typeface="Times New Roman" panose="02020603050405020304" pitchFamily="18" charset="0"/>
                <a:cs typeface="Times New Roman" panose="02020603050405020304" pitchFamily="18" charset="0"/>
              </a:rPr>
              <a:t>        </a:t>
            </a:r>
            <a:r>
              <a:rPr lang="en-US" sz="2400" b="1" dirty="0">
                <a:solidFill>
                  <a:srgbClr val="FF0000"/>
                </a:solidFill>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chắn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bởi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góc</a:t>
            </a:r>
            <a:r>
              <a:rPr lang="en-US" sz="2400" dirty="0">
                <a:latin typeface="Times New Roman" panose="02020603050405020304" pitchFamily="18" charset="0"/>
                <a:cs typeface="Times New Roman" panose="02020603050405020304" pitchFamily="18" charset="0"/>
              </a:rPr>
              <a:t> BEC.</a:t>
            </a:r>
          </a:p>
          <a:p>
            <a:r>
              <a:rPr lang="en-US" sz="2400" b="1" dirty="0" err="1">
                <a:solidFill>
                  <a:srgbClr val="FF0000"/>
                </a:solidFill>
                <a:latin typeface="Times New Roman" panose="02020603050405020304" pitchFamily="18" charset="0"/>
                <a:cs typeface="Times New Roman" panose="02020603050405020304" pitchFamily="18" charset="0"/>
              </a:rPr>
              <a:t>Hình</a:t>
            </a:r>
            <a:r>
              <a:rPr lang="en-US" sz="2400" b="1" dirty="0">
                <a:solidFill>
                  <a:srgbClr val="FF0000"/>
                </a:solidFill>
                <a:latin typeface="Times New Roman" panose="02020603050405020304" pitchFamily="18" charset="0"/>
                <a:cs typeface="Times New Roman" panose="02020603050405020304" pitchFamily="18" charset="0"/>
              </a:rPr>
              <a:t> 3:</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chắn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bởi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góc</a:t>
            </a:r>
            <a:r>
              <a:rPr lang="en-US" sz="2400" dirty="0">
                <a:latin typeface="Times New Roman" panose="02020603050405020304" pitchFamily="18" charset="0"/>
                <a:cs typeface="Times New Roman" panose="02020603050405020304" pitchFamily="18" charset="0"/>
              </a:rPr>
              <a:t> BEC.</a:t>
            </a:r>
          </a:p>
        </p:txBody>
      </p:sp>
      <p:grpSp>
        <p:nvGrpSpPr>
          <p:cNvPr id="41" name="Nhóm 40">
            <a:extLst>
              <a:ext uri="{FF2B5EF4-FFF2-40B4-BE49-F238E27FC236}">
                <a16:creationId xmlns:a16="http://schemas.microsoft.com/office/drawing/2014/main" id="{55793DA8-BEFC-4061-9B57-109EA4219195}"/>
              </a:ext>
            </a:extLst>
          </p:cNvPr>
          <p:cNvGrpSpPr/>
          <p:nvPr/>
        </p:nvGrpSpPr>
        <p:grpSpPr>
          <a:xfrm>
            <a:off x="733084" y="1275021"/>
            <a:ext cx="9442408" cy="2945611"/>
            <a:chOff x="1473048" y="2511719"/>
            <a:chExt cx="9442408" cy="2945611"/>
          </a:xfrm>
        </p:grpSpPr>
        <p:pic>
          <p:nvPicPr>
            <p:cNvPr id="22" name="Picture 4">
              <a:extLst>
                <a:ext uri="{FF2B5EF4-FFF2-40B4-BE49-F238E27FC236}">
                  <a16:creationId xmlns:a16="http://schemas.microsoft.com/office/drawing/2014/main" id="{14C1A53C-2D9B-4AFC-A0B4-E75512B009BD}"/>
                </a:ext>
              </a:extLst>
            </p:cNvPr>
            <p:cNvPicPr>
              <a:picLocks noChangeAspect="1"/>
            </p:cNvPicPr>
            <p:nvPr/>
          </p:nvPicPr>
          <p:blipFill>
            <a:blip r:embed="rId5"/>
            <a:stretch>
              <a:fillRect/>
            </a:stretch>
          </p:blipFill>
          <p:spPr>
            <a:xfrm>
              <a:off x="1473048" y="2511719"/>
              <a:ext cx="9434859" cy="2945611"/>
            </a:xfrm>
            <a:prstGeom prst="rect">
              <a:avLst/>
            </a:prstGeom>
          </p:spPr>
        </p:pic>
        <p:sp>
          <p:nvSpPr>
            <p:cNvPr id="33" name="Hộp Văn bản 32">
              <a:extLst>
                <a:ext uri="{FF2B5EF4-FFF2-40B4-BE49-F238E27FC236}">
                  <a16:creationId xmlns:a16="http://schemas.microsoft.com/office/drawing/2014/main" id="{4CF79474-9F90-42DC-90CA-382529A677E4}"/>
                </a:ext>
              </a:extLst>
            </p:cNvPr>
            <p:cNvSpPr txBox="1"/>
            <p:nvPr/>
          </p:nvSpPr>
          <p:spPr>
            <a:xfrm rot="21216869">
              <a:off x="2901874" y="3288514"/>
              <a:ext cx="554084" cy="369332"/>
            </a:xfrm>
            <a:prstGeom prst="rect">
              <a:avLst/>
            </a:prstGeom>
            <a:noFill/>
          </p:spPr>
          <p:txBody>
            <a:bodyPr wrap="square" rtlCol="0">
              <a:spAutoFit/>
            </a:bodyPr>
            <a:lstStyle/>
            <a:p>
              <a:r>
                <a:rPr lang="en-US" dirty="0"/>
                <a:t>m</a:t>
              </a:r>
            </a:p>
          </p:txBody>
        </p:sp>
        <p:sp>
          <p:nvSpPr>
            <p:cNvPr id="34" name="Hộp Văn bản 33">
              <a:extLst>
                <a:ext uri="{FF2B5EF4-FFF2-40B4-BE49-F238E27FC236}">
                  <a16:creationId xmlns:a16="http://schemas.microsoft.com/office/drawing/2014/main" id="{8ADCD6B4-FD42-446B-B59E-A7453566FE9E}"/>
                </a:ext>
              </a:extLst>
            </p:cNvPr>
            <p:cNvSpPr txBox="1"/>
            <p:nvPr/>
          </p:nvSpPr>
          <p:spPr>
            <a:xfrm rot="21382558">
              <a:off x="4023158" y="4810998"/>
              <a:ext cx="554084" cy="369332"/>
            </a:xfrm>
            <a:prstGeom prst="rect">
              <a:avLst/>
            </a:prstGeom>
            <a:noFill/>
          </p:spPr>
          <p:txBody>
            <a:bodyPr wrap="square" rtlCol="0">
              <a:spAutoFit/>
            </a:bodyPr>
            <a:lstStyle/>
            <a:p>
              <a:r>
                <a:rPr lang="en-US" dirty="0"/>
                <a:t>n</a:t>
              </a:r>
            </a:p>
          </p:txBody>
        </p:sp>
        <p:sp>
          <p:nvSpPr>
            <p:cNvPr id="37" name="Hộp Văn bản 36">
              <a:extLst>
                <a:ext uri="{FF2B5EF4-FFF2-40B4-BE49-F238E27FC236}">
                  <a16:creationId xmlns:a16="http://schemas.microsoft.com/office/drawing/2014/main" id="{BDCC5A05-23E7-46A4-9B9F-EE66FC1B53D1}"/>
                </a:ext>
              </a:extLst>
            </p:cNvPr>
            <p:cNvSpPr txBox="1"/>
            <p:nvPr/>
          </p:nvSpPr>
          <p:spPr>
            <a:xfrm rot="21216869">
              <a:off x="5555135" y="3370674"/>
              <a:ext cx="554084" cy="369332"/>
            </a:xfrm>
            <a:prstGeom prst="rect">
              <a:avLst/>
            </a:prstGeom>
            <a:noFill/>
          </p:spPr>
          <p:txBody>
            <a:bodyPr wrap="square" rtlCol="0">
              <a:spAutoFit/>
            </a:bodyPr>
            <a:lstStyle/>
            <a:p>
              <a:r>
                <a:rPr lang="en-US" dirty="0"/>
                <a:t>m</a:t>
              </a:r>
            </a:p>
          </p:txBody>
        </p:sp>
        <p:sp>
          <p:nvSpPr>
            <p:cNvPr id="38" name="Hộp Văn bản 37">
              <a:extLst>
                <a:ext uri="{FF2B5EF4-FFF2-40B4-BE49-F238E27FC236}">
                  <a16:creationId xmlns:a16="http://schemas.microsoft.com/office/drawing/2014/main" id="{4BA1FC93-5FA2-44FF-8445-07813CA772B7}"/>
                </a:ext>
              </a:extLst>
            </p:cNvPr>
            <p:cNvSpPr txBox="1"/>
            <p:nvPr/>
          </p:nvSpPr>
          <p:spPr>
            <a:xfrm rot="21382558">
              <a:off x="7124167" y="4291185"/>
              <a:ext cx="554084" cy="369332"/>
            </a:xfrm>
            <a:prstGeom prst="rect">
              <a:avLst/>
            </a:prstGeom>
            <a:noFill/>
          </p:spPr>
          <p:txBody>
            <a:bodyPr wrap="square" rtlCol="0">
              <a:spAutoFit/>
            </a:bodyPr>
            <a:lstStyle/>
            <a:p>
              <a:r>
                <a:rPr lang="en-US" dirty="0"/>
                <a:t>n</a:t>
              </a:r>
            </a:p>
          </p:txBody>
        </p:sp>
        <p:sp>
          <p:nvSpPr>
            <p:cNvPr id="39" name="Hộp Văn bản 38">
              <a:extLst>
                <a:ext uri="{FF2B5EF4-FFF2-40B4-BE49-F238E27FC236}">
                  <a16:creationId xmlns:a16="http://schemas.microsoft.com/office/drawing/2014/main" id="{906BE161-658C-4B0E-B2C3-452C62B4C11A}"/>
                </a:ext>
              </a:extLst>
            </p:cNvPr>
            <p:cNvSpPr txBox="1"/>
            <p:nvPr/>
          </p:nvSpPr>
          <p:spPr>
            <a:xfrm rot="21216869">
              <a:off x="8865106" y="3510060"/>
              <a:ext cx="554084" cy="369332"/>
            </a:xfrm>
            <a:prstGeom prst="rect">
              <a:avLst/>
            </a:prstGeom>
            <a:noFill/>
          </p:spPr>
          <p:txBody>
            <a:bodyPr wrap="square" rtlCol="0">
              <a:spAutoFit/>
            </a:bodyPr>
            <a:lstStyle/>
            <a:p>
              <a:r>
                <a:rPr lang="en-US" dirty="0"/>
                <a:t>m</a:t>
              </a:r>
            </a:p>
          </p:txBody>
        </p:sp>
        <p:sp>
          <p:nvSpPr>
            <p:cNvPr id="40" name="Hộp Văn bản 39">
              <a:extLst>
                <a:ext uri="{FF2B5EF4-FFF2-40B4-BE49-F238E27FC236}">
                  <a16:creationId xmlns:a16="http://schemas.microsoft.com/office/drawing/2014/main" id="{3A77D590-98B6-4601-BB26-0091A92E35E1}"/>
                </a:ext>
              </a:extLst>
            </p:cNvPr>
            <p:cNvSpPr txBox="1"/>
            <p:nvPr/>
          </p:nvSpPr>
          <p:spPr>
            <a:xfrm rot="21382558">
              <a:off x="10361372" y="4584713"/>
              <a:ext cx="554084" cy="369332"/>
            </a:xfrm>
            <a:prstGeom prst="rect">
              <a:avLst/>
            </a:prstGeom>
            <a:noFill/>
          </p:spPr>
          <p:txBody>
            <a:bodyPr wrap="square" rtlCol="0">
              <a:spAutoFit/>
            </a:bodyPr>
            <a:lstStyle/>
            <a:p>
              <a:r>
                <a:rPr lang="en-US" dirty="0"/>
                <a:t>n</a:t>
              </a:r>
            </a:p>
          </p:txBody>
        </p:sp>
      </p:grpSp>
      <p:graphicFrame>
        <p:nvGraphicFramePr>
          <p:cNvPr id="42" name="Đối tượng 41">
            <a:extLst>
              <a:ext uri="{FF2B5EF4-FFF2-40B4-BE49-F238E27FC236}">
                <a16:creationId xmlns:a16="http://schemas.microsoft.com/office/drawing/2014/main" id="{9EDF16E6-22B2-4343-AEA2-BEF9227F1A77}"/>
              </a:ext>
            </a:extLst>
          </p:cNvPr>
          <p:cNvGraphicFramePr>
            <a:graphicFrameLocks noChangeAspect="1"/>
          </p:cNvGraphicFramePr>
          <p:nvPr>
            <p:extLst>
              <p:ext uri="{D42A27DB-BD31-4B8C-83A1-F6EECF244321}">
                <p14:modId xmlns:p14="http://schemas.microsoft.com/office/powerpoint/2010/main" val="74337990"/>
              </p:ext>
            </p:extLst>
          </p:nvPr>
        </p:nvGraphicFramePr>
        <p:xfrm>
          <a:off x="3455988" y="5483225"/>
          <a:ext cx="722312" cy="392113"/>
        </p:xfrm>
        <a:graphic>
          <a:graphicData uri="http://schemas.openxmlformats.org/presentationml/2006/ole">
            <mc:AlternateContent xmlns:mc="http://schemas.openxmlformats.org/markup-compatibility/2006">
              <mc:Choice xmlns:v="urn:schemas-microsoft-com:vml" Requires="v">
                <p:oleObj name="Equation" r:id="rId6" imgW="444240" imgH="241200" progId="Equation.DSMT4">
                  <p:embed/>
                </p:oleObj>
              </mc:Choice>
              <mc:Fallback>
                <p:oleObj name="Equation" r:id="rId6" imgW="444240" imgH="241200" progId="Equation.DSMT4">
                  <p:embed/>
                  <p:pic>
                    <p:nvPicPr>
                      <p:cNvPr id="0" name=""/>
                      <p:cNvPicPr/>
                      <p:nvPr/>
                    </p:nvPicPr>
                    <p:blipFill>
                      <a:blip r:embed="rId7"/>
                      <a:stretch>
                        <a:fillRect/>
                      </a:stretch>
                    </p:blipFill>
                    <p:spPr>
                      <a:xfrm>
                        <a:off x="3455988" y="5483225"/>
                        <a:ext cx="722312" cy="392113"/>
                      </a:xfrm>
                      <a:prstGeom prst="rect">
                        <a:avLst/>
                      </a:prstGeom>
                    </p:spPr>
                  </p:pic>
                </p:oleObj>
              </mc:Fallback>
            </mc:AlternateContent>
          </a:graphicData>
        </a:graphic>
      </p:graphicFrame>
      <p:graphicFrame>
        <p:nvGraphicFramePr>
          <p:cNvPr id="43" name="Đối tượng 42">
            <a:extLst>
              <a:ext uri="{FF2B5EF4-FFF2-40B4-BE49-F238E27FC236}">
                <a16:creationId xmlns:a16="http://schemas.microsoft.com/office/drawing/2014/main" id="{D67E4900-A691-40BE-8EB4-8743D21ED911}"/>
              </a:ext>
            </a:extLst>
          </p:cNvPr>
          <p:cNvGraphicFramePr>
            <a:graphicFrameLocks noChangeAspect="1"/>
          </p:cNvGraphicFramePr>
          <p:nvPr>
            <p:extLst>
              <p:ext uri="{D42A27DB-BD31-4B8C-83A1-F6EECF244321}">
                <p14:modId xmlns:p14="http://schemas.microsoft.com/office/powerpoint/2010/main" val="155637951"/>
              </p:ext>
            </p:extLst>
          </p:nvPr>
        </p:nvGraphicFramePr>
        <p:xfrm>
          <a:off x="4478338" y="5484813"/>
          <a:ext cx="598487" cy="412750"/>
        </p:xfrm>
        <a:graphic>
          <a:graphicData uri="http://schemas.openxmlformats.org/presentationml/2006/ole">
            <mc:AlternateContent xmlns:mc="http://schemas.openxmlformats.org/markup-compatibility/2006">
              <mc:Choice xmlns:v="urn:schemas-microsoft-com:vml" Requires="v">
                <p:oleObj name="Equation" r:id="rId8" imgW="368280" imgH="253800" progId="Equation.DSMT4">
                  <p:embed/>
                </p:oleObj>
              </mc:Choice>
              <mc:Fallback>
                <p:oleObj name="Equation" r:id="rId8" imgW="368280" imgH="253800" progId="Equation.DSMT4">
                  <p:embed/>
                  <p:pic>
                    <p:nvPicPr>
                      <p:cNvPr id="42" name="Đối tượng 41">
                        <a:extLst>
                          <a:ext uri="{FF2B5EF4-FFF2-40B4-BE49-F238E27FC236}">
                            <a16:creationId xmlns:a16="http://schemas.microsoft.com/office/drawing/2014/main" id="{9EDF16E6-22B2-4343-AEA2-BEF9227F1A77}"/>
                          </a:ext>
                        </a:extLst>
                      </p:cNvPr>
                      <p:cNvPicPr/>
                      <p:nvPr/>
                    </p:nvPicPr>
                    <p:blipFill>
                      <a:blip r:embed="rId9"/>
                      <a:stretch>
                        <a:fillRect/>
                      </a:stretch>
                    </p:blipFill>
                    <p:spPr>
                      <a:xfrm>
                        <a:off x="4478338" y="5484813"/>
                        <a:ext cx="598487" cy="412750"/>
                      </a:xfrm>
                      <a:prstGeom prst="rect">
                        <a:avLst/>
                      </a:prstGeom>
                    </p:spPr>
                  </p:pic>
                </p:oleObj>
              </mc:Fallback>
            </mc:AlternateContent>
          </a:graphicData>
        </a:graphic>
      </p:graphicFrame>
      <p:graphicFrame>
        <p:nvGraphicFramePr>
          <p:cNvPr id="44" name="Đối tượng 43">
            <a:extLst>
              <a:ext uri="{FF2B5EF4-FFF2-40B4-BE49-F238E27FC236}">
                <a16:creationId xmlns:a16="http://schemas.microsoft.com/office/drawing/2014/main" id="{EED186DA-C1FE-4FBA-B0B2-75E55C743F33}"/>
              </a:ext>
            </a:extLst>
          </p:cNvPr>
          <p:cNvGraphicFramePr>
            <a:graphicFrameLocks noChangeAspect="1"/>
          </p:cNvGraphicFramePr>
          <p:nvPr>
            <p:extLst>
              <p:ext uri="{D42A27DB-BD31-4B8C-83A1-F6EECF244321}">
                <p14:modId xmlns:p14="http://schemas.microsoft.com/office/powerpoint/2010/main" val="244666134"/>
              </p:ext>
            </p:extLst>
          </p:nvPr>
        </p:nvGraphicFramePr>
        <p:xfrm>
          <a:off x="3453299" y="5848761"/>
          <a:ext cx="701230" cy="412488"/>
        </p:xfrm>
        <a:graphic>
          <a:graphicData uri="http://schemas.openxmlformats.org/presentationml/2006/ole">
            <mc:AlternateContent xmlns:mc="http://schemas.openxmlformats.org/markup-compatibility/2006">
              <mc:Choice xmlns:v="urn:schemas-microsoft-com:vml" Requires="v">
                <p:oleObj name="Equation" r:id="rId10" imgW="431640" imgH="253800" progId="Equation.DSMT4">
                  <p:embed/>
                </p:oleObj>
              </mc:Choice>
              <mc:Fallback>
                <p:oleObj name="Equation" r:id="rId10" imgW="431640" imgH="253800" progId="Equation.DSMT4">
                  <p:embed/>
                  <p:pic>
                    <p:nvPicPr>
                      <p:cNvPr id="42" name="Đối tượng 41">
                        <a:extLst>
                          <a:ext uri="{FF2B5EF4-FFF2-40B4-BE49-F238E27FC236}">
                            <a16:creationId xmlns:a16="http://schemas.microsoft.com/office/drawing/2014/main" id="{9EDF16E6-22B2-4343-AEA2-BEF9227F1A77}"/>
                          </a:ext>
                        </a:extLst>
                      </p:cNvPr>
                      <p:cNvPicPr/>
                      <p:nvPr/>
                    </p:nvPicPr>
                    <p:blipFill>
                      <a:blip r:embed="rId11"/>
                      <a:stretch>
                        <a:fillRect/>
                      </a:stretch>
                    </p:blipFill>
                    <p:spPr>
                      <a:xfrm>
                        <a:off x="3453299" y="5848761"/>
                        <a:ext cx="701230" cy="412488"/>
                      </a:xfrm>
                      <a:prstGeom prst="rect">
                        <a:avLst/>
                      </a:prstGeom>
                    </p:spPr>
                  </p:pic>
                </p:oleObj>
              </mc:Fallback>
            </mc:AlternateContent>
          </a:graphicData>
        </a:graphic>
      </p:graphicFrame>
      <p:graphicFrame>
        <p:nvGraphicFramePr>
          <p:cNvPr id="45" name="Đối tượng 44">
            <a:extLst>
              <a:ext uri="{FF2B5EF4-FFF2-40B4-BE49-F238E27FC236}">
                <a16:creationId xmlns:a16="http://schemas.microsoft.com/office/drawing/2014/main" id="{FA8469EA-99E2-4F81-8067-480A0C41E287}"/>
              </a:ext>
            </a:extLst>
          </p:cNvPr>
          <p:cNvGraphicFramePr>
            <a:graphicFrameLocks noChangeAspect="1"/>
          </p:cNvGraphicFramePr>
          <p:nvPr>
            <p:extLst>
              <p:ext uri="{D42A27DB-BD31-4B8C-83A1-F6EECF244321}">
                <p14:modId xmlns:p14="http://schemas.microsoft.com/office/powerpoint/2010/main" val="2339863499"/>
              </p:ext>
            </p:extLst>
          </p:nvPr>
        </p:nvGraphicFramePr>
        <p:xfrm>
          <a:off x="4591050" y="5867400"/>
          <a:ext cx="598488" cy="412750"/>
        </p:xfrm>
        <a:graphic>
          <a:graphicData uri="http://schemas.openxmlformats.org/presentationml/2006/ole">
            <mc:AlternateContent xmlns:mc="http://schemas.openxmlformats.org/markup-compatibility/2006">
              <mc:Choice xmlns:v="urn:schemas-microsoft-com:vml" Requires="v">
                <p:oleObj name="Equation" r:id="rId12" imgW="368280" imgH="253800" progId="Equation.DSMT4">
                  <p:embed/>
                </p:oleObj>
              </mc:Choice>
              <mc:Fallback>
                <p:oleObj name="Equation" r:id="rId12" imgW="368280" imgH="253800" progId="Equation.DSMT4">
                  <p:embed/>
                  <p:pic>
                    <p:nvPicPr>
                      <p:cNvPr id="43" name="Đối tượng 42">
                        <a:extLst>
                          <a:ext uri="{FF2B5EF4-FFF2-40B4-BE49-F238E27FC236}">
                            <a16:creationId xmlns:a16="http://schemas.microsoft.com/office/drawing/2014/main" id="{D67E4900-A691-40BE-8EB4-8743D21ED911}"/>
                          </a:ext>
                        </a:extLst>
                      </p:cNvPr>
                      <p:cNvPicPr/>
                      <p:nvPr/>
                    </p:nvPicPr>
                    <p:blipFill>
                      <a:blip r:embed="rId13"/>
                      <a:stretch>
                        <a:fillRect/>
                      </a:stretch>
                    </p:blipFill>
                    <p:spPr>
                      <a:xfrm>
                        <a:off x="4591050" y="5867400"/>
                        <a:ext cx="598488" cy="412750"/>
                      </a:xfrm>
                      <a:prstGeom prst="rect">
                        <a:avLst/>
                      </a:prstGeom>
                    </p:spPr>
                  </p:pic>
                </p:oleObj>
              </mc:Fallback>
            </mc:AlternateContent>
          </a:graphicData>
        </a:graphic>
      </p:graphicFrame>
      <p:graphicFrame>
        <p:nvGraphicFramePr>
          <p:cNvPr id="46" name="Đối tượng 45">
            <a:extLst>
              <a:ext uri="{FF2B5EF4-FFF2-40B4-BE49-F238E27FC236}">
                <a16:creationId xmlns:a16="http://schemas.microsoft.com/office/drawing/2014/main" id="{D00097BF-C11B-49F0-A0BB-67279A90EAF1}"/>
              </a:ext>
            </a:extLst>
          </p:cNvPr>
          <p:cNvGraphicFramePr>
            <a:graphicFrameLocks noChangeAspect="1"/>
          </p:cNvGraphicFramePr>
          <p:nvPr>
            <p:extLst>
              <p:ext uri="{D42A27DB-BD31-4B8C-83A1-F6EECF244321}">
                <p14:modId xmlns:p14="http://schemas.microsoft.com/office/powerpoint/2010/main" val="4022475857"/>
              </p:ext>
            </p:extLst>
          </p:nvPr>
        </p:nvGraphicFramePr>
        <p:xfrm>
          <a:off x="3429521" y="6248754"/>
          <a:ext cx="681038" cy="412750"/>
        </p:xfrm>
        <a:graphic>
          <a:graphicData uri="http://schemas.openxmlformats.org/presentationml/2006/ole">
            <mc:AlternateContent xmlns:mc="http://schemas.openxmlformats.org/markup-compatibility/2006">
              <mc:Choice xmlns:v="urn:schemas-microsoft-com:vml" Requires="v">
                <p:oleObj name="Equation" r:id="rId14" imgW="419040" imgH="253800" progId="Equation.DSMT4">
                  <p:embed/>
                </p:oleObj>
              </mc:Choice>
              <mc:Fallback>
                <p:oleObj name="Equation" r:id="rId14" imgW="419040" imgH="253800" progId="Equation.DSMT4">
                  <p:embed/>
                  <p:pic>
                    <p:nvPicPr>
                      <p:cNvPr id="45" name="Đối tượng 44">
                        <a:extLst>
                          <a:ext uri="{FF2B5EF4-FFF2-40B4-BE49-F238E27FC236}">
                            <a16:creationId xmlns:a16="http://schemas.microsoft.com/office/drawing/2014/main" id="{FA8469EA-99E2-4F81-8067-480A0C41E287}"/>
                          </a:ext>
                        </a:extLst>
                      </p:cNvPr>
                      <p:cNvPicPr/>
                      <p:nvPr/>
                    </p:nvPicPr>
                    <p:blipFill>
                      <a:blip r:embed="rId15"/>
                      <a:stretch>
                        <a:fillRect/>
                      </a:stretch>
                    </p:blipFill>
                    <p:spPr>
                      <a:xfrm>
                        <a:off x="3429521" y="6248754"/>
                        <a:ext cx="681038" cy="412750"/>
                      </a:xfrm>
                      <a:prstGeom prst="rect">
                        <a:avLst/>
                      </a:prstGeom>
                    </p:spPr>
                  </p:pic>
                </p:oleObj>
              </mc:Fallback>
            </mc:AlternateContent>
          </a:graphicData>
        </a:graphic>
      </p:graphicFrame>
      <p:graphicFrame>
        <p:nvGraphicFramePr>
          <p:cNvPr id="47" name="Đối tượng 46">
            <a:extLst>
              <a:ext uri="{FF2B5EF4-FFF2-40B4-BE49-F238E27FC236}">
                <a16:creationId xmlns:a16="http://schemas.microsoft.com/office/drawing/2014/main" id="{EDB6A58A-25DD-4C06-B36C-42BCC65EB83E}"/>
              </a:ext>
            </a:extLst>
          </p:cNvPr>
          <p:cNvGraphicFramePr>
            <a:graphicFrameLocks noChangeAspect="1"/>
          </p:cNvGraphicFramePr>
          <p:nvPr>
            <p:extLst>
              <p:ext uri="{D42A27DB-BD31-4B8C-83A1-F6EECF244321}">
                <p14:modId xmlns:p14="http://schemas.microsoft.com/office/powerpoint/2010/main" val="420794314"/>
              </p:ext>
            </p:extLst>
          </p:nvPr>
        </p:nvGraphicFramePr>
        <p:xfrm>
          <a:off x="4540250" y="6248400"/>
          <a:ext cx="598488" cy="412750"/>
        </p:xfrm>
        <a:graphic>
          <a:graphicData uri="http://schemas.openxmlformats.org/presentationml/2006/ole">
            <mc:AlternateContent xmlns:mc="http://schemas.openxmlformats.org/markup-compatibility/2006">
              <mc:Choice xmlns:v="urn:schemas-microsoft-com:vml" Requires="v">
                <p:oleObj name="Equation" r:id="rId16" imgW="368280" imgH="253800" progId="Equation.DSMT4">
                  <p:embed/>
                </p:oleObj>
              </mc:Choice>
              <mc:Fallback>
                <p:oleObj name="Equation" r:id="rId16" imgW="368280" imgH="253800" progId="Equation.DSMT4">
                  <p:embed/>
                  <p:pic>
                    <p:nvPicPr>
                      <p:cNvPr id="45" name="Đối tượng 44">
                        <a:extLst>
                          <a:ext uri="{FF2B5EF4-FFF2-40B4-BE49-F238E27FC236}">
                            <a16:creationId xmlns:a16="http://schemas.microsoft.com/office/drawing/2014/main" id="{FA8469EA-99E2-4F81-8067-480A0C41E287}"/>
                          </a:ext>
                        </a:extLst>
                      </p:cNvPr>
                      <p:cNvPicPr/>
                      <p:nvPr/>
                    </p:nvPicPr>
                    <p:blipFill>
                      <a:blip r:embed="rId17"/>
                      <a:stretch>
                        <a:fillRect/>
                      </a:stretch>
                    </p:blipFill>
                    <p:spPr>
                      <a:xfrm>
                        <a:off x="4540250" y="6248400"/>
                        <a:ext cx="598488" cy="412750"/>
                      </a:xfrm>
                      <a:prstGeom prst="rect">
                        <a:avLst/>
                      </a:prstGeom>
                    </p:spPr>
                  </p:pic>
                </p:oleObj>
              </mc:Fallback>
            </mc:AlternateContent>
          </a:graphicData>
        </a:graphic>
      </p:graphicFrame>
      <p:pic>
        <p:nvPicPr>
          <p:cNvPr id="26" name="Google Shape;528;p1" descr="f7d30ea4b628d33971365e72821aa1c5">
            <a:extLst>
              <a:ext uri="{FF2B5EF4-FFF2-40B4-BE49-F238E27FC236}">
                <a16:creationId xmlns:a16="http://schemas.microsoft.com/office/drawing/2014/main" id="{A69F1395-853D-4F43-8CF3-F7EE84AB5AFB}"/>
              </a:ext>
            </a:extLst>
          </p:cNvPr>
          <p:cNvPicPr preferRelativeResize="0"/>
          <p:nvPr/>
        </p:nvPicPr>
        <p:blipFill rotWithShape="1">
          <a:blip r:embed="rId18">
            <a:alphaModFix/>
          </a:blip>
          <a:srcRect l="16885" t="7870" r="18795" b="24953"/>
          <a:stretch/>
        </p:blipFill>
        <p:spPr>
          <a:xfrm>
            <a:off x="135044" y="1218560"/>
            <a:ext cx="1654746" cy="1570552"/>
          </a:xfrm>
          <a:prstGeom prst="rect">
            <a:avLst/>
          </a:prstGeom>
          <a:noFill/>
          <a:ln>
            <a:noFill/>
          </a:ln>
        </p:spPr>
      </p:pic>
      <p:pic>
        <p:nvPicPr>
          <p:cNvPr id="48" name="Google Shape;528;p1" descr="f7d30ea4b628d33971365e72821aa1c5">
            <a:extLst>
              <a:ext uri="{FF2B5EF4-FFF2-40B4-BE49-F238E27FC236}">
                <a16:creationId xmlns:a16="http://schemas.microsoft.com/office/drawing/2014/main" id="{71B9C28A-E65D-438B-8010-2EC5012921EE}"/>
              </a:ext>
            </a:extLst>
          </p:cNvPr>
          <p:cNvPicPr preferRelativeResize="0"/>
          <p:nvPr/>
        </p:nvPicPr>
        <p:blipFill rotWithShape="1">
          <a:blip r:embed="rId18">
            <a:alphaModFix/>
          </a:blip>
          <a:srcRect l="16885" t="7870" r="18795" b="24953"/>
          <a:stretch/>
        </p:blipFill>
        <p:spPr>
          <a:xfrm>
            <a:off x="10419662" y="5087040"/>
            <a:ext cx="1654746" cy="1570552"/>
          </a:xfrm>
          <a:prstGeom prst="rect">
            <a:avLst/>
          </a:prstGeom>
          <a:noFill/>
          <a:ln>
            <a:noFill/>
          </a:ln>
        </p:spPr>
      </p:pic>
    </p:spTree>
    <p:extLst>
      <p:ext uri="{BB962C8B-B14F-4D97-AF65-F5344CB8AC3E}">
        <p14:creationId xmlns:p14="http://schemas.microsoft.com/office/powerpoint/2010/main" val="2592592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Hình ảnh 64">
            <a:hlinkClick r:id="rId3" action="ppaction://hlinkfile"/>
            <a:extLst>
              <a:ext uri="{FF2B5EF4-FFF2-40B4-BE49-F238E27FC236}">
                <a16:creationId xmlns:a16="http://schemas.microsoft.com/office/drawing/2014/main" id="{6176AECE-FFFF-4DF4-A6B7-214F33D0B7E8}"/>
              </a:ext>
            </a:extLst>
          </p:cNvPr>
          <p:cNvPicPr>
            <a:picLocks noChangeAspect="1"/>
          </p:cNvPicPr>
          <p:nvPr/>
        </p:nvPicPr>
        <p:blipFill>
          <a:blip r:embed="rId4"/>
          <a:stretch>
            <a:fillRect/>
          </a:stretch>
        </p:blipFill>
        <p:spPr>
          <a:xfrm>
            <a:off x="0" y="-18982"/>
            <a:ext cx="12177713" cy="6866056"/>
          </a:xfrm>
          <a:prstGeom prst="rect">
            <a:avLst/>
          </a:prstGeom>
        </p:spPr>
      </p:pic>
      <p:sp>
        <p:nvSpPr>
          <p:cNvPr id="3" name="Hộp Văn bản 19">
            <a:extLst>
              <a:ext uri="{FF2B5EF4-FFF2-40B4-BE49-F238E27FC236}">
                <a16:creationId xmlns:a16="http://schemas.microsoft.com/office/drawing/2014/main" id="{A282EA69-9672-418B-9B2A-01AAEC08E50A}"/>
              </a:ext>
            </a:extLst>
          </p:cNvPr>
          <p:cNvSpPr txBox="1"/>
          <p:nvPr/>
        </p:nvSpPr>
        <p:spPr>
          <a:xfrm>
            <a:off x="754327" y="1167561"/>
            <a:ext cx="7039111"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2. </a:t>
            </a:r>
            <a:r>
              <a:rPr lang="en-US" sz="2800" b="1" dirty="0" err="1">
                <a:solidFill>
                  <a:srgbClr val="FF0000"/>
                </a:solidFill>
                <a:latin typeface="Times New Roman" panose="02020603050405020304" pitchFamily="18" charset="0"/>
                <a:cs typeface="Times New Roman" panose="02020603050405020304" pitchFamily="18" charset="0"/>
              </a:rPr>
              <a:t>Góc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có</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đỉnh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nằm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bên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ngoài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đường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tròn</a:t>
            </a:r>
            <a:r>
              <a:rPr lang="en-US" sz="2800" b="1" dirty="0">
                <a:solidFill>
                  <a:srgbClr val="FF0000"/>
                </a:solidFill>
                <a:latin typeface="Times New Roman" panose="02020603050405020304" pitchFamily="18" charset="0"/>
                <a:cs typeface="Times New Roman" panose="02020603050405020304" pitchFamily="18" charset="0"/>
              </a:rPr>
              <a:t>.</a:t>
            </a:r>
          </a:p>
        </p:txBody>
      </p:sp>
      <p:grpSp>
        <p:nvGrpSpPr>
          <p:cNvPr id="4" name="Group 3"/>
          <p:cNvGrpSpPr/>
          <p:nvPr/>
        </p:nvGrpSpPr>
        <p:grpSpPr>
          <a:xfrm>
            <a:off x="8369075" y="1511555"/>
            <a:ext cx="2917825" cy="2741612"/>
            <a:chOff x="7620000" y="1900238"/>
            <a:chExt cx="2917825" cy="2741612"/>
          </a:xfrm>
        </p:grpSpPr>
        <p:sp>
          <p:nvSpPr>
            <p:cNvPr id="5" name="AutoShape 3"/>
            <p:cNvSpPr>
              <a:spLocks noChangeAspect="1" noChangeArrowheads="1" noTextEdit="1"/>
            </p:cNvSpPr>
            <p:nvPr/>
          </p:nvSpPr>
          <p:spPr bwMode="auto">
            <a:xfrm>
              <a:off x="7620000" y="1900238"/>
              <a:ext cx="2917825" cy="274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5"/>
            <p:cNvSpPr>
              <a:spLocks/>
            </p:cNvSpPr>
            <p:nvPr/>
          </p:nvSpPr>
          <p:spPr bwMode="auto">
            <a:xfrm>
              <a:off x="8053388" y="2239963"/>
              <a:ext cx="103188" cy="93662"/>
            </a:xfrm>
            <a:custGeom>
              <a:avLst/>
              <a:gdLst>
                <a:gd name="T0" fmla="*/ 65 w 65"/>
                <a:gd name="T1" fmla="*/ 0 h 59"/>
                <a:gd name="T2" fmla="*/ 5 w 65"/>
                <a:gd name="T3" fmla="*/ 59 h 59"/>
                <a:gd name="T4" fmla="*/ 0 w 65"/>
                <a:gd name="T5" fmla="*/ 59 h 59"/>
              </a:gdLst>
              <a:ahLst/>
              <a:cxnLst>
                <a:cxn ang="0">
                  <a:pos x="T0" y="T1"/>
                </a:cxn>
                <a:cxn ang="0">
                  <a:pos x="T2" y="T3"/>
                </a:cxn>
                <a:cxn ang="0">
                  <a:pos x="T4" y="T5"/>
                </a:cxn>
              </a:cxnLst>
              <a:rect l="0" t="0" r="r" b="b"/>
              <a:pathLst>
                <a:path w="65" h="59">
                  <a:moveTo>
                    <a:pt x="65" y="0"/>
                  </a:moveTo>
                  <a:cubicBezTo>
                    <a:pt x="65" y="33"/>
                    <a:pt x="38" y="59"/>
                    <a:pt x="5" y="59"/>
                  </a:cubicBezTo>
                  <a:cubicBezTo>
                    <a:pt x="4" y="59"/>
                    <a:pt x="2" y="59"/>
                    <a:pt x="0" y="59"/>
                  </a:cubicBezTo>
                </a:path>
              </a:pathLst>
            </a:cu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Oval 6"/>
            <p:cNvSpPr>
              <a:spLocks noChangeArrowheads="1"/>
            </p:cNvSpPr>
            <p:nvPr/>
          </p:nvSpPr>
          <p:spPr bwMode="auto">
            <a:xfrm>
              <a:off x="8162925" y="2527300"/>
              <a:ext cx="1736725" cy="1735137"/>
            </a:xfrm>
            <a:prstGeom prst="ellipse">
              <a:avLst/>
            </a:pr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Line 7"/>
            <p:cNvSpPr>
              <a:spLocks noChangeShapeType="1"/>
            </p:cNvSpPr>
            <p:nvPr/>
          </p:nvSpPr>
          <p:spPr bwMode="auto">
            <a:xfrm>
              <a:off x="7972425" y="2090738"/>
              <a:ext cx="2451100" cy="1979612"/>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Line 8"/>
            <p:cNvSpPr>
              <a:spLocks noChangeShapeType="1"/>
            </p:cNvSpPr>
            <p:nvPr/>
          </p:nvSpPr>
          <p:spPr bwMode="auto">
            <a:xfrm>
              <a:off x="7972425" y="2090738"/>
              <a:ext cx="820738" cy="2455862"/>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Rectangle 9"/>
            <p:cNvSpPr>
              <a:spLocks noChangeArrowheads="1"/>
            </p:cNvSpPr>
            <p:nvPr/>
          </p:nvSpPr>
          <p:spPr bwMode="auto">
            <a:xfrm>
              <a:off x="9472613" y="4144963"/>
              <a:ext cx="1587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00">
                  <a:solidFill>
                    <a:srgbClr val="000000"/>
                  </a:solidFill>
                  <a:latin typeface="Times New Roman" panose="02020603050405020304" pitchFamily="18" charset="0"/>
                </a:rPr>
                <a:t>n</a:t>
              </a:r>
              <a:endParaRPr lang="en-US" altLang="en-US">
                <a:solidFill>
                  <a:prstClr val="black"/>
                </a:solidFill>
              </a:endParaRPr>
            </a:p>
          </p:txBody>
        </p:sp>
        <p:sp>
          <p:nvSpPr>
            <p:cNvPr id="11" name="Rectangle 10"/>
            <p:cNvSpPr>
              <a:spLocks noChangeArrowheads="1"/>
            </p:cNvSpPr>
            <p:nvPr/>
          </p:nvSpPr>
          <p:spPr bwMode="auto">
            <a:xfrm>
              <a:off x="8269288" y="2555875"/>
              <a:ext cx="2079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300">
                  <a:solidFill>
                    <a:srgbClr val="000000"/>
                  </a:solidFill>
                  <a:latin typeface="Times New Roman" panose="02020603050405020304" pitchFamily="18" charset="0"/>
                </a:rPr>
                <a:t>m</a:t>
              </a:r>
              <a:endParaRPr lang="en-US" altLang="en-US">
                <a:solidFill>
                  <a:prstClr val="black"/>
                </a:solidFill>
              </a:endParaRPr>
            </a:p>
          </p:txBody>
        </p:sp>
        <p:grpSp>
          <p:nvGrpSpPr>
            <p:cNvPr id="12" name="Group 11"/>
            <p:cNvGrpSpPr>
              <a:grpSpLocks/>
            </p:cNvGrpSpPr>
            <p:nvPr/>
          </p:nvGrpSpPr>
          <p:grpSpPr bwMode="auto">
            <a:xfrm>
              <a:off x="9850438" y="3432175"/>
              <a:ext cx="333375" cy="304800"/>
              <a:chOff x="6205" y="2162"/>
              <a:chExt cx="210" cy="192"/>
            </a:xfrm>
          </p:grpSpPr>
          <p:sp>
            <p:nvSpPr>
              <p:cNvPr id="33" name="Oval 11"/>
              <p:cNvSpPr>
                <a:spLocks noChangeArrowheads="1"/>
              </p:cNvSpPr>
              <p:nvPr/>
            </p:nvSpPr>
            <p:spPr bwMode="auto">
              <a:xfrm>
                <a:off x="6205" y="2270"/>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4" name="Oval 12"/>
              <p:cNvSpPr>
                <a:spLocks noChangeArrowheads="1"/>
              </p:cNvSpPr>
              <p:nvPr/>
            </p:nvSpPr>
            <p:spPr bwMode="auto">
              <a:xfrm>
                <a:off x="6205" y="2270"/>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5" name="Rectangle 13"/>
              <p:cNvSpPr>
                <a:spLocks noChangeArrowheads="1"/>
              </p:cNvSpPr>
              <p:nvPr/>
            </p:nvSpPr>
            <p:spPr bwMode="auto">
              <a:xfrm>
                <a:off x="6259" y="2162"/>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C</a:t>
                </a:r>
                <a:endParaRPr lang="en-US" altLang="en-US">
                  <a:solidFill>
                    <a:prstClr val="black"/>
                  </a:solidFill>
                </a:endParaRPr>
              </a:p>
            </p:txBody>
          </p:sp>
        </p:grpSp>
        <p:grpSp>
          <p:nvGrpSpPr>
            <p:cNvPr id="13" name="Group 18"/>
            <p:cNvGrpSpPr>
              <a:grpSpLocks/>
            </p:cNvGrpSpPr>
            <p:nvPr/>
          </p:nvGrpSpPr>
          <p:grpSpPr bwMode="auto">
            <a:xfrm>
              <a:off x="8553450" y="2308225"/>
              <a:ext cx="258763" cy="334962"/>
              <a:chOff x="5388" y="1454"/>
              <a:chExt cx="163" cy="211"/>
            </a:xfrm>
          </p:grpSpPr>
          <p:sp>
            <p:nvSpPr>
              <p:cNvPr id="30" name="Oval 15"/>
              <p:cNvSpPr>
                <a:spLocks noChangeArrowheads="1"/>
              </p:cNvSpPr>
              <p:nvPr/>
            </p:nvSpPr>
            <p:spPr bwMode="auto">
              <a:xfrm>
                <a:off x="5426" y="1641"/>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1" name="Oval 16"/>
              <p:cNvSpPr>
                <a:spLocks noChangeArrowheads="1"/>
              </p:cNvSpPr>
              <p:nvPr/>
            </p:nvSpPr>
            <p:spPr bwMode="auto">
              <a:xfrm>
                <a:off x="5426" y="1641"/>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2" name="Rectangle 17"/>
              <p:cNvSpPr>
                <a:spLocks noChangeArrowheads="1"/>
              </p:cNvSpPr>
              <p:nvPr/>
            </p:nvSpPr>
            <p:spPr bwMode="auto">
              <a:xfrm>
                <a:off x="5388" y="1454"/>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D</a:t>
                </a:r>
                <a:endParaRPr lang="en-US" altLang="en-US">
                  <a:solidFill>
                    <a:prstClr val="black"/>
                  </a:solidFill>
                </a:endParaRPr>
              </a:p>
            </p:txBody>
          </p:sp>
        </p:grpSp>
        <p:grpSp>
          <p:nvGrpSpPr>
            <p:cNvPr id="14" name="Group 22"/>
            <p:cNvGrpSpPr>
              <a:grpSpLocks/>
            </p:cNvGrpSpPr>
            <p:nvPr/>
          </p:nvGrpSpPr>
          <p:grpSpPr bwMode="auto">
            <a:xfrm>
              <a:off x="8020050" y="2822575"/>
              <a:ext cx="268288" cy="304800"/>
              <a:chOff x="5052" y="1778"/>
              <a:chExt cx="169" cy="192"/>
            </a:xfrm>
          </p:grpSpPr>
          <p:sp>
            <p:nvSpPr>
              <p:cNvPr id="27" name="Oval 19"/>
              <p:cNvSpPr>
                <a:spLocks noChangeArrowheads="1"/>
              </p:cNvSpPr>
              <p:nvPr/>
            </p:nvSpPr>
            <p:spPr bwMode="auto">
              <a:xfrm>
                <a:off x="5197" y="1864"/>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8" name="Oval 20"/>
              <p:cNvSpPr>
                <a:spLocks noChangeArrowheads="1"/>
              </p:cNvSpPr>
              <p:nvPr/>
            </p:nvSpPr>
            <p:spPr bwMode="auto">
              <a:xfrm>
                <a:off x="5197" y="1864"/>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9" name="Rectangle 21"/>
              <p:cNvSpPr>
                <a:spLocks noChangeArrowheads="1"/>
              </p:cNvSpPr>
              <p:nvPr/>
            </p:nvSpPr>
            <p:spPr bwMode="auto">
              <a:xfrm>
                <a:off x="5052" y="1778"/>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A</a:t>
                </a:r>
                <a:endParaRPr lang="en-US" altLang="en-US">
                  <a:solidFill>
                    <a:prstClr val="black"/>
                  </a:solidFill>
                </a:endParaRPr>
              </a:p>
            </p:txBody>
          </p:sp>
        </p:grpSp>
        <p:grpSp>
          <p:nvGrpSpPr>
            <p:cNvPr id="15" name="Group 26"/>
            <p:cNvGrpSpPr>
              <a:grpSpLocks/>
            </p:cNvGrpSpPr>
            <p:nvPr/>
          </p:nvGrpSpPr>
          <p:grpSpPr bwMode="auto">
            <a:xfrm>
              <a:off x="9012238" y="3376613"/>
              <a:ext cx="355600" cy="369887"/>
              <a:chOff x="5677" y="2127"/>
              <a:chExt cx="224" cy="233"/>
            </a:xfrm>
          </p:grpSpPr>
          <p:sp>
            <p:nvSpPr>
              <p:cNvPr id="24" name="Oval 23"/>
              <p:cNvSpPr>
                <a:spLocks noChangeArrowheads="1"/>
              </p:cNvSpPr>
              <p:nvPr/>
            </p:nvSpPr>
            <p:spPr bwMode="auto">
              <a:xfrm>
                <a:off x="5677" y="2127"/>
                <a:ext cx="24" cy="23"/>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5" name="Oval 24"/>
              <p:cNvSpPr>
                <a:spLocks noChangeArrowheads="1"/>
              </p:cNvSpPr>
              <p:nvPr/>
            </p:nvSpPr>
            <p:spPr bwMode="auto">
              <a:xfrm>
                <a:off x="5677" y="2127"/>
                <a:ext cx="24" cy="23"/>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6" name="Rectangle 25"/>
              <p:cNvSpPr>
                <a:spLocks noChangeArrowheads="1"/>
              </p:cNvSpPr>
              <p:nvPr/>
            </p:nvSpPr>
            <p:spPr bwMode="auto">
              <a:xfrm>
                <a:off x="5738" y="2168"/>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O</a:t>
                </a:r>
                <a:endParaRPr lang="en-US" altLang="en-US">
                  <a:solidFill>
                    <a:prstClr val="black"/>
                  </a:solidFill>
                </a:endParaRPr>
              </a:p>
            </p:txBody>
          </p:sp>
        </p:grpSp>
        <p:grpSp>
          <p:nvGrpSpPr>
            <p:cNvPr id="16" name="Group 30"/>
            <p:cNvGrpSpPr>
              <a:grpSpLocks/>
            </p:cNvGrpSpPr>
            <p:nvPr/>
          </p:nvGrpSpPr>
          <p:grpSpPr bwMode="auto">
            <a:xfrm>
              <a:off x="7715250" y="1995488"/>
              <a:ext cx="276225" cy="304800"/>
              <a:chOff x="4860" y="1257"/>
              <a:chExt cx="174" cy="192"/>
            </a:xfrm>
          </p:grpSpPr>
          <p:sp>
            <p:nvSpPr>
              <p:cNvPr id="21" name="Oval 20"/>
              <p:cNvSpPr>
                <a:spLocks noChangeArrowheads="1"/>
              </p:cNvSpPr>
              <p:nvPr/>
            </p:nvSpPr>
            <p:spPr bwMode="auto">
              <a:xfrm>
                <a:off x="5010" y="130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 name="Oval 21"/>
              <p:cNvSpPr>
                <a:spLocks noChangeArrowheads="1"/>
              </p:cNvSpPr>
              <p:nvPr/>
            </p:nvSpPr>
            <p:spPr bwMode="auto">
              <a:xfrm>
                <a:off x="5010" y="130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3" name="Rectangle 22"/>
              <p:cNvSpPr>
                <a:spLocks noChangeArrowheads="1"/>
              </p:cNvSpPr>
              <p:nvPr/>
            </p:nvSpPr>
            <p:spPr bwMode="auto">
              <a:xfrm>
                <a:off x="4860" y="1257"/>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E</a:t>
                </a:r>
                <a:endParaRPr lang="en-US" altLang="en-US">
                  <a:solidFill>
                    <a:prstClr val="black"/>
                  </a:solidFill>
                </a:endParaRPr>
              </a:p>
            </p:txBody>
          </p:sp>
        </p:grpSp>
        <p:grpSp>
          <p:nvGrpSpPr>
            <p:cNvPr id="17" name="Group 38"/>
            <p:cNvGrpSpPr>
              <a:grpSpLocks/>
            </p:cNvGrpSpPr>
            <p:nvPr/>
          </p:nvGrpSpPr>
          <p:grpSpPr bwMode="auto">
            <a:xfrm>
              <a:off x="8516938" y="4167188"/>
              <a:ext cx="247650" cy="349250"/>
              <a:chOff x="5365" y="2625"/>
              <a:chExt cx="156" cy="220"/>
            </a:xfrm>
          </p:grpSpPr>
          <p:sp>
            <p:nvSpPr>
              <p:cNvPr id="18" name="Oval 35"/>
              <p:cNvSpPr>
                <a:spLocks noChangeArrowheads="1"/>
              </p:cNvSpPr>
              <p:nvPr/>
            </p:nvSpPr>
            <p:spPr bwMode="auto">
              <a:xfrm>
                <a:off x="5453" y="262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Oval 36"/>
              <p:cNvSpPr>
                <a:spLocks noChangeArrowheads="1"/>
              </p:cNvSpPr>
              <p:nvPr/>
            </p:nvSpPr>
            <p:spPr bwMode="auto">
              <a:xfrm>
                <a:off x="5453" y="262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 name="Rectangle 37"/>
              <p:cNvSpPr>
                <a:spLocks noChangeArrowheads="1"/>
              </p:cNvSpPr>
              <p:nvPr/>
            </p:nvSpPr>
            <p:spPr bwMode="auto">
              <a:xfrm>
                <a:off x="5365" y="2653"/>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B</a:t>
                </a:r>
                <a:endParaRPr lang="en-US" altLang="en-US">
                  <a:solidFill>
                    <a:prstClr val="black"/>
                  </a:solidFill>
                </a:endParaRPr>
              </a:p>
            </p:txBody>
          </p:sp>
        </p:grpSp>
      </p:grpSp>
      <p:sp>
        <p:nvSpPr>
          <p:cNvPr id="76" name="Cloud Callout 75"/>
          <p:cNvSpPr/>
          <p:nvPr/>
        </p:nvSpPr>
        <p:spPr>
          <a:xfrm>
            <a:off x="2952465" y="3331724"/>
            <a:ext cx="4751375" cy="2773414"/>
          </a:xfrm>
          <a:prstGeom prst="cloud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a:solidFill>
                  <a:prstClr val="white"/>
                </a:solidFill>
                <a:latin typeface="Times New Roman" panose="02020603050405020304" pitchFamily="18" charset="0"/>
                <a:cs typeface="Times New Roman" panose="02020603050405020304" pitchFamily="18" charset="0"/>
              </a:rPr>
              <a:t>Em có nhận xét gì về số đo        so với số đo của hai cung </a:t>
            </a:r>
          </a:p>
          <a:p>
            <a:pPr algn="ctr"/>
            <a:endParaRPr lang="en-US" sz="2800">
              <a:solidFill>
                <a:prstClr val="white"/>
              </a:solidFill>
              <a:latin typeface="Times New Roman" panose="02020603050405020304" pitchFamily="18" charset="0"/>
              <a:cs typeface="Times New Roman" panose="02020603050405020304" pitchFamily="18" charset="0"/>
            </a:endParaRPr>
          </a:p>
        </p:txBody>
      </p:sp>
      <p:grpSp>
        <p:nvGrpSpPr>
          <p:cNvPr id="77" name="Group 76"/>
          <p:cNvGrpSpPr/>
          <p:nvPr/>
        </p:nvGrpSpPr>
        <p:grpSpPr>
          <a:xfrm>
            <a:off x="1042101" y="1847247"/>
            <a:ext cx="6579041" cy="1242333"/>
            <a:chOff x="1047601" y="1583523"/>
            <a:chExt cx="6579041" cy="1242333"/>
          </a:xfrm>
        </p:grpSpPr>
        <p:sp>
          <p:nvSpPr>
            <p:cNvPr id="78" name="Rounded Rectangle 77"/>
            <p:cNvSpPr/>
            <p:nvPr/>
          </p:nvSpPr>
          <p:spPr>
            <a:xfrm>
              <a:off x="1047601" y="1583523"/>
              <a:ext cx="6579041" cy="1242333"/>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nSpc>
                  <a:spcPct val="150000"/>
                </a:lnSpc>
              </a:pPr>
              <a:r>
                <a:rPr lang="en-US" sz="2400" b="1" dirty="0">
                  <a:solidFill>
                    <a:schemeClr val="tx1"/>
                  </a:solidFill>
                  <a:latin typeface="Times New Roman" panose="02020603050405020304" pitchFamily="18" charset="0"/>
                  <a:cs typeface="Times New Roman" panose="02020603050405020304" pitchFamily="18" charset="0"/>
                </a:rPr>
                <a:t>THỰC HÀNH: HOẠT ĐỘNG NHÓM 2 PHÚT                                         </a:t>
              </a:r>
              <a:r>
                <a:rPr lang="en-US" sz="2400" b="1"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Hãy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đo</a:t>
              </a:r>
              <a:r>
                <a:rPr lang="en-US" sz="2400" dirty="0">
                  <a:latin typeface="Times New Roman" panose="02020603050405020304" pitchFamily="18" charset="0"/>
                  <a:cs typeface="Times New Roman" panose="02020603050405020304" pitchFamily="18" charset="0"/>
                </a:rPr>
                <a:t>         </a:t>
              </a:r>
            </a:p>
          </p:txBody>
        </p:sp>
        <p:graphicFrame>
          <p:nvGraphicFramePr>
            <p:cNvPr id="79" name="Object 78"/>
            <p:cNvGraphicFramePr>
              <a:graphicFrameLocks noChangeAspect="1"/>
            </p:cNvGraphicFramePr>
            <p:nvPr>
              <p:extLst>
                <p:ext uri="{D42A27DB-BD31-4B8C-83A1-F6EECF244321}">
                  <p14:modId xmlns:p14="http://schemas.microsoft.com/office/powerpoint/2010/main" val="594392056"/>
                </p:ext>
              </p:extLst>
            </p:nvPr>
          </p:nvGraphicFramePr>
          <p:xfrm>
            <a:off x="2169277" y="2221616"/>
            <a:ext cx="2451329" cy="581380"/>
          </p:xfrm>
          <a:graphic>
            <a:graphicData uri="http://schemas.openxmlformats.org/presentationml/2006/ole">
              <mc:AlternateContent xmlns:mc="http://schemas.openxmlformats.org/markup-compatibility/2006">
                <mc:Choice xmlns:v="urn:schemas-microsoft-com:vml" Requires="v">
                  <p:oleObj name="Equation" r:id="rId5" imgW="1371600" imgH="291960" progId="Equation.DSMT4">
                    <p:embed/>
                  </p:oleObj>
                </mc:Choice>
                <mc:Fallback>
                  <p:oleObj name="Equation" r:id="rId5" imgW="1371600" imgH="291960" progId="Equation.DSMT4">
                    <p:embed/>
                    <p:pic>
                      <p:nvPicPr>
                        <p:cNvPr id="79" name="Object 78"/>
                        <p:cNvPicPr>
                          <a:picLocks noChangeAspect="1" noChangeArrowheads="1"/>
                        </p:cNvPicPr>
                        <p:nvPr/>
                      </p:nvPicPr>
                      <p:blipFill>
                        <a:blip r:embed="rId6"/>
                        <a:srcRect/>
                        <a:stretch>
                          <a:fillRect/>
                        </a:stretch>
                      </p:blipFill>
                      <p:spPr bwMode="auto">
                        <a:xfrm>
                          <a:off x="2169277" y="2221616"/>
                          <a:ext cx="2451329" cy="581380"/>
                        </a:xfrm>
                        <a:prstGeom prst="rect">
                          <a:avLst/>
                        </a:prstGeom>
                        <a:noFill/>
                      </p:spPr>
                    </p:pic>
                  </p:oleObj>
                </mc:Fallback>
              </mc:AlternateContent>
            </a:graphicData>
          </a:graphic>
        </p:graphicFrame>
      </p:grpSp>
      <p:grpSp>
        <p:nvGrpSpPr>
          <p:cNvPr id="80" name="Group 79"/>
          <p:cNvGrpSpPr/>
          <p:nvPr/>
        </p:nvGrpSpPr>
        <p:grpSpPr>
          <a:xfrm>
            <a:off x="4145208" y="4201819"/>
            <a:ext cx="1458804" cy="1340714"/>
            <a:chOff x="4207961" y="4228891"/>
            <a:chExt cx="1458804" cy="1340714"/>
          </a:xfrm>
        </p:grpSpPr>
        <p:graphicFrame>
          <p:nvGraphicFramePr>
            <p:cNvPr id="81" name="Object 80"/>
            <p:cNvGraphicFramePr>
              <a:graphicFrameLocks noChangeAspect="1"/>
            </p:cNvGraphicFramePr>
            <p:nvPr>
              <p:extLst>
                <p:ext uri="{D42A27DB-BD31-4B8C-83A1-F6EECF244321}">
                  <p14:modId xmlns:p14="http://schemas.microsoft.com/office/powerpoint/2010/main" val="1666777354"/>
                </p:ext>
              </p:extLst>
            </p:nvPr>
          </p:nvGraphicFramePr>
          <p:xfrm>
            <a:off x="5080978" y="4228891"/>
            <a:ext cx="585787" cy="420687"/>
          </p:xfrm>
          <a:graphic>
            <a:graphicData uri="http://schemas.openxmlformats.org/presentationml/2006/ole">
              <mc:AlternateContent xmlns:mc="http://schemas.openxmlformats.org/markup-compatibility/2006">
                <mc:Choice xmlns:v="urn:schemas-microsoft-com:vml" Requires="v">
                  <p:oleObj name="Equation" r:id="rId7" imgW="393480" imgH="253800" progId="Equation.DSMT4">
                    <p:embed/>
                  </p:oleObj>
                </mc:Choice>
                <mc:Fallback>
                  <p:oleObj name="Equation" r:id="rId7" imgW="393480" imgH="253800" progId="Equation.DSMT4">
                    <p:embed/>
                    <p:pic>
                      <p:nvPicPr>
                        <p:cNvPr id="81" name="Object 80"/>
                        <p:cNvPicPr>
                          <a:picLocks noChangeAspect="1" noChangeArrowheads="1"/>
                        </p:cNvPicPr>
                        <p:nvPr/>
                      </p:nvPicPr>
                      <p:blipFill>
                        <a:blip r:embed="rId8"/>
                        <a:srcRect/>
                        <a:stretch>
                          <a:fillRect/>
                        </a:stretch>
                      </p:blipFill>
                      <p:spPr bwMode="auto">
                        <a:xfrm>
                          <a:off x="5080978" y="4228891"/>
                          <a:ext cx="585787" cy="420687"/>
                        </a:xfrm>
                        <a:prstGeom prst="rect">
                          <a:avLst/>
                        </a:prstGeom>
                        <a:noFill/>
                      </p:spPr>
                    </p:pic>
                  </p:oleObj>
                </mc:Fallback>
              </mc:AlternateContent>
            </a:graphicData>
          </a:graphic>
        </p:graphicFrame>
        <p:graphicFrame>
          <p:nvGraphicFramePr>
            <p:cNvPr id="82" name="Object 81"/>
            <p:cNvGraphicFramePr>
              <a:graphicFrameLocks noChangeAspect="1"/>
            </p:cNvGraphicFramePr>
            <p:nvPr>
              <p:extLst>
                <p:ext uri="{D42A27DB-BD31-4B8C-83A1-F6EECF244321}">
                  <p14:modId xmlns:p14="http://schemas.microsoft.com/office/powerpoint/2010/main" val="2370402889"/>
                </p:ext>
              </p:extLst>
            </p:nvPr>
          </p:nvGraphicFramePr>
          <p:xfrm>
            <a:off x="4207961" y="5085417"/>
            <a:ext cx="1436687" cy="484188"/>
          </p:xfrm>
          <a:graphic>
            <a:graphicData uri="http://schemas.openxmlformats.org/presentationml/2006/ole">
              <mc:AlternateContent xmlns:mc="http://schemas.openxmlformats.org/markup-compatibility/2006">
                <mc:Choice xmlns:v="urn:schemas-microsoft-com:vml" Requires="v">
                  <p:oleObj name="Equation" r:id="rId9" imgW="965160" imgH="291960" progId="Equation.DSMT4">
                    <p:embed/>
                  </p:oleObj>
                </mc:Choice>
                <mc:Fallback>
                  <p:oleObj name="Equation" r:id="rId9" imgW="965160" imgH="291960" progId="Equation.DSMT4">
                    <p:embed/>
                    <p:pic>
                      <p:nvPicPr>
                        <p:cNvPr id="82" name="Object 81"/>
                        <p:cNvPicPr>
                          <a:picLocks noChangeAspect="1" noChangeArrowheads="1"/>
                        </p:cNvPicPr>
                        <p:nvPr/>
                      </p:nvPicPr>
                      <p:blipFill>
                        <a:blip r:embed="rId10"/>
                        <a:srcRect/>
                        <a:stretch>
                          <a:fillRect/>
                        </a:stretch>
                      </p:blipFill>
                      <p:spPr bwMode="auto">
                        <a:xfrm>
                          <a:off x="4207961" y="5085417"/>
                          <a:ext cx="1436687" cy="484188"/>
                        </a:xfrm>
                        <a:prstGeom prst="rect">
                          <a:avLst/>
                        </a:prstGeom>
                        <a:noFill/>
                      </p:spPr>
                    </p:pic>
                  </p:oleObj>
                </mc:Fallback>
              </mc:AlternateContent>
            </a:graphicData>
          </a:graphic>
        </p:graphicFrame>
      </p:grpSp>
      <p:sp>
        <p:nvSpPr>
          <p:cNvPr id="84" name="Text Box 14"/>
          <p:cNvSpPr txBox="1">
            <a:spLocks noChangeArrowheads="1"/>
          </p:cNvSpPr>
          <p:nvPr/>
        </p:nvSpPr>
        <p:spPr bwMode="auto">
          <a:xfrm>
            <a:off x="9498001" y="5273644"/>
            <a:ext cx="2514600" cy="400050"/>
          </a:xfrm>
          <a:prstGeom prst="rect">
            <a:avLst/>
          </a:prstGeom>
          <a:gradFill rotWithShape="1">
            <a:gsLst>
              <a:gs pos="0">
                <a:srgbClr val="FF00FF"/>
              </a:gs>
              <a:gs pos="50000">
                <a:srgbClr val="FFFFFF"/>
              </a:gs>
              <a:gs pos="100000">
                <a:srgbClr val="FF00FF"/>
              </a:gs>
            </a:gsLst>
            <a:lin ang="5400000" scaled="1"/>
          </a:gradFill>
          <a:ln w="57150" cmpd="thickThin">
            <a:solidFill>
              <a:srgbClr val="000099"/>
            </a:solidFill>
            <a:miter lim="800000"/>
            <a:headEnd/>
            <a:tailEnd/>
          </a:ln>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33CC33"/>
                </a:solidFill>
                <a:effectLst/>
                <a:uLnTx/>
                <a:uFillTx/>
                <a:latin typeface="Arial" charset="0"/>
              </a:rPr>
              <a:t>Thời</a:t>
            </a:r>
            <a:r>
              <a:rPr kumimoji="0" lang="en-US" sz="2000" b="1" i="0" u="none" strike="noStrike" kern="0" cap="none" spc="0" normalizeH="0" baseline="0" noProof="0" dirty="0">
                <a:ln>
                  <a:noFill/>
                </a:ln>
                <a:solidFill>
                  <a:srgbClr val="33CC33"/>
                </a:solidFill>
                <a:effectLst/>
                <a:uLnTx/>
                <a:uFillTx/>
                <a:latin typeface="Arial" charset="0"/>
              </a:rPr>
              <a:t> </a:t>
            </a:r>
            <a:r>
              <a:rPr kumimoji="0" lang="en-US" sz="2000" b="1" i="0" u="none" strike="noStrike" kern="0" cap="none" spc="0" normalizeH="0" baseline="0" noProof="0" dirty="0" err="1">
                <a:ln>
                  <a:noFill/>
                </a:ln>
                <a:solidFill>
                  <a:srgbClr val="33CC33"/>
                </a:solidFill>
                <a:effectLst/>
                <a:uLnTx/>
                <a:uFillTx/>
                <a:latin typeface="Arial" charset="0"/>
              </a:rPr>
              <a:t>gian</a:t>
            </a:r>
            <a:r>
              <a:rPr kumimoji="0" lang="en-US" sz="2000" b="1" i="0" u="none" strike="noStrike" kern="0" cap="none" spc="0" normalizeH="0" baseline="0" noProof="0" dirty="0">
                <a:ln>
                  <a:noFill/>
                </a:ln>
                <a:solidFill>
                  <a:srgbClr val="33CC33"/>
                </a:solidFill>
                <a:effectLst/>
                <a:uLnTx/>
                <a:uFillTx/>
                <a:latin typeface="Arial" charset="0"/>
              </a:rPr>
              <a:t>: 2 </a:t>
            </a:r>
            <a:r>
              <a:rPr kumimoji="0" lang="en-US" sz="2000" b="1" i="0" u="none" strike="noStrike" kern="0" cap="none" spc="0" normalizeH="0" baseline="0" noProof="0" dirty="0" err="1">
                <a:ln>
                  <a:noFill/>
                </a:ln>
                <a:solidFill>
                  <a:srgbClr val="33CC33"/>
                </a:solidFill>
                <a:effectLst/>
                <a:uLnTx/>
                <a:uFillTx/>
                <a:latin typeface="Arial" charset="0"/>
              </a:rPr>
              <a:t>phút</a:t>
            </a:r>
            <a:endParaRPr kumimoji="0" lang="en-US" sz="1800" b="0" i="0" u="none" strike="noStrike" kern="0" cap="none" spc="0" normalizeH="0" baseline="0" noProof="0" dirty="0">
              <a:ln>
                <a:noFill/>
              </a:ln>
              <a:solidFill>
                <a:srgbClr val="000000"/>
              </a:solidFill>
              <a:effectLst/>
              <a:uLnTx/>
              <a:uFillTx/>
              <a:latin typeface="Arial"/>
            </a:endParaRPr>
          </a:p>
        </p:txBody>
      </p:sp>
      <p:pic>
        <p:nvPicPr>
          <p:cNvPr id="85" name="Picture 14" descr="C:\Program Files\Windows Sidebar\Gadgets\DigitalClock.Gadget\images\0.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15" descr="C:\Program Files\Windows Sidebar\Gadgets\DigitalClock.Gadget\images\1.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16" descr="C:\Program Files\Windows Sidebar\Gadgets\DigitalClock.Gadget\images\2.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17" descr="C:\Program Files\Windows Sidebar\Gadgets\DigitalClock.Gadget\images\3.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18" descr="C:\Program Files\Windows Sidebar\Gadgets\DigitalClock.Gadget\images\4.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icture 19" descr="C:\Program Files\Windows Sidebar\Gadgets\DigitalClock.Gadget\images\5.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20" descr="C:\Program Files\Windows Sidebar\Gadgets\DigitalClock.Gadget\images\6.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 name="Picture 21" descr="C:\Program Files\Windows Sidebar\Gadgets\DigitalClock.Gadget\images\7.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 name="Picture 22" descr="C:\Program Files\Windows Sidebar\Gadgets\DigitalClock.Gadget\images\8.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 name="Picture 23" descr="C:\Program Files\Windows Sidebar\Gadgets\DigitalClock.Gadget\images\9.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Picture 14" descr="C:\Program Files\Windows Sidebar\Gadgets\DigitalClock.Gadget\images\0.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 name="Picture 15" descr="C:\Program Files\Windows Sidebar\Gadgets\DigitalClock.Gadget\images\1.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 name="Picture 16" descr="C:\Program Files\Windows Sidebar\Gadgets\DigitalClock.Gadget\images\2.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 name="Picture 17" descr="C:\Program Files\Windows Sidebar\Gadgets\DigitalClock.Gadget\images\3.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Picture 18" descr="C:\Program Files\Windows Sidebar\Gadgets\DigitalClock.Gadget\images\4.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19" descr="C:\Program Files\Windows Sidebar\Gadgets\DigitalClock.Gadget\images\5.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Picture 15" descr="C:\Program Files\Windows Sidebar\Gadgets\DigitalClock.Gadget\images\1.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Picture 14" descr="C:\Program Files\Windows Sidebar\Gadgets\DigitalClock.Gadget\images\0.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Picture 16" descr="C:\Program Files\Windows Sidebar\Gadgets\DigitalClock.Gadget\images\2.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 name="Picture 24" descr="C:\Program Files\Windows Sidebar\Gadgets\DigitalClock.Gadget\images\cn.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0821976" y="6168994"/>
            <a:ext cx="109538"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 name="Picture 14" descr="C:\Program Files\Windows Sidebar\Gadgets\DigitalClock.Gadget\images\0.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Hình ảnh 65">
            <a:extLst>
              <a:ext uri="{FF2B5EF4-FFF2-40B4-BE49-F238E27FC236}">
                <a16:creationId xmlns:a16="http://schemas.microsoft.com/office/drawing/2014/main" id="{0C45B8BC-9AF8-49D3-B2E6-FB7129D61CE2}"/>
              </a:ext>
            </a:extLst>
          </p:cNvPr>
          <p:cNvPicPr>
            <a:picLocks noChangeAspect="1"/>
          </p:cNvPicPr>
          <p:nvPr/>
        </p:nvPicPr>
        <p:blipFill>
          <a:blip r:embed="rId22"/>
          <a:stretch>
            <a:fillRect/>
          </a:stretch>
        </p:blipFill>
        <p:spPr>
          <a:xfrm>
            <a:off x="0" y="5106700"/>
            <a:ext cx="2398894" cy="1740374"/>
          </a:xfrm>
          <a:prstGeom prst="rect">
            <a:avLst/>
          </a:prstGeom>
        </p:spPr>
      </p:pic>
      <p:sp>
        <p:nvSpPr>
          <p:cNvPr id="67" name="TextBox 27">
            <a:extLst>
              <a:ext uri="{FF2B5EF4-FFF2-40B4-BE49-F238E27FC236}">
                <a16:creationId xmlns:a16="http://schemas.microsoft.com/office/drawing/2014/main" id="{5234F25F-733A-4A8A-8FFA-45CB6D8A7103}"/>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68413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barn(inVertical)">
                                      <p:cBhvr>
                                        <p:cTn id="7" dur="500"/>
                                        <p:tgtEl>
                                          <p:spTgt spid="77"/>
                                        </p:tgtEl>
                                      </p:cBhvr>
                                    </p:animEffect>
                                  </p:childTnLst>
                                </p:cTn>
                              </p:par>
                              <p:par>
                                <p:cTn id="8" presetID="1" presetClass="entr" presetSubtype="0" fill="hold" nodeType="withEffect">
                                  <p:stCondLst>
                                    <p:cond delay="0"/>
                                  </p:stCondLst>
                                  <p:childTnLst>
                                    <p:set>
                                      <p:cBhvr>
                                        <p:cTn id="9" dur="1" fill="hold">
                                          <p:stCondLst>
                                            <p:cond delay="0"/>
                                          </p:stCondLst>
                                        </p:cTn>
                                        <p:tgtEl>
                                          <p:spTgt spid="6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fade">
                                      <p:cBhvr>
                                        <p:cTn id="14" dur="1000"/>
                                        <p:tgtEl>
                                          <p:spTgt spid="84"/>
                                        </p:tgtEl>
                                      </p:cBhvr>
                                    </p:animEffect>
                                    <p:anim calcmode="lin" valueType="num">
                                      <p:cBhvr>
                                        <p:cTn id="15" dur="1000" fill="hold"/>
                                        <p:tgtEl>
                                          <p:spTgt spid="84"/>
                                        </p:tgtEl>
                                        <p:attrNameLst>
                                          <p:attrName>ppt_x</p:attrName>
                                        </p:attrNameLst>
                                      </p:cBhvr>
                                      <p:tavLst>
                                        <p:tav tm="0">
                                          <p:val>
                                            <p:strVal val="#ppt_x"/>
                                          </p:val>
                                        </p:tav>
                                        <p:tav tm="100000">
                                          <p:val>
                                            <p:strVal val="#ppt_x"/>
                                          </p:val>
                                        </p:tav>
                                      </p:tavLst>
                                    </p:anim>
                                    <p:anim calcmode="lin" valueType="num">
                                      <p:cBhvr>
                                        <p:cTn id="16" dur="900" decel="100000" fill="hold"/>
                                        <p:tgtEl>
                                          <p:spTgt spid="8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5" presetClass="emph" presetSubtype="0" repeatCount="indefinite" fill="hold" nodeType="clickEffect">
                                  <p:stCondLst>
                                    <p:cond delay="0"/>
                                  </p:stCondLst>
                                  <p:childTnLst>
                                    <p:anim calcmode="discrete" valueType="str">
                                      <p:cBhvr>
                                        <p:cTn id="21" dur="2000" fill="hold"/>
                                        <p:tgtEl>
                                          <p:spTgt spid="104"/>
                                        </p:tgtEl>
                                        <p:attrNameLst>
                                          <p:attrName>style.visibility</p:attrName>
                                        </p:attrNameLst>
                                      </p:cBhvr>
                                      <p:tavLst>
                                        <p:tav tm="0">
                                          <p:val>
                                            <p:strVal val="hidden"/>
                                          </p:val>
                                        </p:tav>
                                        <p:tav tm="50000">
                                          <p:val>
                                            <p:strVal val="visible"/>
                                          </p:val>
                                        </p:tav>
                                      </p:tavLst>
                                    </p:anim>
                                  </p:childTnLst>
                                </p:cTn>
                              </p:par>
                              <p:par>
                                <p:cTn id="22" presetID="1" presetClass="entr" presetSubtype="0" fill="hold" nodeType="withEffect">
                                  <p:stCondLst>
                                    <p:cond delay="0"/>
                                  </p:stCondLst>
                                  <p:childTnLst>
                                    <p:set>
                                      <p:cBhvr>
                                        <p:cTn id="23" dur="1" fill="hold">
                                          <p:stCondLst>
                                            <p:cond delay="0"/>
                                          </p:stCondLst>
                                        </p:cTn>
                                        <p:tgtEl>
                                          <p:spTgt spid="8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95"/>
                                        </p:tgtEl>
                                        <p:attrNameLst>
                                          <p:attrName>style.visibility</p:attrName>
                                        </p:attrNameLst>
                                      </p:cBhvr>
                                      <p:to>
                                        <p:strVal val="visible"/>
                                      </p:to>
                                    </p:set>
                                  </p:childTnLst>
                                </p:cTn>
                              </p:par>
                              <p:par>
                                <p:cTn id="26" presetID="1" presetClass="entr" presetSubtype="0" fill="hold" nodeType="withEffect">
                                  <p:stCondLst>
                                    <p:cond delay="1000"/>
                                  </p:stCondLst>
                                  <p:childTnLst>
                                    <p:set>
                                      <p:cBhvr>
                                        <p:cTn id="27" dur="1" fill="hold">
                                          <p:stCondLst>
                                            <p:cond delay="0"/>
                                          </p:stCondLst>
                                        </p:cTn>
                                        <p:tgtEl>
                                          <p:spTgt spid="86"/>
                                        </p:tgtEl>
                                        <p:attrNameLst>
                                          <p:attrName>style.visibility</p:attrName>
                                        </p:attrNameLst>
                                      </p:cBhvr>
                                      <p:to>
                                        <p:strVal val="visible"/>
                                      </p:to>
                                    </p:set>
                                  </p:childTnLst>
                                </p:cTn>
                              </p:par>
                              <p:par>
                                <p:cTn id="28" presetID="1" presetClass="exit" presetSubtype="0" fill="hold" nodeType="withEffect">
                                  <p:stCondLst>
                                    <p:cond delay="1000"/>
                                  </p:stCondLst>
                                  <p:childTnLst>
                                    <p:set>
                                      <p:cBhvr>
                                        <p:cTn id="29" dur="1" fill="hold">
                                          <p:stCondLst>
                                            <p:cond delay="0"/>
                                          </p:stCondLst>
                                        </p:cTn>
                                        <p:tgtEl>
                                          <p:spTgt spid="85"/>
                                        </p:tgtEl>
                                        <p:attrNameLst>
                                          <p:attrName>style.visibility</p:attrName>
                                        </p:attrNameLst>
                                      </p:cBhvr>
                                      <p:to>
                                        <p:strVal val="hidden"/>
                                      </p:to>
                                    </p:set>
                                  </p:childTnLst>
                                </p:cTn>
                              </p:par>
                              <p:par>
                                <p:cTn id="30" presetID="1" presetClass="entr" presetSubtype="0" fill="hold" nodeType="withEffect">
                                  <p:stCondLst>
                                    <p:cond delay="2000"/>
                                  </p:stCondLst>
                                  <p:childTnLst>
                                    <p:set>
                                      <p:cBhvr>
                                        <p:cTn id="31" dur="1" fill="hold">
                                          <p:stCondLst>
                                            <p:cond delay="0"/>
                                          </p:stCondLst>
                                        </p:cTn>
                                        <p:tgtEl>
                                          <p:spTgt spid="87"/>
                                        </p:tgtEl>
                                        <p:attrNameLst>
                                          <p:attrName>style.visibility</p:attrName>
                                        </p:attrNameLst>
                                      </p:cBhvr>
                                      <p:to>
                                        <p:strVal val="visible"/>
                                      </p:to>
                                    </p:set>
                                  </p:childTnLst>
                                </p:cTn>
                              </p:par>
                              <p:par>
                                <p:cTn id="32" presetID="1" presetClass="exit" presetSubtype="0" fill="hold" nodeType="withEffect">
                                  <p:stCondLst>
                                    <p:cond delay="2000"/>
                                  </p:stCondLst>
                                  <p:childTnLst>
                                    <p:set>
                                      <p:cBhvr>
                                        <p:cTn id="33" dur="1" fill="hold">
                                          <p:stCondLst>
                                            <p:cond delay="0"/>
                                          </p:stCondLst>
                                        </p:cTn>
                                        <p:tgtEl>
                                          <p:spTgt spid="86"/>
                                        </p:tgtEl>
                                        <p:attrNameLst>
                                          <p:attrName>style.visibility</p:attrName>
                                        </p:attrNameLst>
                                      </p:cBhvr>
                                      <p:to>
                                        <p:strVal val="hidden"/>
                                      </p:to>
                                    </p:set>
                                  </p:childTnLst>
                                </p:cTn>
                              </p:par>
                              <p:par>
                                <p:cTn id="34" presetID="1" presetClass="entr" presetSubtype="0" fill="hold" nodeType="withEffect">
                                  <p:stCondLst>
                                    <p:cond delay="3000"/>
                                  </p:stCondLst>
                                  <p:childTnLst>
                                    <p:set>
                                      <p:cBhvr>
                                        <p:cTn id="35" dur="1" fill="hold">
                                          <p:stCondLst>
                                            <p:cond delay="0"/>
                                          </p:stCondLst>
                                        </p:cTn>
                                        <p:tgtEl>
                                          <p:spTgt spid="88"/>
                                        </p:tgtEl>
                                        <p:attrNameLst>
                                          <p:attrName>style.visibility</p:attrName>
                                        </p:attrNameLst>
                                      </p:cBhvr>
                                      <p:to>
                                        <p:strVal val="visible"/>
                                      </p:to>
                                    </p:set>
                                  </p:childTnLst>
                                </p:cTn>
                              </p:par>
                              <p:par>
                                <p:cTn id="36" presetID="1" presetClass="exit" presetSubtype="0" fill="hold" nodeType="withEffect">
                                  <p:stCondLst>
                                    <p:cond delay="3000"/>
                                  </p:stCondLst>
                                  <p:childTnLst>
                                    <p:set>
                                      <p:cBhvr>
                                        <p:cTn id="37" dur="1" fill="hold">
                                          <p:stCondLst>
                                            <p:cond delay="0"/>
                                          </p:stCondLst>
                                        </p:cTn>
                                        <p:tgtEl>
                                          <p:spTgt spid="87"/>
                                        </p:tgtEl>
                                        <p:attrNameLst>
                                          <p:attrName>style.visibility</p:attrName>
                                        </p:attrNameLst>
                                      </p:cBhvr>
                                      <p:to>
                                        <p:strVal val="hidden"/>
                                      </p:to>
                                    </p:set>
                                  </p:childTnLst>
                                </p:cTn>
                              </p:par>
                              <p:par>
                                <p:cTn id="38" presetID="1" presetClass="entr" presetSubtype="0" fill="hold" nodeType="withEffect">
                                  <p:stCondLst>
                                    <p:cond delay="4000"/>
                                  </p:stCondLst>
                                  <p:childTnLst>
                                    <p:set>
                                      <p:cBhvr>
                                        <p:cTn id="39" dur="1" fill="hold">
                                          <p:stCondLst>
                                            <p:cond delay="0"/>
                                          </p:stCondLst>
                                        </p:cTn>
                                        <p:tgtEl>
                                          <p:spTgt spid="89"/>
                                        </p:tgtEl>
                                        <p:attrNameLst>
                                          <p:attrName>style.visibility</p:attrName>
                                        </p:attrNameLst>
                                      </p:cBhvr>
                                      <p:to>
                                        <p:strVal val="visible"/>
                                      </p:to>
                                    </p:set>
                                  </p:childTnLst>
                                </p:cTn>
                              </p:par>
                              <p:par>
                                <p:cTn id="40" presetID="1" presetClass="exit" presetSubtype="0" fill="hold" nodeType="withEffect">
                                  <p:stCondLst>
                                    <p:cond delay="4000"/>
                                  </p:stCondLst>
                                  <p:childTnLst>
                                    <p:set>
                                      <p:cBhvr>
                                        <p:cTn id="41" dur="1" fill="hold">
                                          <p:stCondLst>
                                            <p:cond delay="0"/>
                                          </p:stCondLst>
                                        </p:cTn>
                                        <p:tgtEl>
                                          <p:spTgt spid="88"/>
                                        </p:tgtEl>
                                        <p:attrNameLst>
                                          <p:attrName>style.visibility</p:attrName>
                                        </p:attrNameLst>
                                      </p:cBhvr>
                                      <p:to>
                                        <p:strVal val="hidden"/>
                                      </p:to>
                                    </p:set>
                                  </p:childTnLst>
                                </p:cTn>
                              </p:par>
                              <p:par>
                                <p:cTn id="42" presetID="1" presetClass="entr" presetSubtype="0" fill="hold" nodeType="withEffect">
                                  <p:stCondLst>
                                    <p:cond delay="5000"/>
                                  </p:stCondLst>
                                  <p:childTnLst>
                                    <p:set>
                                      <p:cBhvr>
                                        <p:cTn id="43" dur="1" fill="hold">
                                          <p:stCondLst>
                                            <p:cond delay="0"/>
                                          </p:stCondLst>
                                        </p:cTn>
                                        <p:tgtEl>
                                          <p:spTgt spid="90"/>
                                        </p:tgtEl>
                                        <p:attrNameLst>
                                          <p:attrName>style.visibility</p:attrName>
                                        </p:attrNameLst>
                                      </p:cBhvr>
                                      <p:to>
                                        <p:strVal val="visible"/>
                                      </p:to>
                                    </p:set>
                                  </p:childTnLst>
                                </p:cTn>
                              </p:par>
                              <p:par>
                                <p:cTn id="44" presetID="1" presetClass="exit" presetSubtype="0" fill="hold" nodeType="withEffect">
                                  <p:stCondLst>
                                    <p:cond delay="5000"/>
                                  </p:stCondLst>
                                  <p:childTnLst>
                                    <p:set>
                                      <p:cBhvr>
                                        <p:cTn id="45" dur="1" fill="hold">
                                          <p:stCondLst>
                                            <p:cond delay="0"/>
                                          </p:stCondLst>
                                        </p:cTn>
                                        <p:tgtEl>
                                          <p:spTgt spid="89"/>
                                        </p:tgtEl>
                                        <p:attrNameLst>
                                          <p:attrName>style.visibility</p:attrName>
                                        </p:attrNameLst>
                                      </p:cBhvr>
                                      <p:to>
                                        <p:strVal val="hidden"/>
                                      </p:to>
                                    </p:set>
                                  </p:childTnLst>
                                </p:cTn>
                              </p:par>
                              <p:par>
                                <p:cTn id="46" presetID="1" presetClass="entr" presetSubtype="0" fill="hold" nodeType="withEffect">
                                  <p:stCondLst>
                                    <p:cond delay="6000"/>
                                  </p:stCondLst>
                                  <p:childTnLst>
                                    <p:set>
                                      <p:cBhvr>
                                        <p:cTn id="47" dur="1" fill="hold">
                                          <p:stCondLst>
                                            <p:cond delay="0"/>
                                          </p:stCondLst>
                                        </p:cTn>
                                        <p:tgtEl>
                                          <p:spTgt spid="91"/>
                                        </p:tgtEl>
                                        <p:attrNameLst>
                                          <p:attrName>style.visibility</p:attrName>
                                        </p:attrNameLst>
                                      </p:cBhvr>
                                      <p:to>
                                        <p:strVal val="visible"/>
                                      </p:to>
                                    </p:set>
                                  </p:childTnLst>
                                </p:cTn>
                              </p:par>
                              <p:par>
                                <p:cTn id="48" presetID="1" presetClass="exit" presetSubtype="0" fill="hold" nodeType="withEffect">
                                  <p:stCondLst>
                                    <p:cond delay="6000"/>
                                  </p:stCondLst>
                                  <p:childTnLst>
                                    <p:set>
                                      <p:cBhvr>
                                        <p:cTn id="49" dur="1" fill="hold">
                                          <p:stCondLst>
                                            <p:cond delay="0"/>
                                          </p:stCondLst>
                                        </p:cTn>
                                        <p:tgtEl>
                                          <p:spTgt spid="90"/>
                                        </p:tgtEl>
                                        <p:attrNameLst>
                                          <p:attrName>style.visibility</p:attrName>
                                        </p:attrNameLst>
                                      </p:cBhvr>
                                      <p:to>
                                        <p:strVal val="hidden"/>
                                      </p:to>
                                    </p:set>
                                  </p:childTnLst>
                                </p:cTn>
                              </p:par>
                              <p:par>
                                <p:cTn id="50" presetID="1" presetClass="entr" presetSubtype="0" fill="hold" nodeType="withEffect">
                                  <p:stCondLst>
                                    <p:cond delay="7000"/>
                                  </p:stCondLst>
                                  <p:childTnLst>
                                    <p:set>
                                      <p:cBhvr>
                                        <p:cTn id="51" dur="1" fill="hold">
                                          <p:stCondLst>
                                            <p:cond delay="0"/>
                                          </p:stCondLst>
                                        </p:cTn>
                                        <p:tgtEl>
                                          <p:spTgt spid="92"/>
                                        </p:tgtEl>
                                        <p:attrNameLst>
                                          <p:attrName>style.visibility</p:attrName>
                                        </p:attrNameLst>
                                      </p:cBhvr>
                                      <p:to>
                                        <p:strVal val="visible"/>
                                      </p:to>
                                    </p:set>
                                  </p:childTnLst>
                                </p:cTn>
                              </p:par>
                              <p:par>
                                <p:cTn id="52" presetID="1" presetClass="exit" presetSubtype="0" fill="hold" nodeType="withEffect">
                                  <p:stCondLst>
                                    <p:cond delay="7000"/>
                                  </p:stCondLst>
                                  <p:childTnLst>
                                    <p:set>
                                      <p:cBhvr>
                                        <p:cTn id="53" dur="1" fill="hold">
                                          <p:stCondLst>
                                            <p:cond delay="0"/>
                                          </p:stCondLst>
                                        </p:cTn>
                                        <p:tgtEl>
                                          <p:spTgt spid="91"/>
                                        </p:tgtEl>
                                        <p:attrNameLst>
                                          <p:attrName>style.visibility</p:attrName>
                                        </p:attrNameLst>
                                      </p:cBhvr>
                                      <p:to>
                                        <p:strVal val="hidden"/>
                                      </p:to>
                                    </p:set>
                                  </p:childTnLst>
                                </p:cTn>
                              </p:par>
                              <p:par>
                                <p:cTn id="54" presetID="1" presetClass="entr" presetSubtype="0" fill="hold" nodeType="withEffect">
                                  <p:stCondLst>
                                    <p:cond delay="8000"/>
                                  </p:stCondLst>
                                  <p:childTnLst>
                                    <p:set>
                                      <p:cBhvr>
                                        <p:cTn id="55" dur="1" fill="hold">
                                          <p:stCondLst>
                                            <p:cond delay="0"/>
                                          </p:stCondLst>
                                        </p:cTn>
                                        <p:tgtEl>
                                          <p:spTgt spid="93"/>
                                        </p:tgtEl>
                                        <p:attrNameLst>
                                          <p:attrName>style.visibility</p:attrName>
                                        </p:attrNameLst>
                                      </p:cBhvr>
                                      <p:to>
                                        <p:strVal val="visible"/>
                                      </p:to>
                                    </p:set>
                                  </p:childTnLst>
                                </p:cTn>
                              </p:par>
                              <p:par>
                                <p:cTn id="56" presetID="1" presetClass="exit" presetSubtype="0" fill="hold" nodeType="withEffect">
                                  <p:stCondLst>
                                    <p:cond delay="8000"/>
                                  </p:stCondLst>
                                  <p:childTnLst>
                                    <p:set>
                                      <p:cBhvr>
                                        <p:cTn id="57" dur="1" fill="hold">
                                          <p:stCondLst>
                                            <p:cond delay="0"/>
                                          </p:stCondLst>
                                        </p:cTn>
                                        <p:tgtEl>
                                          <p:spTgt spid="92"/>
                                        </p:tgtEl>
                                        <p:attrNameLst>
                                          <p:attrName>style.visibility</p:attrName>
                                        </p:attrNameLst>
                                      </p:cBhvr>
                                      <p:to>
                                        <p:strVal val="hidden"/>
                                      </p:to>
                                    </p:set>
                                  </p:childTnLst>
                                </p:cTn>
                              </p:par>
                              <p:par>
                                <p:cTn id="58" presetID="1" presetClass="entr" presetSubtype="0" fill="hold" nodeType="withEffect">
                                  <p:stCondLst>
                                    <p:cond delay="9000"/>
                                  </p:stCondLst>
                                  <p:childTnLst>
                                    <p:set>
                                      <p:cBhvr>
                                        <p:cTn id="59" dur="1" fill="hold">
                                          <p:stCondLst>
                                            <p:cond delay="0"/>
                                          </p:stCondLst>
                                        </p:cTn>
                                        <p:tgtEl>
                                          <p:spTgt spid="94"/>
                                        </p:tgtEl>
                                        <p:attrNameLst>
                                          <p:attrName>style.visibility</p:attrName>
                                        </p:attrNameLst>
                                      </p:cBhvr>
                                      <p:to>
                                        <p:strVal val="visible"/>
                                      </p:to>
                                    </p:set>
                                  </p:childTnLst>
                                </p:cTn>
                              </p:par>
                              <p:par>
                                <p:cTn id="60" presetID="1" presetClass="exit" presetSubtype="0" fill="hold" nodeType="withEffect">
                                  <p:stCondLst>
                                    <p:cond delay="9000"/>
                                  </p:stCondLst>
                                  <p:childTnLst>
                                    <p:set>
                                      <p:cBhvr>
                                        <p:cTn id="61" dur="1" fill="hold">
                                          <p:stCondLst>
                                            <p:cond delay="0"/>
                                          </p:stCondLst>
                                        </p:cTn>
                                        <p:tgtEl>
                                          <p:spTgt spid="93"/>
                                        </p:tgtEl>
                                        <p:attrNameLst>
                                          <p:attrName>style.visibility</p:attrName>
                                        </p:attrNameLst>
                                      </p:cBhvr>
                                      <p:to>
                                        <p:strVal val="hidden"/>
                                      </p:to>
                                    </p:set>
                                  </p:childTnLst>
                                </p:cTn>
                              </p:par>
                              <p:par>
                                <p:cTn id="62" presetID="1" presetClass="exit" presetSubtype="0" fill="hold" nodeType="withEffect">
                                  <p:stCondLst>
                                    <p:cond delay="10000"/>
                                  </p:stCondLst>
                                  <p:childTnLst>
                                    <p:set>
                                      <p:cBhvr>
                                        <p:cTn id="63" dur="1" fill="hold">
                                          <p:stCondLst>
                                            <p:cond delay="0"/>
                                          </p:stCondLst>
                                        </p:cTn>
                                        <p:tgtEl>
                                          <p:spTgt spid="94"/>
                                        </p:tgtEl>
                                        <p:attrNameLst>
                                          <p:attrName>style.visibility</p:attrName>
                                        </p:attrNameLst>
                                      </p:cBhvr>
                                      <p:to>
                                        <p:strVal val="hidden"/>
                                      </p:to>
                                    </p:set>
                                  </p:childTnLst>
                                </p:cTn>
                              </p:par>
                              <p:par>
                                <p:cTn id="64" presetID="1" presetClass="entr" presetSubtype="0" fill="hold" nodeType="withEffect">
                                  <p:stCondLst>
                                    <p:cond delay="10000"/>
                                  </p:stCondLst>
                                  <p:childTnLst>
                                    <p:set>
                                      <p:cBhvr>
                                        <p:cTn id="65" dur="1" fill="hold">
                                          <p:stCondLst>
                                            <p:cond delay="0"/>
                                          </p:stCondLst>
                                        </p:cTn>
                                        <p:tgtEl>
                                          <p:spTgt spid="96"/>
                                        </p:tgtEl>
                                        <p:attrNameLst>
                                          <p:attrName>style.visibility</p:attrName>
                                        </p:attrNameLst>
                                      </p:cBhvr>
                                      <p:to>
                                        <p:strVal val="visible"/>
                                      </p:to>
                                    </p:set>
                                  </p:childTnLst>
                                </p:cTn>
                              </p:par>
                              <p:par>
                                <p:cTn id="66" presetID="1" presetClass="exit" presetSubtype="0" fill="hold" nodeType="withEffect">
                                  <p:stCondLst>
                                    <p:cond delay="10000"/>
                                  </p:stCondLst>
                                  <p:childTnLst>
                                    <p:set>
                                      <p:cBhvr>
                                        <p:cTn id="67" dur="1" fill="hold">
                                          <p:stCondLst>
                                            <p:cond delay="0"/>
                                          </p:stCondLst>
                                        </p:cTn>
                                        <p:tgtEl>
                                          <p:spTgt spid="95"/>
                                        </p:tgtEl>
                                        <p:attrNameLst>
                                          <p:attrName>style.visibility</p:attrName>
                                        </p:attrNameLst>
                                      </p:cBhvr>
                                      <p:to>
                                        <p:strVal val="hidden"/>
                                      </p:to>
                                    </p:set>
                                  </p:childTnLst>
                                </p:cTn>
                              </p:par>
                              <p:par>
                                <p:cTn id="68" presetID="1" presetClass="entr" presetSubtype="0" fill="hold" nodeType="withEffect">
                                  <p:stCondLst>
                                    <p:cond delay="10000"/>
                                  </p:stCondLst>
                                  <p:childTnLst>
                                    <p:set>
                                      <p:cBhvr>
                                        <p:cTn id="69" dur="1" fill="hold">
                                          <p:stCondLst>
                                            <p:cond delay="0"/>
                                          </p:stCondLst>
                                        </p:cTn>
                                        <p:tgtEl>
                                          <p:spTgt spid="85"/>
                                        </p:tgtEl>
                                        <p:attrNameLst>
                                          <p:attrName>style.visibility</p:attrName>
                                        </p:attrNameLst>
                                      </p:cBhvr>
                                      <p:to>
                                        <p:strVal val="visible"/>
                                      </p:to>
                                    </p:set>
                                  </p:childTnLst>
                                </p:cTn>
                              </p:par>
                              <p:par>
                                <p:cTn id="70" presetID="1" presetClass="entr" presetSubtype="0" fill="hold" nodeType="withEffect">
                                  <p:stCondLst>
                                    <p:cond delay="11000"/>
                                  </p:stCondLst>
                                  <p:childTnLst>
                                    <p:set>
                                      <p:cBhvr>
                                        <p:cTn id="71" dur="1" fill="hold">
                                          <p:stCondLst>
                                            <p:cond delay="0"/>
                                          </p:stCondLst>
                                        </p:cTn>
                                        <p:tgtEl>
                                          <p:spTgt spid="86"/>
                                        </p:tgtEl>
                                        <p:attrNameLst>
                                          <p:attrName>style.visibility</p:attrName>
                                        </p:attrNameLst>
                                      </p:cBhvr>
                                      <p:to>
                                        <p:strVal val="visible"/>
                                      </p:to>
                                    </p:set>
                                  </p:childTnLst>
                                </p:cTn>
                              </p:par>
                              <p:par>
                                <p:cTn id="72" presetID="1" presetClass="exit" presetSubtype="0" fill="hold" nodeType="withEffect">
                                  <p:stCondLst>
                                    <p:cond delay="11000"/>
                                  </p:stCondLst>
                                  <p:childTnLst>
                                    <p:set>
                                      <p:cBhvr>
                                        <p:cTn id="73" dur="1" fill="hold">
                                          <p:stCondLst>
                                            <p:cond delay="0"/>
                                          </p:stCondLst>
                                        </p:cTn>
                                        <p:tgtEl>
                                          <p:spTgt spid="85"/>
                                        </p:tgtEl>
                                        <p:attrNameLst>
                                          <p:attrName>style.visibility</p:attrName>
                                        </p:attrNameLst>
                                      </p:cBhvr>
                                      <p:to>
                                        <p:strVal val="hidden"/>
                                      </p:to>
                                    </p:set>
                                  </p:childTnLst>
                                </p:cTn>
                              </p:par>
                              <p:par>
                                <p:cTn id="74" presetID="1" presetClass="entr" presetSubtype="0" fill="hold" nodeType="withEffect">
                                  <p:stCondLst>
                                    <p:cond delay="12000"/>
                                  </p:stCondLst>
                                  <p:childTnLst>
                                    <p:set>
                                      <p:cBhvr>
                                        <p:cTn id="75" dur="1" fill="hold">
                                          <p:stCondLst>
                                            <p:cond delay="0"/>
                                          </p:stCondLst>
                                        </p:cTn>
                                        <p:tgtEl>
                                          <p:spTgt spid="87"/>
                                        </p:tgtEl>
                                        <p:attrNameLst>
                                          <p:attrName>style.visibility</p:attrName>
                                        </p:attrNameLst>
                                      </p:cBhvr>
                                      <p:to>
                                        <p:strVal val="visible"/>
                                      </p:to>
                                    </p:set>
                                  </p:childTnLst>
                                </p:cTn>
                              </p:par>
                              <p:par>
                                <p:cTn id="76" presetID="1" presetClass="exit" presetSubtype="0" fill="hold" nodeType="withEffect">
                                  <p:stCondLst>
                                    <p:cond delay="12000"/>
                                  </p:stCondLst>
                                  <p:childTnLst>
                                    <p:set>
                                      <p:cBhvr>
                                        <p:cTn id="77" dur="1" fill="hold">
                                          <p:stCondLst>
                                            <p:cond delay="0"/>
                                          </p:stCondLst>
                                        </p:cTn>
                                        <p:tgtEl>
                                          <p:spTgt spid="86"/>
                                        </p:tgtEl>
                                        <p:attrNameLst>
                                          <p:attrName>style.visibility</p:attrName>
                                        </p:attrNameLst>
                                      </p:cBhvr>
                                      <p:to>
                                        <p:strVal val="hidden"/>
                                      </p:to>
                                    </p:set>
                                  </p:childTnLst>
                                </p:cTn>
                              </p:par>
                              <p:par>
                                <p:cTn id="78" presetID="1" presetClass="entr" presetSubtype="0" fill="hold" nodeType="withEffect">
                                  <p:stCondLst>
                                    <p:cond delay="13000"/>
                                  </p:stCondLst>
                                  <p:childTnLst>
                                    <p:set>
                                      <p:cBhvr>
                                        <p:cTn id="79" dur="1" fill="hold">
                                          <p:stCondLst>
                                            <p:cond delay="0"/>
                                          </p:stCondLst>
                                        </p:cTn>
                                        <p:tgtEl>
                                          <p:spTgt spid="88"/>
                                        </p:tgtEl>
                                        <p:attrNameLst>
                                          <p:attrName>style.visibility</p:attrName>
                                        </p:attrNameLst>
                                      </p:cBhvr>
                                      <p:to>
                                        <p:strVal val="visible"/>
                                      </p:to>
                                    </p:set>
                                  </p:childTnLst>
                                </p:cTn>
                              </p:par>
                              <p:par>
                                <p:cTn id="80" presetID="1" presetClass="exit" presetSubtype="0" fill="hold" nodeType="withEffect">
                                  <p:stCondLst>
                                    <p:cond delay="13000"/>
                                  </p:stCondLst>
                                  <p:childTnLst>
                                    <p:set>
                                      <p:cBhvr>
                                        <p:cTn id="81" dur="1" fill="hold">
                                          <p:stCondLst>
                                            <p:cond delay="0"/>
                                          </p:stCondLst>
                                        </p:cTn>
                                        <p:tgtEl>
                                          <p:spTgt spid="87"/>
                                        </p:tgtEl>
                                        <p:attrNameLst>
                                          <p:attrName>style.visibility</p:attrName>
                                        </p:attrNameLst>
                                      </p:cBhvr>
                                      <p:to>
                                        <p:strVal val="hidden"/>
                                      </p:to>
                                    </p:set>
                                  </p:childTnLst>
                                </p:cTn>
                              </p:par>
                              <p:par>
                                <p:cTn id="82" presetID="1" presetClass="entr" presetSubtype="0" fill="hold" nodeType="withEffect">
                                  <p:stCondLst>
                                    <p:cond delay="14000"/>
                                  </p:stCondLst>
                                  <p:childTnLst>
                                    <p:set>
                                      <p:cBhvr>
                                        <p:cTn id="83" dur="1" fill="hold">
                                          <p:stCondLst>
                                            <p:cond delay="0"/>
                                          </p:stCondLst>
                                        </p:cTn>
                                        <p:tgtEl>
                                          <p:spTgt spid="89"/>
                                        </p:tgtEl>
                                        <p:attrNameLst>
                                          <p:attrName>style.visibility</p:attrName>
                                        </p:attrNameLst>
                                      </p:cBhvr>
                                      <p:to>
                                        <p:strVal val="visible"/>
                                      </p:to>
                                    </p:set>
                                  </p:childTnLst>
                                </p:cTn>
                              </p:par>
                              <p:par>
                                <p:cTn id="84" presetID="1" presetClass="exit" presetSubtype="0" fill="hold" nodeType="withEffect">
                                  <p:stCondLst>
                                    <p:cond delay="14000"/>
                                  </p:stCondLst>
                                  <p:childTnLst>
                                    <p:set>
                                      <p:cBhvr>
                                        <p:cTn id="85" dur="1" fill="hold">
                                          <p:stCondLst>
                                            <p:cond delay="0"/>
                                          </p:stCondLst>
                                        </p:cTn>
                                        <p:tgtEl>
                                          <p:spTgt spid="88"/>
                                        </p:tgtEl>
                                        <p:attrNameLst>
                                          <p:attrName>style.visibility</p:attrName>
                                        </p:attrNameLst>
                                      </p:cBhvr>
                                      <p:to>
                                        <p:strVal val="hidden"/>
                                      </p:to>
                                    </p:set>
                                  </p:childTnLst>
                                </p:cTn>
                              </p:par>
                              <p:par>
                                <p:cTn id="86" presetID="1" presetClass="entr" presetSubtype="0" fill="hold" nodeType="withEffect">
                                  <p:stCondLst>
                                    <p:cond delay="15000"/>
                                  </p:stCondLst>
                                  <p:childTnLst>
                                    <p:set>
                                      <p:cBhvr>
                                        <p:cTn id="87" dur="1" fill="hold">
                                          <p:stCondLst>
                                            <p:cond delay="0"/>
                                          </p:stCondLst>
                                        </p:cTn>
                                        <p:tgtEl>
                                          <p:spTgt spid="90"/>
                                        </p:tgtEl>
                                        <p:attrNameLst>
                                          <p:attrName>style.visibility</p:attrName>
                                        </p:attrNameLst>
                                      </p:cBhvr>
                                      <p:to>
                                        <p:strVal val="visible"/>
                                      </p:to>
                                    </p:set>
                                  </p:childTnLst>
                                </p:cTn>
                              </p:par>
                              <p:par>
                                <p:cTn id="88" presetID="1" presetClass="exit" presetSubtype="0" fill="hold" nodeType="withEffect">
                                  <p:stCondLst>
                                    <p:cond delay="15000"/>
                                  </p:stCondLst>
                                  <p:childTnLst>
                                    <p:set>
                                      <p:cBhvr>
                                        <p:cTn id="89" dur="1" fill="hold">
                                          <p:stCondLst>
                                            <p:cond delay="0"/>
                                          </p:stCondLst>
                                        </p:cTn>
                                        <p:tgtEl>
                                          <p:spTgt spid="89"/>
                                        </p:tgtEl>
                                        <p:attrNameLst>
                                          <p:attrName>style.visibility</p:attrName>
                                        </p:attrNameLst>
                                      </p:cBhvr>
                                      <p:to>
                                        <p:strVal val="hidden"/>
                                      </p:to>
                                    </p:set>
                                  </p:childTnLst>
                                </p:cTn>
                              </p:par>
                              <p:par>
                                <p:cTn id="90" presetID="1" presetClass="entr" presetSubtype="0" fill="hold" nodeType="withEffect">
                                  <p:stCondLst>
                                    <p:cond delay="16000"/>
                                  </p:stCondLst>
                                  <p:childTnLst>
                                    <p:set>
                                      <p:cBhvr>
                                        <p:cTn id="91" dur="1" fill="hold">
                                          <p:stCondLst>
                                            <p:cond delay="0"/>
                                          </p:stCondLst>
                                        </p:cTn>
                                        <p:tgtEl>
                                          <p:spTgt spid="91"/>
                                        </p:tgtEl>
                                        <p:attrNameLst>
                                          <p:attrName>style.visibility</p:attrName>
                                        </p:attrNameLst>
                                      </p:cBhvr>
                                      <p:to>
                                        <p:strVal val="visible"/>
                                      </p:to>
                                    </p:set>
                                  </p:childTnLst>
                                </p:cTn>
                              </p:par>
                              <p:par>
                                <p:cTn id="92" presetID="1" presetClass="exit" presetSubtype="0" fill="hold" nodeType="withEffect">
                                  <p:stCondLst>
                                    <p:cond delay="16000"/>
                                  </p:stCondLst>
                                  <p:childTnLst>
                                    <p:set>
                                      <p:cBhvr>
                                        <p:cTn id="93" dur="1" fill="hold">
                                          <p:stCondLst>
                                            <p:cond delay="0"/>
                                          </p:stCondLst>
                                        </p:cTn>
                                        <p:tgtEl>
                                          <p:spTgt spid="90"/>
                                        </p:tgtEl>
                                        <p:attrNameLst>
                                          <p:attrName>style.visibility</p:attrName>
                                        </p:attrNameLst>
                                      </p:cBhvr>
                                      <p:to>
                                        <p:strVal val="hidden"/>
                                      </p:to>
                                    </p:set>
                                  </p:childTnLst>
                                </p:cTn>
                              </p:par>
                              <p:par>
                                <p:cTn id="94" presetID="1" presetClass="entr" presetSubtype="0" fill="hold" nodeType="withEffect">
                                  <p:stCondLst>
                                    <p:cond delay="17000"/>
                                  </p:stCondLst>
                                  <p:childTnLst>
                                    <p:set>
                                      <p:cBhvr>
                                        <p:cTn id="95" dur="1" fill="hold">
                                          <p:stCondLst>
                                            <p:cond delay="0"/>
                                          </p:stCondLst>
                                        </p:cTn>
                                        <p:tgtEl>
                                          <p:spTgt spid="92"/>
                                        </p:tgtEl>
                                        <p:attrNameLst>
                                          <p:attrName>style.visibility</p:attrName>
                                        </p:attrNameLst>
                                      </p:cBhvr>
                                      <p:to>
                                        <p:strVal val="visible"/>
                                      </p:to>
                                    </p:set>
                                  </p:childTnLst>
                                </p:cTn>
                              </p:par>
                              <p:par>
                                <p:cTn id="96" presetID="1" presetClass="exit" presetSubtype="0" fill="hold" nodeType="withEffect">
                                  <p:stCondLst>
                                    <p:cond delay="17000"/>
                                  </p:stCondLst>
                                  <p:childTnLst>
                                    <p:set>
                                      <p:cBhvr>
                                        <p:cTn id="97" dur="1" fill="hold">
                                          <p:stCondLst>
                                            <p:cond delay="0"/>
                                          </p:stCondLst>
                                        </p:cTn>
                                        <p:tgtEl>
                                          <p:spTgt spid="91"/>
                                        </p:tgtEl>
                                        <p:attrNameLst>
                                          <p:attrName>style.visibility</p:attrName>
                                        </p:attrNameLst>
                                      </p:cBhvr>
                                      <p:to>
                                        <p:strVal val="hidden"/>
                                      </p:to>
                                    </p:set>
                                  </p:childTnLst>
                                </p:cTn>
                              </p:par>
                              <p:par>
                                <p:cTn id="98" presetID="1" presetClass="entr" presetSubtype="0" fill="hold" nodeType="withEffect">
                                  <p:stCondLst>
                                    <p:cond delay="18000"/>
                                  </p:stCondLst>
                                  <p:childTnLst>
                                    <p:set>
                                      <p:cBhvr>
                                        <p:cTn id="99" dur="1" fill="hold">
                                          <p:stCondLst>
                                            <p:cond delay="0"/>
                                          </p:stCondLst>
                                        </p:cTn>
                                        <p:tgtEl>
                                          <p:spTgt spid="93"/>
                                        </p:tgtEl>
                                        <p:attrNameLst>
                                          <p:attrName>style.visibility</p:attrName>
                                        </p:attrNameLst>
                                      </p:cBhvr>
                                      <p:to>
                                        <p:strVal val="visible"/>
                                      </p:to>
                                    </p:set>
                                  </p:childTnLst>
                                </p:cTn>
                              </p:par>
                              <p:par>
                                <p:cTn id="100" presetID="1" presetClass="exit" presetSubtype="0" fill="hold" nodeType="withEffect">
                                  <p:stCondLst>
                                    <p:cond delay="18000"/>
                                  </p:stCondLst>
                                  <p:childTnLst>
                                    <p:set>
                                      <p:cBhvr>
                                        <p:cTn id="101" dur="1" fill="hold">
                                          <p:stCondLst>
                                            <p:cond delay="0"/>
                                          </p:stCondLst>
                                        </p:cTn>
                                        <p:tgtEl>
                                          <p:spTgt spid="92"/>
                                        </p:tgtEl>
                                        <p:attrNameLst>
                                          <p:attrName>style.visibility</p:attrName>
                                        </p:attrNameLst>
                                      </p:cBhvr>
                                      <p:to>
                                        <p:strVal val="hidden"/>
                                      </p:to>
                                    </p:set>
                                  </p:childTnLst>
                                </p:cTn>
                              </p:par>
                              <p:par>
                                <p:cTn id="102" presetID="1" presetClass="entr" presetSubtype="0" fill="hold" nodeType="withEffect">
                                  <p:stCondLst>
                                    <p:cond delay="19000"/>
                                  </p:stCondLst>
                                  <p:childTnLst>
                                    <p:set>
                                      <p:cBhvr>
                                        <p:cTn id="103" dur="1" fill="hold">
                                          <p:stCondLst>
                                            <p:cond delay="0"/>
                                          </p:stCondLst>
                                        </p:cTn>
                                        <p:tgtEl>
                                          <p:spTgt spid="94"/>
                                        </p:tgtEl>
                                        <p:attrNameLst>
                                          <p:attrName>style.visibility</p:attrName>
                                        </p:attrNameLst>
                                      </p:cBhvr>
                                      <p:to>
                                        <p:strVal val="visible"/>
                                      </p:to>
                                    </p:set>
                                  </p:childTnLst>
                                </p:cTn>
                              </p:par>
                              <p:par>
                                <p:cTn id="104" presetID="1" presetClass="exit" presetSubtype="0" fill="hold" nodeType="withEffect">
                                  <p:stCondLst>
                                    <p:cond delay="19000"/>
                                  </p:stCondLst>
                                  <p:childTnLst>
                                    <p:set>
                                      <p:cBhvr>
                                        <p:cTn id="105" dur="1" fill="hold">
                                          <p:stCondLst>
                                            <p:cond delay="0"/>
                                          </p:stCondLst>
                                        </p:cTn>
                                        <p:tgtEl>
                                          <p:spTgt spid="93"/>
                                        </p:tgtEl>
                                        <p:attrNameLst>
                                          <p:attrName>style.visibility</p:attrName>
                                        </p:attrNameLst>
                                      </p:cBhvr>
                                      <p:to>
                                        <p:strVal val="hidden"/>
                                      </p:to>
                                    </p:set>
                                  </p:childTnLst>
                                </p:cTn>
                              </p:par>
                              <p:par>
                                <p:cTn id="106" presetID="1" presetClass="exit" presetSubtype="0" fill="hold" nodeType="withEffect">
                                  <p:stCondLst>
                                    <p:cond delay="20000"/>
                                  </p:stCondLst>
                                  <p:childTnLst>
                                    <p:set>
                                      <p:cBhvr>
                                        <p:cTn id="107" dur="1" fill="hold">
                                          <p:stCondLst>
                                            <p:cond delay="0"/>
                                          </p:stCondLst>
                                        </p:cTn>
                                        <p:tgtEl>
                                          <p:spTgt spid="94"/>
                                        </p:tgtEl>
                                        <p:attrNameLst>
                                          <p:attrName>style.visibility</p:attrName>
                                        </p:attrNameLst>
                                      </p:cBhvr>
                                      <p:to>
                                        <p:strVal val="hidden"/>
                                      </p:to>
                                    </p:set>
                                  </p:childTnLst>
                                </p:cTn>
                              </p:par>
                              <p:par>
                                <p:cTn id="108" presetID="1" presetClass="entr" presetSubtype="0" fill="hold" nodeType="withEffect">
                                  <p:stCondLst>
                                    <p:cond delay="20000"/>
                                  </p:stCondLst>
                                  <p:childTnLst>
                                    <p:set>
                                      <p:cBhvr>
                                        <p:cTn id="109" dur="1" fill="hold">
                                          <p:stCondLst>
                                            <p:cond delay="0"/>
                                          </p:stCondLst>
                                        </p:cTn>
                                        <p:tgtEl>
                                          <p:spTgt spid="97"/>
                                        </p:tgtEl>
                                        <p:attrNameLst>
                                          <p:attrName>style.visibility</p:attrName>
                                        </p:attrNameLst>
                                      </p:cBhvr>
                                      <p:to>
                                        <p:strVal val="visible"/>
                                      </p:to>
                                    </p:set>
                                  </p:childTnLst>
                                </p:cTn>
                              </p:par>
                              <p:par>
                                <p:cTn id="110" presetID="1" presetClass="exit" presetSubtype="0" fill="hold" nodeType="withEffect">
                                  <p:stCondLst>
                                    <p:cond delay="20000"/>
                                  </p:stCondLst>
                                  <p:childTnLst>
                                    <p:set>
                                      <p:cBhvr>
                                        <p:cTn id="111" dur="1" fill="hold">
                                          <p:stCondLst>
                                            <p:cond delay="0"/>
                                          </p:stCondLst>
                                        </p:cTn>
                                        <p:tgtEl>
                                          <p:spTgt spid="96"/>
                                        </p:tgtEl>
                                        <p:attrNameLst>
                                          <p:attrName>style.visibility</p:attrName>
                                        </p:attrNameLst>
                                      </p:cBhvr>
                                      <p:to>
                                        <p:strVal val="hidden"/>
                                      </p:to>
                                    </p:set>
                                  </p:childTnLst>
                                </p:cTn>
                              </p:par>
                              <p:par>
                                <p:cTn id="112" presetID="1" presetClass="entr" presetSubtype="0" fill="hold" nodeType="withEffect">
                                  <p:stCondLst>
                                    <p:cond delay="20000"/>
                                  </p:stCondLst>
                                  <p:childTnLst>
                                    <p:set>
                                      <p:cBhvr>
                                        <p:cTn id="113" dur="1" fill="hold">
                                          <p:stCondLst>
                                            <p:cond delay="0"/>
                                          </p:stCondLst>
                                        </p:cTn>
                                        <p:tgtEl>
                                          <p:spTgt spid="85"/>
                                        </p:tgtEl>
                                        <p:attrNameLst>
                                          <p:attrName>style.visibility</p:attrName>
                                        </p:attrNameLst>
                                      </p:cBhvr>
                                      <p:to>
                                        <p:strVal val="visible"/>
                                      </p:to>
                                    </p:set>
                                  </p:childTnLst>
                                </p:cTn>
                              </p:par>
                              <p:par>
                                <p:cTn id="114" presetID="1" presetClass="entr" presetSubtype="0" fill="hold" nodeType="withEffect">
                                  <p:stCondLst>
                                    <p:cond delay="21000"/>
                                  </p:stCondLst>
                                  <p:childTnLst>
                                    <p:set>
                                      <p:cBhvr>
                                        <p:cTn id="115" dur="1" fill="hold">
                                          <p:stCondLst>
                                            <p:cond delay="0"/>
                                          </p:stCondLst>
                                        </p:cTn>
                                        <p:tgtEl>
                                          <p:spTgt spid="86"/>
                                        </p:tgtEl>
                                        <p:attrNameLst>
                                          <p:attrName>style.visibility</p:attrName>
                                        </p:attrNameLst>
                                      </p:cBhvr>
                                      <p:to>
                                        <p:strVal val="visible"/>
                                      </p:to>
                                    </p:set>
                                  </p:childTnLst>
                                </p:cTn>
                              </p:par>
                              <p:par>
                                <p:cTn id="116" presetID="1" presetClass="exit" presetSubtype="0" fill="hold" nodeType="withEffect">
                                  <p:stCondLst>
                                    <p:cond delay="21000"/>
                                  </p:stCondLst>
                                  <p:childTnLst>
                                    <p:set>
                                      <p:cBhvr>
                                        <p:cTn id="117" dur="1" fill="hold">
                                          <p:stCondLst>
                                            <p:cond delay="0"/>
                                          </p:stCondLst>
                                        </p:cTn>
                                        <p:tgtEl>
                                          <p:spTgt spid="85"/>
                                        </p:tgtEl>
                                        <p:attrNameLst>
                                          <p:attrName>style.visibility</p:attrName>
                                        </p:attrNameLst>
                                      </p:cBhvr>
                                      <p:to>
                                        <p:strVal val="hidden"/>
                                      </p:to>
                                    </p:set>
                                  </p:childTnLst>
                                </p:cTn>
                              </p:par>
                              <p:par>
                                <p:cTn id="118" presetID="1" presetClass="entr" presetSubtype="0" fill="hold" nodeType="withEffect">
                                  <p:stCondLst>
                                    <p:cond delay="22000"/>
                                  </p:stCondLst>
                                  <p:childTnLst>
                                    <p:set>
                                      <p:cBhvr>
                                        <p:cTn id="119" dur="1" fill="hold">
                                          <p:stCondLst>
                                            <p:cond delay="0"/>
                                          </p:stCondLst>
                                        </p:cTn>
                                        <p:tgtEl>
                                          <p:spTgt spid="87"/>
                                        </p:tgtEl>
                                        <p:attrNameLst>
                                          <p:attrName>style.visibility</p:attrName>
                                        </p:attrNameLst>
                                      </p:cBhvr>
                                      <p:to>
                                        <p:strVal val="visible"/>
                                      </p:to>
                                    </p:set>
                                  </p:childTnLst>
                                </p:cTn>
                              </p:par>
                              <p:par>
                                <p:cTn id="120" presetID="1" presetClass="exit" presetSubtype="0" fill="hold" nodeType="withEffect">
                                  <p:stCondLst>
                                    <p:cond delay="22000"/>
                                  </p:stCondLst>
                                  <p:childTnLst>
                                    <p:set>
                                      <p:cBhvr>
                                        <p:cTn id="121" dur="1" fill="hold">
                                          <p:stCondLst>
                                            <p:cond delay="0"/>
                                          </p:stCondLst>
                                        </p:cTn>
                                        <p:tgtEl>
                                          <p:spTgt spid="86"/>
                                        </p:tgtEl>
                                        <p:attrNameLst>
                                          <p:attrName>style.visibility</p:attrName>
                                        </p:attrNameLst>
                                      </p:cBhvr>
                                      <p:to>
                                        <p:strVal val="hidden"/>
                                      </p:to>
                                    </p:set>
                                  </p:childTnLst>
                                </p:cTn>
                              </p:par>
                              <p:par>
                                <p:cTn id="122" presetID="1" presetClass="entr" presetSubtype="0" fill="hold" nodeType="withEffect">
                                  <p:stCondLst>
                                    <p:cond delay="23000"/>
                                  </p:stCondLst>
                                  <p:childTnLst>
                                    <p:set>
                                      <p:cBhvr>
                                        <p:cTn id="123" dur="1" fill="hold">
                                          <p:stCondLst>
                                            <p:cond delay="0"/>
                                          </p:stCondLst>
                                        </p:cTn>
                                        <p:tgtEl>
                                          <p:spTgt spid="88"/>
                                        </p:tgtEl>
                                        <p:attrNameLst>
                                          <p:attrName>style.visibility</p:attrName>
                                        </p:attrNameLst>
                                      </p:cBhvr>
                                      <p:to>
                                        <p:strVal val="visible"/>
                                      </p:to>
                                    </p:set>
                                  </p:childTnLst>
                                </p:cTn>
                              </p:par>
                              <p:par>
                                <p:cTn id="124" presetID="1" presetClass="exit" presetSubtype="0" fill="hold" nodeType="withEffect">
                                  <p:stCondLst>
                                    <p:cond delay="23000"/>
                                  </p:stCondLst>
                                  <p:childTnLst>
                                    <p:set>
                                      <p:cBhvr>
                                        <p:cTn id="125" dur="1" fill="hold">
                                          <p:stCondLst>
                                            <p:cond delay="0"/>
                                          </p:stCondLst>
                                        </p:cTn>
                                        <p:tgtEl>
                                          <p:spTgt spid="87"/>
                                        </p:tgtEl>
                                        <p:attrNameLst>
                                          <p:attrName>style.visibility</p:attrName>
                                        </p:attrNameLst>
                                      </p:cBhvr>
                                      <p:to>
                                        <p:strVal val="hidden"/>
                                      </p:to>
                                    </p:set>
                                  </p:childTnLst>
                                </p:cTn>
                              </p:par>
                              <p:par>
                                <p:cTn id="126" presetID="1" presetClass="entr" presetSubtype="0" fill="hold" nodeType="withEffect">
                                  <p:stCondLst>
                                    <p:cond delay="24000"/>
                                  </p:stCondLst>
                                  <p:childTnLst>
                                    <p:set>
                                      <p:cBhvr>
                                        <p:cTn id="127" dur="1" fill="hold">
                                          <p:stCondLst>
                                            <p:cond delay="0"/>
                                          </p:stCondLst>
                                        </p:cTn>
                                        <p:tgtEl>
                                          <p:spTgt spid="89"/>
                                        </p:tgtEl>
                                        <p:attrNameLst>
                                          <p:attrName>style.visibility</p:attrName>
                                        </p:attrNameLst>
                                      </p:cBhvr>
                                      <p:to>
                                        <p:strVal val="visible"/>
                                      </p:to>
                                    </p:set>
                                  </p:childTnLst>
                                </p:cTn>
                              </p:par>
                              <p:par>
                                <p:cTn id="128" presetID="1" presetClass="exit" presetSubtype="0" fill="hold" nodeType="withEffect">
                                  <p:stCondLst>
                                    <p:cond delay="24000"/>
                                  </p:stCondLst>
                                  <p:childTnLst>
                                    <p:set>
                                      <p:cBhvr>
                                        <p:cTn id="129" dur="1" fill="hold">
                                          <p:stCondLst>
                                            <p:cond delay="0"/>
                                          </p:stCondLst>
                                        </p:cTn>
                                        <p:tgtEl>
                                          <p:spTgt spid="88"/>
                                        </p:tgtEl>
                                        <p:attrNameLst>
                                          <p:attrName>style.visibility</p:attrName>
                                        </p:attrNameLst>
                                      </p:cBhvr>
                                      <p:to>
                                        <p:strVal val="hidden"/>
                                      </p:to>
                                    </p:set>
                                  </p:childTnLst>
                                </p:cTn>
                              </p:par>
                              <p:par>
                                <p:cTn id="130" presetID="1" presetClass="entr" presetSubtype="0" fill="hold" nodeType="withEffect">
                                  <p:stCondLst>
                                    <p:cond delay="25000"/>
                                  </p:stCondLst>
                                  <p:childTnLst>
                                    <p:set>
                                      <p:cBhvr>
                                        <p:cTn id="131" dur="1" fill="hold">
                                          <p:stCondLst>
                                            <p:cond delay="0"/>
                                          </p:stCondLst>
                                        </p:cTn>
                                        <p:tgtEl>
                                          <p:spTgt spid="90"/>
                                        </p:tgtEl>
                                        <p:attrNameLst>
                                          <p:attrName>style.visibility</p:attrName>
                                        </p:attrNameLst>
                                      </p:cBhvr>
                                      <p:to>
                                        <p:strVal val="visible"/>
                                      </p:to>
                                    </p:set>
                                  </p:childTnLst>
                                </p:cTn>
                              </p:par>
                              <p:par>
                                <p:cTn id="132" presetID="1" presetClass="exit" presetSubtype="0" fill="hold" nodeType="withEffect">
                                  <p:stCondLst>
                                    <p:cond delay="25000"/>
                                  </p:stCondLst>
                                  <p:childTnLst>
                                    <p:set>
                                      <p:cBhvr>
                                        <p:cTn id="133" dur="1" fill="hold">
                                          <p:stCondLst>
                                            <p:cond delay="0"/>
                                          </p:stCondLst>
                                        </p:cTn>
                                        <p:tgtEl>
                                          <p:spTgt spid="89"/>
                                        </p:tgtEl>
                                        <p:attrNameLst>
                                          <p:attrName>style.visibility</p:attrName>
                                        </p:attrNameLst>
                                      </p:cBhvr>
                                      <p:to>
                                        <p:strVal val="hidden"/>
                                      </p:to>
                                    </p:set>
                                  </p:childTnLst>
                                </p:cTn>
                              </p:par>
                              <p:par>
                                <p:cTn id="134" presetID="1" presetClass="entr" presetSubtype="0" fill="hold" nodeType="withEffect">
                                  <p:stCondLst>
                                    <p:cond delay="26000"/>
                                  </p:stCondLst>
                                  <p:childTnLst>
                                    <p:set>
                                      <p:cBhvr>
                                        <p:cTn id="135" dur="1" fill="hold">
                                          <p:stCondLst>
                                            <p:cond delay="0"/>
                                          </p:stCondLst>
                                        </p:cTn>
                                        <p:tgtEl>
                                          <p:spTgt spid="91"/>
                                        </p:tgtEl>
                                        <p:attrNameLst>
                                          <p:attrName>style.visibility</p:attrName>
                                        </p:attrNameLst>
                                      </p:cBhvr>
                                      <p:to>
                                        <p:strVal val="visible"/>
                                      </p:to>
                                    </p:set>
                                  </p:childTnLst>
                                </p:cTn>
                              </p:par>
                              <p:par>
                                <p:cTn id="136" presetID="1" presetClass="exit" presetSubtype="0" fill="hold" nodeType="withEffect">
                                  <p:stCondLst>
                                    <p:cond delay="26000"/>
                                  </p:stCondLst>
                                  <p:childTnLst>
                                    <p:set>
                                      <p:cBhvr>
                                        <p:cTn id="137" dur="1" fill="hold">
                                          <p:stCondLst>
                                            <p:cond delay="0"/>
                                          </p:stCondLst>
                                        </p:cTn>
                                        <p:tgtEl>
                                          <p:spTgt spid="90"/>
                                        </p:tgtEl>
                                        <p:attrNameLst>
                                          <p:attrName>style.visibility</p:attrName>
                                        </p:attrNameLst>
                                      </p:cBhvr>
                                      <p:to>
                                        <p:strVal val="hidden"/>
                                      </p:to>
                                    </p:set>
                                  </p:childTnLst>
                                </p:cTn>
                              </p:par>
                              <p:par>
                                <p:cTn id="138" presetID="1" presetClass="entr" presetSubtype="0" fill="hold" nodeType="withEffect">
                                  <p:stCondLst>
                                    <p:cond delay="27000"/>
                                  </p:stCondLst>
                                  <p:childTnLst>
                                    <p:set>
                                      <p:cBhvr>
                                        <p:cTn id="139" dur="1" fill="hold">
                                          <p:stCondLst>
                                            <p:cond delay="0"/>
                                          </p:stCondLst>
                                        </p:cTn>
                                        <p:tgtEl>
                                          <p:spTgt spid="92"/>
                                        </p:tgtEl>
                                        <p:attrNameLst>
                                          <p:attrName>style.visibility</p:attrName>
                                        </p:attrNameLst>
                                      </p:cBhvr>
                                      <p:to>
                                        <p:strVal val="visible"/>
                                      </p:to>
                                    </p:set>
                                  </p:childTnLst>
                                </p:cTn>
                              </p:par>
                              <p:par>
                                <p:cTn id="140" presetID="1" presetClass="exit" presetSubtype="0" fill="hold" nodeType="withEffect">
                                  <p:stCondLst>
                                    <p:cond delay="27000"/>
                                  </p:stCondLst>
                                  <p:childTnLst>
                                    <p:set>
                                      <p:cBhvr>
                                        <p:cTn id="141" dur="1" fill="hold">
                                          <p:stCondLst>
                                            <p:cond delay="0"/>
                                          </p:stCondLst>
                                        </p:cTn>
                                        <p:tgtEl>
                                          <p:spTgt spid="91"/>
                                        </p:tgtEl>
                                        <p:attrNameLst>
                                          <p:attrName>style.visibility</p:attrName>
                                        </p:attrNameLst>
                                      </p:cBhvr>
                                      <p:to>
                                        <p:strVal val="hidden"/>
                                      </p:to>
                                    </p:set>
                                  </p:childTnLst>
                                </p:cTn>
                              </p:par>
                              <p:par>
                                <p:cTn id="142" presetID="1" presetClass="entr" presetSubtype="0" fill="hold" nodeType="withEffect">
                                  <p:stCondLst>
                                    <p:cond delay="28000"/>
                                  </p:stCondLst>
                                  <p:childTnLst>
                                    <p:set>
                                      <p:cBhvr>
                                        <p:cTn id="143" dur="1" fill="hold">
                                          <p:stCondLst>
                                            <p:cond delay="0"/>
                                          </p:stCondLst>
                                        </p:cTn>
                                        <p:tgtEl>
                                          <p:spTgt spid="93"/>
                                        </p:tgtEl>
                                        <p:attrNameLst>
                                          <p:attrName>style.visibility</p:attrName>
                                        </p:attrNameLst>
                                      </p:cBhvr>
                                      <p:to>
                                        <p:strVal val="visible"/>
                                      </p:to>
                                    </p:set>
                                  </p:childTnLst>
                                </p:cTn>
                              </p:par>
                              <p:par>
                                <p:cTn id="144" presetID="1" presetClass="exit" presetSubtype="0" fill="hold" nodeType="withEffect">
                                  <p:stCondLst>
                                    <p:cond delay="28000"/>
                                  </p:stCondLst>
                                  <p:childTnLst>
                                    <p:set>
                                      <p:cBhvr>
                                        <p:cTn id="145" dur="1" fill="hold">
                                          <p:stCondLst>
                                            <p:cond delay="0"/>
                                          </p:stCondLst>
                                        </p:cTn>
                                        <p:tgtEl>
                                          <p:spTgt spid="92"/>
                                        </p:tgtEl>
                                        <p:attrNameLst>
                                          <p:attrName>style.visibility</p:attrName>
                                        </p:attrNameLst>
                                      </p:cBhvr>
                                      <p:to>
                                        <p:strVal val="hidden"/>
                                      </p:to>
                                    </p:set>
                                  </p:childTnLst>
                                </p:cTn>
                              </p:par>
                              <p:par>
                                <p:cTn id="146" presetID="1" presetClass="entr" presetSubtype="0" fill="hold" nodeType="withEffect">
                                  <p:stCondLst>
                                    <p:cond delay="29000"/>
                                  </p:stCondLst>
                                  <p:childTnLst>
                                    <p:set>
                                      <p:cBhvr>
                                        <p:cTn id="147" dur="1" fill="hold">
                                          <p:stCondLst>
                                            <p:cond delay="0"/>
                                          </p:stCondLst>
                                        </p:cTn>
                                        <p:tgtEl>
                                          <p:spTgt spid="94"/>
                                        </p:tgtEl>
                                        <p:attrNameLst>
                                          <p:attrName>style.visibility</p:attrName>
                                        </p:attrNameLst>
                                      </p:cBhvr>
                                      <p:to>
                                        <p:strVal val="visible"/>
                                      </p:to>
                                    </p:set>
                                  </p:childTnLst>
                                </p:cTn>
                              </p:par>
                              <p:par>
                                <p:cTn id="148" presetID="1" presetClass="exit" presetSubtype="0" fill="hold" nodeType="withEffect">
                                  <p:stCondLst>
                                    <p:cond delay="29000"/>
                                  </p:stCondLst>
                                  <p:childTnLst>
                                    <p:set>
                                      <p:cBhvr>
                                        <p:cTn id="149" dur="1" fill="hold">
                                          <p:stCondLst>
                                            <p:cond delay="0"/>
                                          </p:stCondLst>
                                        </p:cTn>
                                        <p:tgtEl>
                                          <p:spTgt spid="93"/>
                                        </p:tgtEl>
                                        <p:attrNameLst>
                                          <p:attrName>style.visibility</p:attrName>
                                        </p:attrNameLst>
                                      </p:cBhvr>
                                      <p:to>
                                        <p:strVal val="hidden"/>
                                      </p:to>
                                    </p:set>
                                  </p:childTnLst>
                                </p:cTn>
                              </p:par>
                              <p:par>
                                <p:cTn id="150" presetID="1" presetClass="exit" presetSubtype="0" fill="hold" nodeType="withEffect">
                                  <p:stCondLst>
                                    <p:cond delay="30000"/>
                                  </p:stCondLst>
                                  <p:childTnLst>
                                    <p:set>
                                      <p:cBhvr>
                                        <p:cTn id="151" dur="1" fill="hold">
                                          <p:stCondLst>
                                            <p:cond delay="0"/>
                                          </p:stCondLst>
                                        </p:cTn>
                                        <p:tgtEl>
                                          <p:spTgt spid="94"/>
                                        </p:tgtEl>
                                        <p:attrNameLst>
                                          <p:attrName>style.visibility</p:attrName>
                                        </p:attrNameLst>
                                      </p:cBhvr>
                                      <p:to>
                                        <p:strVal val="hidden"/>
                                      </p:to>
                                    </p:set>
                                  </p:childTnLst>
                                </p:cTn>
                              </p:par>
                              <p:par>
                                <p:cTn id="152" presetID="1" presetClass="entr" presetSubtype="0" fill="hold" nodeType="withEffect">
                                  <p:stCondLst>
                                    <p:cond delay="30000"/>
                                  </p:stCondLst>
                                  <p:childTnLst>
                                    <p:set>
                                      <p:cBhvr>
                                        <p:cTn id="153" dur="1" fill="hold">
                                          <p:stCondLst>
                                            <p:cond delay="0"/>
                                          </p:stCondLst>
                                        </p:cTn>
                                        <p:tgtEl>
                                          <p:spTgt spid="98"/>
                                        </p:tgtEl>
                                        <p:attrNameLst>
                                          <p:attrName>style.visibility</p:attrName>
                                        </p:attrNameLst>
                                      </p:cBhvr>
                                      <p:to>
                                        <p:strVal val="visible"/>
                                      </p:to>
                                    </p:set>
                                  </p:childTnLst>
                                </p:cTn>
                              </p:par>
                              <p:par>
                                <p:cTn id="154" presetID="1" presetClass="exit" presetSubtype="0" fill="hold" nodeType="withEffect">
                                  <p:stCondLst>
                                    <p:cond delay="30000"/>
                                  </p:stCondLst>
                                  <p:childTnLst>
                                    <p:set>
                                      <p:cBhvr>
                                        <p:cTn id="155" dur="1" fill="hold">
                                          <p:stCondLst>
                                            <p:cond delay="0"/>
                                          </p:stCondLst>
                                        </p:cTn>
                                        <p:tgtEl>
                                          <p:spTgt spid="97"/>
                                        </p:tgtEl>
                                        <p:attrNameLst>
                                          <p:attrName>style.visibility</p:attrName>
                                        </p:attrNameLst>
                                      </p:cBhvr>
                                      <p:to>
                                        <p:strVal val="hidden"/>
                                      </p:to>
                                    </p:set>
                                  </p:childTnLst>
                                </p:cTn>
                              </p:par>
                              <p:par>
                                <p:cTn id="156" presetID="1" presetClass="entr" presetSubtype="0" fill="hold" nodeType="withEffect">
                                  <p:stCondLst>
                                    <p:cond delay="30000"/>
                                  </p:stCondLst>
                                  <p:childTnLst>
                                    <p:set>
                                      <p:cBhvr>
                                        <p:cTn id="157" dur="1" fill="hold">
                                          <p:stCondLst>
                                            <p:cond delay="0"/>
                                          </p:stCondLst>
                                        </p:cTn>
                                        <p:tgtEl>
                                          <p:spTgt spid="85"/>
                                        </p:tgtEl>
                                        <p:attrNameLst>
                                          <p:attrName>style.visibility</p:attrName>
                                        </p:attrNameLst>
                                      </p:cBhvr>
                                      <p:to>
                                        <p:strVal val="visible"/>
                                      </p:to>
                                    </p:set>
                                  </p:childTnLst>
                                </p:cTn>
                              </p:par>
                              <p:par>
                                <p:cTn id="158" presetID="1" presetClass="entr" presetSubtype="0" fill="hold" nodeType="withEffect">
                                  <p:stCondLst>
                                    <p:cond delay="31000"/>
                                  </p:stCondLst>
                                  <p:childTnLst>
                                    <p:set>
                                      <p:cBhvr>
                                        <p:cTn id="159" dur="1" fill="hold">
                                          <p:stCondLst>
                                            <p:cond delay="0"/>
                                          </p:stCondLst>
                                        </p:cTn>
                                        <p:tgtEl>
                                          <p:spTgt spid="86"/>
                                        </p:tgtEl>
                                        <p:attrNameLst>
                                          <p:attrName>style.visibility</p:attrName>
                                        </p:attrNameLst>
                                      </p:cBhvr>
                                      <p:to>
                                        <p:strVal val="visible"/>
                                      </p:to>
                                    </p:set>
                                  </p:childTnLst>
                                </p:cTn>
                              </p:par>
                              <p:par>
                                <p:cTn id="160" presetID="1" presetClass="exit" presetSubtype="0" fill="hold" nodeType="withEffect">
                                  <p:stCondLst>
                                    <p:cond delay="31000"/>
                                  </p:stCondLst>
                                  <p:childTnLst>
                                    <p:set>
                                      <p:cBhvr>
                                        <p:cTn id="161" dur="1" fill="hold">
                                          <p:stCondLst>
                                            <p:cond delay="0"/>
                                          </p:stCondLst>
                                        </p:cTn>
                                        <p:tgtEl>
                                          <p:spTgt spid="85"/>
                                        </p:tgtEl>
                                        <p:attrNameLst>
                                          <p:attrName>style.visibility</p:attrName>
                                        </p:attrNameLst>
                                      </p:cBhvr>
                                      <p:to>
                                        <p:strVal val="hidden"/>
                                      </p:to>
                                    </p:set>
                                  </p:childTnLst>
                                </p:cTn>
                              </p:par>
                              <p:par>
                                <p:cTn id="162" presetID="1" presetClass="entr" presetSubtype="0" fill="hold" nodeType="withEffect">
                                  <p:stCondLst>
                                    <p:cond delay="32000"/>
                                  </p:stCondLst>
                                  <p:childTnLst>
                                    <p:set>
                                      <p:cBhvr>
                                        <p:cTn id="163" dur="1" fill="hold">
                                          <p:stCondLst>
                                            <p:cond delay="0"/>
                                          </p:stCondLst>
                                        </p:cTn>
                                        <p:tgtEl>
                                          <p:spTgt spid="87"/>
                                        </p:tgtEl>
                                        <p:attrNameLst>
                                          <p:attrName>style.visibility</p:attrName>
                                        </p:attrNameLst>
                                      </p:cBhvr>
                                      <p:to>
                                        <p:strVal val="visible"/>
                                      </p:to>
                                    </p:set>
                                  </p:childTnLst>
                                </p:cTn>
                              </p:par>
                              <p:par>
                                <p:cTn id="164" presetID="1" presetClass="exit" presetSubtype="0" fill="hold" nodeType="withEffect">
                                  <p:stCondLst>
                                    <p:cond delay="32000"/>
                                  </p:stCondLst>
                                  <p:childTnLst>
                                    <p:set>
                                      <p:cBhvr>
                                        <p:cTn id="165" dur="1" fill="hold">
                                          <p:stCondLst>
                                            <p:cond delay="0"/>
                                          </p:stCondLst>
                                        </p:cTn>
                                        <p:tgtEl>
                                          <p:spTgt spid="86"/>
                                        </p:tgtEl>
                                        <p:attrNameLst>
                                          <p:attrName>style.visibility</p:attrName>
                                        </p:attrNameLst>
                                      </p:cBhvr>
                                      <p:to>
                                        <p:strVal val="hidden"/>
                                      </p:to>
                                    </p:set>
                                  </p:childTnLst>
                                </p:cTn>
                              </p:par>
                              <p:par>
                                <p:cTn id="166" presetID="1" presetClass="entr" presetSubtype="0" fill="hold" nodeType="withEffect">
                                  <p:stCondLst>
                                    <p:cond delay="33000"/>
                                  </p:stCondLst>
                                  <p:childTnLst>
                                    <p:set>
                                      <p:cBhvr>
                                        <p:cTn id="167" dur="1" fill="hold">
                                          <p:stCondLst>
                                            <p:cond delay="0"/>
                                          </p:stCondLst>
                                        </p:cTn>
                                        <p:tgtEl>
                                          <p:spTgt spid="88"/>
                                        </p:tgtEl>
                                        <p:attrNameLst>
                                          <p:attrName>style.visibility</p:attrName>
                                        </p:attrNameLst>
                                      </p:cBhvr>
                                      <p:to>
                                        <p:strVal val="visible"/>
                                      </p:to>
                                    </p:set>
                                  </p:childTnLst>
                                </p:cTn>
                              </p:par>
                              <p:par>
                                <p:cTn id="168" presetID="1" presetClass="exit" presetSubtype="0" fill="hold" nodeType="withEffect">
                                  <p:stCondLst>
                                    <p:cond delay="33000"/>
                                  </p:stCondLst>
                                  <p:childTnLst>
                                    <p:set>
                                      <p:cBhvr>
                                        <p:cTn id="169" dur="1" fill="hold">
                                          <p:stCondLst>
                                            <p:cond delay="0"/>
                                          </p:stCondLst>
                                        </p:cTn>
                                        <p:tgtEl>
                                          <p:spTgt spid="87"/>
                                        </p:tgtEl>
                                        <p:attrNameLst>
                                          <p:attrName>style.visibility</p:attrName>
                                        </p:attrNameLst>
                                      </p:cBhvr>
                                      <p:to>
                                        <p:strVal val="hidden"/>
                                      </p:to>
                                    </p:set>
                                  </p:childTnLst>
                                </p:cTn>
                              </p:par>
                              <p:par>
                                <p:cTn id="170" presetID="1" presetClass="entr" presetSubtype="0" fill="hold" nodeType="withEffect">
                                  <p:stCondLst>
                                    <p:cond delay="34000"/>
                                  </p:stCondLst>
                                  <p:childTnLst>
                                    <p:set>
                                      <p:cBhvr>
                                        <p:cTn id="171" dur="1" fill="hold">
                                          <p:stCondLst>
                                            <p:cond delay="0"/>
                                          </p:stCondLst>
                                        </p:cTn>
                                        <p:tgtEl>
                                          <p:spTgt spid="89"/>
                                        </p:tgtEl>
                                        <p:attrNameLst>
                                          <p:attrName>style.visibility</p:attrName>
                                        </p:attrNameLst>
                                      </p:cBhvr>
                                      <p:to>
                                        <p:strVal val="visible"/>
                                      </p:to>
                                    </p:set>
                                  </p:childTnLst>
                                </p:cTn>
                              </p:par>
                              <p:par>
                                <p:cTn id="172" presetID="1" presetClass="exit" presetSubtype="0" fill="hold" nodeType="withEffect">
                                  <p:stCondLst>
                                    <p:cond delay="34000"/>
                                  </p:stCondLst>
                                  <p:childTnLst>
                                    <p:set>
                                      <p:cBhvr>
                                        <p:cTn id="173" dur="1" fill="hold">
                                          <p:stCondLst>
                                            <p:cond delay="0"/>
                                          </p:stCondLst>
                                        </p:cTn>
                                        <p:tgtEl>
                                          <p:spTgt spid="88"/>
                                        </p:tgtEl>
                                        <p:attrNameLst>
                                          <p:attrName>style.visibility</p:attrName>
                                        </p:attrNameLst>
                                      </p:cBhvr>
                                      <p:to>
                                        <p:strVal val="hidden"/>
                                      </p:to>
                                    </p:set>
                                  </p:childTnLst>
                                </p:cTn>
                              </p:par>
                              <p:par>
                                <p:cTn id="174" presetID="1" presetClass="entr" presetSubtype="0" fill="hold" nodeType="withEffect">
                                  <p:stCondLst>
                                    <p:cond delay="35000"/>
                                  </p:stCondLst>
                                  <p:childTnLst>
                                    <p:set>
                                      <p:cBhvr>
                                        <p:cTn id="175" dur="1" fill="hold">
                                          <p:stCondLst>
                                            <p:cond delay="0"/>
                                          </p:stCondLst>
                                        </p:cTn>
                                        <p:tgtEl>
                                          <p:spTgt spid="90"/>
                                        </p:tgtEl>
                                        <p:attrNameLst>
                                          <p:attrName>style.visibility</p:attrName>
                                        </p:attrNameLst>
                                      </p:cBhvr>
                                      <p:to>
                                        <p:strVal val="visible"/>
                                      </p:to>
                                    </p:set>
                                  </p:childTnLst>
                                </p:cTn>
                              </p:par>
                              <p:par>
                                <p:cTn id="176" presetID="1" presetClass="exit" presetSubtype="0" fill="hold" nodeType="withEffect">
                                  <p:stCondLst>
                                    <p:cond delay="35000"/>
                                  </p:stCondLst>
                                  <p:childTnLst>
                                    <p:set>
                                      <p:cBhvr>
                                        <p:cTn id="177" dur="1" fill="hold">
                                          <p:stCondLst>
                                            <p:cond delay="0"/>
                                          </p:stCondLst>
                                        </p:cTn>
                                        <p:tgtEl>
                                          <p:spTgt spid="89"/>
                                        </p:tgtEl>
                                        <p:attrNameLst>
                                          <p:attrName>style.visibility</p:attrName>
                                        </p:attrNameLst>
                                      </p:cBhvr>
                                      <p:to>
                                        <p:strVal val="hidden"/>
                                      </p:to>
                                    </p:set>
                                  </p:childTnLst>
                                </p:cTn>
                              </p:par>
                              <p:par>
                                <p:cTn id="178" presetID="1" presetClass="entr" presetSubtype="0" fill="hold" nodeType="withEffect">
                                  <p:stCondLst>
                                    <p:cond delay="36000"/>
                                  </p:stCondLst>
                                  <p:childTnLst>
                                    <p:set>
                                      <p:cBhvr>
                                        <p:cTn id="179" dur="1" fill="hold">
                                          <p:stCondLst>
                                            <p:cond delay="0"/>
                                          </p:stCondLst>
                                        </p:cTn>
                                        <p:tgtEl>
                                          <p:spTgt spid="91"/>
                                        </p:tgtEl>
                                        <p:attrNameLst>
                                          <p:attrName>style.visibility</p:attrName>
                                        </p:attrNameLst>
                                      </p:cBhvr>
                                      <p:to>
                                        <p:strVal val="visible"/>
                                      </p:to>
                                    </p:set>
                                  </p:childTnLst>
                                </p:cTn>
                              </p:par>
                              <p:par>
                                <p:cTn id="180" presetID="1" presetClass="exit" presetSubtype="0" fill="hold" nodeType="withEffect">
                                  <p:stCondLst>
                                    <p:cond delay="36000"/>
                                  </p:stCondLst>
                                  <p:childTnLst>
                                    <p:set>
                                      <p:cBhvr>
                                        <p:cTn id="181" dur="1" fill="hold">
                                          <p:stCondLst>
                                            <p:cond delay="0"/>
                                          </p:stCondLst>
                                        </p:cTn>
                                        <p:tgtEl>
                                          <p:spTgt spid="90"/>
                                        </p:tgtEl>
                                        <p:attrNameLst>
                                          <p:attrName>style.visibility</p:attrName>
                                        </p:attrNameLst>
                                      </p:cBhvr>
                                      <p:to>
                                        <p:strVal val="hidden"/>
                                      </p:to>
                                    </p:set>
                                  </p:childTnLst>
                                </p:cTn>
                              </p:par>
                              <p:par>
                                <p:cTn id="182" presetID="1" presetClass="entr" presetSubtype="0" fill="hold" nodeType="withEffect">
                                  <p:stCondLst>
                                    <p:cond delay="37000"/>
                                  </p:stCondLst>
                                  <p:childTnLst>
                                    <p:set>
                                      <p:cBhvr>
                                        <p:cTn id="183" dur="1" fill="hold">
                                          <p:stCondLst>
                                            <p:cond delay="0"/>
                                          </p:stCondLst>
                                        </p:cTn>
                                        <p:tgtEl>
                                          <p:spTgt spid="92"/>
                                        </p:tgtEl>
                                        <p:attrNameLst>
                                          <p:attrName>style.visibility</p:attrName>
                                        </p:attrNameLst>
                                      </p:cBhvr>
                                      <p:to>
                                        <p:strVal val="visible"/>
                                      </p:to>
                                    </p:set>
                                  </p:childTnLst>
                                </p:cTn>
                              </p:par>
                              <p:par>
                                <p:cTn id="184" presetID="1" presetClass="exit" presetSubtype="0" fill="hold" nodeType="withEffect">
                                  <p:stCondLst>
                                    <p:cond delay="37000"/>
                                  </p:stCondLst>
                                  <p:childTnLst>
                                    <p:set>
                                      <p:cBhvr>
                                        <p:cTn id="185" dur="1" fill="hold">
                                          <p:stCondLst>
                                            <p:cond delay="0"/>
                                          </p:stCondLst>
                                        </p:cTn>
                                        <p:tgtEl>
                                          <p:spTgt spid="91"/>
                                        </p:tgtEl>
                                        <p:attrNameLst>
                                          <p:attrName>style.visibility</p:attrName>
                                        </p:attrNameLst>
                                      </p:cBhvr>
                                      <p:to>
                                        <p:strVal val="hidden"/>
                                      </p:to>
                                    </p:set>
                                  </p:childTnLst>
                                </p:cTn>
                              </p:par>
                              <p:par>
                                <p:cTn id="186" presetID="1" presetClass="entr" presetSubtype="0" fill="hold" nodeType="withEffect">
                                  <p:stCondLst>
                                    <p:cond delay="38000"/>
                                  </p:stCondLst>
                                  <p:childTnLst>
                                    <p:set>
                                      <p:cBhvr>
                                        <p:cTn id="187" dur="1" fill="hold">
                                          <p:stCondLst>
                                            <p:cond delay="0"/>
                                          </p:stCondLst>
                                        </p:cTn>
                                        <p:tgtEl>
                                          <p:spTgt spid="93"/>
                                        </p:tgtEl>
                                        <p:attrNameLst>
                                          <p:attrName>style.visibility</p:attrName>
                                        </p:attrNameLst>
                                      </p:cBhvr>
                                      <p:to>
                                        <p:strVal val="visible"/>
                                      </p:to>
                                    </p:set>
                                  </p:childTnLst>
                                </p:cTn>
                              </p:par>
                              <p:par>
                                <p:cTn id="188" presetID="1" presetClass="exit" presetSubtype="0" fill="hold" nodeType="withEffect">
                                  <p:stCondLst>
                                    <p:cond delay="38000"/>
                                  </p:stCondLst>
                                  <p:childTnLst>
                                    <p:set>
                                      <p:cBhvr>
                                        <p:cTn id="189" dur="1" fill="hold">
                                          <p:stCondLst>
                                            <p:cond delay="0"/>
                                          </p:stCondLst>
                                        </p:cTn>
                                        <p:tgtEl>
                                          <p:spTgt spid="92"/>
                                        </p:tgtEl>
                                        <p:attrNameLst>
                                          <p:attrName>style.visibility</p:attrName>
                                        </p:attrNameLst>
                                      </p:cBhvr>
                                      <p:to>
                                        <p:strVal val="hidden"/>
                                      </p:to>
                                    </p:set>
                                  </p:childTnLst>
                                </p:cTn>
                              </p:par>
                              <p:par>
                                <p:cTn id="190" presetID="1" presetClass="entr" presetSubtype="0" fill="hold" nodeType="withEffect">
                                  <p:stCondLst>
                                    <p:cond delay="39000"/>
                                  </p:stCondLst>
                                  <p:childTnLst>
                                    <p:set>
                                      <p:cBhvr>
                                        <p:cTn id="191" dur="1" fill="hold">
                                          <p:stCondLst>
                                            <p:cond delay="0"/>
                                          </p:stCondLst>
                                        </p:cTn>
                                        <p:tgtEl>
                                          <p:spTgt spid="94"/>
                                        </p:tgtEl>
                                        <p:attrNameLst>
                                          <p:attrName>style.visibility</p:attrName>
                                        </p:attrNameLst>
                                      </p:cBhvr>
                                      <p:to>
                                        <p:strVal val="visible"/>
                                      </p:to>
                                    </p:set>
                                  </p:childTnLst>
                                </p:cTn>
                              </p:par>
                              <p:par>
                                <p:cTn id="192" presetID="1" presetClass="exit" presetSubtype="0" fill="hold" nodeType="withEffect">
                                  <p:stCondLst>
                                    <p:cond delay="39000"/>
                                  </p:stCondLst>
                                  <p:childTnLst>
                                    <p:set>
                                      <p:cBhvr>
                                        <p:cTn id="193" dur="1" fill="hold">
                                          <p:stCondLst>
                                            <p:cond delay="0"/>
                                          </p:stCondLst>
                                        </p:cTn>
                                        <p:tgtEl>
                                          <p:spTgt spid="93"/>
                                        </p:tgtEl>
                                        <p:attrNameLst>
                                          <p:attrName>style.visibility</p:attrName>
                                        </p:attrNameLst>
                                      </p:cBhvr>
                                      <p:to>
                                        <p:strVal val="hidden"/>
                                      </p:to>
                                    </p:set>
                                  </p:childTnLst>
                                </p:cTn>
                              </p:par>
                              <p:par>
                                <p:cTn id="194" presetID="1" presetClass="exit" presetSubtype="0" fill="hold" nodeType="withEffect">
                                  <p:stCondLst>
                                    <p:cond delay="40000"/>
                                  </p:stCondLst>
                                  <p:childTnLst>
                                    <p:set>
                                      <p:cBhvr>
                                        <p:cTn id="195" dur="1" fill="hold">
                                          <p:stCondLst>
                                            <p:cond delay="0"/>
                                          </p:stCondLst>
                                        </p:cTn>
                                        <p:tgtEl>
                                          <p:spTgt spid="94"/>
                                        </p:tgtEl>
                                        <p:attrNameLst>
                                          <p:attrName>style.visibility</p:attrName>
                                        </p:attrNameLst>
                                      </p:cBhvr>
                                      <p:to>
                                        <p:strVal val="hidden"/>
                                      </p:to>
                                    </p:set>
                                  </p:childTnLst>
                                </p:cTn>
                              </p:par>
                              <p:par>
                                <p:cTn id="196" presetID="1" presetClass="entr" presetSubtype="0" fill="hold" nodeType="withEffect">
                                  <p:stCondLst>
                                    <p:cond delay="40000"/>
                                  </p:stCondLst>
                                  <p:childTnLst>
                                    <p:set>
                                      <p:cBhvr>
                                        <p:cTn id="197" dur="1" fill="hold">
                                          <p:stCondLst>
                                            <p:cond delay="0"/>
                                          </p:stCondLst>
                                        </p:cTn>
                                        <p:tgtEl>
                                          <p:spTgt spid="99"/>
                                        </p:tgtEl>
                                        <p:attrNameLst>
                                          <p:attrName>style.visibility</p:attrName>
                                        </p:attrNameLst>
                                      </p:cBhvr>
                                      <p:to>
                                        <p:strVal val="visible"/>
                                      </p:to>
                                    </p:set>
                                  </p:childTnLst>
                                </p:cTn>
                              </p:par>
                              <p:par>
                                <p:cTn id="198" presetID="1" presetClass="exit" presetSubtype="0" fill="hold" nodeType="withEffect">
                                  <p:stCondLst>
                                    <p:cond delay="40000"/>
                                  </p:stCondLst>
                                  <p:childTnLst>
                                    <p:set>
                                      <p:cBhvr>
                                        <p:cTn id="199" dur="1" fill="hold">
                                          <p:stCondLst>
                                            <p:cond delay="0"/>
                                          </p:stCondLst>
                                        </p:cTn>
                                        <p:tgtEl>
                                          <p:spTgt spid="98"/>
                                        </p:tgtEl>
                                        <p:attrNameLst>
                                          <p:attrName>style.visibility</p:attrName>
                                        </p:attrNameLst>
                                      </p:cBhvr>
                                      <p:to>
                                        <p:strVal val="hidden"/>
                                      </p:to>
                                    </p:set>
                                  </p:childTnLst>
                                </p:cTn>
                              </p:par>
                              <p:par>
                                <p:cTn id="200" presetID="1" presetClass="entr" presetSubtype="0" fill="hold" nodeType="withEffect">
                                  <p:stCondLst>
                                    <p:cond delay="40000"/>
                                  </p:stCondLst>
                                  <p:childTnLst>
                                    <p:set>
                                      <p:cBhvr>
                                        <p:cTn id="201" dur="1" fill="hold">
                                          <p:stCondLst>
                                            <p:cond delay="0"/>
                                          </p:stCondLst>
                                        </p:cTn>
                                        <p:tgtEl>
                                          <p:spTgt spid="85"/>
                                        </p:tgtEl>
                                        <p:attrNameLst>
                                          <p:attrName>style.visibility</p:attrName>
                                        </p:attrNameLst>
                                      </p:cBhvr>
                                      <p:to>
                                        <p:strVal val="visible"/>
                                      </p:to>
                                    </p:set>
                                  </p:childTnLst>
                                </p:cTn>
                              </p:par>
                              <p:par>
                                <p:cTn id="202" presetID="1" presetClass="entr" presetSubtype="0" fill="hold" nodeType="withEffect">
                                  <p:stCondLst>
                                    <p:cond delay="41000"/>
                                  </p:stCondLst>
                                  <p:childTnLst>
                                    <p:set>
                                      <p:cBhvr>
                                        <p:cTn id="203" dur="1" fill="hold">
                                          <p:stCondLst>
                                            <p:cond delay="0"/>
                                          </p:stCondLst>
                                        </p:cTn>
                                        <p:tgtEl>
                                          <p:spTgt spid="86"/>
                                        </p:tgtEl>
                                        <p:attrNameLst>
                                          <p:attrName>style.visibility</p:attrName>
                                        </p:attrNameLst>
                                      </p:cBhvr>
                                      <p:to>
                                        <p:strVal val="visible"/>
                                      </p:to>
                                    </p:set>
                                  </p:childTnLst>
                                </p:cTn>
                              </p:par>
                              <p:par>
                                <p:cTn id="204" presetID="1" presetClass="exit" presetSubtype="0" fill="hold" nodeType="withEffect">
                                  <p:stCondLst>
                                    <p:cond delay="41000"/>
                                  </p:stCondLst>
                                  <p:childTnLst>
                                    <p:set>
                                      <p:cBhvr>
                                        <p:cTn id="205" dur="1" fill="hold">
                                          <p:stCondLst>
                                            <p:cond delay="0"/>
                                          </p:stCondLst>
                                        </p:cTn>
                                        <p:tgtEl>
                                          <p:spTgt spid="85"/>
                                        </p:tgtEl>
                                        <p:attrNameLst>
                                          <p:attrName>style.visibility</p:attrName>
                                        </p:attrNameLst>
                                      </p:cBhvr>
                                      <p:to>
                                        <p:strVal val="hidden"/>
                                      </p:to>
                                    </p:set>
                                  </p:childTnLst>
                                </p:cTn>
                              </p:par>
                              <p:par>
                                <p:cTn id="206" presetID="1" presetClass="entr" presetSubtype="0" fill="hold" nodeType="withEffect">
                                  <p:stCondLst>
                                    <p:cond delay="42000"/>
                                  </p:stCondLst>
                                  <p:childTnLst>
                                    <p:set>
                                      <p:cBhvr>
                                        <p:cTn id="207" dur="1" fill="hold">
                                          <p:stCondLst>
                                            <p:cond delay="0"/>
                                          </p:stCondLst>
                                        </p:cTn>
                                        <p:tgtEl>
                                          <p:spTgt spid="87"/>
                                        </p:tgtEl>
                                        <p:attrNameLst>
                                          <p:attrName>style.visibility</p:attrName>
                                        </p:attrNameLst>
                                      </p:cBhvr>
                                      <p:to>
                                        <p:strVal val="visible"/>
                                      </p:to>
                                    </p:set>
                                  </p:childTnLst>
                                </p:cTn>
                              </p:par>
                              <p:par>
                                <p:cTn id="208" presetID="1" presetClass="exit" presetSubtype="0" fill="hold" nodeType="withEffect">
                                  <p:stCondLst>
                                    <p:cond delay="42000"/>
                                  </p:stCondLst>
                                  <p:childTnLst>
                                    <p:set>
                                      <p:cBhvr>
                                        <p:cTn id="209" dur="1" fill="hold">
                                          <p:stCondLst>
                                            <p:cond delay="0"/>
                                          </p:stCondLst>
                                        </p:cTn>
                                        <p:tgtEl>
                                          <p:spTgt spid="86"/>
                                        </p:tgtEl>
                                        <p:attrNameLst>
                                          <p:attrName>style.visibility</p:attrName>
                                        </p:attrNameLst>
                                      </p:cBhvr>
                                      <p:to>
                                        <p:strVal val="hidden"/>
                                      </p:to>
                                    </p:set>
                                  </p:childTnLst>
                                </p:cTn>
                              </p:par>
                              <p:par>
                                <p:cTn id="210" presetID="1" presetClass="entr" presetSubtype="0" fill="hold" nodeType="withEffect">
                                  <p:stCondLst>
                                    <p:cond delay="43000"/>
                                  </p:stCondLst>
                                  <p:childTnLst>
                                    <p:set>
                                      <p:cBhvr>
                                        <p:cTn id="211" dur="1" fill="hold">
                                          <p:stCondLst>
                                            <p:cond delay="0"/>
                                          </p:stCondLst>
                                        </p:cTn>
                                        <p:tgtEl>
                                          <p:spTgt spid="88"/>
                                        </p:tgtEl>
                                        <p:attrNameLst>
                                          <p:attrName>style.visibility</p:attrName>
                                        </p:attrNameLst>
                                      </p:cBhvr>
                                      <p:to>
                                        <p:strVal val="visible"/>
                                      </p:to>
                                    </p:set>
                                  </p:childTnLst>
                                </p:cTn>
                              </p:par>
                              <p:par>
                                <p:cTn id="212" presetID="1" presetClass="exit" presetSubtype="0" fill="hold" nodeType="withEffect">
                                  <p:stCondLst>
                                    <p:cond delay="43000"/>
                                  </p:stCondLst>
                                  <p:childTnLst>
                                    <p:set>
                                      <p:cBhvr>
                                        <p:cTn id="213" dur="1" fill="hold">
                                          <p:stCondLst>
                                            <p:cond delay="0"/>
                                          </p:stCondLst>
                                        </p:cTn>
                                        <p:tgtEl>
                                          <p:spTgt spid="87"/>
                                        </p:tgtEl>
                                        <p:attrNameLst>
                                          <p:attrName>style.visibility</p:attrName>
                                        </p:attrNameLst>
                                      </p:cBhvr>
                                      <p:to>
                                        <p:strVal val="hidden"/>
                                      </p:to>
                                    </p:set>
                                  </p:childTnLst>
                                </p:cTn>
                              </p:par>
                              <p:par>
                                <p:cTn id="214" presetID="1" presetClass="entr" presetSubtype="0" fill="hold" nodeType="withEffect">
                                  <p:stCondLst>
                                    <p:cond delay="44000"/>
                                  </p:stCondLst>
                                  <p:childTnLst>
                                    <p:set>
                                      <p:cBhvr>
                                        <p:cTn id="215" dur="1" fill="hold">
                                          <p:stCondLst>
                                            <p:cond delay="0"/>
                                          </p:stCondLst>
                                        </p:cTn>
                                        <p:tgtEl>
                                          <p:spTgt spid="89"/>
                                        </p:tgtEl>
                                        <p:attrNameLst>
                                          <p:attrName>style.visibility</p:attrName>
                                        </p:attrNameLst>
                                      </p:cBhvr>
                                      <p:to>
                                        <p:strVal val="visible"/>
                                      </p:to>
                                    </p:set>
                                  </p:childTnLst>
                                </p:cTn>
                              </p:par>
                              <p:par>
                                <p:cTn id="216" presetID="1" presetClass="exit" presetSubtype="0" fill="hold" nodeType="withEffect">
                                  <p:stCondLst>
                                    <p:cond delay="44000"/>
                                  </p:stCondLst>
                                  <p:childTnLst>
                                    <p:set>
                                      <p:cBhvr>
                                        <p:cTn id="217" dur="1" fill="hold">
                                          <p:stCondLst>
                                            <p:cond delay="0"/>
                                          </p:stCondLst>
                                        </p:cTn>
                                        <p:tgtEl>
                                          <p:spTgt spid="88"/>
                                        </p:tgtEl>
                                        <p:attrNameLst>
                                          <p:attrName>style.visibility</p:attrName>
                                        </p:attrNameLst>
                                      </p:cBhvr>
                                      <p:to>
                                        <p:strVal val="hidden"/>
                                      </p:to>
                                    </p:set>
                                  </p:childTnLst>
                                </p:cTn>
                              </p:par>
                              <p:par>
                                <p:cTn id="218" presetID="1" presetClass="entr" presetSubtype="0" fill="hold" nodeType="withEffect">
                                  <p:stCondLst>
                                    <p:cond delay="45000"/>
                                  </p:stCondLst>
                                  <p:childTnLst>
                                    <p:set>
                                      <p:cBhvr>
                                        <p:cTn id="219" dur="1" fill="hold">
                                          <p:stCondLst>
                                            <p:cond delay="0"/>
                                          </p:stCondLst>
                                        </p:cTn>
                                        <p:tgtEl>
                                          <p:spTgt spid="90"/>
                                        </p:tgtEl>
                                        <p:attrNameLst>
                                          <p:attrName>style.visibility</p:attrName>
                                        </p:attrNameLst>
                                      </p:cBhvr>
                                      <p:to>
                                        <p:strVal val="visible"/>
                                      </p:to>
                                    </p:set>
                                  </p:childTnLst>
                                </p:cTn>
                              </p:par>
                              <p:par>
                                <p:cTn id="220" presetID="1" presetClass="exit" presetSubtype="0" fill="hold" nodeType="withEffect">
                                  <p:stCondLst>
                                    <p:cond delay="45000"/>
                                  </p:stCondLst>
                                  <p:childTnLst>
                                    <p:set>
                                      <p:cBhvr>
                                        <p:cTn id="221" dur="1" fill="hold">
                                          <p:stCondLst>
                                            <p:cond delay="0"/>
                                          </p:stCondLst>
                                        </p:cTn>
                                        <p:tgtEl>
                                          <p:spTgt spid="89"/>
                                        </p:tgtEl>
                                        <p:attrNameLst>
                                          <p:attrName>style.visibility</p:attrName>
                                        </p:attrNameLst>
                                      </p:cBhvr>
                                      <p:to>
                                        <p:strVal val="hidden"/>
                                      </p:to>
                                    </p:set>
                                  </p:childTnLst>
                                </p:cTn>
                              </p:par>
                              <p:par>
                                <p:cTn id="222" presetID="1" presetClass="entr" presetSubtype="0" fill="hold" nodeType="withEffect">
                                  <p:stCondLst>
                                    <p:cond delay="46000"/>
                                  </p:stCondLst>
                                  <p:childTnLst>
                                    <p:set>
                                      <p:cBhvr>
                                        <p:cTn id="223" dur="1" fill="hold">
                                          <p:stCondLst>
                                            <p:cond delay="0"/>
                                          </p:stCondLst>
                                        </p:cTn>
                                        <p:tgtEl>
                                          <p:spTgt spid="91"/>
                                        </p:tgtEl>
                                        <p:attrNameLst>
                                          <p:attrName>style.visibility</p:attrName>
                                        </p:attrNameLst>
                                      </p:cBhvr>
                                      <p:to>
                                        <p:strVal val="visible"/>
                                      </p:to>
                                    </p:set>
                                  </p:childTnLst>
                                </p:cTn>
                              </p:par>
                              <p:par>
                                <p:cTn id="224" presetID="1" presetClass="exit" presetSubtype="0" fill="hold" nodeType="withEffect">
                                  <p:stCondLst>
                                    <p:cond delay="46000"/>
                                  </p:stCondLst>
                                  <p:childTnLst>
                                    <p:set>
                                      <p:cBhvr>
                                        <p:cTn id="225" dur="1" fill="hold">
                                          <p:stCondLst>
                                            <p:cond delay="0"/>
                                          </p:stCondLst>
                                        </p:cTn>
                                        <p:tgtEl>
                                          <p:spTgt spid="90"/>
                                        </p:tgtEl>
                                        <p:attrNameLst>
                                          <p:attrName>style.visibility</p:attrName>
                                        </p:attrNameLst>
                                      </p:cBhvr>
                                      <p:to>
                                        <p:strVal val="hidden"/>
                                      </p:to>
                                    </p:set>
                                  </p:childTnLst>
                                </p:cTn>
                              </p:par>
                              <p:par>
                                <p:cTn id="226" presetID="1" presetClass="entr" presetSubtype="0" fill="hold" nodeType="withEffect">
                                  <p:stCondLst>
                                    <p:cond delay="47000"/>
                                  </p:stCondLst>
                                  <p:childTnLst>
                                    <p:set>
                                      <p:cBhvr>
                                        <p:cTn id="227" dur="1" fill="hold">
                                          <p:stCondLst>
                                            <p:cond delay="0"/>
                                          </p:stCondLst>
                                        </p:cTn>
                                        <p:tgtEl>
                                          <p:spTgt spid="92"/>
                                        </p:tgtEl>
                                        <p:attrNameLst>
                                          <p:attrName>style.visibility</p:attrName>
                                        </p:attrNameLst>
                                      </p:cBhvr>
                                      <p:to>
                                        <p:strVal val="visible"/>
                                      </p:to>
                                    </p:set>
                                  </p:childTnLst>
                                </p:cTn>
                              </p:par>
                              <p:par>
                                <p:cTn id="228" presetID="1" presetClass="exit" presetSubtype="0" fill="hold" nodeType="withEffect">
                                  <p:stCondLst>
                                    <p:cond delay="47000"/>
                                  </p:stCondLst>
                                  <p:childTnLst>
                                    <p:set>
                                      <p:cBhvr>
                                        <p:cTn id="229" dur="1" fill="hold">
                                          <p:stCondLst>
                                            <p:cond delay="0"/>
                                          </p:stCondLst>
                                        </p:cTn>
                                        <p:tgtEl>
                                          <p:spTgt spid="91"/>
                                        </p:tgtEl>
                                        <p:attrNameLst>
                                          <p:attrName>style.visibility</p:attrName>
                                        </p:attrNameLst>
                                      </p:cBhvr>
                                      <p:to>
                                        <p:strVal val="hidden"/>
                                      </p:to>
                                    </p:set>
                                  </p:childTnLst>
                                </p:cTn>
                              </p:par>
                              <p:par>
                                <p:cTn id="230" presetID="1" presetClass="entr" presetSubtype="0" fill="hold" nodeType="withEffect">
                                  <p:stCondLst>
                                    <p:cond delay="48000"/>
                                  </p:stCondLst>
                                  <p:childTnLst>
                                    <p:set>
                                      <p:cBhvr>
                                        <p:cTn id="231" dur="1" fill="hold">
                                          <p:stCondLst>
                                            <p:cond delay="0"/>
                                          </p:stCondLst>
                                        </p:cTn>
                                        <p:tgtEl>
                                          <p:spTgt spid="93"/>
                                        </p:tgtEl>
                                        <p:attrNameLst>
                                          <p:attrName>style.visibility</p:attrName>
                                        </p:attrNameLst>
                                      </p:cBhvr>
                                      <p:to>
                                        <p:strVal val="visible"/>
                                      </p:to>
                                    </p:set>
                                  </p:childTnLst>
                                </p:cTn>
                              </p:par>
                              <p:par>
                                <p:cTn id="232" presetID="1" presetClass="exit" presetSubtype="0" fill="hold" nodeType="withEffect">
                                  <p:stCondLst>
                                    <p:cond delay="48000"/>
                                  </p:stCondLst>
                                  <p:childTnLst>
                                    <p:set>
                                      <p:cBhvr>
                                        <p:cTn id="233" dur="1" fill="hold">
                                          <p:stCondLst>
                                            <p:cond delay="0"/>
                                          </p:stCondLst>
                                        </p:cTn>
                                        <p:tgtEl>
                                          <p:spTgt spid="92"/>
                                        </p:tgtEl>
                                        <p:attrNameLst>
                                          <p:attrName>style.visibility</p:attrName>
                                        </p:attrNameLst>
                                      </p:cBhvr>
                                      <p:to>
                                        <p:strVal val="hidden"/>
                                      </p:to>
                                    </p:set>
                                  </p:childTnLst>
                                </p:cTn>
                              </p:par>
                              <p:par>
                                <p:cTn id="234" presetID="1" presetClass="entr" presetSubtype="0" fill="hold" nodeType="withEffect">
                                  <p:stCondLst>
                                    <p:cond delay="49000"/>
                                  </p:stCondLst>
                                  <p:childTnLst>
                                    <p:set>
                                      <p:cBhvr>
                                        <p:cTn id="235" dur="1" fill="hold">
                                          <p:stCondLst>
                                            <p:cond delay="0"/>
                                          </p:stCondLst>
                                        </p:cTn>
                                        <p:tgtEl>
                                          <p:spTgt spid="94"/>
                                        </p:tgtEl>
                                        <p:attrNameLst>
                                          <p:attrName>style.visibility</p:attrName>
                                        </p:attrNameLst>
                                      </p:cBhvr>
                                      <p:to>
                                        <p:strVal val="visible"/>
                                      </p:to>
                                    </p:set>
                                  </p:childTnLst>
                                </p:cTn>
                              </p:par>
                              <p:par>
                                <p:cTn id="236" presetID="1" presetClass="exit" presetSubtype="0" fill="hold" nodeType="withEffect">
                                  <p:stCondLst>
                                    <p:cond delay="49000"/>
                                  </p:stCondLst>
                                  <p:childTnLst>
                                    <p:set>
                                      <p:cBhvr>
                                        <p:cTn id="237" dur="1" fill="hold">
                                          <p:stCondLst>
                                            <p:cond delay="0"/>
                                          </p:stCondLst>
                                        </p:cTn>
                                        <p:tgtEl>
                                          <p:spTgt spid="93"/>
                                        </p:tgtEl>
                                        <p:attrNameLst>
                                          <p:attrName>style.visibility</p:attrName>
                                        </p:attrNameLst>
                                      </p:cBhvr>
                                      <p:to>
                                        <p:strVal val="hidden"/>
                                      </p:to>
                                    </p:set>
                                  </p:childTnLst>
                                </p:cTn>
                              </p:par>
                              <p:par>
                                <p:cTn id="238" presetID="1" presetClass="exit" presetSubtype="0" fill="hold" nodeType="withEffect">
                                  <p:stCondLst>
                                    <p:cond delay="50000"/>
                                  </p:stCondLst>
                                  <p:childTnLst>
                                    <p:set>
                                      <p:cBhvr>
                                        <p:cTn id="239" dur="1" fill="hold">
                                          <p:stCondLst>
                                            <p:cond delay="0"/>
                                          </p:stCondLst>
                                        </p:cTn>
                                        <p:tgtEl>
                                          <p:spTgt spid="94"/>
                                        </p:tgtEl>
                                        <p:attrNameLst>
                                          <p:attrName>style.visibility</p:attrName>
                                        </p:attrNameLst>
                                      </p:cBhvr>
                                      <p:to>
                                        <p:strVal val="hidden"/>
                                      </p:to>
                                    </p:set>
                                  </p:childTnLst>
                                </p:cTn>
                              </p:par>
                              <p:par>
                                <p:cTn id="240" presetID="1" presetClass="entr" presetSubtype="0" fill="hold" nodeType="withEffect">
                                  <p:stCondLst>
                                    <p:cond delay="50000"/>
                                  </p:stCondLst>
                                  <p:childTnLst>
                                    <p:set>
                                      <p:cBhvr>
                                        <p:cTn id="241" dur="1" fill="hold">
                                          <p:stCondLst>
                                            <p:cond delay="0"/>
                                          </p:stCondLst>
                                        </p:cTn>
                                        <p:tgtEl>
                                          <p:spTgt spid="100"/>
                                        </p:tgtEl>
                                        <p:attrNameLst>
                                          <p:attrName>style.visibility</p:attrName>
                                        </p:attrNameLst>
                                      </p:cBhvr>
                                      <p:to>
                                        <p:strVal val="visible"/>
                                      </p:to>
                                    </p:set>
                                  </p:childTnLst>
                                </p:cTn>
                              </p:par>
                              <p:par>
                                <p:cTn id="242" presetID="1" presetClass="exit" presetSubtype="0" fill="hold" nodeType="withEffect">
                                  <p:stCondLst>
                                    <p:cond delay="50000"/>
                                  </p:stCondLst>
                                  <p:childTnLst>
                                    <p:set>
                                      <p:cBhvr>
                                        <p:cTn id="243" dur="1" fill="hold">
                                          <p:stCondLst>
                                            <p:cond delay="0"/>
                                          </p:stCondLst>
                                        </p:cTn>
                                        <p:tgtEl>
                                          <p:spTgt spid="99"/>
                                        </p:tgtEl>
                                        <p:attrNameLst>
                                          <p:attrName>style.visibility</p:attrName>
                                        </p:attrNameLst>
                                      </p:cBhvr>
                                      <p:to>
                                        <p:strVal val="hidden"/>
                                      </p:to>
                                    </p:set>
                                  </p:childTnLst>
                                </p:cTn>
                              </p:par>
                              <p:par>
                                <p:cTn id="244" presetID="1" presetClass="entr" presetSubtype="0" fill="hold" nodeType="withEffect">
                                  <p:stCondLst>
                                    <p:cond delay="50000"/>
                                  </p:stCondLst>
                                  <p:childTnLst>
                                    <p:set>
                                      <p:cBhvr>
                                        <p:cTn id="245" dur="1" fill="hold">
                                          <p:stCondLst>
                                            <p:cond delay="0"/>
                                          </p:stCondLst>
                                        </p:cTn>
                                        <p:tgtEl>
                                          <p:spTgt spid="85"/>
                                        </p:tgtEl>
                                        <p:attrNameLst>
                                          <p:attrName>style.visibility</p:attrName>
                                        </p:attrNameLst>
                                      </p:cBhvr>
                                      <p:to>
                                        <p:strVal val="visible"/>
                                      </p:to>
                                    </p:set>
                                  </p:childTnLst>
                                </p:cTn>
                              </p:par>
                              <p:par>
                                <p:cTn id="246" presetID="1" presetClass="entr" presetSubtype="0" fill="hold" nodeType="withEffect">
                                  <p:stCondLst>
                                    <p:cond delay="51000"/>
                                  </p:stCondLst>
                                  <p:childTnLst>
                                    <p:set>
                                      <p:cBhvr>
                                        <p:cTn id="247" dur="1" fill="hold">
                                          <p:stCondLst>
                                            <p:cond delay="0"/>
                                          </p:stCondLst>
                                        </p:cTn>
                                        <p:tgtEl>
                                          <p:spTgt spid="86"/>
                                        </p:tgtEl>
                                        <p:attrNameLst>
                                          <p:attrName>style.visibility</p:attrName>
                                        </p:attrNameLst>
                                      </p:cBhvr>
                                      <p:to>
                                        <p:strVal val="visible"/>
                                      </p:to>
                                    </p:set>
                                  </p:childTnLst>
                                </p:cTn>
                              </p:par>
                              <p:par>
                                <p:cTn id="248" presetID="1" presetClass="exit" presetSubtype="0" fill="hold" nodeType="withEffect">
                                  <p:stCondLst>
                                    <p:cond delay="51000"/>
                                  </p:stCondLst>
                                  <p:childTnLst>
                                    <p:set>
                                      <p:cBhvr>
                                        <p:cTn id="249" dur="1" fill="hold">
                                          <p:stCondLst>
                                            <p:cond delay="0"/>
                                          </p:stCondLst>
                                        </p:cTn>
                                        <p:tgtEl>
                                          <p:spTgt spid="85"/>
                                        </p:tgtEl>
                                        <p:attrNameLst>
                                          <p:attrName>style.visibility</p:attrName>
                                        </p:attrNameLst>
                                      </p:cBhvr>
                                      <p:to>
                                        <p:strVal val="hidden"/>
                                      </p:to>
                                    </p:set>
                                  </p:childTnLst>
                                </p:cTn>
                              </p:par>
                              <p:par>
                                <p:cTn id="250" presetID="1" presetClass="entr" presetSubtype="0" fill="hold" nodeType="withEffect">
                                  <p:stCondLst>
                                    <p:cond delay="52000"/>
                                  </p:stCondLst>
                                  <p:childTnLst>
                                    <p:set>
                                      <p:cBhvr>
                                        <p:cTn id="251" dur="1" fill="hold">
                                          <p:stCondLst>
                                            <p:cond delay="0"/>
                                          </p:stCondLst>
                                        </p:cTn>
                                        <p:tgtEl>
                                          <p:spTgt spid="87"/>
                                        </p:tgtEl>
                                        <p:attrNameLst>
                                          <p:attrName>style.visibility</p:attrName>
                                        </p:attrNameLst>
                                      </p:cBhvr>
                                      <p:to>
                                        <p:strVal val="visible"/>
                                      </p:to>
                                    </p:set>
                                  </p:childTnLst>
                                </p:cTn>
                              </p:par>
                              <p:par>
                                <p:cTn id="252" presetID="1" presetClass="exit" presetSubtype="0" fill="hold" nodeType="withEffect">
                                  <p:stCondLst>
                                    <p:cond delay="52000"/>
                                  </p:stCondLst>
                                  <p:childTnLst>
                                    <p:set>
                                      <p:cBhvr>
                                        <p:cTn id="253" dur="1" fill="hold">
                                          <p:stCondLst>
                                            <p:cond delay="0"/>
                                          </p:stCondLst>
                                        </p:cTn>
                                        <p:tgtEl>
                                          <p:spTgt spid="86"/>
                                        </p:tgtEl>
                                        <p:attrNameLst>
                                          <p:attrName>style.visibility</p:attrName>
                                        </p:attrNameLst>
                                      </p:cBhvr>
                                      <p:to>
                                        <p:strVal val="hidden"/>
                                      </p:to>
                                    </p:set>
                                  </p:childTnLst>
                                </p:cTn>
                              </p:par>
                              <p:par>
                                <p:cTn id="254" presetID="1" presetClass="entr" presetSubtype="0" fill="hold" nodeType="withEffect">
                                  <p:stCondLst>
                                    <p:cond delay="53000"/>
                                  </p:stCondLst>
                                  <p:childTnLst>
                                    <p:set>
                                      <p:cBhvr>
                                        <p:cTn id="255" dur="1" fill="hold">
                                          <p:stCondLst>
                                            <p:cond delay="0"/>
                                          </p:stCondLst>
                                        </p:cTn>
                                        <p:tgtEl>
                                          <p:spTgt spid="88"/>
                                        </p:tgtEl>
                                        <p:attrNameLst>
                                          <p:attrName>style.visibility</p:attrName>
                                        </p:attrNameLst>
                                      </p:cBhvr>
                                      <p:to>
                                        <p:strVal val="visible"/>
                                      </p:to>
                                    </p:set>
                                  </p:childTnLst>
                                </p:cTn>
                              </p:par>
                              <p:par>
                                <p:cTn id="256" presetID="1" presetClass="exit" presetSubtype="0" fill="hold" nodeType="withEffect">
                                  <p:stCondLst>
                                    <p:cond delay="53000"/>
                                  </p:stCondLst>
                                  <p:childTnLst>
                                    <p:set>
                                      <p:cBhvr>
                                        <p:cTn id="257" dur="1" fill="hold">
                                          <p:stCondLst>
                                            <p:cond delay="0"/>
                                          </p:stCondLst>
                                        </p:cTn>
                                        <p:tgtEl>
                                          <p:spTgt spid="87"/>
                                        </p:tgtEl>
                                        <p:attrNameLst>
                                          <p:attrName>style.visibility</p:attrName>
                                        </p:attrNameLst>
                                      </p:cBhvr>
                                      <p:to>
                                        <p:strVal val="hidden"/>
                                      </p:to>
                                    </p:set>
                                  </p:childTnLst>
                                </p:cTn>
                              </p:par>
                              <p:par>
                                <p:cTn id="258" presetID="1" presetClass="entr" presetSubtype="0" fill="hold" nodeType="withEffect">
                                  <p:stCondLst>
                                    <p:cond delay="54000"/>
                                  </p:stCondLst>
                                  <p:childTnLst>
                                    <p:set>
                                      <p:cBhvr>
                                        <p:cTn id="259" dur="1" fill="hold">
                                          <p:stCondLst>
                                            <p:cond delay="0"/>
                                          </p:stCondLst>
                                        </p:cTn>
                                        <p:tgtEl>
                                          <p:spTgt spid="89"/>
                                        </p:tgtEl>
                                        <p:attrNameLst>
                                          <p:attrName>style.visibility</p:attrName>
                                        </p:attrNameLst>
                                      </p:cBhvr>
                                      <p:to>
                                        <p:strVal val="visible"/>
                                      </p:to>
                                    </p:set>
                                  </p:childTnLst>
                                </p:cTn>
                              </p:par>
                              <p:par>
                                <p:cTn id="260" presetID="1" presetClass="exit" presetSubtype="0" fill="hold" nodeType="withEffect">
                                  <p:stCondLst>
                                    <p:cond delay="54000"/>
                                  </p:stCondLst>
                                  <p:childTnLst>
                                    <p:set>
                                      <p:cBhvr>
                                        <p:cTn id="261" dur="1" fill="hold">
                                          <p:stCondLst>
                                            <p:cond delay="0"/>
                                          </p:stCondLst>
                                        </p:cTn>
                                        <p:tgtEl>
                                          <p:spTgt spid="88"/>
                                        </p:tgtEl>
                                        <p:attrNameLst>
                                          <p:attrName>style.visibility</p:attrName>
                                        </p:attrNameLst>
                                      </p:cBhvr>
                                      <p:to>
                                        <p:strVal val="hidden"/>
                                      </p:to>
                                    </p:set>
                                  </p:childTnLst>
                                </p:cTn>
                              </p:par>
                              <p:par>
                                <p:cTn id="262" presetID="1" presetClass="entr" presetSubtype="0" fill="hold" nodeType="withEffect">
                                  <p:stCondLst>
                                    <p:cond delay="55000"/>
                                  </p:stCondLst>
                                  <p:childTnLst>
                                    <p:set>
                                      <p:cBhvr>
                                        <p:cTn id="263" dur="1" fill="hold">
                                          <p:stCondLst>
                                            <p:cond delay="0"/>
                                          </p:stCondLst>
                                        </p:cTn>
                                        <p:tgtEl>
                                          <p:spTgt spid="90"/>
                                        </p:tgtEl>
                                        <p:attrNameLst>
                                          <p:attrName>style.visibility</p:attrName>
                                        </p:attrNameLst>
                                      </p:cBhvr>
                                      <p:to>
                                        <p:strVal val="visible"/>
                                      </p:to>
                                    </p:set>
                                  </p:childTnLst>
                                </p:cTn>
                              </p:par>
                              <p:par>
                                <p:cTn id="264" presetID="1" presetClass="exit" presetSubtype="0" fill="hold" nodeType="withEffect">
                                  <p:stCondLst>
                                    <p:cond delay="55000"/>
                                  </p:stCondLst>
                                  <p:childTnLst>
                                    <p:set>
                                      <p:cBhvr>
                                        <p:cTn id="265" dur="1" fill="hold">
                                          <p:stCondLst>
                                            <p:cond delay="0"/>
                                          </p:stCondLst>
                                        </p:cTn>
                                        <p:tgtEl>
                                          <p:spTgt spid="89"/>
                                        </p:tgtEl>
                                        <p:attrNameLst>
                                          <p:attrName>style.visibility</p:attrName>
                                        </p:attrNameLst>
                                      </p:cBhvr>
                                      <p:to>
                                        <p:strVal val="hidden"/>
                                      </p:to>
                                    </p:set>
                                  </p:childTnLst>
                                </p:cTn>
                              </p:par>
                              <p:par>
                                <p:cTn id="266" presetID="1" presetClass="entr" presetSubtype="0" fill="hold" nodeType="withEffect">
                                  <p:stCondLst>
                                    <p:cond delay="56000"/>
                                  </p:stCondLst>
                                  <p:childTnLst>
                                    <p:set>
                                      <p:cBhvr>
                                        <p:cTn id="267" dur="1" fill="hold">
                                          <p:stCondLst>
                                            <p:cond delay="0"/>
                                          </p:stCondLst>
                                        </p:cTn>
                                        <p:tgtEl>
                                          <p:spTgt spid="91"/>
                                        </p:tgtEl>
                                        <p:attrNameLst>
                                          <p:attrName>style.visibility</p:attrName>
                                        </p:attrNameLst>
                                      </p:cBhvr>
                                      <p:to>
                                        <p:strVal val="visible"/>
                                      </p:to>
                                    </p:set>
                                  </p:childTnLst>
                                </p:cTn>
                              </p:par>
                              <p:par>
                                <p:cTn id="268" presetID="1" presetClass="exit" presetSubtype="0" fill="hold" nodeType="withEffect">
                                  <p:stCondLst>
                                    <p:cond delay="56000"/>
                                  </p:stCondLst>
                                  <p:childTnLst>
                                    <p:set>
                                      <p:cBhvr>
                                        <p:cTn id="269" dur="1" fill="hold">
                                          <p:stCondLst>
                                            <p:cond delay="0"/>
                                          </p:stCondLst>
                                        </p:cTn>
                                        <p:tgtEl>
                                          <p:spTgt spid="90"/>
                                        </p:tgtEl>
                                        <p:attrNameLst>
                                          <p:attrName>style.visibility</p:attrName>
                                        </p:attrNameLst>
                                      </p:cBhvr>
                                      <p:to>
                                        <p:strVal val="hidden"/>
                                      </p:to>
                                    </p:set>
                                  </p:childTnLst>
                                </p:cTn>
                              </p:par>
                              <p:par>
                                <p:cTn id="270" presetID="1" presetClass="entr" presetSubtype="0" fill="hold" nodeType="withEffect">
                                  <p:stCondLst>
                                    <p:cond delay="57000"/>
                                  </p:stCondLst>
                                  <p:childTnLst>
                                    <p:set>
                                      <p:cBhvr>
                                        <p:cTn id="271" dur="1" fill="hold">
                                          <p:stCondLst>
                                            <p:cond delay="0"/>
                                          </p:stCondLst>
                                        </p:cTn>
                                        <p:tgtEl>
                                          <p:spTgt spid="92"/>
                                        </p:tgtEl>
                                        <p:attrNameLst>
                                          <p:attrName>style.visibility</p:attrName>
                                        </p:attrNameLst>
                                      </p:cBhvr>
                                      <p:to>
                                        <p:strVal val="visible"/>
                                      </p:to>
                                    </p:set>
                                  </p:childTnLst>
                                </p:cTn>
                              </p:par>
                              <p:par>
                                <p:cTn id="272" presetID="1" presetClass="exit" presetSubtype="0" fill="hold" nodeType="withEffect">
                                  <p:stCondLst>
                                    <p:cond delay="57000"/>
                                  </p:stCondLst>
                                  <p:childTnLst>
                                    <p:set>
                                      <p:cBhvr>
                                        <p:cTn id="273" dur="1" fill="hold">
                                          <p:stCondLst>
                                            <p:cond delay="0"/>
                                          </p:stCondLst>
                                        </p:cTn>
                                        <p:tgtEl>
                                          <p:spTgt spid="91"/>
                                        </p:tgtEl>
                                        <p:attrNameLst>
                                          <p:attrName>style.visibility</p:attrName>
                                        </p:attrNameLst>
                                      </p:cBhvr>
                                      <p:to>
                                        <p:strVal val="hidden"/>
                                      </p:to>
                                    </p:set>
                                  </p:childTnLst>
                                </p:cTn>
                              </p:par>
                              <p:par>
                                <p:cTn id="274" presetID="1" presetClass="entr" presetSubtype="0" fill="hold" nodeType="withEffect">
                                  <p:stCondLst>
                                    <p:cond delay="58000"/>
                                  </p:stCondLst>
                                  <p:childTnLst>
                                    <p:set>
                                      <p:cBhvr>
                                        <p:cTn id="275" dur="1" fill="hold">
                                          <p:stCondLst>
                                            <p:cond delay="0"/>
                                          </p:stCondLst>
                                        </p:cTn>
                                        <p:tgtEl>
                                          <p:spTgt spid="93"/>
                                        </p:tgtEl>
                                        <p:attrNameLst>
                                          <p:attrName>style.visibility</p:attrName>
                                        </p:attrNameLst>
                                      </p:cBhvr>
                                      <p:to>
                                        <p:strVal val="visible"/>
                                      </p:to>
                                    </p:set>
                                  </p:childTnLst>
                                </p:cTn>
                              </p:par>
                              <p:par>
                                <p:cTn id="276" presetID="1" presetClass="exit" presetSubtype="0" fill="hold" nodeType="withEffect">
                                  <p:stCondLst>
                                    <p:cond delay="58000"/>
                                  </p:stCondLst>
                                  <p:childTnLst>
                                    <p:set>
                                      <p:cBhvr>
                                        <p:cTn id="277" dur="1" fill="hold">
                                          <p:stCondLst>
                                            <p:cond delay="0"/>
                                          </p:stCondLst>
                                        </p:cTn>
                                        <p:tgtEl>
                                          <p:spTgt spid="92"/>
                                        </p:tgtEl>
                                        <p:attrNameLst>
                                          <p:attrName>style.visibility</p:attrName>
                                        </p:attrNameLst>
                                      </p:cBhvr>
                                      <p:to>
                                        <p:strVal val="hidden"/>
                                      </p:to>
                                    </p:set>
                                  </p:childTnLst>
                                </p:cTn>
                              </p:par>
                              <p:par>
                                <p:cTn id="278" presetID="1" presetClass="entr" presetSubtype="0" fill="hold" nodeType="withEffect">
                                  <p:stCondLst>
                                    <p:cond delay="59000"/>
                                  </p:stCondLst>
                                  <p:childTnLst>
                                    <p:set>
                                      <p:cBhvr>
                                        <p:cTn id="279" dur="1" fill="hold">
                                          <p:stCondLst>
                                            <p:cond delay="0"/>
                                          </p:stCondLst>
                                        </p:cTn>
                                        <p:tgtEl>
                                          <p:spTgt spid="94"/>
                                        </p:tgtEl>
                                        <p:attrNameLst>
                                          <p:attrName>style.visibility</p:attrName>
                                        </p:attrNameLst>
                                      </p:cBhvr>
                                      <p:to>
                                        <p:strVal val="visible"/>
                                      </p:to>
                                    </p:set>
                                  </p:childTnLst>
                                </p:cTn>
                              </p:par>
                              <p:par>
                                <p:cTn id="280" presetID="1" presetClass="exit" presetSubtype="0" fill="hold" nodeType="withEffect">
                                  <p:stCondLst>
                                    <p:cond delay="59000"/>
                                  </p:stCondLst>
                                  <p:childTnLst>
                                    <p:set>
                                      <p:cBhvr>
                                        <p:cTn id="281" dur="1" fill="hold">
                                          <p:stCondLst>
                                            <p:cond delay="0"/>
                                          </p:stCondLst>
                                        </p:cTn>
                                        <p:tgtEl>
                                          <p:spTgt spid="93"/>
                                        </p:tgtEl>
                                        <p:attrNameLst>
                                          <p:attrName>style.visibility</p:attrName>
                                        </p:attrNameLst>
                                      </p:cBhvr>
                                      <p:to>
                                        <p:strVal val="hidden"/>
                                      </p:to>
                                    </p:set>
                                  </p:childTnLst>
                                </p:cTn>
                              </p:par>
                              <p:par>
                                <p:cTn id="282" presetID="1" presetClass="exit" presetSubtype="0" fill="hold" nodeType="withEffect">
                                  <p:stCondLst>
                                    <p:cond delay="60000"/>
                                  </p:stCondLst>
                                  <p:childTnLst>
                                    <p:set>
                                      <p:cBhvr>
                                        <p:cTn id="283" dur="1" fill="hold">
                                          <p:stCondLst>
                                            <p:cond delay="0"/>
                                          </p:stCondLst>
                                        </p:cTn>
                                        <p:tgtEl>
                                          <p:spTgt spid="94"/>
                                        </p:tgtEl>
                                        <p:attrNameLst>
                                          <p:attrName>style.visibility</p:attrName>
                                        </p:attrNameLst>
                                      </p:cBhvr>
                                      <p:to>
                                        <p:strVal val="hidden"/>
                                      </p:to>
                                    </p:set>
                                  </p:childTnLst>
                                </p:cTn>
                              </p:par>
                              <p:par>
                                <p:cTn id="284" presetID="1" presetClass="exit" presetSubtype="0" fill="hold" nodeType="withEffect">
                                  <p:stCondLst>
                                    <p:cond delay="60000"/>
                                  </p:stCondLst>
                                  <p:childTnLst>
                                    <p:set>
                                      <p:cBhvr>
                                        <p:cTn id="285" dur="1" fill="hold">
                                          <p:stCondLst>
                                            <p:cond delay="0"/>
                                          </p:stCondLst>
                                        </p:cTn>
                                        <p:tgtEl>
                                          <p:spTgt spid="100"/>
                                        </p:tgtEl>
                                        <p:attrNameLst>
                                          <p:attrName>style.visibility</p:attrName>
                                        </p:attrNameLst>
                                      </p:cBhvr>
                                      <p:to>
                                        <p:strVal val="hidden"/>
                                      </p:to>
                                    </p:set>
                                  </p:childTnLst>
                                </p:cTn>
                              </p:par>
                              <p:par>
                                <p:cTn id="286" presetID="1" presetClass="entr" presetSubtype="0" fill="hold" nodeType="withEffect">
                                  <p:stCondLst>
                                    <p:cond delay="60000"/>
                                  </p:stCondLst>
                                  <p:childTnLst>
                                    <p:set>
                                      <p:cBhvr>
                                        <p:cTn id="287" dur="1" fill="hold">
                                          <p:stCondLst>
                                            <p:cond delay="0"/>
                                          </p:stCondLst>
                                        </p:cTn>
                                        <p:tgtEl>
                                          <p:spTgt spid="101"/>
                                        </p:tgtEl>
                                        <p:attrNameLst>
                                          <p:attrName>style.visibility</p:attrName>
                                        </p:attrNameLst>
                                      </p:cBhvr>
                                      <p:to>
                                        <p:strVal val="visible"/>
                                      </p:to>
                                    </p:set>
                                  </p:childTnLst>
                                </p:cTn>
                              </p:par>
                              <p:par>
                                <p:cTn id="288" presetID="1" presetClass="exit" presetSubtype="0" fill="hold" nodeType="withEffect">
                                  <p:stCondLst>
                                    <p:cond delay="60000"/>
                                  </p:stCondLst>
                                  <p:childTnLst>
                                    <p:set>
                                      <p:cBhvr>
                                        <p:cTn id="289" dur="1" fill="hold">
                                          <p:stCondLst>
                                            <p:cond delay="0"/>
                                          </p:stCondLst>
                                        </p:cTn>
                                        <p:tgtEl>
                                          <p:spTgt spid="102"/>
                                        </p:tgtEl>
                                        <p:attrNameLst>
                                          <p:attrName>style.visibility</p:attrName>
                                        </p:attrNameLst>
                                      </p:cBhvr>
                                      <p:to>
                                        <p:strVal val="hidden"/>
                                      </p:to>
                                    </p:set>
                                  </p:childTnLst>
                                </p:cTn>
                              </p:par>
                              <p:par>
                                <p:cTn id="290" presetID="1" presetClass="entr" presetSubtype="0" fill="hold" nodeType="withEffect">
                                  <p:stCondLst>
                                    <p:cond delay="60000"/>
                                  </p:stCondLst>
                                  <p:childTnLst>
                                    <p:set>
                                      <p:cBhvr>
                                        <p:cTn id="291" dur="1" fill="hold">
                                          <p:stCondLst>
                                            <p:cond delay="0"/>
                                          </p:stCondLst>
                                        </p:cTn>
                                        <p:tgtEl>
                                          <p:spTgt spid="95"/>
                                        </p:tgtEl>
                                        <p:attrNameLst>
                                          <p:attrName>style.visibility</p:attrName>
                                        </p:attrNameLst>
                                      </p:cBhvr>
                                      <p:to>
                                        <p:strVal val="visible"/>
                                      </p:to>
                                    </p:set>
                                  </p:childTnLst>
                                </p:cTn>
                              </p:par>
                              <p:par>
                                <p:cTn id="292" presetID="1" presetClass="entr" presetSubtype="0" fill="hold" nodeType="withEffect">
                                  <p:stCondLst>
                                    <p:cond delay="60000"/>
                                  </p:stCondLst>
                                  <p:childTnLst>
                                    <p:set>
                                      <p:cBhvr>
                                        <p:cTn id="293" dur="1" fill="hold">
                                          <p:stCondLst>
                                            <p:cond delay="0"/>
                                          </p:stCondLst>
                                        </p:cTn>
                                        <p:tgtEl>
                                          <p:spTgt spid="85"/>
                                        </p:tgtEl>
                                        <p:attrNameLst>
                                          <p:attrName>style.visibility</p:attrName>
                                        </p:attrNameLst>
                                      </p:cBhvr>
                                      <p:to>
                                        <p:strVal val="visible"/>
                                      </p:to>
                                    </p:set>
                                  </p:childTnLst>
                                </p:cTn>
                              </p:par>
                              <p:par>
                                <p:cTn id="294" presetID="1" presetClass="entr" presetSubtype="0" fill="hold" nodeType="withEffect">
                                  <p:stCondLst>
                                    <p:cond delay="61000"/>
                                  </p:stCondLst>
                                  <p:childTnLst>
                                    <p:set>
                                      <p:cBhvr>
                                        <p:cTn id="295" dur="1" fill="hold">
                                          <p:stCondLst>
                                            <p:cond delay="0"/>
                                          </p:stCondLst>
                                        </p:cTn>
                                        <p:tgtEl>
                                          <p:spTgt spid="86"/>
                                        </p:tgtEl>
                                        <p:attrNameLst>
                                          <p:attrName>style.visibility</p:attrName>
                                        </p:attrNameLst>
                                      </p:cBhvr>
                                      <p:to>
                                        <p:strVal val="visible"/>
                                      </p:to>
                                    </p:set>
                                  </p:childTnLst>
                                </p:cTn>
                              </p:par>
                              <p:par>
                                <p:cTn id="296" presetID="1" presetClass="exit" presetSubtype="0" fill="hold" nodeType="withEffect">
                                  <p:stCondLst>
                                    <p:cond delay="61000"/>
                                  </p:stCondLst>
                                  <p:childTnLst>
                                    <p:set>
                                      <p:cBhvr>
                                        <p:cTn id="297" dur="1" fill="hold">
                                          <p:stCondLst>
                                            <p:cond delay="0"/>
                                          </p:stCondLst>
                                        </p:cTn>
                                        <p:tgtEl>
                                          <p:spTgt spid="85"/>
                                        </p:tgtEl>
                                        <p:attrNameLst>
                                          <p:attrName>style.visibility</p:attrName>
                                        </p:attrNameLst>
                                      </p:cBhvr>
                                      <p:to>
                                        <p:strVal val="hidden"/>
                                      </p:to>
                                    </p:set>
                                  </p:childTnLst>
                                </p:cTn>
                              </p:par>
                              <p:par>
                                <p:cTn id="298" presetID="1" presetClass="entr" presetSubtype="0" fill="hold" nodeType="withEffect">
                                  <p:stCondLst>
                                    <p:cond delay="62000"/>
                                  </p:stCondLst>
                                  <p:childTnLst>
                                    <p:set>
                                      <p:cBhvr>
                                        <p:cTn id="299" dur="1" fill="hold">
                                          <p:stCondLst>
                                            <p:cond delay="0"/>
                                          </p:stCondLst>
                                        </p:cTn>
                                        <p:tgtEl>
                                          <p:spTgt spid="87"/>
                                        </p:tgtEl>
                                        <p:attrNameLst>
                                          <p:attrName>style.visibility</p:attrName>
                                        </p:attrNameLst>
                                      </p:cBhvr>
                                      <p:to>
                                        <p:strVal val="visible"/>
                                      </p:to>
                                    </p:set>
                                  </p:childTnLst>
                                </p:cTn>
                              </p:par>
                              <p:par>
                                <p:cTn id="300" presetID="1" presetClass="exit" presetSubtype="0" fill="hold" nodeType="withEffect">
                                  <p:stCondLst>
                                    <p:cond delay="62000"/>
                                  </p:stCondLst>
                                  <p:childTnLst>
                                    <p:set>
                                      <p:cBhvr>
                                        <p:cTn id="301" dur="1" fill="hold">
                                          <p:stCondLst>
                                            <p:cond delay="0"/>
                                          </p:stCondLst>
                                        </p:cTn>
                                        <p:tgtEl>
                                          <p:spTgt spid="86"/>
                                        </p:tgtEl>
                                        <p:attrNameLst>
                                          <p:attrName>style.visibility</p:attrName>
                                        </p:attrNameLst>
                                      </p:cBhvr>
                                      <p:to>
                                        <p:strVal val="hidden"/>
                                      </p:to>
                                    </p:set>
                                  </p:childTnLst>
                                </p:cTn>
                              </p:par>
                              <p:par>
                                <p:cTn id="302" presetID="1" presetClass="entr" presetSubtype="0" fill="hold" nodeType="withEffect">
                                  <p:stCondLst>
                                    <p:cond delay="63000"/>
                                  </p:stCondLst>
                                  <p:childTnLst>
                                    <p:set>
                                      <p:cBhvr>
                                        <p:cTn id="303" dur="1" fill="hold">
                                          <p:stCondLst>
                                            <p:cond delay="0"/>
                                          </p:stCondLst>
                                        </p:cTn>
                                        <p:tgtEl>
                                          <p:spTgt spid="88"/>
                                        </p:tgtEl>
                                        <p:attrNameLst>
                                          <p:attrName>style.visibility</p:attrName>
                                        </p:attrNameLst>
                                      </p:cBhvr>
                                      <p:to>
                                        <p:strVal val="visible"/>
                                      </p:to>
                                    </p:set>
                                  </p:childTnLst>
                                </p:cTn>
                              </p:par>
                              <p:par>
                                <p:cTn id="304" presetID="1" presetClass="exit" presetSubtype="0" fill="hold" nodeType="withEffect">
                                  <p:stCondLst>
                                    <p:cond delay="63000"/>
                                  </p:stCondLst>
                                  <p:childTnLst>
                                    <p:set>
                                      <p:cBhvr>
                                        <p:cTn id="305" dur="1" fill="hold">
                                          <p:stCondLst>
                                            <p:cond delay="0"/>
                                          </p:stCondLst>
                                        </p:cTn>
                                        <p:tgtEl>
                                          <p:spTgt spid="87"/>
                                        </p:tgtEl>
                                        <p:attrNameLst>
                                          <p:attrName>style.visibility</p:attrName>
                                        </p:attrNameLst>
                                      </p:cBhvr>
                                      <p:to>
                                        <p:strVal val="hidden"/>
                                      </p:to>
                                    </p:set>
                                  </p:childTnLst>
                                </p:cTn>
                              </p:par>
                              <p:par>
                                <p:cTn id="306" presetID="1" presetClass="entr" presetSubtype="0" fill="hold" nodeType="withEffect">
                                  <p:stCondLst>
                                    <p:cond delay="64000"/>
                                  </p:stCondLst>
                                  <p:childTnLst>
                                    <p:set>
                                      <p:cBhvr>
                                        <p:cTn id="307" dur="1" fill="hold">
                                          <p:stCondLst>
                                            <p:cond delay="0"/>
                                          </p:stCondLst>
                                        </p:cTn>
                                        <p:tgtEl>
                                          <p:spTgt spid="89"/>
                                        </p:tgtEl>
                                        <p:attrNameLst>
                                          <p:attrName>style.visibility</p:attrName>
                                        </p:attrNameLst>
                                      </p:cBhvr>
                                      <p:to>
                                        <p:strVal val="visible"/>
                                      </p:to>
                                    </p:set>
                                  </p:childTnLst>
                                </p:cTn>
                              </p:par>
                              <p:par>
                                <p:cTn id="308" presetID="1" presetClass="exit" presetSubtype="0" fill="hold" nodeType="withEffect">
                                  <p:stCondLst>
                                    <p:cond delay="64000"/>
                                  </p:stCondLst>
                                  <p:childTnLst>
                                    <p:set>
                                      <p:cBhvr>
                                        <p:cTn id="309" dur="1" fill="hold">
                                          <p:stCondLst>
                                            <p:cond delay="0"/>
                                          </p:stCondLst>
                                        </p:cTn>
                                        <p:tgtEl>
                                          <p:spTgt spid="88"/>
                                        </p:tgtEl>
                                        <p:attrNameLst>
                                          <p:attrName>style.visibility</p:attrName>
                                        </p:attrNameLst>
                                      </p:cBhvr>
                                      <p:to>
                                        <p:strVal val="hidden"/>
                                      </p:to>
                                    </p:set>
                                  </p:childTnLst>
                                </p:cTn>
                              </p:par>
                              <p:par>
                                <p:cTn id="310" presetID="1" presetClass="entr" presetSubtype="0" fill="hold" nodeType="withEffect">
                                  <p:stCondLst>
                                    <p:cond delay="65000"/>
                                  </p:stCondLst>
                                  <p:childTnLst>
                                    <p:set>
                                      <p:cBhvr>
                                        <p:cTn id="311" dur="1" fill="hold">
                                          <p:stCondLst>
                                            <p:cond delay="0"/>
                                          </p:stCondLst>
                                        </p:cTn>
                                        <p:tgtEl>
                                          <p:spTgt spid="90"/>
                                        </p:tgtEl>
                                        <p:attrNameLst>
                                          <p:attrName>style.visibility</p:attrName>
                                        </p:attrNameLst>
                                      </p:cBhvr>
                                      <p:to>
                                        <p:strVal val="visible"/>
                                      </p:to>
                                    </p:set>
                                  </p:childTnLst>
                                </p:cTn>
                              </p:par>
                              <p:par>
                                <p:cTn id="312" presetID="1" presetClass="exit" presetSubtype="0" fill="hold" nodeType="withEffect">
                                  <p:stCondLst>
                                    <p:cond delay="65000"/>
                                  </p:stCondLst>
                                  <p:childTnLst>
                                    <p:set>
                                      <p:cBhvr>
                                        <p:cTn id="313" dur="1" fill="hold">
                                          <p:stCondLst>
                                            <p:cond delay="0"/>
                                          </p:stCondLst>
                                        </p:cTn>
                                        <p:tgtEl>
                                          <p:spTgt spid="89"/>
                                        </p:tgtEl>
                                        <p:attrNameLst>
                                          <p:attrName>style.visibility</p:attrName>
                                        </p:attrNameLst>
                                      </p:cBhvr>
                                      <p:to>
                                        <p:strVal val="hidden"/>
                                      </p:to>
                                    </p:set>
                                  </p:childTnLst>
                                </p:cTn>
                              </p:par>
                              <p:par>
                                <p:cTn id="314" presetID="1" presetClass="entr" presetSubtype="0" fill="hold" nodeType="withEffect">
                                  <p:stCondLst>
                                    <p:cond delay="66000"/>
                                  </p:stCondLst>
                                  <p:childTnLst>
                                    <p:set>
                                      <p:cBhvr>
                                        <p:cTn id="315" dur="1" fill="hold">
                                          <p:stCondLst>
                                            <p:cond delay="0"/>
                                          </p:stCondLst>
                                        </p:cTn>
                                        <p:tgtEl>
                                          <p:spTgt spid="91"/>
                                        </p:tgtEl>
                                        <p:attrNameLst>
                                          <p:attrName>style.visibility</p:attrName>
                                        </p:attrNameLst>
                                      </p:cBhvr>
                                      <p:to>
                                        <p:strVal val="visible"/>
                                      </p:to>
                                    </p:set>
                                  </p:childTnLst>
                                </p:cTn>
                              </p:par>
                              <p:par>
                                <p:cTn id="316" presetID="1" presetClass="exit" presetSubtype="0" fill="hold" nodeType="withEffect">
                                  <p:stCondLst>
                                    <p:cond delay="66000"/>
                                  </p:stCondLst>
                                  <p:childTnLst>
                                    <p:set>
                                      <p:cBhvr>
                                        <p:cTn id="317" dur="1" fill="hold">
                                          <p:stCondLst>
                                            <p:cond delay="0"/>
                                          </p:stCondLst>
                                        </p:cTn>
                                        <p:tgtEl>
                                          <p:spTgt spid="90"/>
                                        </p:tgtEl>
                                        <p:attrNameLst>
                                          <p:attrName>style.visibility</p:attrName>
                                        </p:attrNameLst>
                                      </p:cBhvr>
                                      <p:to>
                                        <p:strVal val="hidden"/>
                                      </p:to>
                                    </p:set>
                                  </p:childTnLst>
                                </p:cTn>
                              </p:par>
                              <p:par>
                                <p:cTn id="318" presetID="1" presetClass="entr" presetSubtype="0" fill="hold" nodeType="withEffect">
                                  <p:stCondLst>
                                    <p:cond delay="67000"/>
                                  </p:stCondLst>
                                  <p:childTnLst>
                                    <p:set>
                                      <p:cBhvr>
                                        <p:cTn id="319" dur="1" fill="hold">
                                          <p:stCondLst>
                                            <p:cond delay="0"/>
                                          </p:stCondLst>
                                        </p:cTn>
                                        <p:tgtEl>
                                          <p:spTgt spid="92"/>
                                        </p:tgtEl>
                                        <p:attrNameLst>
                                          <p:attrName>style.visibility</p:attrName>
                                        </p:attrNameLst>
                                      </p:cBhvr>
                                      <p:to>
                                        <p:strVal val="visible"/>
                                      </p:to>
                                    </p:set>
                                  </p:childTnLst>
                                </p:cTn>
                              </p:par>
                              <p:par>
                                <p:cTn id="320" presetID="1" presetClass="exit" presetSubtype="0" fill="hold" nodeType="withEffect">
                                  <p:stCondLst>
                                    <p:cond delay="67000"/>
                                  </p:stCondLst>
                                  <p:childTnLst>
                                    <p:set>
                                      <p:cBhvr>
                                        <p:cTn id="321" dur="1" fill="hold">
                                          <p:stCondLst>
                                            <p:cond delay="0"/>
                                          </p:stCondLst>
                                        </p:cTn>
                                        <p:tgtEl>
                                          <p:spTgt spid="91"/>
                                        </p:tgtEl>
                                        <p:attrNameLst>
                                          <p:attrName>style.visibility</p:attrName>
                                        </p:attrNameLst>
                                      </p:cBhvr>
                                      <p:to>
                                        <p:strVal val="hidden"/>
                                      </p:to>
                                    </p:set>
                                  </p:childTnLst>
                                </p:cTn>
                              </p:par>
                              <p:par>
                                <p:cTn id="322" presetID="1" presetClass="entr" presetSubtype="0" fill="hold" nodeType="withEffect">
                                  <p:stCondLst>
                                    <p:cond delay="68000"/>
                                  </p:stCondLst>
                                  <p:childTnLst>
                                    <p:set>
                                      <p:cBhvr>
                                        <p:cTn id="323" dur="1" fill="hold">
                                          <p:stCondLst>
                                            <p:cond delay="0"/>
                                          </p:stCondLst>
                                        </p:cTn>
                                        <p:tgtEl>
                                          <p:spTgt spid="93"/>
                                        </p:tgtEl>
                                        <p:attrNameLst>
                                          <p:attrName>style.visibility</p:attrName>
                                        </p:attrNameLst>
                                      </p:cBhvr>
                                      <p:to>
                                        <p:strVal val="visible"/>
                                      </p:to>
                                    </p:set>
                                  </p:childTnLst>
                                </p:cTn>
                              </p:par>
                              <p:par>
                                <p:cTn id="324" presetID="1" presetClass="exit" presetSubtype="0" fill="hold" nodeType="withEffect">
                                  <p:stCondLst>
                                    <p:cond delay="68000"/>
                                  </p:stCondLst>
                                  <p:childTnLst>
                                    <p:set>
                                      <p:cBhvr>
                                        <p:cTn id="325" dur="1" fill="hold">
                                          <p:stCondLst>
                                            <p:cond delay="0"/>
                                          </p:stCondLst>
                                        </p:cTn>
                                        <p:tgtEl>
                                          <p:spTgt spid="92"/>
                                        </p:tgtEl>
                                        <p:attrNameLst>
                                          <p:attrName>style.visibility</p:attrName>
                                        </p:attrNameLst>
                                      </p:cBhvr>
                                      <p:to>
                                        <p:strVal val="hidden"/>
                                      </p:to>
                                    </p:set>
                                  </p:childTnLst>
                                </p:cTn>
                              </p:par>
                              <p:par>
                                <p:cTn id="326" presetID="1" presetClass="entr" presetSubtype="0" fill="hold" nodeType="withEffect">
                                  <p:stCondLst>
                                    <p:cond delay="69000"/>
                                  </p:stCondLst>
                                  <p:childTnLst>
                                    <p:set>
                                      <p:cBhvr>
                                        <p:cTn id="327" dur="1" fill="hold">
                                          <p:stCondLst>
                                            <p:cond delay="0"/>
                                          </p:stCondLst>
                                        </p:cTn>
                                        <p:tgtEl>
                                          <p:spTgt spid="94"/>
                                        </p:tgtEl>
                                        <p:attrNameLst>
                                          <p:attrName>style.visibility</p:attrName>
                                        </p:attrNameLst>
                                      </p:cBhvr>
                                      <p:to>
                                        <p:strVal val="visible"/>
                                      </p:to>
                                    </p:set>
                                  </p:childTnLst>
                                </p:cTn>
                              </p:par>
                              <p:par>
                                <p:cTn id="328" presetID="1" presetClass="exit" presetSubtype="0" fill="hold" nodeType="withEffect">
                                  <p:stCondLst>
                                    <p:cond delay="69000"/>
                                  </p:stCondLst>
                                  <p:childTnLst>
                                    <p:set>
                                      <p:cBhvr>
                                        <p:cTn id="329" dur="1" fill="hold">
                                          <p:stCondLst>
                                            <p:cond delay="0"/>
                                          </p:stCondLst>
                                        </p:cTn>
                                        <p:tgtEl>
                                          <p:spTgt spid="93"/>
                                        </p:tgtEl>
                                        <p:attrNameLst>
                                          <p:attrName>style.visibility</p:attrName>
                                        </p:attrNameLst>
                                      </p:cBhvr>
                                      <p:to>
                                        <p:strVal val="hidden"/>
                                      </p:to>
                                    </p:set>
                                  </p:childTnLst>
                                </p:cTn>
                              </p:par>
                              <p:par>
                                <p:cTn id="330" presetID="1" presetClass="exit" presetSubtype="0" fill="hold" nodeType="withEffect">
                                  <p:stCondLst>
                                    <p:cond delay="70000"/>
                                  </p:stCondLst>
                                  <p:childTnLst>
                                    <p:set>
                                      <p:cBhvr>
                                        <p:cTn id="331" dur="1" fill="hold">
                                          <p:stCondLst>
                                            <p:cond delay="0"/>
                                          </p:stCondLst>
                                        </p:cTn>
                                        <p:tgtEl>
                                          <p:spTgt spid="94"/>
                                        </p:tgtEl>
                                        <p:attrNameLst>
                                          <p:attrName>style.visibility</p:attrName>
                                        </p:attrNameLst>
                                      </p:cBhvr>
                                      <p:to>
                                        <p:strVal val="hidden"/>
                                      </p:to>
                                    </p:set>
                                  </p:childTnLst>
                                </p:cTn>
                              </p:par>
                              <p:par>
                                <p:cTn id="332" presetID="1" presetClass="entr" presetSubtype="0" fill="hold" nodeType="withEffect">
                                  <p:stCondLst>
                                    <p:cond delay="70000"/>
                                  </p:stCondLst>
                                  <p:childTnLst>
                                    <p:set>
                                      <p:cBhvr>
                                        <p:cTn id="333" dur="1" fill="hold">
                                          <p:stCondLst>
                                            <p:cond delay="0"/>
                                          </p:stCondLst>
                                        </p:cTn>
                                        <p:tgtEl>
                                          <p:spTgt spid="96"/>
                                        </p:tgtEl>
                                        <p:attrNameLst>
                                          <p:attrName>style.visibility</p:attrName>
                                        </p:attrNameLst>
                                      </p:cBhvr>
                                      <p:to>
                                        <p:strVal val="visible"/>
                                      </p:to>
                                    </p:set>
                                  </p:childTnLst>
                                </p:cTn>
                              </p:par>
                              <p:par>
                                <p:cTn id="334" presetID="1" presetClass="exit" presetSubtype="0" fill="hold" nodeType="withEffect">
                                  <p:stCondLst>
                                    <p:cond delay="70000"/>
                                  </p:stCondLst>
                                  <p:childTnLst>
                                    <p:set>
                                      <p:cBhvr>
                                        <p:cTn id="335" dur="1" fill="hold">
                                          <p:stCondLst>
                                            <p:cond delay="0"/>
                                          </p:stCondLst>
                                        </p:cTn>
                                        <p:tgtEl>
                                          <p:spTgt spid="95"/>
                                        </p:tgtEl>
                                        <p:attrNameLst>
                                          <p:attrName>style.visibility</p:attrName>
                                        </p:attrNameLst>
                                      </p:cBhvr>
                                      <p:to>
                                        <p:strVal val="hidden"/>
                                      </p:to>
                                    </p:set>
                                  </p:childTnLst>
                                </p:cTn>
                              </p:par>
                              <p:par>
                                <p:cTn id="336" presetID="1" presetClass="entr" presetSubtype="0" fill="hold" nodeType="withEffect">
                                  <p:stCondLst>
                                    <p:cond delay="70000"/>
                                  </p:stCondLst>
                                  <p:childTnLst>
                                    <p:set>
                                      <p:cBhvr>
                                        <p:cTn id="337" dur="1" fill="hold">
                                          <p:stCondLst>
                                            <p:cond delay="0"/>
                                          </p:stCondLst>
                                        </p:cTn>
                                        <p:tgtEl>
                                          <p:spTgt spid="85"/>
                                        </p:tgtEl>
                                        <p:attrNameLst>
                                          <p:attrName>style.visibility</p:attrName>
                                        </p:attrNameLst>
                                      </p:cBhvr>
                                      <p:to>
                                        <p:strVal val="visible"/>
                                      </p:to>
                                    </p:set>
                                  </p:childTnLst>
                                </p:cTn>
                              </p:par>
                              <p:par>
                                <p:cTn id="338" presetID="1" presetClass="entr" presetSubtype="0" fill="hold" nodeType="withEffect">
                                  <p:stCondLst>
                                    <p:cond delay="71000"/>
                                  </p:stCondLst>
                                  <p:childTnLst>
                                    <p:set>
                                      <p:cBhvr>
                                        <p:cTn id="339" dur="1" fill="hold">
                                          <p:stCondLst>
                                            <p:cond delay="0"/>
                                          </p:stCondLst>
                                        </p:cTn>
                                        <p:tgtEl>
                                          <p:spTgt spid="86"/>
                                        </p:tgtEl>
                                        <p:attrNameLst>
                                          <p:attrName>style.visibility</p:attrName>
                                        </p:attrNameLst>
                                      </p:cBhvr>
                                      <p:to>
                                        <p:strVal val="visible"/>
                                      </p:to>
                                    </p:set>
                                  </p:childTnLst>
                                </p:cTn>
                              </p:par>
                              <p:par>
                                <p:cTn id="340" presetID="1" presetClass="exit" presetSubtype="0" fill="hold" nodeType="withEffect">
                                  <p:stCondLst>
                                    <p:cond delay="71000"/>
                                  </p:stCondLst>
                                  <p:childTnLst>
                                    <p:set>
                                      <p:cBhvr>
                                        <p:cTn id="341" dur="1" fill="hold">
                                          <p:stCondLst>
                                            <p:cond delay="0"/>
                                          </p:stCondLst>
                                        </p:cTn>
                                        <p:tgtEl>
                                          <p:spTgt spid="85"/>
                                        </p:tgtEl>
                                        <p:attrNameLst>
                                          <p:attrName>style.visibility</p:attrName>
                                        </p:attrNameLst>
                                      </p:cBhvr>
                                      <p:to>
                                        <p:strVal val="hidden"/>
                                      </p:to>
                                    </p:set>
                                  </p:childTnLst>
                                </p:cTn>
                              </p:par>
                              <p:par>
                                <p:cTn id="342" presetID="1" presetClass="entr" presetSubtype="0" fill="hold" nodeType="withEffect">
                                  <p:stCondLst>
                                    <p:cond delay="72000"/>
                                  </p:stCondLst>
                                  <p:childTnLst>
                                    <p:set>
                                      <p:cBhvr>
                                        <p:cTn id="343" dur="1" fill="hold">
                                          <p:stCondLst>
                                            <p:cond delay="0"/>
                                          </p:stCondLst>
                                        </p:cTn>
                                        <p:tgtEl>
                                          <p:spTgt spid="87"/>
                                        </p:tgtEl>
                                        <p:attrNameLst>
                                          <p:attrName>style.visibility</p:attrName>
                                        </p:attrNameLst>
                                      </p:cBhvr>
                                      <p:to>
                                        <p:strVal val="visible"/>
                                      </p:to>
                                    </p:set>
                                  </p:childTnLst>
                                </p:cTn>
                              </p:par>
                              <p:par>
                                <p:cTn id="344" presetID="1" presetClass="exit" presetSubtype="0" fill="hold" nodeType="withEffect">
                                  <p:stCondLst>
                                    <p:cond delay="72000"/>
                                  </p:stCondLst>
                                  <p:childTnLst>
                                    <p:set>
                                      <p:cBhvr>
                                        <p:cTn id="345" dur="1" fill="hold">
                                          <p:stCondLst>
                                            <p:cond delay="0"/>
                                          </p:stCondLst>
                                        </p:cTn>
                                        <p:tgtEl>
                                          <p:spTgt spid="86"/>
                                        </p:tgtEl>
                                        <p:attrNameLst>
                                          <p:attrName>style.visibility</p:attrName>
                                        </p:attrNameLst>
                                      </p:cBhvr>
                                      <p:to>
                                        <p:strVal val="hidden"/>
                                      </p:to>
                                    </p:set>
                                  </p:childTnLst>
                                </p:cTn>
                              </p:par>
                              <p:par>
                                <p:cTn id="346" presetID="1" presetClass="entr" presetSubtype="0" fill="hold" nodeType="withEffect">
                                  <p:stCondLst>
                                    <p:cond delay="73000"/>
                                  </p:stCondLst>
                                  <p:childTnLst>
                                    <p:set>
                                      <p:cBhvr>
                                        <p:cTn id="347" dur="1" fill="hold">
                                          <p:stCondLst>
                                            <p:cond delay="0"/>
                                          </p:stCondLst>
                                        </p:cTn>
                                        <p:tgtEl>
                                          <p:spTgt spid="88"/>
                                        </p:tgtEl>
                                        <p:attrNameLst>
                                          <p:attrName>style.visibility</p:attrName>
                                        </p:attrNameLst>
                                      </p:cBhvr>
                                      <p:to>
                                        <p:strVal val="visible"/>
                                      </p:to>
                                    </p:set>
                                  </p:childTnLst>
                                </p:cTn>
                              </p:par>
                              <p:par>
                                <p:cTn id="348" presetID="1" presetClass="exit" presetSubtype="0" fill="hold" nodeType="withEffect">
                                  <p:stCondLst>
                                    <p:cond delay="73000"/>
                                  </p:stCondLst>
                                  <p:childTnLst>
                                    <p:set>
                                      <p:cBhvr>
                                        <p:cTn id="349" dur="1" fill="hold">
                                          <p:stCondLst>
                                            <p:cond delay="0"/>
                                          </p:stCondLst>
                                        </p:cTn>
                                        <p:tgtEl>
                                          <p:spTgt spid="87"/>
                                        </p:tgtEl>
                                        <p:attrNameLst>
                                          <p:attrName>style.visibility</p:attrName>
                                        </p:attrNameLst>
                                      </p:cBhvr>
                                      <p:to>
                                        <p:strVal val="hidden"/>
                                      </p:to>
                                    </p:set>
                                  </p:childTnLst>
                                </p:cTn>
                              </p:par>
                              <p:par>
                                <p:cTn id="350" presetID="1" presetClass="entr" presetSubtype="0" fill="hold" nodeType="withEffect">
                                  <p:stCondLst>
                                    <p:cond delay="74000"/>
                                  </p:stCondLst>
                                  <p:childTnLst>
                                    <p:set>
                                      <p:cBhvr>
                                        <p:cTn id="351" dur="1" fill="hold">
                                          <p:stCondLst>
                                            <p:cond delay="0"/>
                                          </p:stCondLst>
                                        </p:cTn>
                                        <p:tgtEl>
                                          <p:spTgt spid="89"/>
                                        </p:tgtEl>
                                        <p:attrNameLst>
                                          <p:attrName>style.visibility</p:attrName>
                                        </p:attrNameLst>
                                      </p:cBhvr>
                                      <p:to>
                                        <p:strVal val="visible"/>
                                      </p:to>
                                    </p:set>
                                  </p:childTnLst>
                                </p:cTn>
                              </p:par>
                              <p:par>
                                <p:cTn id="352" presetID="1" presetClass="exit" presetSubtype="0" fill="hold" nodeType="withEffect">
                                  <p:stCondLst>
                                    <p:cond delay="74000"/>
                                  </p:stCondLst>
                                  <p:childTnLst>
                                    <p:set>
                                      <p:cBhvr>
                                        <p:cTn id="353" dur="1" fill="hold">
                                          <p:stCondLst>
                                            <p:cond delay="0"/>
                                          </p:stCondLst>
                                        </p:cTn>
                                        <p:tgtEl>
                                          <p:spTgt spid="88"/>
                                        </p:tgtEl>
                                        <p:attrNameLst>
                                          <p:attrName>style.visibility</p:attrName>
                                        </p:attrNameLst>
                                      </p:cBhvr>
                                      <p:to>
                                        <p:strVal val="hidden"/>
                                      </p:to>
                                    </p:set>
                                  </p:childTnLst>
                                </p:cTn>
                              </p:par>
                              <p:par>
                                <p:cTn id="354" presetID="1" presetClass="entr" presetSubtype="0" fill="hold" nodeType="withEffect">
                                  <p:stCondLst>
                                    <p:cond delay="75000"/>
                                  </p:stCondLst>
                                  <p:childTnLst>
                                    <p:set>
                                      <p:cBhvr>
                                        <p:cTn id="355" dur="1" fill="hold">
                                          <p:stCondLst>
                                            <p:cond delay="0"/>
                                          </p:stCondLst>
                                        </p:cTn>
                                        <p:tgtEl>
                                          <p:spTgt spid="90"/>
                                        </p:tgtEl>
                                        <p:attrNameLst>
                                          <p:attrName>style.visibility</p:attrName>
                                        </p:attrNameLst>
                                      </p:cBhvr>
                                      <p:to>
                                        <p:strVal val="visible"/>
                                      </p:to>
                                    </p:set>
                                  </p:childTnLst>
                                </p:cTn>
                              </p:par>
                              <p:par>
                                <p:cTn id="356" presetID="1" presetClass="exit" presetSubtype="0" fill="hold" nodeType="withEffect">
                                  <p:stCondLst>
                                    <p:cond delay="75000"/>
                                  </p:stCondLst>
                                  <p:childTnLst>
                                    <p:set>
                                      <p:cBhvr>
                                        <p:cTn id="357" dur="1" fill="hold">
                                          <p:stCondLst>
                                            <p:cond delay="0"/>
                                          </p:stCondLst>
                                        </p:cTn>
                                        <p:tgtEl>
                                          <p:spTgt spid="89"/>
                                        </p:tgtEl>
                                        <p:attrNameLst>
                                          <p:attrName>style.visibility</p:attrName>
                                        </p:attrNameLst>
                                      </p:cBhvr>
                                      <p:to>
                                        <p:strVal val="hidden"/>
                                      </p:to>
                                    </p:set>
                                  </p:childTnLst>
                                </p:cTn>
                              </p:par>
                              <p:par>
                                <p:cTn id="358" presetID="1" presetClass="entr" presetSubtype="0" fill="hold" nodeType="withEffect">
                                  <p:stCondLst>
                                    <p:cond delay="76000"/>
                                  </p:stCondLst>
                                  <p:childTnLst>
                                    <p:set>
                                      <p:cBhvr>
                                        <p:cTn id="359" dur="1" fill="hold">
                                          <p:stCondLst>
                                            <p:cond delay="0"/>
                                          </p:stCondLst>
                                        </p:cTn>
                                        <p:tgtEl>
                                          <p:spTgt spid="91"/>
                                        </p:tgtEl>
                                        <p:attrNameLst>
                                          <p:attrName>style.visibility</p:attrName>
                                        </p:attrNameLst>
                                      </p:cBhvr>
                                      <p:to>
                                        <p:strVal val="visible"/>
                                      </p:to>
                                    </p:set>
                                  </p:childTnLst>
                                </p:cTn>
                              </p:par>
                              <p:par>
                                <p:cTn id="360" presetID="1" presetClass="exit" presetSubtype="0" fill="hold" nodeType="withEffect">
                                  <p:stCondLst>
                                    <p:cond delay="76000"/>
                                  </p:stCondLst>
                                  <p:childTnLst>
                                    <p:set>
                                      <p:cBhvr>
                                        <p:cTn id="361" dur="1" fill="hold">
                                          <p:stCondLst>
                                            <p:cond delay="0"/>
                                          </p:stCondLst>
                                        </p:cTn>
                                        <p:tgtEl>
                                          <p:spTgt spid="90"/>
                                        </p:tgtEl>
                                        <p:attrNameLst>
                                          <p:attrName>style.visibility</p:attrName>
                                        </p:attrNameLst>
                                      </p:cBhvr>
                                      <p:to>
                                        <p:strVal val="hidden"/>
                                      </p:to>
                                    </p:set>
                                  </p:childTnLst>
                                </p:cTn>
                              </p:par>
                              <p:par>
                                <p:cTn id="362" presetID="1" presetClass="entr" presetSubtype="0" fill="hold" nodeType="withEffect">
                                  <p:stCondLst>
                                    <p:cond delay="77000"/>
                                  </p:stCondLst>
                                  <p:childTnLst>
                                    <p:set>
                                      <p:cBhvr>
                                        <p:cTn id="363" dur="1" fill="hold">
                                          <p:stCondLst>
                                            <p:cond delay="0"/>
                                          </p:stCondLst>
                                        </p:cTn>
                                        <p:tgtEl>
                                          <p:spTgt spid="92"/>
                                        </p:tgtEl>
                                        <p:attrNameLst>
                                          <p:attrName>style.visibility</p:attrName>
                                        </p:attrNameLst>
                                      </p:cBhvr>
                                      <p:to>
                                        <p:strVal val="visible"/>
                                      </p:to>
                                    </p:set>
                                  </p:childTnLst>
                                </p:cTn>
                              </p:par>
                              <p:par>
                                <p:cTn id="364" presetID="1" presetClass="exit" presetSubtype="0" fill="hold" nodeType="withEffect">
                                  <p:stCondLst>
                                    <p:cond delay="77000"/>
                                  </p:stCondLst>
                                  <p:childTnLst>
                                    <p:set>
                                      <p:cBhvr>
                                        <p:cTn id="365" dur="1" fill="hold">
                                          <p:stCondLst>
                                            <p:cond delay="0"/>
                                          </p:stCondLst>
                                        </p:cTn>
                                        <p:tgtEl>
                                          <p:spTgt spid="91"/>
                                        </p:tgtEl>
                                        <p:attrNameLst>
                                          <p:attrName>style.visibility</p:attrName>
                                        </p:attrNameLst>
                                      </p:cBhvr>
                                      <p:to>
                                        <p:strVal val="hidden"/>
                                      </p:to>
                                    </p:set>
                                  </p:childTnLst>
                                </p:cTn>
                              </p:par>
                              <p:par>
                                <p:cTn id="366" presetID="1" presetClass="entr" presetSubtype="0" fill="hold" nodeType="withEffect">
                                  <p:stCondLst>
                                    <p:cond delay="78000"/>
                                  </p:stCondLst>
                                  <p:childTnLst>
                                    <p:set>
                                      <p:cBhvr>
                                        <p:cTn id="367" dur="1" fill="hold">
                                          <p:stCondLst>
                                            <p:cond delay="0"/>
                                          </p:stCondLst>
                                        </p:cTn>
                                        <p:tgtEl>
                                          <p:spTgt spid="93"/>
                                        </p:tgtEl>
                                        <p:attrNameLst>
                                          <p:attrName>style.visibility</p:attrName>
                                        </p:attrNameLst>
                                      </p:cBhvr>
                                      <p:to>
                                        <p:strVal val="visible"/>
                                      </p:to>
                                    </p:set>
                                  </p:childTnLst>
                                </p:cTn>
                              </p:par>
                              <p:par>
                                <p:cTn id="368" presetID="1" presetClass="exit" presetSubtype="0" fill="hold" nodeType="withEffect">
                                  <p:stCondLst>
                                    <p:cond delay="78000"/>
                                  </p:stCondLst>
                                  <p:childTnLst>
                                    <p:set>
                                      <p:cBhvr>
                                        <p:cTn id="369" dur="1" fill="hold">
                                          <p:stCondLst>
                                            <p:cond delay="0"/>
                                          </p:stCondLst>
                                        </p:cTn>
                                        <p:tgtEl>
                                          <p:spTgt spid="92"/>
                                        </p:tgtEl>
                                        <p:attrNameLst>
                                          <p:attrName>style.visibility</p:attrName>
                                        </p:attrNameLst>
                                      </p:cBhvr>
                                      <p:to>
                                        <p:strVal val="hidden"/>
                                      </p:to>
                                    </p:set>
                                  </p:childTnLst>
                                </p:cTn>
                              </p:par>
                              <p:par>
                                <p:cTn id="370" presetID="1" presetClass="entr" presetSubtype="0" fill="hold" nodeType="withEffect">
                                  <p:stCondLst>
                                    <p:cond delay="79000"/>
                                  </p:stCondLst>
                                  <p:childTnLst>
                                    <p:set>
                                      <p:cBhvr>
                                        <p:cTn id="371" dur="1" fill="hold">
                                          <p:stCondLst>
                                            <p:cond delay="0"/>
                                          </p:stCondLst>
                                        </p:cTn>
                                        <p:tgtEl>
                                          <p:spTgt spid="94"/>
                                        </p:tgtEl>
                                        <p:attrNameLst>
                                          <p:attrName>style.visibility</p:attrName>
                                        </p:attrNameLst>
                                      </p:cBhvr>
                                      <p:to>
                                        <p:strVal val="visible"/>
                                      </p:to>
                                    </p:set>
                                  </p:childTnLst>
                                </p:cTn>
                              </p:par>
                              <p:par>
                                <p:cTn id="372" presetID="1" presetClass="exit" presetSubtype="0" fill="hold" nodeType="withEffect">
                                  <p:stCondLst>
                                    <p:cond delay="79000"/>
                                  </p:stCondLst>
                                  <p:childTnLst>
                                    <p:set>
                                      <p:cBhvr>
                                        <p:cTn id="373" dur="1" fill="hold">
                                          <p:stCondLst>
                                            <p:cond delay="0"/>
                                          </p:stCondLst>
                                        </p:cTn>
                                        <p:tgtEl>
                                          <p:spTgt spid="93"/>
                                        </p:tgtEl>
                                        <p:attrNameLst>
                                          <p:attrName>style.visibility</p:attrName>
                                        </p:attrNameLst>
                                      </p:cBhvr>
                                      <p:to>
                                        <p:strVal val="hidden"/>
                                      </p:to>
                                    </p:set>
                                  </p:childTnLst>
                                </p:cTn>
                              </p:par>
                              <p:par>
                                <p:cTn id="374" presetID="1" presetClass="exit" presetSubtype="0" fill="hold" nodeType="withEffect">
                                  <p:stCondLst>
                                    <p:cond delay="80000"/>
                                  </p:stCondLst>
                                  <p:childTnLst>
                                    <p:set>
                                      <p:cBhvr>
                                        <p:cTn id="375" dur="1" fill="hold">
                                          <p:stCondLst>
                                            <p:cond delay="0"/>
                                          </p:stCondLst>
                                        </p:cTn>
                                        <p:tgtEl>
                                          <p:spTgt spid="94"/>
                                        </p:tgtEl>
                                        <p:attrNameLst>
                                          <p:attrName>style.visibility</p:attrName>
                                        </p:attrNameLst>
                                      </p:cBhvr>
                                      <p:to>
                                        <p:strVal val="hidden"/>
                                      </p:to>
                                    </p:set>
                                  </p:childTnLst>
                                </p:cTn>
                              </p:par>
                              <p:par>
                                <p:cTn id="376" presetID="1" presetClass="exit" presetSubtype="0" fill="hold" nodeType="withEffect">
                                  <p:stCondLst>
                                    <p:cond delay="80000"/>
                                  </p:stCondLst>
                                  <p:childTnLst>
                                    <p:set>
                                      <p:cBhvr>
                                        <p:cTn id="377" dur="1" fill="hold">
                                          <p:stCondLst>
                                            <p:cond delay="0"/>
                                          </p:stCondLst>
                                        </p:cTn>
                                        <p:tgtEl>
                                          <p:spTgt spid="96"/>
                                        </p:tgtEl>
                                        <p:attrNameLst>
                                          <p:attrName>style.visibility</p:attrName>
                                        </p:attrNameLst>
                                      </p:cBhvr>
                                      <p:to>
                                        <p:strVal val="hidden"/>
                                      </p:to>
                                    </p:set>
                                  </p:childTnLst>
                                </p:cTn>
                              </p:par>
                              <p:par>
                                <p:cTn id="378" presetID="1" presetClass="entr" presetSubtype="0" fill="hold" nodeType="withEffect">
                                  <p:stCondLst>
                                    <p:cond delay="80000"/>
                                  </p:stCondLst>
                                  <p:childTnLst>
                                    <p:set>
                                      <p:cBhvr>
                                        <p:cTn id="379" dur="1" fill="hold">
                                          <p:stCondLst>
                                            <p:cond delay="0"/>
                                          </p:stCondLst>
                                        </p:cTn>
                                        <p:tgtEl>
                                          <p:spTgt spid="97"/>
                                        </p:tgtEl>
                                        <p:attrNameLst>
                                          <p:attrName>style.visibility</p:attrName>
                                        </p:attrNameLst>
                                      </p:cBhvr>
                                      <p:to>
                                        <p:strVal val="visible"/>
                                      </p:to>
                                    </p:set>
                                  </p:childTnLst>
                                </p:cTn>
                              </p:par>
                              <p:par>
                                <p:cTn id="380" presetID="1" presetClass="entr" presetSubtype="0" fill="hold" nodeType="withEffect">
                                  <p:stCondLst>
                                    <p:cond delay="80000"/>
                                  </p:stCondLst>
                                  <p:childTnLst>
                                    <p:set>
                                      <p:cBhvr>
                                        <p:cTn id="381" dur="1" fill="hold">
                                          <p:stCondLst>
                                            <p:cond delay="0"/>
                                          </p:stCondLst>
                                        </p:cTn>
                                        <p:tgtEl>
                                          <p:spTgt spid="85"/>
                                        </p:tgtEl>
                                        <p:attrNameLst>
                                          <p:attrName>style.visibility</p:attrName>
                                        </p:attrNameLst>
                                      </p:cBhvr>
                                      <p:to>
                                        <p:strVal val="visible"/>
                                      </p:to>
                                    </p:set>
                                  </p:childTnLst>
                                </p:cTn>
                              </p:par>
                              <p:par>
                                <p:cTn id="382" presetID="1" presetClass="entr" presetSubtype="0" fill="hold" nodeType="withEffect">
                                  <p:stCondLst>
                                    <p:cond delay="81000"/>
                                  </p:stCondLst>
                                  <p:childTnLst>
                                    <p:set>
                                      <p:cBhvr>
                                        <p:cTn id="383" dur="1" fill="hold">
                                          <p:stCondLst>
                                            <p:cond delay="0"/>
                                          </p:stCondLst>
                                        </p:cTn>
                                        <p:tgtEl>
                                          <p:spTgt spid="86"/>
                                        </p:tgtEl>
                                        <p:attrNameLst>
                                          <p:attrName>style.visibility</p:attrName>
                                        </p:attrNameLst>
                                      </p:cBhvr>
                                      <p:to>
                                        <p:strVal val="visible"/>
                                      </p:to>
                                    </p:set>
                                  </p:childTnLst>
                                </p:cTn>
                              </p:par>
                              <p:par>
                                <p:cTn id="384" presetID="1" presetClass="exit" presetSubtype="0" fill="hold" nodeType="withEffect">
                                  <p:stCondLst>
                                    <p:cond delay="81000"/>
                                  </p:stCondLst>
                                  <p:childTnLst>
                                    <p:set>
                                      <p:cBhvr>
                                        <p:cTn id="385" dur="1" fill="hold">
                                          <p:stCondLst>
                                            <p:cond delay="0"/>
                                          </p:stCondLst>
                                        </p:cTn>
                                        <p:tgtEl>
                                          <p:spTgt spid="85"/>
                                        </p:tgtEl>
                                        <p:attrNameLst>
                                          <p:attrName>style.visibility</p:attrName>
                                        </p:attrNameLst>
                                      </p:cBhvr>
                                      <p:to>
                                        <p:strVal val="hidden"/>
                                      </p:to>
                                    </p:set>
                                  </p:childTnLst>
                                </p:cTn>
                              </p:par>
                              <p:par>
                                <p:cTn id="386" presetID="1" presetClass="entr" presetSubtype="0" fill="hold" nodeType="withEffect">
                                  <p:stCondLst>
                                    <p:cond delay="82000"/>
                                  </p:stCondLst>
                                  <p:childTnLst>
                                    <p:set>
                                      <p:cBhvr>
                                        <p:cTn id="387" dur="1" fill="hold">
                                          <p:stCondLst>
                                            <p:cond delay="0"/>
                                          </p:stCondLst>
                                        </p:cTn>
                                        <p:tgtEl>
                                          <p:spTgt spid="87"/>
                                        </p:tgtEl>
                                        <p:attrNameLst>
                                          <p:attrName>style.visibility</p:attrName>
                                        </p:attrNameLst>
                                      </p:cBhvr>
                                      <p:to>
                                        <p:strVal val="visible"/>
                                      </p:to>
                                    </p:set>
                                  </p:childTnLst>
                                </p:cTn>
                              </p:par>
                              <p:par>
                                <p:cTn id="388" presetID="1" presetClass="exit" presetSubtype="0" fill="hold" nodeType="withEffect">
                                  <p:stCondLst>
                                    <p:cond delay="82000"/>
                                  </p:stCondLst>
                                  <p:childTnLst>
                                    <p:set>
                                      <p:cBhvr>
                                        <p:cTn id="389" dur="1" fill="hold">
                                          <p:stCondLst>
                                            <p:cond delay="0"/>
                                          </p:stCondLst>
                                        </p:cTn>
                                        <p:tgtEl>
                                          <p:spTgt spid="86"/>
                                        </p:tgtEl>
                                        <p:attrNameLst>
                                          <p:attrName>style.visibility</p:attrName>
                                        </p:attrNameLst>
                                      </p:cBhvr>
                                      <p:to>
                                        <p:strVal val="hidden"/>
                                      </p:to>
                                    </p:set>
                                  </p:childTnLst>
                                </p:cTn>
                              </p:par>
                              <p:par>
                                <p:cTn id="390" presetID="1" presetClass="entr" presetSubtype="0" fill="hold" nodeType="withEffect">
                                  <p:stCondLst>
                                    <p:cond delay="83000"/>
                                  </p:stCondLst>
                                  <p:childTnLst>
                                    <p:set>
                                      <p:cBhvr>
                                        <p:cTn id="391" dur="1" fill="hold">
                                          <p:stCondLst>
                                            <p:cond delay="0"/>
                                          </p:stCondLst>
                                        </p:cTn>
                                        <p:tgtEl>
                                          <p:spTgt spid="88"/>
                                        </p:tgtEl>
                                        <p:attrNameLst>
                                          <p:attrName>style.visibility</p:attrName>
                                        </p:attrNameLst>
                                      </p:cBhvr>
                                      <p:to>
                                        <p:strVal val="visible"/>
                                      </p:to>
                                    </p:set>
                                  </p:childTnLst>
                                </p:cTn>
                              </p:par>
                              <p:par>
                                <p:cTn id="392" presetID="1" presetClass="exit" presetSubtype="0" fill="hold" nodeType="withEffect">
                                  <p:stCondLst>
                                    <p:cond delay="83000"/>
                                  </p:stCondLst>
                                  <p:childTnLst>
                                    <p:set>
                                      <p:cBhvr>
                                        <p:cTn id="393" dur="1" fill="hold">
                                          <p:stCondLst>
                                            <p:cond delay="0"/>
                                          </p:stCondLst>
                                        </p:cTn>
                                        <p:tgtEl>
                                          <p:spTgt spid="87"/>
                                        </p:tgtEl>
                                        <p:attrNameLst>
                                          <p:attrName>style.visibility</p:attrName>
                                        </p:attrNameLst>
                                      </p:cBhvr>
                                      <p:to>
                                        <p:strVal val="hidden"/>
                                      </p:to>
                                    </p:set>
                                  </p:childTnLst>
                                </p:cTn>
                              </p:par>
                              <p:par>
                                <p:cTn id="394" presetID="1" presetClass="entr" presetSubtype="0" fill="hold" nodeType="withEffect">
                                  <p:stCondLst>
                                    <p:cond delay="84000"/>
                                  </p:stCondLst>
                                  <p:childTnLst>
                                    <p:set>
                                      <p:cBhvr>
                                        <p:cTn id="395" dur="1" fill="hold">
                                          <p:stCondLst>
                                            <p:cond delay="0"/>
                                          </p:stCondLst>
                                        </p:cTn>
                                        <p:tgtEl>
                                          <p:spTgt spid="89"/>
                                        </p:tgtEl>
                                        <p:attrNameLst>
                                          <p:attrName>style.visibility</p:attrName>
                                        </p:attrNameLst>
                                      </p:cBhvr>
                                      <p:to>
                                        <p:strVal val="visible"/>
                                      </p:to>
                                    </p:set>
                                  </p:childTnLst>
                                </p:cTn>
                              </p:par>
                              <p:par>
                                <p:cTn id="396" presetID="1" presetClass="exit" presetSubtype="0" fill="hold" nodeType="withEffect">
                                  <p:stCondLst>
                                    <p:cond delay="84000"/>
                                  </p:stCondLst>
                                  <p:childTnLst>
                                    <p:set>
                                      <p:cBhvr>
                                        <p:cTn id="397" dur="1" fill="hold">
                                          <p:stCondLst>
                                            <p:cond delay="0"/>
                                          </p:stCondLst>
                                        </p:cTn>
                                        <p:tgtEl>
                                          <p:spTgt spid="88"/>
                                        </p:tgtEl>
                                        <p:attrNameLst>
                                          <p:attrName>style.visibility</p:attrName>
                                        </p:attrNameLst>
                                      </p:cBhvr>
                                      <p:to>
                                        <p:strVal val="hidden"/>
                                      </p:to>
                                    </p:set>
                                  </p:childTnLst>
                                </p:cTn>
                              </p:par>
                              <p:par>
                                <p:cTn id="398" presetID="1" presetClass="entr" presetSubtype="0" fill="hold" nodeType="withEffect">
                                  <p:stCondLst>
                                    <p:cond delay="85000"/>
                                  </p:stCondLst>
                                  <p:childTnLst>
                                    <p:set>
                                      <p:cBhvr>
                                        <p:cTn id="399" dur="1" fill="hold">
                                          <p:stCondLst>
                                            <p:cond delay="0"/>
                                          </p:stCondLst>
                                        </p:cTn>
                                        <p:tgtEl>
                                          <p:spTgt spid="90"/>
                                        </p:tgtEl>
                                        <p:attrNameLst>
                                          <p:attrName>style.visibility</p:attrName>
                                        </p:attrNameLst>
                                      </p:cBhvr>
                                      <p:to>
                                        <p:strVal val="visible"/>
                                      </p:to>
                                    </p:set>
                                  </p:childTnLst>
                                </p:cTn>
                              </p:par>
                              <p:par>
                                <p:cTn id="400" presetID="1" presetClass="exit" presetSubtype="0" fill="hold" nodeType="withEffect">
                                  <p:stCondLst>
                                    <p:cond delay="85000"/>
                                  </p:stCondLst>
                                  <p:childTnLst>
                                    <p:set>
                                      <p:cBhvr>
                                        <p:cTn id="401" dur="1" fill="hold">
                                          <p:stCondLst>
                                            <p:cond delay="0"/>
                                          </p:stCondLst>
                                        </p:cTn>
                                        <p:tgtEl>
                                          <p:spTgt spid="89"/>
                                        </p:tgtEl>
                                        <p:attrNameLst>
                                          <p:attrName>style.visibility</p:attrName>
                                        </p:attrNameLst>
                                      </p:cBhvr>
                                      <p:to>
                                        <p:strVal val="hidden"/>
                                      </p:to>
                                    </p:set>
                                  </p:childTnLst>
                                </p:cTn>
                              </p:par>
                              <p:par>
                                <p:cTn id="402" presetID="1" presetClass="entr" presetSubtype="0" fill="hold" nodeType="withEffect">
                                  <p:stCondLst>
                                    <p:cond delay="86000"/>
                                  </p:stCondLst>
                                  <p:childTnLst>
                                    <p:set>
                                      <p:cBhvr>
                                        <p:cTn id="403" dur="1" fill="hold">
                                          <p:stCondLst>
                                            <p:cond delay="0"/>
                                          </p:stCondLst>
                                        </p:cTn>
                                        <p:tgtEl>
                                          <p:spTgt spid="91"/>
                                        </p:tgtEl>
                                        <p:attrNameLst>
                                          <p:attrName>style.visibility</p:attrName>
                                        </p:attrNameLst>
                                      </p:cBhvr>
                                      <p:to>
                                        <p:strVal val="visible"/>
                                      </p:to>
                                    </p:set>
                                  </p:childTnLst>
                                </p:cTn>
                              </p:par>
                              <p:par>
                                <p:cTn id="404" presetID="1" presetClass="exit" presetSubtype="0" fill="hold" nodeType="withEffect">
                                  <p:stCondLst>
                                    <p:cond delay="86000"/>
                                  </p:stCondLst>
                                  <p:childTnLst>
                                    <p:set>
                                      <p:cBhvr>
                                        <p:cTn id="405" dur="1" fill="hold">
                                          <p:stCondLst>
                                            <p:cond delay="0"/>
                                          </p:stCondLst>
                                        </p:cTn>
                                        <p:tgtEl>
                                          <p:spTgt spid="90"/>
                                        </p:tgtEl>
                                        <p:attrNameLst>
                                          <p:attrName>style.visibility</p:attrName>
                                        </p:attrNameLst>
                                      </p:cBhvr>
                                      <p:to>
                                        <p:strVal val="hidden"/>
                                      </p:to>
                                    </p:set>
                                  </p:childTnLst>
                                </p:cTn>
                              </p:par>
                              <p:par>
                                <p:cTn id="406" presetID="1" presetClass="entr" presetSubtype="0" fill="hold" nodeType="withEffect">
                                  <p:stCondLst>
                                    <p:cond delay="87000"/>
                                  </p:stCondLst>
                                  <p:childTnLst>
                                    <p:set>
                                      <p:cBhvr>
                                        <p:cTn id="407" dur="1" fill="hold">
                                          <p:stCondLst>
                                            <p:cond delay="0"/>
                                          </p:stCondLst>
                                        </p:cTn>
                                        <p:tgtEl>
                                          <p:spTgt spid="92"/>
                                        </p:tgtEl>
                                        <p:attrNameLst>
                                          <p:attrName>style.visibility</p:attrName>
                                        </p:attrNameLst>
                                      </p:cBhvr>
                                      <p:to>
                                        <p:strVal val="visible"/>
                                      </p:to>
                                    </p:set>
                                  </p:childTnLst>
                                </p:cTn>
                              </p:par>
                              <p:par>
                                <p:cTn id="408" presetID="1" presetClass="exit" presetSubtype="0" fill="hold" nodeType="withEffect">
                                  <p:stCondLst>
                                    <p:cond delay="87000"/>
                                  </p:stCondLst>
                                  <p:childTnLst>
                                    <p:set>
                                      <p:cBhvr>
                                        <p:cTn id="409" dur="1" fill="hold">
                                          <p:stCondLst>
                                            <p:cond delay="0"/>
                                          </p:stCondLst>
                                        </p:cTn>
                                        <p:tgtEl>
                                          <p:spTgt spid="91"/>
                                        </p:tgtEl>
                                        <p:attrNameLst>
                                          <p:attrName>style.visibility</p:attrName>
                                        </p:attrNameLst>
                                      </p:cBhvr>
                                      <p:to>
                                        <p:strVal val="hidden"/>
                                      </p:to>
                                    </p:set>
                                  </p:childTnLst>
                                </p:cTn>
                              </p:par>
                              <p:par>
                                <p:cTn id="410" presetID="1" presetClass="entr" presetSubtype="0" fill="hold" nodeType="withEffect">
                                  <p:stCondLst>
                                    <p:cond delay="88000"/>
                                  </p:stCondLst>
                                  <p:childTnLst>
                                    <p:set>
                                      <p:cBhvr>
                                        <p:cTn id="411" dur="1" fill="hold">
                                          <p:stCondLst>
                                            <p:cond delay="0"/>
                                          </p:stCondLst>
                                        </p:cTn>
                                        <p:tgtEl>
                                          <p:spTgt spid="93"/>
                                        </p:tgtEl>
                                        <p:attrNameLst>
                                          <p:attrName>style.visibility</p:attrName>
                                        </p:attrNameLst>
                                      </p:cBhvr>
                                      <p:to>
                                        <p:strVal val="visible"/>
                                      </p:to>
                                    </p:set>
                                  </p:childTnLst>
                                </p:cTn>
                              </p:par>
                              <p:par>
                                <p:cTn id="412" presetID="1" presetClass="exit" presetSubtype="0" fill="hold" nodeType="withEffect">
                                  <p:stCondLst>
                                    <p:cond delay="88000"/>
                                  </p:stCondLst>
                                  <p:childTnLst>
                                    <p:set>
                                      <p:cBhvr>
                                        <p:cTn id="413" dur="1" fill="hold">
                                          <p:stCondLst>
                                            <p:cond delay="0"/>
                                          </p:stCondLst>
                                        </p:cTn>
                                        <p:tgtEl>
                                          <p:spTgt spid="92"/>
                                        </p:tgtEl>
                                        <p:attrNameLst>
                                          <p:attrName>style.visibility</p:attrName>
                                        </p:attrNameLst>
                                      </p:cBhvr>
                                      <p:to>
                                        <p:strVal val="hidden"/>
                                      </p:to>
                                    </p:set>
                                  </p:childTnLst>
                                </p:cTn>
                              </p:par>
                              <p:par>
                                <p:cTn id="414" presetID="1" presetClass="entr" presetSubtype="0" fill="hold" nodeType="withEffect">
                                  <p:stCondLst>
                                    <p:cond delay="89000"/>
                                  </p:stCondLst>
                                  <p:childTnLst>
                                    <p:set>
                                      <p:cBhvr>
                                        <p:cTn id="415" dur="1" fill="hold">
                                          <p:stCondLst>
                                            <p:cond delay="0"/>
                                          </p:stCondLst>
                                        </p:cTn>
                                        <p:tgtEl>
                                          <p:spTgt spid="94"/>
                                        </p:tgtEl>
                                        <p:attrNameLst>
                                          <p:attrName>style.visibility</p:attrName>
                                        </p:attrNameLst>
                                      </p:cBhvr>
                                      <p:to>
                                        <p:strVal val="visible"/>
                                      </p:to>
                                    </p:set>
                                  </p:childTnLst>
                                </p:cTn>
                              </p:par>
                              <p:par>
                                <p:cTn id="416" presetID="1" presetClass="exit" presetSubtype="0" fill="hold" nodeType="withEffect">
                                  <p:stCondLst>
                                    <p:cond delay="89000"/>
                                  </p:stCondLst>
                                  <p:childTnLst>
                                    <p:set>
                                      <p:cBhvr>
                                        <p:cTn id="417" dur="1" fill="hold">
                                          <p:stCondLst>
                                            <p:cond delay="0"/>
                                          </p:stCondLst>
                                        </p:cTn>
                                        <p:tgtEl>
                                          <p:spTgt spid="93"/>
                                        </p:tgtEl>
                                        <p:attrNameLst>
                                          <p:attrName>style.visibility</p:attrName>
                                        </p:attrNameLst>
                                      </p:cBhvr>
                                      <p:to>
                                        <p:strVal val="hidden"/>
                                      </p:to>
                                    </p:set>
                                  </p:childTnLst>
                                </p:cTn>
                              </p:par>
                              <p:par>
                                <p:cTn id="418" presetID="1" presetClass="exit" presetSubtype="0" fill="hold" nodeType="withEffect">
                                  <p:stCondLst>
                                    <p:cond delay="90000"/>
                                  </p:stCondLst>
                                  <p:childTnLst>
                                    <p:set>
                                      <p:cBhvr>
                                        <p:cTn id="419" dur="1" fill="hold">
                                          <p:stCondLst>
                                            <p:cond delay="0"/>
                                          </p:stCondLst>
                                        </p:cTn>
                                        <p:tgtEl>
                                          <p:spTgt spid="94"/>
                                        </p:tgtEl>
                                        <p:attrNameLst>
                                          <p:attrName>style.visibility</p:attrName>
                                        </p:attrNameLst>
                                      </p:cBhvr>
                                      <p:to>
                                        <p:strVal val="hidden"/>
                                      </p:to>
                                    </p:set>
                                  </p:childTnLst>
                                </p:cTn>
                              </p:par>
                              <p:par>
                                <p:cTn id="420" presetID="1" presetClass="entr" presetSubtype="0" fill="hold" nodeType="withEffect">
                                  <p:stCondLst>
                                    <p:cond delay="90000"/>
                                  </p:stCondLst>
                                  <p:childTnLst>
                                    <p:set>
                                      <p:cBhvr>
                                        <p:cTn id="421" dur="1" fill="hold">
                                          <p:stCondLst>
                                            <p:cond delay="0"/>
                                          </p:stCondLst>
                                        </p:cTn>
                                        <p:tgtEl>
                                          <p:spTgt spid="98"/>
                                        </p:tgtEl>
                                        <p:attrNameLst>
                                          <p:attrName>style.visibility</p:attrName>
                                        </p:attrNameLst>
                                      </p:cBhvr>
                                      <p:to>
                                        <p:strVal val="visible"/>
                                      </p:to>
                                    </p:set>
                                  </p:childTnLst>
                                </p:cTn>
                              </p:par>
                              <p:par>
                                <p:cTn id="422" presetID="1" presetClass="exit" presetSubtype="0" fill="hold" nodeType="withEffect">
                                  <p:stCondLst>
                                    <p:cond delay="90000"/>
                                  </p:stCondLst>
                                  <p:childTnLst>
                                    <p:set>
                                      <p:cBhvr>
                                        <p:cTn id="423" dur="1" fill="hold">
                                          <p:stCondLst>
                                            <p:cond delay="0"/>
                                          </p:stCondLst>
                                        </p:cTn>
                                        <p:tgtEl>
                                          <p:spTgt spid="97"/>
                                        </p:tgtEl>
                                        <p:attrNameLst>
                                          <p:attrName>style.visibility</p:attrName>
                                        </p:attrNameLst>
                                      </p:cBhvr>
                                      <p:to>
                                        <p:strVal val="hidden"/>
                                      </p:to>
                                    </p:set>
                                  </p:childTnLst>
                                </p:cTn>
                              </p:par>
                              <p:par>
                                <p:cTn id="424" presetID="1" presetClass="entr" presetSubtype="0" fill="hold" nodeType="withEffect">
                                  <p:stCondLst>
                                    <p:cond delay="90000"/>
                                  </p:stCondLst>
                                  <p:childTnLst>
                                    <p:set>
                                      <p:cBhvr>
                                        <p:cTn id="425" dur="1" fill="hold">
                                          <p:stCondLst>
                                            <p:cond delay="0"/>
                                          </p:stCondLst>
                                        </p:cTn>
                                        <p:tgtEl>
                                          <p:spTgt spid="85"/>
                                        </p:tgtEl>
                                        <p:attrNameLst>
                                          <p:attrName>style.visibility</p:attrName>
                                        </p:attrNameLst>
                                      </p:cBhvr>
                                      <p:to>
                                        <p:strVal val="visible"/>
                                      </p:to>
                                    </p:set>
                                  </p:childTnLst>
                                </p:cTn>
                              </p:par>
                              <p:par>
                                <p:cTn id="426" presetID="1" presetClass="entr" presetSubtype="0" fill="hold" nodeType="withEffect">
                                  <p:stCondLst>
                                    <p:cond delay="91000"/>
                                  </p:stCondLst>
                                  <p:childTnLst>
                                    <p:set>
                                      <p:cBhvr>
                                        <p:cTn id="427" dur="1" fill="hold">
                                          <p:stCondLst>
                                            <p:cond delay="0"/>
                                          </p:stCondLst>
                                        </p:cTn>
                                        <p:tgtEl>
                                          <p:spTgt spid="86"/>
                                        </p:tgtEl>
                                        <p:attrNameLst>
                                          <p:attrName>style.visibility</p:attrName>
                                        </p:attrNameLst>
                                      </p:cBhvr>
                                      <p:to>
                                        <p:strVal val="visible"/>
                                      </p:to>
                                    </p:set>
                                  </p:childTnLst>
                                </p:cTn>
                              </p:par>
                              <p:par>
                                <p:cTn id="428" presetID="1" presetClass="exit" presetSubtype="0" fill="hold" nodeType="withEffect">
                                  <p:stCondLst>
                                    <p:cond delay="91000"/>
                                  </p:stCondLst>
                                  <p:childTnLst>
                                    <p:set>
                                      <p:cBhvr>
                                        <p:cTn id="429" dur="1" fill="hold">
                                          <p:stCondLst>
                                            <p:cond delay="0"/>
                                          </p:stCondLst>
                                        </p:cTn>
                                        <p:tgtEl>
                                          <p:spTgt spid="85"/>
                                        </p:tgtEl>
                                        <p:attrNameLst>
                                          <p:attrName>style.visibility</p:attrName>
                                        </p:attrNameLst>
                                      </p:cBhvr>
                                      <p:to>
                                        <p:strVal val="hidden"/>
                                      </p:to>
                                    </p:set>
                                  </p:childTnLst>
                                </p:cTn>
                              </p:par>
                              <p:par>
                                <p:cTn id="430" presetID="1" presetClass="entr" presetSubtype="0" fill="hold" nodeType="withEffect">
                                  <p:stCondLst>
                                    <p:cond delay="92000"/>
                                  </p:stCondLst>
                                  <p:childTnLst>
                                    <p:set>
                                      <p:cBhvr>
                                        <p:cTn id="431" dur="1" fill="hold">
                                          <p:stCondLst>
                                            <p:cond delay="0"/>
                                          </p:stCondLst>
                                        </p:cTn>
                                        <p:tgtEl>
                                          <p:spTgt spid="87"/>
                                        </p:tgtEl>
                                        <p:attrNameLst>
                                          <p:attrName>style.visibility</p:attrName>
                                        </p:attrNameLst>
                                      </p:cBhvr>
                                      <p:to>
                                        <p:strVal val="visible"/>
                                      </p:to>
                                    </p:set>
                                  </p:childTnLst>
                                </p:cTn>
                              </p:par>
                              <p:par>
                                <p:cTn id="432" presetID="1" presetClass="exit" presetSubtype="0" fill="hold" nodeType="withEffect">
                                  <p:stCondLst>
                                    <p:cond delay="92000"/>
                                  </p:stCondLst>
                                  <p:childTnLst>
                                    <p:set>
                                      <p:cBhvr>
                                        <p:cTn id="433" dur="1" fill="hold">
                                          <p:stCondLst>
                                            <p:cond delay="0"/>
                                          </p:stCondLst>
                                        </p:cTn>
                                        <p:tgtEl>
                                          <p:spTgt spid="86"/>
                                        </p:tgtEl>
                                        <p:attrNameLst>
                                          <p:attrName>style.visibility</p:attrName>
                                        </p:attrNameLst>
                                      </p:cBhvr>
                                      <p:to>
                                        <p:strVal val="hidden"/>
                                      </p:to>
                                    </p:set>
                                  </p:childTnLst>
                                </p:cTn>
                              </p:par>
                              <p:par>
                                <p:cTn id="434" presetID="1" presetClass="entr" presetSubtype="0" fill="hold" nodeType="withEffect">
                                  <p:stCondLst>
                                    <p:cond delay="93000"/>
                                  </p:stCondLst>
                                  <p:childTnLst>
                                    <p:set>
                                      <p:cBhvr>
                                        <p:cTn id="435" dur="1" fill="hold">
                                          <p:stCondLst>
                                            <p:cond delay="0"/>
                                          </p:stCondLst>
                                        </p:cTn>
                                        <p:tgtEl>
                                          <p:spTgt spid="88"/>
                                        </p:tgtEl>
                                        <p:attrNameLst>
                                          <p:attrName>style.visibility</p:attrName>
                                        </p:attrNameLst>
                                      </p:cBhvr>
                                      <p:to>
                                        <p:strVal val="visible"/>
                                      </p:to>
                                    </p:set>
                                  </p:childTnLst>
                                </p:cTn>
                              </p:par>
                              <p:par>
                                <p:cTn id="436" presetID="1" presetClass="exit" presetSubtype="0" fill="hold" nodeType="withEffect">
                                  <p:stCondLst>
                                    <p:cond delay="93000"/>
                                  </p:stCondLst>
                                  <p:childTnLst>
                                    <p:set>
                                      <p:cBhvr>
                                        <p:cTn id="437" dur="1" fill="hold">
                                          <p:stCondLst>
                                            <p:cond delay="0"/>
                                          </p:stCondLst>
                                        </p:cTn>
                                        <p:tgtEl>
                                          <p:spTgt spid="87"/>
                                        </p:tgtEl>
                                        <p:attrNameLst>
                                          <p:attrName>style.visibility</p:attrName>
                                        </p:attrNameLst>
                                      </p:cBhvr>
                                      <p:to>
                                        <p:strVal val="hidden"/>
                                      </p:to>
                                    </p:set>
                                  </p:childTnLst>
                                </p:cTn>
                              </p:par>
                              <p:par>
                                <p:cTn id="438" presetID="1" presetClass="entr" presetSubtype="0" fill="hold" nodeType="withEffect">
                                  <p:stCondLst>
                                    <p:cond delay="94000"/>
                                  </p:stCondLst>
                                  <p:childTnLst>
                                    <p:set>
                                      <p:cBhvr>
                                        <p:cTn id="439" dur="1" fill="hold">
                                          <p:stCondLst>
                                            <p:cond delay="0"/>
                                          </p:stCondLst>
                                        </p:cTn>
                                        <p:tgtEl>
                                          <p:spTgt spid="89"/>
                                        </p:tgtEl>
                                        <p:attrNameLst>
                                          <p:attrName>style.visibility</p:attrName>
                                        </p:attrNameLst>
                                      </p:cBhvr>
                                      <p:to>
                                        <p:strVal val="visible"/>
                                      </p:to>
                                    </p:set>
                                  </p:childTnLst>
                                </p:cTn>
                              </p:par>
                              <p:par>
                                <p:cTn id="440" presetID="1" presetClass="exit" presetSubtype="0" fill="hold" nodeType="withEffect">
                                  <p:stCondLst>
                                    <p:cond delay="94000"/>
                                  </p:stCondLst>
                                  <p:childTnLst>
                                    <p:set>
                                      <p:cBhvr>
                                        <p:cTn id="441" dur="1" fill="hold">
                                          <p:stCondLst>
                                            <p:cond delay="0"/>
                                          </p:stCondLst>
                                        </p:cTn>
                                        <p:tgtEl>
                                          <p:spTgt spid="88"/>
                                        </p:tgtEl>
                                        <p:attrNameLst>
                                          <p:attrName>style.visibility</p:attrName>
                                        </p:attrNameLst>
                                      </p:cBhvr>
                                      <p:to>
                                        <p:strVal val="hidden"/>
                                      </p:to>
                                    </p:set>
                                  </p:childTnLst>
                                </p:cTn>
                              </p:par>
                              <p:par>
                                <p:cTn id="442" presetID="1" presetClass="entr" presetSubtype="0" fill="hold" nodeType="withEffect">
                                  <p:stCondLst>
                                    <p:cond delay="95000"/>
                                  </p:stCondLst>
                                  <p:childTnLst>
                                    <p:set>
                                      <p:cBhvr>
                                        <p:cTn id="443" dur="1" fill="hold">
                                          <p:stCondLst>
                                            <p:cond delay="0"/>
                                          </p:stCondLst>
                                        </p:cTn>
                                        <p:tgtEl>
                                          <p:spTgt spid="90"/>
                                        </p:tgtEl>
                                        <p:attrNameLst>
                                          <p:attrName>style.visibility</p:attrName>
                                        </p:attrNameLst>
                                      </p:cBhvr>
                                      <p:to>
                                        <p:strVal val="visible"/>
                                      </p:to>
                                    </p:set>
                                  </p:childTnLst>
                                </p:cTn>
                              </p:par>
                              <p:par>
                                <p:cTn id="444" presetID="1" presetClass="exit" presetSubtype="0" fill="hold" nodeType="withEffect">
                                  <p:stCondLst>
                                    <p:cond delay="95000"/>
                                  </p:stCondLst>
                                  <p:childTnLst>
                                    <p:set>
                                      <p:cBhvr>
                                        <p:cTn id="445" dur="1" fill="hold">
                                          <p:stCondLst>
                                            <p:cond delay="0"/>
                                          </p:stCondLst>
                                        </p:cTn>
                                        <p:tgtEl>
                                          <p:spTgt spid="89"/>
                                        </p:tgtEl>
                                        <p:attrNameLst>
                                          <p:attrName>style.visibility</p:attrName>
                                        </p:attrNameLst>
                                      </p:cBhvr>
                                      <p:to>
                                        <p:strVal val="hidden"/>
                                      </p:to>
                                    </p:set>
                                  </p:childTnLst>
                                </p:cTn>
                              </p:par>
                              <p:par>
                                <p:cTn id="446" presetID="1" presetClass="entr" presetSubtype="0" fill="hold" nodeType="withEffect">
                                  <p:stCondLst>
                                    <p:cond delay="96000"/>
                                  </p:stCondLst>
                                  <p:childTnLst>
                                    <p:set>
                                      <p:cBhvr>
                                        <p:cTn id="447" dur="1" fill="hold">
                                          <p:stCondLst>
                                            <p:cond delay="0"/>
                                          </p:stCondLst>
                                        </p:cTn>
                                        <p:tgtEl>
                                          <p:spTgt spid="91"/>
                                        </p:tgtEl>
                                        <p:attrNameLst>
                                          <p:attrName>style.visibility</p:attrName>
                                        </p:attrNameLst>
                                      </p:cBhvr>
                                      <p:to>
                                        <p:strVal val="visible"/>
                                      </p:to>
                                    </p:set>
                                  </p:childTnLst>
                                </p:cTn>
                              </p:par>
                              <p:par>
                                <p:cTn id="448" presetID="1" presetClass="exit" presetSubtype="0" fill="hold" nodeType="withEffect">
                                  <p:stCondLst>
                                    <p:cond delay="96000"/>
                                  </p:stCondLst>
                                  <p:childTnLst>
                                    <p:set>
                                      <p:cBhvr>
                                        <p:cTn id="449" dur="1" fill="hold">
                                          <p:stCondLst>
                                            <p:cond delay="0"/>
                                          </p:stCondLst>
                                        </p:cTn>
                                        <p:tgtEl>
                                          <p:spTgt spid="90"/>
                                        </p:tgtEl>
                                        <p:attrNameLst>
                                          <p:attrName>style.visibility</p:attrName>
                                        </p:attrNameLst>
                                      </p:cBhvr>
                                      <p:to>
                                        <p:strVal val="hidden"/>
                                      </p:to>
                                    </p:set>
                                  </p:childTnLst>
                                </p:cTn>
                              </p:par>
                              <p:par>
                                <p:cTn id="450" presetID="1" presetClass="entr" presetSubtype="0" fill="hold" nodeType="withEffect">
                                  <p:stCondLst>
                                    <p:cond delay="97000"/>
                                  </p:stCondLst>
                                  <p:childTnLst>
                                    <p:set>
                                      <p:cBhvr>
                                        <p:cTn id="451" dur="1" fill="hold">
                                          <p:stCondLst>
                                            <p:cond delay="0"/>
                                          </p:stCondLst>
                                        </p:cTn>
                                        <p:tgtEl>
                                          <p:spTgt spid="92"/>
                                        </p:tgtEl>
                                        <p:attrNameLst>
                                          <p:attrName>style.visibility</p:attrName>
                                        </p:attrNameLst>
                                      </p:cBhvr>
                                      <p:to>
                                        <p:strVal val="visible"/>
                                      </p:to>
                                    </p:set>
                                  </p:childTnLst>
                                </p:cTn>
                              </p:par>
                              <p:par>
                                <p:cTn id="452" presetID="1" presetClass="exit" presetSubtype="0" fill="hold" nodeType="withEffect">
                                  <p:stCondLst>
                                    <p:cond delay="97000"/>
                                  </p:stCondLst>
                                  <p:childTnLst>
                                    <p:set>
                                      <p:cBhvr>
                                        <p:cTn id="453" dur="1" fill="hold">
                                          <p:stCondLst>
                                            <p:cond delay="0"/>
                                          </p:stCondLst>
                                        </p:cTn>
                                        <p:tgtEl>
                                          <p:spTgt spid="91"/>
                                        </p:tgtEl>
                                        <p:attrNameLst>
                                          <p:attrName>style.visibility</p:attrName>
                                        </p:attrNameLst>
                                      </p:cBhvr>
                                      <p:to>
                                        <p:strVal val="hidden"/>
                                      </p:to>
                                    </p:set>
                                  </p:childTnLst>
                                </p:cTn>
                              </p:par>
                              <p:par>
                                <p:cTn id="454" presetID="1" presetClass="entr" presetSubtype="0" fill="hold" nodeType="withEffect">
                                  <p:stCondLst>
                                    <p:cond delay="98000"/>
                                  </p:stCondLst>
                                  <p:childTnLst>
                                    <p:set>
                                      <p:cBhvr>
                                        <p:cTn id="455" dur="1" fill="hold">
                                          <p:stCondLst>
                                            <p:cond delay="0"/>
                                          </p:stCondLst>
                                        </p:cTn>
                                        <p:tgtEl>
                                          <p:spTgt spid="93"/>
                                        </p:tgtEl>
                                        <p:attrNameLst>
                                          <p:attrName>style.visibility</p:attrName>
                                        </p:attrNameLst>
                                      </p:cBhvr>
                                      <p:to>
                                        <p:strVal val="visible"/>
                                      </p:to>
                                    </p:set>
                                  </p:childTnLst>
                                </p:cTn>
                              </p:par>
                              <p:par>
                                <p:cTn id="456" presetID="1" presetClass="exit" presetSubtype="0" fill="hold" nodeType="withEffect">
                                  <p:stCondLst>
                                    <p:cond delay="98000"/>
                                  </p:stCondLst>
                                  <p:childTnLst>
                                    <p:set>
                                      <p:cBhvr>
                                        <p:cTn id="457" dur="1" fill="hold">
                                          <p:stCondLst>
                                            <p:cond delay="0"/>
                                          </p:stCondLst>
                                        </p:cTn>
                                        <p:tgtEl>
                                          <p:spTgt spid="92"/>
                                        </p:tgtEl>
                                        <p:attrNameLst>
                                          <p:attrName>style.visibility</p:attrName>
                                        </p:attrNameLst>
                                      </p:cBhvr>
                                      <p:to>
                                        <p:strVal val="hidden"/>
                                      </p:to>
                                    </p:set>
                                  </p:childTnLst>
                                </p:cTn>
                              </p:par>
                              <p:par>
                                <p:cTn id="458" presetID="1" presetClass="entr" presetSubtype="0" fill="hold" nodeType="withEffect">
                                  <p:stCondLst>
                                    <p:cond delay="99000"/>
                                  </p:stCondLst>
                                  <p:childTnLst>
                                    <p:set>
                                      <p:cBhvr>
                                        <p:cTn id="459" dur="1" fill="hold">
                                          <p:stCondLst>
                                            <p:cond delay="0"/>
                                          </p:stCondLst>
                                        </p:cTn>
                                        <p:tgtEl>
                                          <p:spTgt spid="94"/>
                                        </p:tgtEl>
                                        <p:attrNameLst>
                                          <p:attrName>style.visibility</p:attrName>
                                        </p:attrNameLst>
                                      </p:cBhvr>
                                      <p:to>
                                        <p:strVal val="visible"/>
                                      </p:to>
                                    </p:set>
                                  </p:childTnLst>
                                </p:cTn>
                              </p:par>
                              <p:par>
                                <p:cTn id="460" presetID="1" presetClass="exit" presetSubtype="0" fill="hold" nodeType="withEffect">
                                  <p:stCondLst>
                                    <p:cond delay="99000"/>
                                  </p:stCondLst>
                                  <p:childTnLst>
                                    <p:set>
                                      <p:cBhvr>
                                        <p:cTn id="461" dur="1" fill="hold">
                                          <p:stCondLst>
                                            <p:cond delay="0"/>
                                          </p:stCondLst>
                                        </p:cTn>
                                        <p:tgtEl>
                                          <p:spTgt spid="93"/>
                                        </p:tgtEl>
                                        <p:attrNameLst>
                                          <p:attrName>style.visibility</p:attrName>
                                        </p:attrNameLst>
                                      </p:cBhvr>
                                      <p:to>
                                        <p:strVal val="hidden"/>
                                      </p:to>
                                    </p:set>
                                  </p:childTnLst>
                                </p:cTn>
                              </p:par>
                              <p:par>
                                <p:cTn id="462" presetID="1" presetClass="exit" presetSubtype="0" fill="hold" nodeType="withEffect">
                                  <p:stCondLst>
                                    <p:cond delay="100000"/>
                                  </p:stCondLst>
                                  <p:childTnLst>
                                    <p:set>
                                      <p:cBhvr>
                                        <p:cTn id="463" dur="1" fill="hold">
                                          <p:stCondLst>
                                            <p:cond delay="0"/>
                                          </p:stCondLst>
                                        </p:cTn>
                                        <p:tgtEl>
                                          <p:spTgt spid="94"/>
                                        </p:tgtEl>
                                        <p:attrNameLst>
                                          <p:attrName>style.visibility</p:attrName>
                                        </p:attrNameLst>
                                      </p:cBhvr>
                                      <p:to>
                                        <p:strVal val="hidden"/>
                                      </p:to>
                                    </p:set>
                                  </p:childTnLst>
                                </p:cTn>
                              </p:par>
                              <p:par>
                                <p:cTn id="464" presetID="1" presetClass="exit" presetSubtype="0" fill="hold" nodeType="withEffect">
                                  <p:stCondLst>
                                    <p:cond delay="100000"/>
                                  </p:stCondLst>
                                  <p:childTnLst>
                                    <p:set>
                                      <p:cBhvr>
                                        <p:cTn id="465" dur="1" fill="hold">
                                          <p:stCondLst>
                                            <p:cond delay="0"/>
                                          </p:stCondLst>
                                        </p:cTn>
                                        <p:tgtEl>
                                          <p:spTgt spid="98"/>
                                        </p:tgtEl>
                                        <p:attrNameLst>
                                          <p:attrName>style.visibility</p:attrName>
                                        </p:attrNameLst>
                                      </p:cBhvr>
                                      <p:to>
                                        <p:strVal val="hidden"/>
                                      </p:to>
                                    </p:set>
                                  </p:childTnLst>
                                </p:cTn>
                              </p:par>
                              <p:par>
                                <p:cTn id="466" presetID="1" presetClass="entr" presetSubtype="0" fill="hold" nodeType="withEffect">
                                  <p:stCondLst>
                                    <p:cond delay="100000"/>
                                  </p:stCondLst>
                                  <p:childTnLst>
                                    <p:set>
                                      <p:cBhvr>
                                        <p:cTn id="467" dur="1" fill="hold">
                                          <p:stCondLst>
                                            <p:cond delay="0"/>
                                          </p:stCondLst>
                                        </p:cTn>
                                        <p:tgtEl>
                                          <p:spTgt spid="99"/>
                                        </p:tgtEl>
                                        <p:attrNameLst>
                                          <p:attrName>style.visibility</p:attrName>
                                        </p:attrNameLst>
                                      </p:cBhvr>
                                      <p:to>
                                        <p:strVal val="visible"/>
                                      </p:to>
                                    </p:set>
                                  </p:childTnLst>
                                </p:cTn>
                              </p:par>
                              <p:par>
                                <p:cTn id="468" presetID="1" presetClass="entr" presetSubtype="0" fill="hold" nodeType="withEffect">
                                  <p:stCondLst>
                                    <p:cond delay="100000"/>
                                  </p:stCondLst>
                                  <p:childTnLst>
                                    <p:set>
                                      <p:cBhvr>
                                        <p:cTn id="469" dur="1" fill="hold">
                                          <p:stCondLst>
                                            <p:cond delay="0"/>
                                          </p:stCondLst>
                                        </p:cTn>
                                        <p:tgtEl>
                                          <p:spTgt spid="85"/>
                                        </p:tgtEl>
                                        <p:attrNameLst>
                                          <p:attrName>style.visibility</p:attrName>
                                        </p:attrNameLst>
                                      </p:cBhvr>
                                      <p:to>
                                        <p:strVal val="visible"/>
                                      </p:to>
                                    </p:set>
                                  </p:childTnLst>
                                </p:cTn>
                              </p:par>
                              <p:par>
                                <p:cTn id="470" presetID="1" presetClass="entr" presetSubtype="0" fill="hold" nodeType="withEffect">
                                  <p:stCondLst>
                                    <p:cond delay="101000"/>
                                  </p:stCondLst>
                                  <p:childTnLst>
                                    <p:set>
                                      <p:cBhvr>
                                        <p:cTn id="471" dur="1" fill="hold">
                                          <p:stCondLst>
                                            <p:cond delay="0"/>
                                          </p:stCondLst>
                                        </p:cTn>
                                        <p:tgtEl>
                                          <p:spTgt spid="86"/>
                                        </p:tgtEl>
                                        <p:attrNameLst>
                                          <p:attrName>style.visibility</p:attrName>
                                        </p:attrNameLst>
                                      </p:cBhvr>
                                      <p:to>
                                        <p:strVal val="visible"/>
                                      </p:to>
                                    </p:set>
                                  </p:childTnLst>
                                </p:cTn>
                              </p:par>
                              <p:par>
                                <p:cTn id="472" presetID="1" presetClass="exit" presetSubtype="0" fill="hold" nodeType="withEffect">
                                  <p:stCondLst>
                                    <p:cond delay="101000"/>
                                  </p:stCondLst>
                                  <p:childTnLst>
                                    <p:set>
                                      <p:cBhvr>
                                        <p:cTn id="473" dur="1" fill="hold">
                                          <p:stCondLst>
                                            <p:cond delay="0"/>
                                          </p:stCondLst>
                                        </p:cTn>
                                        <p:tgtEl>
                                          <p:spTgt spid="85"/>
                                        </p:tgtEl>
                                        <p:attrNameLst>
                                          <p:attrName>style.visibility</p:attrName>
                                        </p:attrNameLst>
                                      </p:cBhvr>
                                      <p:to>
                                        <p:strVal val="hidden"/>
                                      </p:to>
                                    </p:set>
                                  </p:childTnLst>
                                </p:cTn>
                              </p:par>
                              <p:par>
                                <p:cTn id="474" presetID="1" presetClass="entr" presetSubtype="0" fill="hold" nodeType="withEffect">
                                  <p:stCondLst>
                                    <p:cond delay="102000"/>
                                  </p:stCondLst>
                                  <p:childTnLst>
                                    <p:set>
                                      <p:cBhvr>
                                        <p:cTn id="475" dur="1" fill="hold">
                                          <p:stCondLst>
                                            <p:cond delay="0"/>
                                          </p:stCondLst>
                                        </p:cTn>
                                        <p:tgtEl>
                                          <p:spTgt spid="87"/>
                                        </p:tgtEl>
                                        <p:attrNameLst>
                                          <p:attrName>style.visibility</p:attrName>
                                        </p:attrNameLst>
                                      </p:cBhvr>
                                      <p:to>
                                        <p:strVal val="visible"/>
                                      </p:to>
                                    </p:set>
                                  </p:childTnLst>
                                </p:cTn>
                              </p:par>
                              <p:par>
                                <p:cTn id="476" presetID="1" presetClass="exit" presetSubtype="0" fill="hold" nodeType="withEffect">
                                  <p:stCondLst>
                                    <p:cond delay="102000"/>
                                  </p:stCondLst>
                                  <p:childTnLst>
                                    <p:set>
                                      <p:cBhvr>
                                        <p:cTn id="477" dur="1" fill="hold">
                                          <p:stCondLst>
                                            <p:cond delay="0"/>
                                          </p:stCondLst>
                                        </p:cTn>
                                        <p:tgtEl>
                                          <p:spTgt spid="86"/>
                                        </p:tgtEl>
                                        <p:attrNameLst>
                                          <p:attrName>style.visibility</p:attrName>
                                        </p:attrNameLst>
                                      </p:cBhvr>
                                      <p:to>
                                        <p:strVal val="hidden"/>
                                      </p:to>
                                    </p:set>
                                  </p:childTnLst>
                                </p:cTn>
                              </p:par>
                              <p:par>
                                <p:cTn id="478" presetID="1" presetClass="entr" presetSubtype="0" fill="hold" nodeType="withEffect">
                                  <p:stCondLst>
                                    <p:cond delay="103000"/>
                                  </p:stCondLst>
                                  <p:childTnLst>
                                    <p:set>
                                      <p:cBhvr>
                                        <p:cTn id="479" dur="1" fill="hold">
                                          <p:stCondLst>
                                            <p:cond delay="0"/>
                                          </p:stCondLst>
                                        </p:cTn>
                                        <p:tgtEl>
                                          <p:spTgt spid="88"/>
                                        </p:tgtEl>
                                        <p:attrNameLst>
                                          <p:attrName>style.visibility</p:attrName>
                                        </p:attrNameLst>
                                      </p:cBhvr>
                                      <p:to>
                                        <p:strVal val="visible"/>
                                      </p:to>
                                    </p:set>
                                  </p:childTnLst>
                                </p:cTn>
                              </p:par>
                              <p:par>
                                <p:cTn id="480" presetID="1" presetClass="exit" presetSubtype="0" fill="hold" nodeType="withEffect">
                                  <p:stCondLst>
                                    <p:cond delay="103000"/>
                                  </p:stCondLst>
                                  <p:childTnLst>
                                    <p:set>
                                      <p:cBhvr>
                                        <p:cTn id="481" dur="1" fill="hold">
                                          <p:stCondLst>
                                            <p:cond delay="0"/>
                                          </p:stCondLst>
                                        </p:cTn>
                                        <p:tgtEl>
                                          <p:spTgt spid="87"/>
                                        </p:tgtEl>
                                        <p:attrNameLst>
                                          <p:attrName>style.visibility</p:attrName>
                                        </p:attrNameLst>
                                      </p:cBhvr>
                                      <p:to>
                                        <p:strVal val="hidden"/>
                                      </p:to>
                                    </p:set>
                                  </p:childTnLst>
                                </p:cTn>
                              </p:par>
                              <p:par>
                                <p:cTn id="482" presetID="1" presetClass="entr" presetSubtype="0" fill="hold" nodeType="withEffect">
                                  <p:stCondLst>
                                    <p:cond delay="104000"/>
                                  </p:stCondLst>
                                  <p:childTnLst>
                                    <p:set>
                                      <p:cBhvr>
                                        <p:cTn id="483" dur="1" fill="hold">
                                          <p:stCondLst>
                                            <p:cond delay="0"/>
                                          </p:stCondLst>
                                        </p:cTn>
                                        <p:tgtEl>
                                          <p:spTgt spid="89"/>
                                        </p:tgtEl>
                                        <p:attrNameLst>
                                          <p:attrName>style.visibility</p:attrName>
                                        </p:attrNameLst>
                                      </p:cBhvr>
                                      <p:to>
                                        <p:strVal val="visible"/>
                                      </p:to>
                                    </p:set>
                                  </p:childTnLst>
                                </p:cTn>
                              </p:par>
                              <p:par>
                                <p:cTn id="484" presetID="1" presetClass="exit" presetSubtype="0" fill="hold" nodeType="withEffect">
                                  <p:stCondLst>
                                    <p:cond delay="104000"/>
                                  </p:stCondLst>
                                  <p:childTnLst>
                                    <p:set>
                                      <p:cBhvr>
                                        <p:cTn id="485" dur="1" fill="hold">
                                          <p:stCondLst>
                                            <p:cond delay="0"/>
                                          </p:stCondLst>
                                        </p:cTn>
                                        <p:tgtEl>
                                          <p:spTgt spid="88"/>
                                        </p:tgtEl>
                                        <p:attrNameLst>
                                          <p:attrName>style.visibility</p:attrName>
                                        </p:attrNameLst>
                                      </p:cBhvr>
                                      <p:to>
                                        <p:strVal val="hidden"/>
                                      </p:to>
                                    </p:set>
                                  </p:childTnLst>
                                </p:cTn>
                              </p:par>
                              <p:par>
                                <p:cTn id="486" presetID="1" presetClass="entr" presetSubtype="0" fill="hold" nodeType="withEffect">
                                  <p:stCondLst>
                                    <p:cond delay="105000"/>
                                  </p:stCondLst>
                                  <p:childTnLst>
                                    <p:set>
                                      <p:cBhvr>
                                        <p:cTn id="487" dur="1" fill="hold">
                                          <p:stCondLst>
                                            <p:cond delay="0"/>
                                          </p:stCondLst>
                                        </p:cTn>
                                        <p:tgtEl>
                                          <p:spTgt spid="90"/>
                                        </p:tgtEl>
                                        <p:attrNameLst>
                                          <p:attrName>style.visibility</p:attrName>
                                        </p:attrNameLst>
                                      </p:cBhvr>
                                      <p:to>
                                        <p:strVal val="visible"/>
                                      </p:to>
                                    </p:set>
                                  </p:childTnLst>
                                </p:cTn>
                              </p:par>
                              <p:par>
                                <p:cTn id="488" presetID="1" presetClass="exit" presetSubtype="0" fill="hold" nodeType="withEffect">
                                  <p:stCondLst>
                                    <p:cond delay="105000"/>
                                  </p:stCondLst>
                                  <p:childTnLst>
                                    <p:set>
                                      <p:cBhvr>
                                        <p:cTn id="489" dur="1" fill="hold">
                                          <p:stCondLst>
                                            <p:cond delay="0"/>
                                          </p:stCondLst>
                                        </p:cTn>
                                        <p:tgtEl>
                                          <p:spTgt spid="89"/>
                                        </p:tgtEl>
                                        <p:attrNameLst>
                                          <p:attrName>style.visibility</p:attrName>
                                        </p:attrNameLst>
                                      </p:cBhvr>
                                      <p:to>
                                        <p:strVal val="hidden"/>
                                      </p:to>
                                    </p:set>
                                  </p:childTnLst>
                                </p:cTn>
                              </p:par>
                              <p:par>
                                <p:cTn id="490" presetID="1" presetClass="entr" presetSubtype="0" fill="hold" nodeType="withEffect">
                                  <p:stCondLst>
                                    <p:cond delay="106000"/>
                                  </p:stCondLst>
                                  <p:childTnLst>
                                    <p:set>
                                      <p:cBhvr>
                                        <p:cTn id="491" dur="1" fill="hold">
                                          <p:stCondLst>
                                            <p:cond delay="0"/>
                                          </p:stCondLst>
                                        </p:cTn>
                                        <p:tgtEl>
                                          <p:spTgt spid="91"/>
                                        </p:tgtEl>
                                        <p:attrNameLst>
                                          <p:attrName>style.visibility</p:attrName>
                                        </p:attrNameLst>
                                      </p:cBhvr>
                                      <p:to>
                                        <p:strVal val="visible"/>
                                      </p:to>
                                    </p:set>
                                  </p:childTnLst>
                                </p:cTn>
                              </p:par>
                              <p:par>
                                <p:cTn id="492" presetID="1" presetClass="exit" presetSubtype="0" fill="hold" nodeType="withEffect">
                                  <p:stCondLst>
                                    <p:cond delay="106000"/>
                                  </p:stCondLst>
                                  <p:childTnLst>
                                    <p:set>
                                      <p:cBhvr>
                                        <p:cTn id="493" dur="1" fill="hold">
                                          <p:stCondLst>
                                            <p:cond delay="0"/>
                                          </p:stCondLst>
                                        </p:cTn>
                                        <p:tgtEl>
                                          <p:spTgt spid="90"/>
                                        </p:tgtEl>
                                        <p:attrNameLst>
                                          <p:attrName>style.visibility</p:attrName>
                                        </p:attrNameLst>
                                      </p:cBhvr>
                                      <p:to>
                                        <p:strVal val="hidden"/>
                                      </p:to>
                                    </p:set>
                                  </p:childTnLst>
                                </p:cTn>
                              </p:par>
                              <p:par>
                                <p:cTn id="494" presetID="1" presetClass="entr" presetSubtype="0" fill="hold" nodeType="withEffect">
                                  <p:stCondLst>
                                    <p:cond delay="107000"/>
                                  </p:stCondLst>
                                  <p:childTnLst>
                                    <p:set>
                                      <p:cBhvr>
                                        <p:cTn id="495" dur="1" fill="hold">
                                          <p:stCondLst>
                                            <p:cond delay="0"/>
                                          </p:stCondLst>
                                        </p:cTn>
                                        <p:tgtEl>
                                          <p:spTgt spid="92"/>
                                        </p:tgtEl>
                                        <p:attrNameLst>
                                          <p:attrName>style.visibility</p:attrName>
                                        </p:attrNameLst>
                                      </p:cBhvr>
                                      <p:to>
                                        <p:strVal val="visible"/>
                                      </p:to>
                                    </p:set>
                                  </p:childTnLst>
                                </p:cTn>
                              </p:par>
                              <p:par>
                                <p:cTn id="496" presetID="1" presetClass="exit" presetSubtype="0" fill="hold" nodeType="withEffect">
                                  <p:stCondLst>
                                    <p:cond delay="107000"/>
                                  </p:stCondLst>
                                  <p:childTnLst>
                                    <p:set>
                                      <p:cBhvr>
                                        <p:cTn id="497" dur="1" fill="hold">
                                          <p:stCondLst>
                                            <p:cond delay="0"/>
                                          </p:stCondLst>
                                        </p:cTn>
                                        <p:tgtEl>
                                          <p:spTgt spid="91"/>
                                        </p:tgtEl>
                                        <p:attrNameLst>
                                          <p:attrName>style.visibility</p:attrName>
                                        </p:attrNameLst>
                                      </p:cBhvr>
                                      <p:to>
                                        <p:strVal val="hidden"/>
                                      </p:to>
                                    </p:set>
                                  </p:childTnLst>
                                </p:cTn>
                              </p:par>
                              <p:par>
                                <p:cTn id="498" presetID="1" presetClass="entr" presetSubtype="0" fill="hold" nodeType="withEffect">
                                  <p:stCondLst>
                                    <p:cond delay="108000"/>
                                  </p:stCondLst>
                                  <p:childTnLst>
                                    <p:set>
                                      <p:cBhvr>
                                        <p:cTn id="499" dur="1" fill="hold">
                                          <p:stCondLst>
                                            <p:cond delay="0"/>
                                          </p:stCondLst>
                                        </p:cTn>
                                        <p:tgtEl>
                                          <p:spTgt spid="93"/>
                                        </p:tgtEl>
                                        <p:attrNameLst>
                                          <p:attrName>style.visibility</p:attrName>
                                        </p:attrNameLst>
                                      </p:cBhvr>
                                      <p:to>
                                        <p:strVal val="visible"/>
                                      </p:to>
                                    </p:set>
                                  </p:childTnLst>
                                </p:cTn>
                              </p:par>
                              <p:par>
                                <p:cTn id="500" presetID="1" presetClass="exit" presetSubtype="0" fill="hold" nodeType="withEffect">
                                  <p:stCondLst>
                                    <p:cond delay="108000"/>
                                  </p:stCondLst>
                                  <p:childTnLst>
                                    <p:set>
                                      <p:cBhvr>
                                        <p:cTn id="501" dur="1" fill="hold">
                                          <p:stCondLst>
                                            <p:cond delay="0"/>
                                          </p:stCondLst>
                                        </p:cTn>
                                        <p:tgtEl>
                                          <p:spTgt spid="92"/>
                                        </p:tgtEl>
                                        <p:attrNameLst>
                                          <p:attrName>style.visibility</p:attrName>
                                        </p:attrNameLst>
                                      </p:cBhvr>
                                      <p:to>
                                        <p:strVal val="hidden"/>
                                      </p:to>
                                    </p:set>
                                  </p:childTnLst>
                                </p:cTn>
                              </p:par>
                              <p:par>
                                <p:cTn id="502" presetID="1" presetClass="entr" presetSubtype="0" fill="hold" nodeType="withEffect">
                                  <p:stCondLst>
                                    <p:cond delay="109000"/>
                                  </p:stCondLst>
                                  <p:childTnLst>
                                    <p:set>
                                      <p:cBhvr>
                                        <p:cTn id="503" dur="1" fill="hold">
                                          <p:stCondLst>
                                            <p:cond delay="0"/>
                                          </p:stCondLst>
                                        </p:cTn>
                                        <p:tgtEl>
                                          <p:spTgt spid="94"/>
                                        </p:tgtEl>
                                        <p:attrNameLst>
                                          <p:attrName>style.visibility</p:attrName>
                                        </p:attrNameLst>
                                      </p:cBhvr>
                                      <p:to>
                                        <p:strVal val="visible"/>
                                      </p:to>
                                    </p:set>
                                  </p:childTnLst>
                                </p:cTn>
                              </p:par>
                              <p:par>
                                <p:cTn id="504" presetID="1" presetClass="exit" presetSubtype="0" fill="hold" nodeType="withEffect">
                                  <p:stCondLst>
                                    <p:cond delay="109000"/>
                                  </p:stCondLst>
                                  <p:childTnLst>
                                    <p:set>
                                      <p:cBhvr>
                                        <p:cTn id="505" dur="1" fill="hold">
                                          <p:stCondLst>
                                            <p:cond delay="0"/>
                                          </p:stCondLst>
                                        </p:cTn>
                                        <p:tgtEl>
                                          <p:spTgt spid="93"/>
                                        </p:tgtEl>
                                        <p:attrNameLst>
                                          <p:attrName>style.visibility</p:attrName>
                                        </p:attrNameLst>
                                      </p:cBhvr>
                                      <p:to>
                                        <p:strVal val="hidden"/>
                                      </p:to>
                                    </p:set>
                                  </p:childTnLst>
                                </p:cTn>
                              </p:par>
                              <p:par>
                                <p:cTn id="506" presetID="1" presetClass="exit" presetSubtype="0" fill="hold" nodeType="withEffect">
                                  <p:stCondLst>
                                    <p:cond delay="110000"/>
                                  </p:stCondLst>
                                  <p:childTnLst>
                                    <p:set>
                                      <p:cBhvr>
                                        <p:cTn id="507" dur="1" fill="hold">
                                          <p:stCondLst>
                                            <p:cond delay="0"/>
                                          </p:stCondLst>
                                        </p:cTn>
                                        <p:tgtEl>
                                          <p:spTgt spid="94"/>
                                        </p:tgtEl>
                                        <p:attrNameLst>
                                          <p:attrName>style.visibility</p:attrName>
                                        </p:attrNameLst>
                                      </p:cBhvr>
                                      <p:to>
                                        <p:strVal val="hidden"/>
                                      </p:to>
                                    </p:set>
                                  </p:childTnLst>
                                </p:cTn>
                              </p:par>
                              <p:par>
                                <p:cTn id="508" presetID="1" presetClass="entr" presetSubtype="0" fill="hold" nodeType="withEffect">
                                  <p:stCondLst>
                                    <p:cond delay="110000"/>
                                  </p:stCondLst>
                                  <p:childTnLst>
                                    <p:set>
                                      <p:cBhvr>
                                        <p:cTn id="509" dur="1" fill="hold">
                                          <p:stCondLst>
                                            <p:cond delay="0"/>
                                          </p:stCondLst>
                                        </p:cTn>
                                        <p:tgtEl>
                                          <p:spTgt spid="100"/>
                                        </p:tgtEl>
                                        <p:attrNameLst>
                                          <p:attrName>style.visibility</p:attrName>
                                        </p:attrNameLst>
                                      </p:cBhvr>
                                      <p:to>
                                        <p:strVal val="visible"/>
                                      </p:to>
                                    </p:set>
                                  </p:childTnLst>
                                </p:cTn>
                              </p:par>
                              <p:par>
                                <p:cTn id="510" presetID="1" presetClass="exit" presetSubtype="0" fill="hold" nodeType="withEffect">
                                  <p:stCondLst>
                                    <p:cond delay="110000"/>
                                  </p:stCondLst>
                                  <p:childTnLst>
                                    <p:set>
                                      <p:cBhvr>
                                        <p:cTn id="511" dur="1" fill="hold">
                                          <p:stCondLst>
                                            <p:cond delay="0"/>
                                          </p:stCondLst>
                                        </p:cTn>
                                        <p:tgtEl>
                                          <p:spTgt spid="99"/>
                                        </p:tgtEl>
                                        <p:attrNameLst>
                                          <p:attrName>style.visibility</p:attrName>
                                        </p:attrNameLst>
                                      </p:cBhvr>
                                      <p:to>
                                        <p:strVal val="hidden"/>
                                      </p:to>
                                    </p:set>
                                  </p:childTnLst>
                                </p:cTn>
                              </p:par>
                              <p:par>
                                <p:cTn id="512" presetID="1" presetClass="entr" presetSubtype="0" fill="hold" nodeType="withEffect">
                                  <p:stCondLst>
                                    <p:cond delay="110000"/>
                                  </p:stCondLst>
                                  <p:childTnLst>
                                    <p:set>
                                      <p:cBhvr>
                                        <p:cTn id="513" dur="1" fill="hold">
                                          <p:stCondLst>
                                            <p:cond delay="0"/>
                                          </p:stCondLst>
                                        </p:cTn>
                                        <p:tgtEl>
                                          <p:spTgt spid="85"/>
                                        </p:tgtEl>
                                        <p:attrNameLst>
                                          <p:attrName>style.visibility</p:attrName>
                                        </p:attrNameLst>
                                      </p:cBhvr>
                                      <p:to>
                                        <p:strVal val="visible"/>
                                      </p:to>
                                    </p:set>
                                  </p:childTnLst>
                                </p:cTn>
                              </p:par>
                              <p:par>
                                <p:cTn id="514" presetID="1" presetClass="entr" presetSubtype="0" fill="hold" nodeType="withEffect">
                                  <p:stCondLst>
                                    <p:cond delay="111000"/>
                                  </p:stCondLst>
                                  <p:childTnLst>
                                    <p:set>
                                      <p:cBhvr>
                                        <p:cTn id="515" dur="1" fill="hold">
                                          <p:stCondLst>
                                            <p:cond delay="0"/>
                                          </p:stCondLst>
                                        </p:cTn>
                                        <p:tgtEl>
                                          <p:spTgt spid="86"/>
                                        </p:tgtEl>
                                        <p:attrNameLst>
                                          <p:attrName>style.visibility</p:attrName>
                                        </p:attrNameLst>
                                      </p:cBhvr>
                                      <p:to>
                                        <p:strVal val="visible"/>
                                      </p:to>
                                    </p:set>
                                  </p:childTnLst>
                                </p:cTn>
                              </p:par>
                              <p:par>
                                <p:cTn id="516" presetID="1" presetClass="exit" presetSubtype="0" fill="hold" nodeType="withEffect">
                                  <p:stCondLst>
                                    <p:cond delay="111000"/>
                                  </p:stCondLst>
                                  <p:childTnLst>
                                    <p:set>
                                      <p:cBhvr>
                                        <p:cTn id="517" dur="1" fill="hold">
                                          <p:stCondLst>
                                            <p:cond delay="0"/>
                                          </p:stCondLst>
                                        </p:cTn>
                                        <p:tgtEl>
                                          <p:spTgt spid="85"/>
                                        </p:tgtEl>
                                        <p:attrNameLst>
                                          <p:attrName>style.visibility</p:attrName>
                                        </p:attrNameLst>
                                      </p:cBhvr>
                                      <p:to>
                                        <p:strVal val="hidden"/>
                                      </p:to>
                                    </p:set>
                                  </p:childTnLst>
                                </p:cTn>
                              </p:par>
                              <p:par>
                                <p:cTn id="518" presetID="1" presetClass="entr" presetSubtype="0" fill="hold" nodeType="withEffect">
                                  <p:stCondLst>
                                    <p:cond delay="112000"/>
                                  </p:stCondLst>
                                  <p:childTnLst>
                                    <p:set>
                                      <p:cBhvr>
                                        <p:cTn id="519" dur="1" fill="hold">
                                          <p:stCondLst>
                                            <p:cond delay="0"/>
                                          </p:stCondLst>
                                        </p:cTn>
                                        <p:tgtEl>
                                          <p:spTgt spid="87"/>
                                        </p:tgtEl>
                                        <p:attrNameLst>
                                          <p:attrName>style.visibility</p:attrName>
                                        </p:attrNameLst>
                                      </p:cBhvr>
                                      <p:to>
                                        <p:strVal val="visible"/>
                                      </p:to>
                                    </p:set>
                                  </p:childTnLst>
                                </p:cTn>
                              </p:par>
                              <p:par>
                                <p:cTn id="520" presetID="1" presetClass="exit" presetSubtype="0" fill="hold" nodeType="withEffect">
                                  <p:stCondLst>
                                    <p:cond delay="112000"/>
                                  </p:stCondLst>
                                  <p:childTnLst>
                                    <p:set>
                                      <p:cBhvr>
                                        <p:cTn id="521" dur="1" fill="hold">
                                          <p:stCondLst>
                                            <p:cond delay="0"/>
                                          </p:stCondLst>
                                        </p:cTn>
                                        <p:tgtEl>
                                          <p:spTgt spid="86"/>
                                        </p:tgtEl>
                                        <p:attrNameLst>
                                          <p:attrName>style.visibility</p:attrName>
                                        </p:attrNameLst>
                                      </p:cBhvr>
                                      <p:to>
                                        <p:strVal val="hidden"/>
                                      </p:to>
                                    </p:set>
                                  </p:childTnLst>
                                </p:cTn>
                              </p:par>
                              <p:par>
                                <p:cTn id="522" presetID="1" presetClass="entr" presetSubtype="0" fill="hold" nodeType="withEffect">
                                  <p:stCondLst>
                                    <p:cond delay="113000"/>
                                  </p:stCondLst>
                                  <p:childTnLst>
                                    <p:set>
                                      <p:cBhvr>
                                        <p:cTn id="523" dur="1" fill="hold">
                                          <p:stCondLst>
                                            <p:cond delay="0"/>
                                          </p:stCondLst>
                                        </p:cTn>
                                        <p:tgtEl>
                                          <p:spTgt spid="88"/>
                                        </p:tgtEl>
                                        <p:attrNameLst>
                                          <p:attrName>style.visibility</p:attrName>
                                        </p:attrNameLst>
                                      </p:cBhvr>
                                      <p:to>
                                        <p:strVal val="visible"/>
                                      </p:to>
                                    </p:set>
                                  </p:childTnLst>
                                </p:cTn>
                              </p:par>
                              <p:par>
                                <p:cTn id="524" presetID="1" presetClass="exit" presetSubtype="0" fill="hold" nodeType="withEffect">
                                  <p:stCondLst>
                                    <p:cond delay="113000"/>
                                  </p:stCondLst>
                                  <p:childTnLst>
                                    <p:set>
                                      <p:cBhvr>
                                        <p:cTn id="525" dur="1" fill="hold">
                                          <p:stCondLst>
                                            <p:cond delay="0"/>
                                          </p:stCondLst>
                                        </p:cTn>
                                        <p:tgtEl>
                                          <p:spTgt spid="87"/>
                                        </p:tgtEl>
                                        <p:attrNameLst>
                                          <p:attrName>style.visibility</p:attrName>
                                        </p:attrNameLst>
                                      </p:cBhvr>
                                      <p:to>
                                        <p:strVal val="hidden"/>
                                      </p:to>
                                    </p:set>
                                  </p:childTnLst>
                                </p:cTn>
                              </p:par>
                              <p:par>
                                <p:cTn id="526" presetID="1" presetClass="entr" presetSubtype="0" fill="hold" nodeType="withEffect">
                                  <p:stCondLst>
                                    <p:cond delay="114000"/>
                                  </p:stCondLst>
                                  <p:childTnLst>
                                    <p:set>
                                      <p:cBhvr>
                                        <p:cTn id="527" dur="1" fill="hold">
                                          <p:stCondLst>
                                            <p:cond delay="0"/>
                                          </p:stCondLst>
                                        </p:cTn>
                                        <p:tgtEl>
                                          <p:spTgt spid="89"/>
                                        </p:tgtEl>
                                        <p:attrNameLst>
                                          <p:attrName>style.visibility</p:attrName>
                                        </p:attrNameLst>
                                      </p:cBhvr>
                                      <p:to>
                                        <p:strVal val="visible"/>
                                      </p:to>
                                    </p:set>
                                  </p:childTnLst>
                                </p:cTn>
                              </p:par>
                              <p:par>
                                <p:cTn id="528" presetID="1" presetClass="exit" presetSubtype="0" fill="hold" nodeType="withEffect">
                                  <p:stCondLst>
                                    <p:cond delay="114000"/>
                                  </p:stCondLst>
                                  <p:childTnLst>
                                    <p:set>
                                      <p:cBhvr>
                                        <p:cTn id="529" dur="1" fill="hold">
                                          <p:stCondLst>
                                            <p:cond delay="0"/>
                                          </p:stCondLst>
                                        </p:cTn>
                                        <p:tgtEl>
                                          <p:spTgt spid="88"/>
                                        </p:tgtEl>
                                        <p:attrNameLst>
                                          <p:attrName>style.visibility</p:attrName>
                                        </p:attrNameLst>
                                      </p:cBhvr>
                                      <p:to>
                                        <p:strVal val="hidden"/>
                                      </p:to>
                                    </p:set>
                                  </p:childTnLst>
                                </p:cTn>
                              </p:par>
                              <p:par>
                                <p:cTn id="530" presetID="1" presetClass="entr" presetSubtype="0" fill="hold" nodeType="withEffect">
                                  <p:stCondLst>
                                    <p:cond delay="115000"/>
                                  </p:stCondLst>
                                  <p:childTnLst>
                                    <p:set>
                                      <p:cBhvr>
                                        <p:cTn id="531" dur="1" fill="hold">
                                          <p:stCondLst>
                                            <p:cond delay="0"/>
                                          </p:stCondLst>
                                        </p:cTn>
                                        <p:tgtEl>
                                          <p:spTgt spid="90"/>
                                        </p:tgtEl>
                                        <p:attrNameLst>
                                          <p:attrName>style.visibility</p:attrName>
                                        </p:attrNameLst>
                                      </p:cBhvr>
                                      <p:to>
                                        <p:strVal val="visible"/>
                                      </p:to>
                                    </p:set>
                                  </p:childTnLst>
                                </p:cTn>
                              </p:par>
                              <p:par>
                                <p:cTn id="532" presetID="1" presetClass="exit" presetSubtype="0" fill="hold" nodeType="withEffect">
                                  <p:stCondLst>
                                    <p:cond delay="115000"/>
                                  </p:stCondLst>
                                  <p:childTnLst>
                                    <p:set>
                                      <p:cBhvr>
                                        <p:cTn id="533" dur="1" fill="hold">
                                          <p:stCondLst>
                                            <p:cond delay="0"/>
                                          </p:stCondLst>
                                        </p:cTn>
                                        <p:tgtEl>
                                          <p:spTgt spid="89"/>
                                        </p:tgtEl>
                                        <p:attrNameLst>
                                          <p:attrName>style.visibility</p:attrName>
                                        </p:attrNameLst>
                                      </p:cBhvr>
                                      <p:to>
                                        <p:strVal val="hidden"/>
                                      </p:to>
                                    </p:set>
                                  </p:childTnLst>
                                </p:cTn>
                              </p:par>
                              <p:par>
                                <p:cTn id="534" presetID="1" presetClass="entr" presetSubtype="0" fill="hold" nodeType="withEffect">
                                  <p:stCondLst>
                                    <p:cond delay="116000"/>
                                  </p:stCondLst>
                                  <p:childTnLst>
                                    <p:set>
                                      <p:cBhvr>
                                        <p:cTn id="535" dur="1" fill="hold">
                                          <p:stCondLst>
                                            <p:cond delay="0"/>
                                          </p:stCondLst>
                                        </p:cTn>
                                        <p:tgtEl>
                                          <p:spTgt spid="91"/>
                                        </p:tgtEl>
                                        <p:attrNameLst>
                                          <p:attrName>style.visibility</p:attrName>
                                        </p:attrNameLst>
                                      </p:cBhvr>
                                      <p:to>
                                        <p:strVal val="visible"/>
                                      </p:to>
                                    </p:set>
                                  </p:childTnLst>
                                </p:cTn>
                              </p:par>
                              <p:par>
                                <p:cTn id="536" presetID="1" presetClass="exit" presetSubtype="0" fill="hold" nodeType="withEffect">
                                  <p:stCondLst>
                                    <p:cond delay="116000"/>
                                  </p:stCondLst>
                                  <p:childTnLst>
                                    <p:set>
                                      <p:cBhvr>
                                        <p:cTn id="537" dur="1" fill="hold">
                                          <p:stCondLst>
                                            <p:cond delay="0"/>
                                          </p:stCondLst>
                                        </p:cTn>
                                        <p:tgtEl>
                                          <p:spTgt spid="90"/>
                                        </p:tgtEl>
                                        <p:attrNameLst>
                                          <p:attrName>style.visibility</p:attrName>
                                        </p:attrNameLst>
                                      </p:cBhvr>
                                      <p:to>
                                        <p:strVal val="hidden"/>
                                      </p:to>
                                    </p:set>
                                  </p:childTnLst>
                                </p:cTn>
                              </p:par>
                              <p:par>
                                <p:cTn id="538" presetID="1" presetClass="entr" presetSubtype="0" fill="hold" nodeType="withEffect">
                                  <p:stCondLst>
                                    <p:cond delay="117000"/>
                                  </p:stCondLst>
                                  <p:childTnLst>
                                    <p:set>
                                      <p:cBhvr>
                                        <p:cTn id="539" dur="1" fill="hold">
                                          <p:stCondLst>
                                            <p:cond delay="0"/>
                                          </p:stCondLst>
                                        </p:cTn>
                                        <p:tgtEl>
                                          <p:spTgt spid="92"/>
                                        </p:tgtEl>
                                        <p:attrNameLst>
                                          <p:attrName>style.visibility</p:attrName>
                                        </p:attrNameLst>
                                      </p:cBhvr>
                                      <p:to>
                                        <p:strVal val="visible"/>
                                      </p:to>
                                    </p:set>
                                  </p:childTnLst>
                                </p:cTn>
                              </p:par>
                              <p:par>
                                <p:cTn id="540" presetID="1" presetClass="exit" presetSubtype="0" fill="hold" nodeType="withEffect">
                                  <p:stCondLst>
                                    <p:cond delay="117000"/>
                                  </p:stCondLst>
                                  <p:childTnLst>
                                    <p:set>
                                      <p:cBhvr>
                                        <p:cTn id="541" dur="1" fill="hold">
                                          <p:stCondLst>
                                            <p:cond delay="0"/>
                                          </p:stCondLst>
                                        </p:cTn>
                                        <p:tgtEl>
                                          <p:spTgt spid="91"/>
                                        </p:tgtEl>
                                        <p:attrNameLst>
                                          <p:attrName>style.visibility</p:attrName>
                                        </p:attrNameLst>
                                      </p:cBhvr>
                                      <p:to>
                                        <p:strVal val="hidden"/>
                                      </p:to>
                                    </p:set>
                                  </p:childTnLst>
                                </p:cTn>
                              </p:par>
                              <p:par>
                                <p:cTn id="542" presetID="1" presetClass="entr" presetSubtype="0" fill="hold" nodeType="withEffect">
                                  <p:stCondLst>
                                    <p:cond delay="118000"/>
                                  </p:stCondLst>
                                  <p:childTnLst>
                                    <p:set>
                                      <p:cBhvr>
                                        <p:cTn id="543" dur="1" fill="hold">
                                          <p:stCondLst>
                                            <p:cond delay="0"/>
                                          </p:stCondLst>
                                        </p:cTn>
                                        <p:tgtEl>
                                          <p:spTgt spid="93"/>
                                        </p:tgtEl>
                                        <p:attrNameLst>
                                          <p:attrName>style.visibility</p:attrName>
                                        </p:attrNameLst>
                                      </p:cBhvr>
                                      <p:to>
                                        <p:strVal val="visible"/>
                                      </p:to>
                                    </p:set>
                                  </p:childTnLst>
                                </p:cTn>
                              </p:par>
                              <p:par>
                                <p:cTn id="544" presetID="1" presetClass="exit" presetSubtype="0" fill="hold" nodeType="withEffect">
                                  <p:stCondLst>
                                    <p:cond delay="118000"/>
                                  </p:stCondLst>
                                  <p:childTnLst>
                                    <p:set>
                                      <p:cBhvr>
                                        <p:cTn id="545" dur="1" fill="hold">
                                          <p:stCondLst>
                                            <p:cond delay="0"/>
                                          </p:stCondLst>
                                        </p:cTn>
                                        <p:tgtEl>
                                          <p:spTgt spid="92"/>
                                        </p:tgtEl>
                                        <p:attrNameLst>
                                          <p:attrName>style.visibility</p:attrName>
                                        </p:attrNameLst>
                                      </p:cBhvr>
                                      <p:to>
                                        <p:strVal val="hidden"/>
                                      </p:to>
                                    </p:set>
                                  </p:childTnLst>
                                </p:cTn>
                              </p:par>
                              <p:par>
                                <p:cTn id="546" presetID="1" presetClass="entr" presetSubtype="0" fill="hold" nodeType="withEffect">
                                  <p:stCondLst>
                                    <p:cond delay="119000"/>
                                  </p:stCondLst>
                                  <p:childTnLst>
                                    <p:set>
                                      <p:cBhvr>
                                        <p:cTn id="547" dur="1" fill="hold">
                                          <p:stCondLst>
                                            <p:cond delay="0"/>
                                          </p:stCondLst>
                                        </p:cTn>
                                        <p:tgtEl>
                                          <p:spTgt spid="94"/>
                                        </p:tgtEl>
                                        <p:attrNameLst>
                                          <p:attrName>style.visibility</p:attrName>
                                        </p:attrNameLst>
                                      </p:cBhvr>
                                      <p:to>
                                        <p:strVal val="visible"/>
                                      </p:to>
                                    </p:set>
                                  </p:childTnLst>
                                </p:cTn>
                              </p:par>
                              <p:par>
                                <p:cTn id="548" presetID="1" presetClass="exit" presetSubtype="0" fill="hold" nodeType="withEffect">
                                  <p:stCondLst>
                                    <p:cond delay="119000"/>
                                  </p:stCondLst>
                                  <p:childTnLst>
                                    <p:set>
                                      <p:cBhvr>
                                        <p:cTn id="549" dur="1" fill="hold">
                                          <p:stCondLst>
                                            <p:cond delay="0"/>
                                          </p:stCondLst>
                                        </p:cTn>
                                        <p:tgtEl>
                                          <p:spTgt spid="93"/>
                                        </p:tgtEl>
                                        <p:attrNameLst>
                                          <p:attrName>style.visibility</p:attrName>
                                        </p:attrNameLst>
                                      </p:cBhvr>
                                      <p:to>
                                        <p:strVal val="hidden"/>
                                      </p:to>
                                    </p:set>
                                  </p:childTnLst>
                                </p:cTn>
                              </p:par>
                              <p:par>
                                <p:cTn id="550" presetID="1" presetClass="exit" presetSubtype="0" fill="hold" nodeType="withEffect">
                                  <p:stCondLst>
                                    <p:cond delay="120000"/>
                                  </p:stCondLst>
                                  <p:childTnLst>
                                    <p:set>
                                      <p:cBhvr>
                                        <p:cTn id="551" dur="1" fill="hold">
                                          <p:stCondLst>
                                            <p:cond delay="0"/>
                                          </p:stCondLst>
                                        </p:cTn>
                                        <p:tgtEl>
                                          <p:spTgt spid="94"/>
                                        </p:tgtEl>
                                        <p:attrNameLst>
                                          <p:attrName>style.visibility</p:attrName>
                                        </p:attrNameLst>
                                      </p:cBhvr>
                                      <p:to>
                                        <p:strVal val="hidden"/>
                                      </p:to>
                                    </p:set>
                                  </p:childTnLst>
                                </p:cTn>
                              </p:par>
                              <p:par>
                                <p:cTn id="552" presetID="1" presetClass="entr" presetSubtype="0" fill="hold" nodeType="withEffect">
                                  <p:stCondLst>
                                    <p:cond delay="120000"/>
                                  </p:stCondLst>
                                  <p:childTnLst>
                                    <p:set>
                                      <p:cBhvr>
                                        <p:cTn id="553" dur="1" fill="hold">
                                          <p:stCondLst>
                                            <p:cond delay="0"/>
                                          </p:stCondLst>
                                        </p:cTn>
                                        <p:tgtEl>
                                          <p:spTgt spid="103"/>
                                        </p:tgtEl>
                                        <p:attrNameLst>
                                          <p:attrName>style.visibility</p:attrName>
                                        </p:attrNameLst>
                                      </p:cBhvr>
                                      <p:to>
                                        <p:strVal val="visible"/>
                                      </p:to>
                                    </p:set>
                                  </p:childTnLst>
                                </p:cTn>
                              </p:par>
                              <p:par>
                                <p:cTn id="554" presetID="1" presetClass="exit" presetSubtype="0" fill="hold" nodeType="withEffect">
                                  <p:stCondLst>
                                    <p:cond delay="120000"/>
                                  </p:stCondLst>
                                  <p:childTnLst>
                                    <p:set>
                                      <p:cBhvr>
                                        <p:cTn id="555" dur="1" fill="hold">
                                          <p:stCondLst>
                                            <p:cond delay="0"/>
                                          </p:stCondLst>
                                        </p:cTn>
                                        <p:tgtEl>
                                          <p:spTgt spid="101"/>
                                        </p:tgtEl>
                                        <p:attrNameLst>
                                          <p:attrName>style.visibility</p:attrName>
                                        </p:attrNameLst>
                                      </p:cBhvr>
                                      <p:to>
                                        <p:strVal val="hidden"/>
                                      </p:to>
                                    </p:set>
                                  </p:childTnLst>
                                </p:cTn>
                              </p:par>
                              <p:par>
                                <p:cTn id="556" presetID="1" presetClass="entr" presetSubtype="0" fill="hold" nodeType="withEffect">
                                  <p:stCondLst>
                                    <p:cond delay="120000"/>
                                  </p:stCondLst>
                                  <p:childTnLst>
                                    <p:set>
                                      <p:cBhvr>
                                        <p:cTn id="557" dur="1" fill="hold">
                                          <p:stCondLst>
                                            <p:cond delay="0"/>
                                          </p:stCondLst>
                                        </p:cTn>
                                        <p:tgtEl>
                                          <p:spTgt spid="95"/>
                                        </p:tgtEl>
                                        <p:attrNameLst>
                                          <p:attrName>style.visibility</p:attrName>
                                        </p:attrNameLst>
                                      </p:cBhvr>
                                      <p:to>
                                        <p:strVal val="visible"/>
                                      </p:to>
                                    </p:set>
                                  </p:childTnLst>
                                </p:cTn>
                              </p:par>
                              <p:par>
                                <p:cTn id="558" presetID="1" presetClass="exit" presetSubtype="0" fill="hold" nodeType="withEffect">
                                  <p:stCondLst>
                                    <p:cond delay="120000"/>
                                  </p:stCondLst>
                                  <p:childTnLst>
                                    <p:set>
                                      <p:cBhvr>
                                        <p:cTn id="559" dur="1" fill="hold">
                                          <p:stCondLst>
                                            <p:cond delay="0"/>
                                          </p:stCondLst>
                                        </p:cTn>
                                        <p:tgtEl>
                                          <p:spTgt spid="100"/>
                                        </p:tgtEl>
                                        <p:attrNameLst>
                                          <p:attrName>style.visibility</p:attrName>
                                        </p:attrNameLst>
                                      </p:cBhvr>
                                      <p:to>
                                        <p:strVal val="hidden"/>
                                      </p:to>
                                    </p:set>
                                  </p:childTnLst>
                                </p:cTn>
                              </p:par>
                              <p:par>
                                <p:cTn id="560" presetID="1" presetClass="entr" presetSubtype="0" fill="hold" nodeType="withEffect">
                                  <p:stCondLst>
                                    <p:cond delay="120000"/>
                                  </p:stCondLst>
                                  <p:childTnLst>
                                    <p:set>
                                      <p:cBhvr>
                                        <p:cTn id="561" dur="1" fill="hold">
                                          <p:stCondLst>
                                            <p:cond delay="0"/>
                                          </p:stCondLst>
                                        </p:cTn>
                                        <p:tgtEl>
                                          <p:spTgt spid="105"/>
                                        </p:tgtEl>
                                        <p:attrNameLst>
                                          <p:attrName>style.visibility</p:attrName>
                                        </p:attrNameLst>
                                      </p:cBhvr>
                                      <p:to>
                                        <p:strVal val="visible"/>
                                      </p:to>
                                    </p:set>
                                  </p:childTnLst>
                                  <p:subTnLst>
                                    <p:audio>
                                      <p:cMediaNode>
                                        <p:cTn display="0" masterRel="sameClick">
                                          <p:stCondLst>
                                            <p:cond evt="begin" delay="0">
                                              <p:tn val="560"/>
                                            </p:cond>
                                          </p:stCondLst>
                                          <p:endCondLst>
                                            <p:cond evt="onStopAudio" delay="0">
                                              <p:tgtEl>
                                                <p:sldTgt/>
                                              </p:tgtEl>
                                            </p:cond>
                                          </p:endCondLst>
                                        </p:cTn>
                                        <p:tgtEl>
                                          <p:sndTgt r:embed="rId2" name="click.wav"/>
                                        </p:tgtEl>
                                      </p:cMediaNode>
                                    </p:audio>
                                  </p:subTnLst>
                                </p:cTn>
                              </p:par>
                            </p:childTnLst>
                          </p:cTn>
                        </p:par>
                      </p:childTnLst>
                    </p:cTn>
                  </p:par>
                  <p:par>
                    <p:cTn id="562" fill="hold">
                      <p:stCondLst>
                        <p:cond delay="indefinite"/>
                      </p:stCondLst>
                      <p:childTnLst>
                        <p:par>
                          <p:cTn id="563" fill="hold">
                            <p:stCondLst>
                              <p:cond delay="0"/>
                            </p:stCondLst>
                            <p:childTnLst>
                              <p:par>
                                <p:cTn id="564" presetID="6" presetClass="entr" presetSubtype="16" fill="hold" grpId="0" nodeType="clickEffect">
                                  <p:stCondLst>
                                    <p:cond delay="0"/>
                                  </p:stCondLst>
                                  <p:childTnLst>
                                    <p:set>
                                      <p:cBhvr>
                                        <p:cTn id="565" dur="1" fill="hold">
                                          <p:stCondLst>
                                            <p:cond delay="0"/>
                                          </p:stCondLst>
                                        </p:cTn>
                                        <p:tgtEl>
                                          <p:spTgt spid="76"/>
                                        </p:tgtEl>
                                        <p:attrNameLst>
                                          <p:attrName>style.visibility</p:attrName>
                                        </p:attrNameLst>
                                      </p:cBhvr>
                                      <p:to>
                                        <p:strVal val="visible"/>
                                      </p:to>
                                    </p:set>
                                    <p:animEffect transition="in" filter="circle(in)">
                                      <p:cBhvr>
                                        <p:cTn id="566" dur="2000"/>
                                        <p:tgtEl>
                                          <p:spTgt spid="76"/>
                                        </p:tgtEl>
                                      </p:cBhvr>
                                    </p:animEffect>
                                  </p:childTnLst>
                                </p:cTn>
                              </p:par>
                              <p:par>
                                <p:cTn id="567" presetID="6" presetClass="entr" presetSubtype="16" fill="hold" nodeType="withEffect">
                                  <p:stCondLst>
                                    <p:cond delay="0"/>
                                  </p:stCondLst>
                                  <p:childTnLst>
                                    <p:set>
                                      <p:cBhvr>
                                        <p:cTn id="568" dur="1" fill="hold">
                                          <p:stCondLst>
                                            <p:cond delay="0"/>
                                          </p:stCondLst>
                                        </p:cTn>
                                        <p:tgtEl>
                                          <p:spTgt spid="80"/>
                                        </p:tgtEl>
                                        <p:attrNameLst>
                                          <p:attrName>style.visibility</p:attrName>
                                        </p:attrNameLst>
                                      </p:cBhvr>
                                      <p:to>
                                        <p:strVal val="visible"/>
                                      </p:to>
                                    </p:set>
                                    <p:animEffect transition="in" filter="circle(in)">
                                      <p:cBhvr>
                                        <p:cTn id="569" dur="2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8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Hình ảnh 9">
            <a:extLst>
              <a:ext uri="{FF2B5EF4-FFF2-40B4-BE49-F238E27FC236}">
                <a16:creationId xmlns:a16="http://schemas.microsoft.com/office/drawing/2014/main" id="{12590D7F-E215-46A2-948D-B692E74E1877}"/>
              </a:ext>
            </a:extLst>
          </p:cNvPr>
          <p:cNvPicPr>
            <a:picLocks noChangeAspect="1"/>
          </p:cNvPicPr>
          <p:nvPr/>
        </p:nvPicPr>
        <p:blipFill>
          <a:blip r:embed="rId2"/>
          <a:stretch>
            <a:fillRect/>
          </a:stretch>
        </p:blipFill>
        <p:spPr>
          <a:xfrm>
            <a:off x="14287" y="0"/>
            <a:ext cx="12177713" cy="6866056"/>
          </a:xfrm>
          <a:prstGeom prst="rect">
            <a:avLst/>
          </a:prstGeom>
        </p:spPr>
      </p:pic>
      <p:sp>
        <p:nvSpPr>
          <p:cNvPr id="3" name="Hộp Văn bản 19">
            <a:extLst>
              <a:ext uri="{FF2B5EF4-FFF2-40B4-BE49-F238E27FC236}">
                <a16:creationId xmlns:a16="http://schemas.microsoft.com/office/drawing/2014/main" id="{A282EA69-9672-418B-9B2A-01AAEC08E50A}"/>
              </a:ext>
            </a:extLst>
          </p:cNvPr>
          <p:cNvSpPr txBox="1"/>
          <p:nvPr/>
        </p:nvSpPr>
        <p:spPr>
          <a:xfrm>
            <a:off x="527043" y="1096912"/>
            <a:ext cx="7039111"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2. </a:t>
            </a:r>
            <a:r>
              <a:rPr lang="en-US" sz="2800" b="1" dirty="0" err="1">
                <a:solidFill>
                  <a:srgbClr val="FF0000"/>
                </a:solidFill>
                <a:latin typeface="Times New Roman" panose="02020603050405020304" pitchFamily="18" charset="0"/>
                <a:cs typeface="Times New Roman" panose="02020603050405020304" pitchFamily="18" charset="0"/>
              </a:rPr>
              <a:t>Góc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có</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đỉnh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nằm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bên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ngoài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đường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tròn</a:t>
            </a:r>
            <a:r>
              <a:rPr lang="en-US" sz="2800" b="1" dirty="0">
                <a:solidFill>
                  <a:srgbClr val="FF0000"/>
                </a:solidFill>
                <a:latin typeface="Times New Roman" panose="02020603050405020304" pitchFamily="18" charset="0"/>
                <a:cs typeface="Times New Roman" panose="02020603050405020304" pitchFamily="18" charset="0"/>
              </a:rPr>
              <a:t>.</a:t>
            </a:r>
          </a:p>
        </p:txBody>
      </p:sp>
      <p:sp>
        <p:nvSpPr>
          <p:cNvPr id="4" name="AutoShape 3"/>
          <p:cNvSpPr>
            <a:spLocks noChangeAspect="1" noChangeArrowheads="1" noTextEdit="1"/>
          </p:cNvSpPr>
          <p:nvPr/>
        </p:nvSpPr>
        <p:spPr bwMode="auto">
          <a:xfrm>
            <a:off x="8437413" y="1070395"/>
            <a:ext cx="27559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Text Box 484"/>
          <p:cNvSpPr txBox="1">
            <a:spLocks noChangeArrowheads="1"/>
          </p:cNvSpPr>
          <p:nvPr/>
        </p:nvSpPr>
        <p:spPr bwMode="auto">
          <a:xfrm>
            <a:off x="904775" y="1620132"/>
            <a:ext cx="1013974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just" eaLnBrk="1" fontAlgn="base" hangingPunct="1">
              <a:spcBef>
                <a:spcPct val="50000"/>
              </a:spcBef>
              <a:spcAft>
                <a:spcPct val="0"/>
              </a:spcAft>
            </a:pPr>
            <a:r>
              <a:rPr lang="en-US" altLang="en-US" sz="2800" b="1" dirty="0" err="1">
                <a:solidFill>
                  <a:srgbClr val="FF0000"/>
                </a:solidFill>
                <a:latin typeface="Times New Roman" panose="02020603050405020304" pitchFamily="18" charset="0"/>
              </a:rPr>
              <a:t>Định</a:t>
            </a:r>
            <a:r>
              <a:rPr lang="en-US" altLang="en-US" sz="2800" b="1" dirty="0">
                <a:solidFill>
                  <a:srgbClr val="FF0000"/>
                </a:solidFill>
                <a:latin typeface="Times New Roman" panose="02020603050405020304" pitchFamily="18" charset="0"/>
              </a:rPr>
              <a:t> </a:t>
            </a:r>
            <a:r>
              <a:rPr lang="en-US" altLang="en-US" sz="2800" b="1" dirty="0" err="1">
                <a:solidFill>
                  <a:srgbClr val="FF0000"/>
                </a:solidFill>
                <a:latin typeface="Times New Roman" panose="02020603050405020304" pitchFamily="18" charset="0"/>
              </a:rPr>
              <a:t>lí</a:t>
            </a:r>
            <a:r>
              <a:rPr lang="en-US" altLang="en-US" sz="2800" b="1" dirty="0">
                <a:solidFill>
                  <a:srgbClr val="FF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Số</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đo</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của</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góc</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có</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đỉnh</a:t>
            </a:r>
            <a:r>
              <a:rPr lang="en-US" altLang="en-US" sz="2800" dirty="0">
                <a:solidFill>
                  <a:srgbClr val="000000"/>
                </a:solidFill>
                <a:latin typeface="Times New Roman" panose="02020603050405020304" pitchFamily="18" charset="0"/>
              </a:rPr>
              <a:t> ở </a:t>
            </a:r>
            <a:r>
              <a:rPr lang="en-US" altLang="en-US" sz="2800" dirty="0" err="1">
                <a:solidFill>
                  <a:srgbClr val="000000"/>
                </a:solidFill>
                <a:latin typeface="Times New Roman" panose="02020603050405020304" pitchFamily="18" charset="0"/>
              </a:rPr>
              <a:t>bên</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ngoài</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đường</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tròn</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bằng</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nửa</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hiệu</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số</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đo</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hai</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cung</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bị</a:t>
            </a:r>
            <a:r>
              <a:rPr lang="en-US" altLang="en-US" sz="2800" dirty="0">
                <a:solidFill>
                  <a:srgbClr val="000000"/>
                </a:solidFill>
                <a:latin typeface="Times New Roman" panose="02020603050405020304" pitchFamily="18" charset="0"/>
              </a:rPr>
              <a:t> </a:t>
            </a:r>
            <a:r>
              <a:rPr lang="en-US" altLang="en-US" sz="2800" dirty="0" err="1">
                <a:solidFill>
                  <a:srgbClr val="000000"/>
                </a:solidFill>
                <a:latin typeface="Times New Roman" panose="02020603050405020304" pitchFamily="18" charset="0"/>
              </a:rPr>
              <a:t>chắn</a:t>
            </a:r>
            <a:r>
              <a:rPr lang="en-US" altLang="en-US" sz="2800" dirty="0">
                <a:solidFill>
                  <a:srgbClr val="000000"/>
                </a:solidFill>
                <a:latin typeface="Times New Roman" panose="02020603050405020304" pitchFamily="18" charset="0"/>
              </a:rPr>
              <a:t>.</a:t>
            </a:r>
          </a:p>
        </p:txBody>
      </p:sp>
      <p:graphicFrame>
        <p:nvGraphicFramePr>
          <p:cNvPr id="7" name="Object 6"/>
          <p:cNvGraphicFramePr>
            <a:graphicFrameLocks noChangeAspect="1"/>
          </p:cNvGraphicFramePr>
          <p:nvPr>
            <p:extLst>
              <p:ext uri="{D42A27DB-BD31-4B8C-83A1-F6EECF244321}">
                <p14:modId xmlns:p14="http://schemas.microsoft.com/office/powerpoint/2010/main" val="2667314425"/>
              </p:ext>
            </p:extLst>
          </p:nvPr>
        </p:nvGraphicFramePr>
        <p:xfrm>
          <a:off x="1133475" y="5326063"/>
          <a:ext cx="2940050" cy="803275"/>
        </p:xfrm>
        <a:graphic>
          <a:graphicData uri="http://schemas.openxmlformats.org/presentationml/2006/ole">
            <mc:AlternateContent xmlns:mc="http://schemas.openxmlformats.org/markup-compatibility/2006">
              <mc:Choice xmlns:v="urn:schemas-microsoft-com:vml" Requires="v">
                <p:oleObj name="Equation" r:id="rId3" imgW="1815840" imgH="507960" progId="Equation.DSMT4">
                  <p:embed/>
                </p:oleObj>
              </mc:Choice>
              <mc:Fallback>
                <p:oleObj name="Equation" r:id="rId3" imgW="1815840" imgH="507960" progId="Equation.DSMT4">
                  <p:embed/>
                  <p:pic>
                    <p:nvPicPr>
                      <p:cNvPr id="7" name="Object 6"/>
                      <p:cNvPicPr>
                        <a:picLocks noChangeAspect="1" noChangeArrowheads="1"/>
                      </p:cNvPicPr>
                      <p:nvPr/>
                    </p:nvPicPr>
                    <p:blipFill>
                      <a:blip r:embed="rId4"/>
                      <a:srcRect/>
                      <a:stretch>
                        <a:fillRect/>
                      </a:stretch>
                    </p:blipFill>
                    <p:spPr bwMode="auto">
                      <a:xfrm>
                        <a:off x="1133475" y="5326063"/>
                        <a:ext cx="2940050" cy="803275"/>
                      </a:xfrm>
                      <a:prstGeom prst="rect">
                        <a:avLst/>
                      </a:prstGeom>
                      <a:no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793029133"/>
              </p:ext>
            </p:extLst>
          </p:nvPr>
        </p:nvGraphicFramePr>
        <p:xfrm>
          <a:off x="4494213" y="5326063"/>
          <a:ext cx="2963862" cy="809625"/>
        </p:xfrm>
        <a:graphic>
          <a:graphicData uri="http://schemas.openxmlformats.org/presentationml/2006/ole">
            <mc:AlternateContent xmlns:mc="http://schemas.openxmlformats.org/markup-compatibility/2006">
              <mc:Choice xmlns:v="urn:schemas-microsoft-com:vml" Requires="v">
                <p:oleObj name="Equation" r:id="rId5" imgW="1815840" imgH="507960" progId="Equation.DSMT4">
                  <p:embed/>
                </p:oleObj>
              </mc:Choice>
              <mc:Fallback>
                <p:oleObj name="Equation" r:id="rId5" imgW="1815840" imgH="507960" progId="Equation.DSMT4">
                  <p:embed/>
                  <p:pic>
                    <p:nvPicPr>
                      <p:cNvPr id="8" name="Object 7"/>
                      <p:cNvPicPr>
                        <a:picLocks noChangeAspect="1" noChangeArrowheads="1"/>
                      </p:cNvPicPr>
                      <p:nvPr/>
                    </p:nvPicPr>
                    <p:blipFill>
                      <a:blip r:embed="rId6"/>
                      <a:srcRect/>
                      <a:stretch>
                        <a:fillRect/>
                      </a:stretch>
                    </p:blipFill>
                    <p:spPr bwMode="auto">
                      <a:xfrm>
                        <a:off x="4494213" y="5326063"/>
                        <a:ext cx="2963862" cy="809625"/>
                      </a:xfrm>
                      <a:prstGeom prst="rect">
                        <a:avLst/>
                      </a:prstGeom>
                      <a:no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139092264"/>
              </p:ext>
            </p:extLst>
          </p:nvPr>
        </p:nvGraphicFramePr>
        <p:xfrm>
          <a:off x="7910513" y="5265738"/>
          <a:ext cx="2919412" cy="803275"/>
        </p:xfrm>
        <a:graphic>
          <a:graphicData uri="http://schemas.openxmlformats.org/presentationml/2006/ole">
            <mc:AlternateContent xmlns:mc="http://schemas.openxmlformats.org/markup-compatibility/2006">
              <mc:Choice xmlns:v="urn:schemas-microsoft-com:vml" Requires="v">
                <p:oleObj name="Equation" r:id="rId7" imgW="1803240" imgH="507960" progId="Equation.DSMT4">
                  <p:embed/>
                </p:oleObj>
              </mc:Choice>
              <mc:Fallback>
                <p:oleObj name="Equation" r:id="rId7" imgW="1803240" imgH="507960" progId="Equation.DSMT4">
                  <p:embed/>
                  <p:pic>
                    <p:nvPicPr>
                      <p:cNvPr id="9" name="Object 8"/>
                      <p:cNvPicPr>
                        <a:picLocks noChangeAspect="1" noChangeArrowheads="1"/>
                      </p:cNvPicPr>
                      <p:nvPr/>
                    </p:nvPicPr>
                    <p:blipFill>
                      <a:blip r:embed="rId8"/>
                      <a:srcRect/>
                      <a:stretch>
                        <a:fillRect/>
                      </a:stretch>
                    </p:blipFill>
                    <p:spPr bwMode="auto">
                      <a:xfrm>
                        <a:off x="7910513" y="5265738"/>
                        <a:ext cx="2919412" cy="803275"/>
                      </a:xfrm>
                      <a:prstGeom prst="rect">
                        <a:avLst/>
                      </a:prstGeom>
                      <a:noFill/>
                    </p:spPr>
                  </p:pic>
                </p:oleObj>
              </mc:Fallback>
            </mc:AlternateContent>
          </a:graphicData>
        </a:graphic>
      </p:graphicFrame>
      <p:sp>
        <p:nvSpPr>
          <p:cNvPr id="11" name="TextBox 27">
            <a:extLst>
              <a:ext uri="{FF2B5EF4-FFF2-40B4-BE49-F238E27FC236}">
                <a16:creationId xmlns:a16="http://schemas.microsoft.com/office/drawing/2014/main" id="{0BC43F42-ED1A-4803-868D-1387F2DB7B7C}"/>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grpSp>
        <p:nvGrpSpPr>
          <p:cNvPr id="13" name="Nhóm 12">
            <a:extLst>
              <a:ext uri="{FF2B5EF4-FFF2-40B4-BE49-F238E27FC236}">
                <a16:creationId xmlns:a16="http://schemas.microsoft.com/office/drawing/2014/main" id="{720ACB12-3F2E-4D0E-8E35-D513CB3B4EC1}"/>
              </a:ext>
            </a:extLst>
          </p:cNvPr>
          <p:cNvGrpSpPr/>
          <p:nvPr/>
        </p:nvGrpSpPr>
        <p:grpSpPr>
          <a:xfrm>
            <a:off x="627059" y="2232859"/>
            <a:ext cx="9442408" cy="2945611"/>
            <a:chOff x="1473048" y="2511719"/>
            <a:chExt cx="9442408" cy="2945611"/>
          </a:xfrm>
        </p:grpSpPr>
        <p:pic>
          <p:nvPicPr>
            <p:cNvPr id="14" name="Picture 4">
              <a:extLst>
                <a:ext uri="{FF2B5EF4-FFF2-40B4-BE49-F238E27FC236}">
                  <a16:creationId xmlns:a16="http://schemas.microsoft.com/office/drawing/2014/main" id="{EFA53FE6-D827-4AC5-A809-61F261CB3381}"/>
                </a:ext>
              </a:extLst>
            </p:cNvPr>
            <p:cNvPicPr>
              <a:picLocks noChangeAspect="1"/>
            </p:cNvPicPr>
            <p:nvPr/>
          </p:nvPicPr>
          <p:blipFill>
            <a:blip r:embed="rId9"/>
            <a:stretch>
              <a:fillRect/>
            </a:stretch>
          </p:blipFill>
          <p:spPr>
            <a:xfrm>
              <a:off x="1473048" y="2511719"/>
              <a:ext cx="9434859" cy="2945611"/>
            </a:xfrm>
            <a:prstGeom prst="rect">
              <a:avLst/>
            </a:prstGeom>
          </p:spPr>
        </p:pic>
        <p:sp>
          <p:nvSpPr>
            <p:cNvPr id="15" name="Hộp Văn bản 14">
              <a:extLst>
                <a:ext uri="{FF2B5EF4-FFF2-40B4-BE49-F238E27FC236}">
                  <a16:creationId xmlns:a16="http://schemas.microsoft.com/office/drawing/2014/main" id="{89D215C9-CEC8-4D42-80CB-A35CE2D798D4}"/>
                </a:ext>
              </a:extLst>
            </p:cNvPr>
            <p:cNvSpPr txBox="1"/>
            <p:nvPr/>
          </p:nvSpPr>
          <p:spPr>
            <a:xfrm rot="21216869">
              <a:off x="2901874" y="3288514"/>
              <a:ext cx="554084" cy="369332"/>
            </a:xfrm>
            <a:prstGeom prst="rect">
              <a:avLst/>
            </a:prstGeom>
            <a:noFill/>
          </p:spPr>
          <p:txBody>
            <a:bodyPr wrap="square" rtlCol="0">
              <a:spAutoFit/>
            </a:bodyPr>
            <a:lstStyle/>
            <a:p>
              <a:r>
                <a:rPr lang="en-US" dirty="0"/>
                <a:t>m</a:t>
              </a:r>
            </a:p>
          </p:txBody>
        </p:sp>
        <p:sp>
          <p:nvSpPr>
            <p:cNvPr id="16" name="Hộp Văn bản 15">
              <a:extLst>
                <a:ext uri="{FF2B5EF4-FFF2-40B4-BE49-F238E27FC236}">
                  <a16:creationId xmlns:a16="http://schemas.microsoft.com/office/drawing/2014/main" id="{49974859-474D-49E0-A5D0-399669EB22B4}"/>
                </a:ext>
              </a:extLst>
            </p:cNvPr>
            <p:cNvSpPr txBox="1"/>
            <p:nvPr/>
          </p:nvSpPr>
          <p:spPr>
            <a:xfrm rot="21382558">
              <a:off x="4023158" y="4810998"/>
              <a:ext cx="554084" cy="369332"/>
            </a:xfrm>
            <a:prstGeom prst="rect">
              <a:avLst/>
            </a:prstGeom>
            <a:noFill/>
          </p:spPr>
          <p:txBody>
            <a:bodyPr wrap="square" rtlCol="0">
              <a:spAutoFit/>
            </a:bodyPr>
            <a:lstStyle/>
            <a:p>
              <a:r>
                <a:rPr lang="en-US" dirty="0"/>
                <a:t>n</a:t>
              </a:r>
            </a:p>
          </p:txBody>
        </p:sp>
        <p:sp>
          <p:nvSpPr>
            <p:cNvPr id="17" name="Hộp Văn bản 16">
              <a:extLst>
                <a:ext uri="{FF2B5EF4-FFF2-40B4-BE49-F238E27FC236}">
                  <a16:creationId xmlns:a16="http://schemas.microsoft.com/office/drawing/2014/main" id="{79C63EA7-4FD8-4D70-88CD-08281C8C7EAC}"/>
                </a:ext>
              </a:extLst>
            </p:cNvPr>
            <p:cNvSpPr txBox="1"/>
            <p:nvPr/>
          </p:nvSpPr>
          <p:spPr>
            <a:xfrm rot="21216869">
              <a:off x="5555135" y="3370674"/>
              <a:ext cx="554084" cy="369332"/>
            </a:xfrm>
            <a:prstGeom prst="rect">
              <a:avLst/>
            </a:prstGeom>
            <a:noFill/>
          </p:spPr>
          <p:txBody>
            <a:bodyPr wrap="square" rtlCol="0">
              <a:spAutoFit/>
            </a:bodyPr>
            <a:lstStyle/>
            <a:p>
              <a:r>
                <a:rPr lang="en-US" dirty="0"/>
                <a:t>m</a:t>
              </a:r>
            </a:p>
          </p:txBody>
        </p:sp>
        <p:sp>
          <p:nvSpPr>
            <p:cNvPr id="18" name="Hộp Văn bản 17">
              <a:extLst>
                <a:ext uri="{FF2B5EF4-FFF2-40B4-BE49-F238E27FC236}">
                  <a16:creationId xmlns:a16="http://schemas.microsoft.com/office/drawing/2014/main" id="{994D1A62-AB93-4552-893B-DA0E2502EDFB}"/>
                </a:ext>
              </a:extLst>
            </p:cNvPr>
            <p:cNvSpPr txBox="1"/>
            <p:nvPr/>
          </p:nvSpPr>
          <p:spPr>
            <a:xfrm rot="21382558">
              <a:off x="7124167" y="4291185"/>
              <a:ext cx="554084" cy="369332"/>
            </a:xfrm>
            <a:prstGeom prst="rect">
              <a:avLst/>
            </a:prstGeom>
            <a:noFill/>
          </p:spPr>
          <p:txBody>
            <a:bodyPr wrap="square" rtlCol="0">
              <a:spAutoFit/>
            </a:bodyPr>
            <a:lstStyle/>
            <a:p>
              <a:r>
                <a:rPr lang="en-US" dirty="0"/>
                <a:t>n</a:t>
              </a:r>
            </a:p>
          </p:txBody>
        </p:sp>
        <p:sp>
          <p:nvSpPr>
            <p:cNvPr id="19" name="Hộp Văn bản 18">
              <a:extLst>
                <a:ext uri="{FF2B5EF4-FFF2-40B4-BE49-F238E27FC236}">
                  <a16:creationId xmlns:a16="http://schemas.microsoft.com/office/drawing/2014/main" id="{080EA45E-D559-499E-A8C9-E44C4553B85E}"/>
                </a:ext>
              </a:extLst>
            </p:cNvPr>
            <p:cNvSpPr txBox="1"/>
            <p:nvPr/>
          </p:nvSpPr>
          <p:spPr>
            <a:xfrm rot="21216869">
              <a:off x="8865106" y="3510060"/>
              <a:ext cx="554084" cy="369332"/>
            </a:xfrm>
            <a:prstGeom prst="rect">
              <a:avLst/>
            </a:prstGeom>
            <a:noFill/>
          </p:spPr>
          <p:txBody>
            <a:bodyPr wrap="square" rtlCol="0">
              <a:spAutoFit/>
            </a:bodyPr>
            <a:lstStyle/>
            <a:p>
              <a:r>
                <a:rPr lang="en-US" dirty="0"/>
                <a:t>m</a:t>
              </a:r>
            </a:p>
          </p:txBody>
        </p:sp>
        <p:sp>
          <p:nvSpPr>
            <p:cNvPr id="20" name="Hộp Văn bản 19">
              <a:extLst>
                <a:ext uri="{FF2B5EF4-FFF2-40B4-BE49-F238E27FC236}">
                  <a16:creationId xmlns:a16="http://schemas.microsoft.com/office/drawing/2014/main" id="{53A9F621-136F-4023-84EE-A8643374846D}"/>
                </a:ext>
              </a:extLst>
            </p:cNvPr>
            <p:cNvSpPr txBox="1"/>
            <p:nvPr/>
          </p:nvSpPr>
          <p:spPr>
            <a:xfrm rot="21382558">
              <a:off x="10361372" y="4584713"/>
              <a:ext cx="554084" cy="369332"/>
            </a:xfrm>
            <a:prstGeom prst="rect">
              <a:avLst/>
            </a:prstGeom>
            <a:noFill/>
          </p:spPr>
          <p:txBody>
            <a:bodyPr wrap="square" rtlCol="0">
              <a:spAutoFit/>
            </a:bodyPr>
            <a:lstStyle/>
            <a:p>
              <a:r>
                <a:rPr lang="en-US" dirty="0"/>
                <a:t>n</a:t>
              </a:r>
            </a:p>
          </p:txBody>
        </p:sp>
      </p:grpSp>
    </p:spTree>
    <p:extLst>
      <p:ext uri="{BB962C8B-B14F-4D97-AF65-F5344CB8AC3E}">
        <p14:creationId xmlns:p14="http://schemas.microsoft.com/office/powerpoint/2010/main" val="914376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ình ảnh 14">
            <a:extLst>
              <a:ext uri="{FF2B5EF4-FFF2-40B4-BE49-F238E27FC236}">
                <a16:creationId xmlns:a16="http://schemas.microsoft.com/office/drawing/2014/main" id="{737D4A70-16A8-413B-B74C-17A6F80EBB0C}"/>
              </a:ext>
            </a:extLst>
          </p:cNvPr>
          <p:cNvPicPr>
            <a:picLocks noChangeAspect="1"/>
          </p:cNvPicPr>
          <p:nvPr/>
        </p:nvPicPr>
        <p:blipFill>
          <a:blip r:embed="rId2"/>
          <a:stretch>
            <a:fillRect/>
          </a:stretch>
        </p:blipFill>
        <p:spPr>
          <a:xfrm rot="10800000">
            <a:off x="14286" y="-8056"/>
            <a:ext cx="12177713" cy="6866056"/>
          </a:xfrm>
          <a:prstGeom prst="rect">
            <a:avLst/>
          </a:prstGeom>
        </p:spPr>
      </p:pic>
      <p:sp>
        <p:nvSpPr>
          <p:cNvPr id="6" name="TextBox 3">
            <a:extLst>
              <a:ext uri="{FF2B5EF4-FFF2-40B4-BE49-F238E27FC236}">
                <a16:creationId xmlns:a16="http://schemas.microsoft.com/office/drawing/2014/main" id="{586071EB-116F-4040-B203-6D98788FA256}"/>
              </a:ext>
            </a:extLst>
          </p:cNvPr>
          <p:cNvSpPr txBox="1"/>
          <p:nvPr/>
        </p:nvSpPr>
        <p:spPr>
          <a:xfrm>
            <a:off x="2657479" y="1053529"/>
            <a:ext cx="6871240" cy="584775"/>
          </a:xfrm>
          <a:prstGeom prst="rect">
            <a:avLst/>
          </a:prstGeo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eaLnBrk="1" fontAlgn="auto" hangingPunct="1">
              <a:spcBef>
                <a:spcPts val="0"/>
              </a:spcBef>
              <a:spcAft>
                <a:spcPts val="0"/>
              </a:spcAft>
              <a:defRPr/>
            </a:pPr>
            <a:r>
              <a:rPr lang="en-US" sz="3200" b="1" dirty="0">
                <a:solidFill>
                  <a:srgbClr val="FF0000"/>
                </a:solidFill>
                <a:latin typeface="Times New Roman" pitchFamily="18" charset="0"/>
                <a:cs typeface="Times New Roman" pitchFamily="18" charset="0"/>
              </a:rPr>
              <a:t>THIẾT BỊ DẠY HỌC VÀ HỌC LIỆU</a:t>
            </a:r>
          </a:p>
        </p:txBody>
      </p:sp>
      <p:sp>
        <p:nvSpPr>
          <p:cNvPr id="7" name="Hình chữ nhật: Góc Tròn 6">
            <a:extLst>
              <a:ext uri="{FF2B5EF4-FFF2-40B4-BE49-F238E27FC236}">
                <a16:creationId xmlns:a16="http://schemas.microsoft.com/office/drawing/2014/main" id="{DC8FF0D4-5C58-47A0-AE15-633ECD54379F}"/>
              </a:ext>
            </a:extLst>
          </p:cNvPr>
          <p:cNvSpPr/>
          <p:nvPr/>
        </p:nvSpPr>
        <p:spPr>
          <a:xfrm>
            <a:off x="1678407" y="2652203"/>
            <a:ext cx="3443288" cy="197167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marL="342900" indent="-342900" algn="ctr">
              <a:buAutoNum type="arabicPeriod"/>
            </a:pPr>
            <a:r>
              <a:rPr lang="en-US" sz="2800" dirty="0" err="1">
                <a:solidFill>
                  <a:srgbClr val="FF0000"/>
                </a:solidFill>
                <a:latin typeface="Times New Roman" panose="02020603050405020304" pitchFamily="18" charset="0"/>
                <a:cs typeface="Times New Roman" panose="02020603050405020304" pitchFamily="18" charset="0"/>
              </a:rPr>
              <a:t>Giáo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viên</a:t>
            </a:r>
            <a:endParaRPr lang="en-US" sz="2800" dirty="0">
              <a:solidFill>
                <a:srgbClr val="FF0000"/>
              </a:solidFill>
              <a:latin typeface="Times New Roman" panose="02020603050405020304" pitchFamily="18" charset="0"/>
              <a:cs typeface="Times New Roman" panose="02020603050405020304" pitchFamily="18" charset="0"/>
            </a:endParaRPr>
          </a:p>
          <a:p>
            <a:pPr algn="just"/>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Thước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compa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phụ</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nhóm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8" name="Hình chữ nhật: Góc Tròn 7">
            <a:extLst>
              <a:ext uri="{FF2B5EF4-FFF2-40B4-BE49-F238E27FC236}">
                <a16:creationId xmlns:a16="http://schemas.microsoft.com/office/drawing/2014/main" id="{653DBAFB-F606-43D6-97FF-8F4221FA70EF}"/>
              </a:ext>
            </a:extLst>
          </p:cNvPr>
          <p:cNvSpPr/>
          <p:nvPr/>
        </p:nvSpPr>
        <p:spPr>
          <a:xfrm>
            <a:off x="6170522" y="2691833"/>
            <a:ext cx="3443288" cy="197167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800" dirty="0">
              <a:latin typeface="Times New Roman" panose="02020603050405020304" pitchFamily="18" charset="0"/>
              <a:cs typeface="Times New Roman" panose="02020603050405020304" pitchFamily="18" charset="0"/>
            </a:endParaRPr>
          </a:p>
          <a:p>
            <a:pPr algn="ctr"/>
            <a:r>
              <a:rPr lang="en-US" sz="2800" dirty="0">
                <a:solidFill>
                  <a:srgbClr val="FF0000"/>
                </a:solidFill>
                <a:latin typeface="Times New Roman" panose="02020603050405020304" pitchFamily="18" charset="0"/>
                <a:cs typeface="Times New Roman" panose="02020603050405020304" pitchFamily="18" charset="0"/>
              </a:rPr>
              <a:t>2. </a:t>
            </a:r>
            <a:r>
              <a:rPr lang="en-US" sz="2800" dirty="0" err="1">
                <a:solidFill>
                  <a:srgbClr val="FF0000"/>
                </a:solidFill>
                <a:latin typeface="Times New Roman" panose="02020603050405020304" pitchFamily="18" charset="0"/>
                <a:cs typeface="Times New Roman" panose="02020603050405020304" pitchFamily="18" charset="0"/>
              </a:rPr>
              <a:t>Học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sinh</a:t>
            </a:r>
            <a:endParaRPr lang="en-US" sz="2800" dirty="0">
              <a:solidFill>
                <a:srgbClr val="FF0000"/>
              </a:solidFill>
              <a:latin typeface="Times New Roman" panose="02020603050405020304" pitchFamily="18" charset="0"/>
              <a:cs typeface="Times New Roman" panose="02020603050405020304" pitchFamily="18" charset="0"/>
            </a:endParaRPr>
          </a:p>
          <a:p>
            <a:pPr algn="just"/>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ách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giáo</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khoa,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liệu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mạng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internet.</a:t>
            </a:r>
            <a:endParaRPr lang="en-US" sz="2800" dirty="0">
              <a:latin typeface="Times New Roman" panose="02020603050405020304" pitchFamily="18" charset="0"/>
              <a:cs typeface="Times New Roman" panose="02020603050405020304" pitchFamily="18" charset="0"/>
            </a:endParaRPr>
          </a:p>
          <a:p>
            <a:pPr algn="ctr"/>
            <a:endParaRPr lang="en-US" sz="2800" dirty="0">
              <a:latin typeface="Times New Roman" panose="02020603050405020304" pitchFamily="18" charset="0"/>
              <a:cs typeface="Times New Roman" panose="02020603050405020304" pitchFamily="18" charset="0"/>
            </a:endParaRPr>
          </a:p>
        </p:txBody>
      </p:sp>
      <p:pic>
        <p:nvPicPr>
          <p:cNvPr id="9" name="Google Shape;683;p8">
            <a:extLst>
              <a:ext uri="{FF2B5EF4-FFF2-40B4-BE49-F238E27FC236}">
                <a16:creationId xmlns:a16="http://schemas.microsoft.com/office/drawing/2014/main" id="{1E053C5C-CE06-41FD-9018-D3162BA72E6F}"/>
              </a:ext>
            </a:extLst>
          </p:cNvPr>
          <p:cNvPicPr preferRelativeResize="0">
            <a:picLocks/>
          </p:cNvPicPr>
          <p:nvPr/>
        </p:nvPicPr>
        <p:blipFill rotWithShape="1">
          <a:blip r:embed="rId3">
            <a:alphaModFix/>
          </a:blip>
          <a:srcRect l="12500" r="12500"/>
          <a:stretch/>
        </p:blipFill>
        <p:spPr>
          <a:xfrm>
            <a:off x="386449" y="182785"/>
            <a:ext cx="1741488" cy="1741488"/>
          </a:xfrm>
          <a:prstGeom prst="rect">
            <a:avLst/>
          </a:prstGeom>
          <a:noFill/>
          <a:ln>
            <a:noFill/>
          </a:ln>
        </p:spPr>
      </p:pic>
      <p:pic>
        <p:nvPicPr>
          <p:cNvPr id="10" name="Google Shape;685;p8">
            <a:extLst>
              <a:ext uri="{FF2B5EF4-FFF2-40B4-BE49-F238E27FC236}">
                <a16:creationId xmlns:a16="http://schemas.microsoft.com/office/drawing/2014/main" id="{8567DFC5-2B76-42FA-AD03-FC24063A18CB}"/>
              </a:ext>
            </a:extLst>
          </p:cNvPr>
          <p:cNvPicPr preferRelativeResize="0">
            <a:picLocks/>
          </p:cNvPicPr>
          <p:nvPr/>
        </p:nvPicPr>
        <p:blipFill rotWithShape="1">
          <a:blip r:embed="rId4">
            <a:alphaModFix/>
          </a:blip>
          <a:srcRect l="8372" r="8371"/>
          <a:stretch/>
        </p:blipFill>
        <p:spPr>
          <a:xfrm>
            <a:off x="4624210" y="4712893"/>
            <a:ext cx="2486503" cy="2145107"/>
          </a:xfrm>
          <a:prstGeom prst="rect">
            <a:avLst/>
          </a:prstGeom>
          <a:noFill/>
          <a:ln>
            <a:noFill/>
          </a:ln>
        </p:spPr>
      </p:pic>
      <p:sp>
        <p:nvSpPr>
          <p:cNvPr id="16" name="Google Shape;676;p8">
            <a:extLst>
              <a:ext uri="{FF2B5EF4-FFF2-40B4-BE49-F238E27FC236}">
                <a16:creationId xmlns:a16="http://schemas.microsoft.com/office/drawing/2014/main" id="{A90E2033-0CD9-4A70-81BB-E427D933C8D2}"/>
              </a:ext>
            </a:extLst>
          </p:cNvPr>
          <p:cNvSpPr/>
          <p:nvPr/>
        </p:nvSpPr>
        <p:spPr>
          <a:xfrm>
            <a:off x="501531" y="4277918"/>
            <a:ext cx="434975" cy="434975"/>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Google Shape;677;p8">
            <a:extLst>
              <a:ext uri="{FF2B5EF4-FFF2-40B4-BE49-F238E27FC236}">
                <a16:creationId xmlns:a16="http://schemas.microsoft.com/office/drawing/2014/main" id="{19C2ACE0-5EBC-464D-A66A-1CEB74830AFA}"/>
              </a:ext>
            </a:extLst>
          </p:cNvPr>
          <p:cNvSpPr/>
          <p:nvPr/>
        </p:nvSpPr>
        <p:spPr>
          <a:xfrm>
            <a:off x="1139776" y="5742430"/>
            <a:ext cx="654842" cy="652462"/>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 name="Google Shape;676;p8">
            <a:extLst>
              <a:ext uri="{FF2B5EF4-FFF2-40B4-BE49-F238E27FC236}">
                <a16:creationId xmlns:a16="http://schemas.microsoft.com/office/drawing/2014/main" id="{DAB34CA5-C456-4691-ABBA-09129A2978F2}"/>
              </a:ext>
            </a:extLst>
          </p:cNvPr>
          <p:cNvSpPr/>
          <p:nvPr/>
        </p:nvSpPr>
        <p:spPr>
          <a:xfrm>
            <a:off x="4577956" y="1947200"/>
            <a:ext cx="434975" cy="434975"/>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677;p8">
            <a:extLst>
              <a:ext uri="{FF2B5EF4-FFF2-40B4-BE49-F238E27FC236}">
                <a16:creationId xmlns:a16="http://schemas.microsoft.com/office/drawing/2014/main" id="{926CE5AB-7854-4F0D-9B00-C5C6F3772248}"/>
              </a:ext>
            </a:extLst>
          </p:cNvPr>
          <p:cNvSpPr/>
          <p:nvPr/>
        </p:nvSpPr>
        <p:spPr>
          <a:xfrm>
            <a:off x="5441158" y="3181083"/>
            <a:ext cx="654842" cy="652462"/>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 name="Google Shape;676;p8">
            <a:extLst>
              <a:ext uri="{FF2B5EF4-FFF2-40B4-BE49-F238E27FC236}">
                <a16:creationId xmlns:a16="http://schemas.microsoft.com/office/drawing/2014/main" id="{BDF456A2-268E-429E-86DC-6FE44A08E043}"/>
              </a:ext>
            </a:extLst>
          </p:cNvPr>
          <p:cNvSpPr/>
          <p:nvPr/>
        </p:nvSpPr>
        <p:spPr>
          <a:xfrm>
            <a:off x="11249989" y="1956284"/>
            <a:ext cx="434975" cy="434975"/>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 name="Google Shape;676;p8">
            <a:extLst>
              <a:ext uri="{FF2B5EF4-FFF2-40B4-BE49-F238E27FC236}">
                <a16:creationId xmlns:a16="http://schemas.microsoft.com/office/drawing/2014/main" id="{A36BCEB7-0514-412D-88E3-228BAA2AF2DB}"/>
              </a:ext>
            </a:extLst>
          </p:cNvPr>
          <p:cNvSpPr/>
          <p:nvPr/>
        </p:nvSpPr>
        <p:spPr>
          <a:xfrm>
            <a:off x="9172011" y="4944575"/>
            <a:ext cx="434975" cy="434975"/>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 name="Google Shape;676;p8">
            <a:extLst>
              <a:ext uri="{FF2B5EF4-FFF2-40B4-BE49-F238E27FC236}">
                <a16:creationId xmlns:a16="http://schemas.microsoft.com/office/drawing/2014/main" id="{A8F0714E-15F6-4ECF-8A98-3D5747CE18AE}"/>
              </a:ext>
            </a:extLst>
          </p:cNvPr>
          <p:cNvSpPr/>
          <p:nvPr/>
        </p:nvSpPr>
        <p:spPr>
          <a:xfrm>
            <a:off x="7929340" y="6100609"/>
            <a:ext cx="434975" cy="434975"/>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 name="Google Shape;676;p8">
            <a:extLst>
              <a:ext uri="{FF2B5EF4-FFF2-40B4-BE49-F238E27FC236}">
                <a16:creationId xmlns:a16="http://schemas.microsoft.com/office/drawing/2014/main" id="{F3AE205A-E534-4217-9C0E-1AF6BAEDC787}"/>
              </a:ext>
            </a:extLst>
          </p:cNvPr>
          <p:cNvSpPr/>
          <p:nvPr/>
        </p:nvSpPr>
        <p:spPr>
          <a:xfrm>
            <a:off x="11277931" y="4406390"/>
            <a:ext cx="434975" cy="434975"/>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 name="Google Shape;676;p8">
            <a:extLst>
              <a:ext uri="{FF2B5EF4-FFF2-40B4-BE49-F238E27FC236}">
                <a16:creationId xmlns:a16="http://schemas.microsoft.com/office/drawing/2014/main" id="{0CEF07EA-1058-4539-8334-CD68A14A85B6}"/>
              </a:ext>
            </a:extLst>
          </p:cNvPr>
          <p:cNvSpPr/>
          <p:nvPr/>
        </p:nvSpPr>
        <p:spPr>
          <a:xfrm>
            <a:off x="3220037" y="5035821"/>
            <a:ext cx="434975" cy="434975"/>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 name="Google Shape;677;p8">
            <a:extLst>
              <a:ext uri="{FF2B5EF4-FFF2-40B4-BE49-F238E27FC236}">
                <a16:creationId xmlns:a16="http://schemas.microsoft.com/office/drawing/2014/main" id="{62D98BA7-6D8F-45DF-847C-1303DD5E901A}"/>
              </a:ext>
            </a:extLst>
          </p:cNvPr>
          <p:cNvSpPr/>
          <p:nvPr/>
        </p:nvSpPr>
        <p:spPr>
          <a:xfrm>
            <a:off x="10277663" y="3117102"/>
            <a:ext cx="654842" cy="652462"/>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677;p8">
            <a:extLst>
              <a:ext uri="{FF2B5EF4-FFF2-40B4-BE49-F238E27FC236}">
                <a16:creationId xmlns:a16="http://schemas.microsoft.com/office/drawing/2014/main" id="{1FB6937A-FA52-4650-97BF-A3C23ABA356A}"/>
              </a:ext>
            </a:extLst>
          </p:cNvPr>
          <p:cNvSpPr/>
          <p:nvPr/>
        </p:nvSpPr>
        <p:spPr>
          <a:xfrm>
            <a:off x="395141" y="2135189"/>
            <a:ext cx="654842" cy="652462"/>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677;p8">
            <a:extLst>
              <a:ext uri="{FF2B5EF4-FFF2-40B4-BE49-F238E27FC236}">
                <a16:creationId xmlns:a16="http://schemas.microsoft.com/office/drawing/2014/main" id="{907F4FD4-3FAA-4B60-832A-78AC79AEFA6B}"/>
              </a:ext>
            </a:extLst>
          </p:cNvPr>
          <p:cNvSpPr/>
          <p:nvPr/>
        </p:nvSpPr>
        <p:spPr>
          <a:xfrm>
            <a:off x="10595147" y="5863125"/>
            <a:ext cx="654842" cy="652462"/>
          </a:xfrm>
          <a:prstGeom prst="ellipse">
            <a:avLst/>
          </a:prstGeom>
          <a:solidFill>
            <a:srgbClr val="BBD6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393743240"/>
      </p:ext>
    </p:extLst>
  </p:cSld>
  <p:clrMapOvr>
    <a:masterClrMapping/>
  </p:clrMapOvr>
  <mc:AlternateContent xmlns:mc="http://schemas.openxmlformats.org/markup-compatibility/2006" xmlns:p14="http://schemas.microsoft.com/office/powerpoint/2010/main">
    <mc:Choice Requires="p14">
      <p:transition spd="slow" p14:dur="175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Hình ảnh 21">
            <a:extLst>
              <a:ext uri="{FF2B5EF4-FFF2-40B4-BE49-F238E27FC236}">
                <a16:creationId xmlns:a16="http://schemas.microsoft.com/office/drawing/2014/main" id="{6393EF43-DDD5-4381-9011-4024F757C301}"/>
              </a:ext>
            </a:extLst>
          </p:cNvPr>
          <p:cNvPicPr>
            <a:picLocks noChangeAspect="1"/>
          </p:cNvPicPr>
          <p:nvPr/>
        </p:nvPicPr>
        <p:blipFill>
          <a:blip r:embed="rId2"/>
          <a:stretch>
            <a:fillRect/>
          </a:stretch>
        </p:blipFill>
        <p:spPr>
          <a:xfrm>
            <a:off x="14287" y="0"/>
            <a:ext cx="12177713" cy="6866056"/>
          </a:xfrm>
          <a:prstGeom prst="rect">
            <a:avLst/>
          </a:prstGeom>
        </p:spPr>
      </p:pic>
      <p:sp>
        <p:nvSpPr>
          <p:cNvPr id="3" name="Rectangle 2"/>
          <p:cNvSpPr/>
          <p:nvPr/>
        </p:nvSpPr>
        <p:spPr>
          <a:xfrm>
            <a:off x="853469" y="1093554"/>
            <a:ext cx="1960793" cy="523220"/>
          </a:xfrm>
          <a:prstGeom prst="rect">
            <a:avLst/>
          </a:prstGeom>
        </p:spPr>
        <p:txBody>
          <a:bodyPr wrap="none">
            <a:spAutoFit/>
          </a:bodyPr>
          <a:lstStyle/>
          <a:p>
            <a:r>
              <a:rPr lang="en-US" sz="2800" b="1">
                <a:solidFill>
                  <a:srgbClr val="FF0000"/>
                </a:solidFill>
                <a:latin typeface="Times New Roman" pitchFamily="18" charset="0"/>
                <a:cs typeface="Arial" charset="0"/>
              </a:rPr>
              <a:t>*  Hình vẽ: </a:t>
            </a:r>
            <a:endParaRPr lang="en-US" sz="2800" b="1">
              <a:solidFill>
                <a:srgbClr val="FF0000"/>
              </a:solidFill>
            </a:endParaRPr>
          </a:p>
        </p:txBody>
      </p:sp>
      <p:pic>
        <p:nvPicPr>
          <p:cNvPr id="4" name="Picture 3"/>
          <p:cNvPicPr>
            <a:picLocks noChangeAspect="1"/>
          </p:cNvPicPr>
          <p:nvPr/>
        </p:nvPicPr>
        <p:blipFill>
          <a:blip r:embed="rId3"/>
          <a:stretch>
            <a:fillRect/>
          </a:stretch>
        </p:blipFill>
        <p:spPr>
          <a:xfrm>
            <a:off x="1012059" y="1687338"/>
            <a:ext cx="3604405" cy="2313164"/>
          </a:xfrm>
          <a:prstGeom prst="rect">
            <a:avLst/>
          </a:prstGeom>
        </p:spPr>
      </p:pic>
      <p:sp>
        <p:nvSpPr>
          <p:cNvPr id="5" name="Text Box 101"/>
          <p:cNvSpPr txBox="1">
            <a:spLocks noChangeArrowheads="1"/>
          </p:cNvSpPr>
          <p:nvPr/>
        </p:nvSpPr>
        <p:spPr bwMode="auto">
          <a:xfrm>
            <a:off x="6830830" y="1093554"/>
            <a:ext cx="30139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just" eaLnBrk="1" fontAlgn="base" hangingPunct="1">
              <a:spcBef>
                <a:spcPct val="50000"/>
              </a:spcBef>
              <a:spcAft>
                <a:spcPct val="0"/>
              </a:spcAft>
            </a:pPr>
            <a:r>
              <a:rPr lang="en-US" altLang="en-US" sz="2800" b="1">
                <a:solidFill>
                  <a:srgbClr val="FF0000"/>
                </a:solidFill>
                <a:latin typeface="Times New Roman" panose="02020603050405020304" pitchFamily="18" charset="0"/>
              </a:rPr>
              <a:t>* Hướng dẫn:</a:t>
            </a:r>
          </a:p>
        </p:txBody>
      </p:sp>
      <p:graphicFrame>
        <p:nvGraphicFramePr>
          <p:cNvPr id="6" name="Object 5"/>
          <p:cNvGraphicFramePr>
            <a:graphicFrameLocks noChangeAspect="1"/>
          </p:cNvGraphicFramePr>
          <p:nvPr>
            <p:extLst>
              <p:ext uri="{D42A27DB-BD31-4B8C-83A1-F6EECF244321}">
                <p14:modId xmlns:p14="http://schemas.microsoft.com/office/powerpoint/2010/main" val="522803607"/>
              </p:ext>
            </p:extLst>
          </p:nvPr>
        </p:nvGraphicFramePr>
        <p:xfrm>
          <a:off x="6911975" y="1735138"/>
          <a:ext cx="2916238" cy="912812"/>
        </p:xfrm>
        <a:graphic>
          <a:graphicData uri="http://schemas.openxmlformats.org/presentationml/2006/ole">
            <mc:AlternateContent xmlns:mc="http://schemas.openxmlformats.org/markup-compatibility/2006">
              <mc:Choice xmlns:v="urn:schemas-microsoft-com:vml" Requires="v">
                <p:oleObj name="Equation" r:id="rId4" imgW="1587240" imgH="507960" progId="Equation.DSMT4">
                  <p:embed/>
                </p:oleObj>
              </mc:Choice>
              <mc:Fallback>
                <p:oleObj name="Equation" r:id="rId4" imgW="1587240" imgH="507960" progId="Equation.DSMT4">
                  <p:embed/>
                  <p:pic>
                    <p:nvPicPr>
                      <p:cNvPr id="6" name="Object 5"/>
                      <p:cNvPicPr>
                        <a:picLocks noChangeAspect="1" noChangeArrowheads="1"/>
                      </p:cNvPicPr>
                      <p:nvPr/>
                    </p:nvPicPr>
                    <p:blipFill>
                      <a:blip r:embed="rId5"/>
                      <a:srcRect/>
                      <a:stretch>
                        <a:fillRect/>
                      </a:stretch>
                    </p:blipFill>
                    <p:spPr bwMode="auto">
                      <a:xfrm>
                        <a:off x="6911975" y="1735138"/>
                        <a:ext cx="2916238" cy="912812"/>
                      </a:xfrm>
                      <a:prstGeom prst="rect">
                        <a:avLst/>
                      </a:prstGeom>
                      <a:no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683938206"/>
              </p:ext>
            </p:extLst>
          </p:nvPr>
        </p:nvGraphicFramePr>
        <p:xfrm>
          <a:off x="6851650" y="3154363"/>
          <a:ext cx="3055938" cy="909637"/>
        </p:xfrm>
        <a:graphic>
          <a:graphicData uri="http://schemas.openxmlformats.org/presentationml/2006/ole">
            <mc:AlternateContent xmlns:mc="http://schemas.openxmlformats.org/markup-compatibility/2006">
              <mc:Choice xmlns:v="urn:schemas-microsoft-com:vml" Requires="v">
                <p:oleObj name="Equation" r:id="rId6" imgW="1663560" imgH="507960" progId="Equation.DSMT4">
                  <p:embed/>
                </p:oleObj>
              </mc:Choice>
              <mc:Fallback>
                <p:oleObj name="Equation" r:id="rId6" imgW="1663560" imgH="507960" progId="Equation.DSMT4">
                  <p:embed/>
                  <p:pic>
                    <p:nvPicPr>
                      <p:cNvPr id="8" name="Object 7"/>
                      <p:cNvPicPr>
                        <a:picLocks noChangeAspect="1" noChangeArrowheads="1"/>
                      </p:cNvPicPr>
                      <p:nvPr/>
                    </p:nvPicPr>
                    <p:blipFill>
                      <a:blip r:embed="rId7"/>
                      <a:srcRect/>
                      <a:stretch>
                        <a:fillRect/>
                      </a:stretch>
                    </p:blipFill>
                    <p:spPr bwMode="auto">
                      <a:xfrm>
                        <a:off x="6851650" y="3154363"/>
                        <a:ext cx="3055938" cy="909637"/>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517756708"/>
              </p:ext>
            </p:extLst>
          </p:nvPr>
        </p:nvGraphicFramePr>
        <p:xfrm>
          <a:off x="7616933" y="4581386"/>
          <a:ext cx="1981307" cy="523219"/>
        </p:xfrm>
        <a:graphic>
          <a:graphicData uri="http://schemas.openxmlformats.org/presentationml/2006/ole">
            <mc:AlternateContent xmlns:mc="http://schemas.openxmlformats.org/markup-compatibility/2006">
              <mc:Choice xmlns:v="urn:schemas-microsoft-com:vml" Requires="v">
                <p:oleObj name="Equation" r:id="rId8" imgW="1079280" imgH="291960" progId="Equation.DSMT4">
                  <p:embed/>
                </p:oleObj>
              </mc:Choice>
              <mc:Fallback>
                <p:oleObj name="Equation" r:id="rId8" imgW="1079280" imgH="291960" progId="Equation.DSMT4">
                  <p:embed/>
                  <p:pic>
                    <p:nvPicPr>
                      <p:cNvPr id="10" name="Object 9"/>
                      <p:cNvPicPr>
                        <a:picLocks noChangeAspect="1" noChangeArrowheads="1"/>
                      </p:cNvPicPr>
                      <p:nvPr/>
                    </p:nvPicPr>
                    <p:blipFill>
                      <a:blip r:embed="rId9"/>
                      <a:srcRect/>
                      <a:stretch>
                        <a:fillRect/>
                      </a:stretch>
                    </p:blipFill>
                    <p:spPr bwMode="auto">
                      <a:xfrm>
                        <a:off x="7616933" y="4581386"/>
                        <a:ext cx="1981307" cy="523219"/>
                      </a:xfrm>
                      <a:prstGeom prst="rect">
                        <a:avLst/>
                      </a:prstGeom>
                      <a:no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004170505"/>
              </p:ext>
            </p:extLst>
          </p:nvPr>
        </p:nvGraphicFramePr>
        <p:xfrm>
          <a:off x="7637569" y="5638298"/>
          <a:ext cx="1956301" cy="523219"/>
        </p:xfrm>
        <a:graphic>
          <a:graphicData uri="http://schemas.openxmlformats.org/presentationml/2006/ole">
            <mc:AlternateContent xmlns:mc="http://schemas.openxmlformats.org/markup-compatibility/2006">
              <mc:Choice xmlns:v="urn:schemas-microsoft-com:vml" Requires="v">
                <p:oleObj name="Equation" r:id="rId10" imgW="1066680" imgH="291960" progId="Equation.DSMT4">
                  <p:embed/>
                </p:oleObj>
              </mc:Choice>
              <mc:Fallback>
                <p:oleObj name="Equation" r:id="rId10" imgW="1066680" imgH="291960" progId="Equation.DSMT4">
                  <p:embed/>
                  <p:pic>
                    <p:nvPicPr>
                      <p:cNvPr id="11" name="Object 10"/>
                      <p:cNvPicPr>
                        <a:picLocks noChangeAspect="1" noChangeArrowheads="1"/>
                      </p:cNvPicPr>
                      <p:nvPr/>
                    </p:nvPicPr>
                    <p:blipFill>
                      <a:blip r:embed="rId11"/>
                      <a:srcRect/>
                      <a:stretch>
                        <a:fillRect/>
                      </a:stretch>
                    </p:blipFill>
                    <p:spPr bwMode="auto">
                      <a:xfrm>
                        <a:off x="7637569" y="5638298"/>
                        <a:ext cx="1956301" cy="523219"/>
                      </a:xfrm>
                      <a:prstGeom prst="rect">
                        <a:avLst/>
                      </a:prstGeom>
                      <a:no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839190054"/>
              </p:ext>
            </p:extLst>
          </p:nvPr>
        </p:nvGraphicFramePr>
        <p:xfrm>
          <a:off x="2235200" y="5854700"/>
          <a:ext cx="2171700" cy="755650"/>
        </p:xfrm>
        <a:graphic>
          <a:graphicData uri="http://schemas.openxmlformats.org/presentationml/2006/ole">
            <mc:AlternateContent xmlns:mc="http://schemas.openxmlformats.org/markup-compatibility/2006">
              <mc:Choice xmlns:v="urn:schemas-microsoft-com:vml" Requires="v">
                <p:oleObj name="Equation" r:id="rId12" imgW="1625400" imgH="507960" progId="Equation.DSMT4">
                  <p:embed/>
                </p:oleObj>
              </mc:Choice>
              <mc:Fallback>
                <p:oleObj name="Equation" r:id="rId12" imgW="1625400" imgH="507960" progId="Equation.DSMT4">
                  <p:embed/>
                  <p:pic>
                    <p:nvPicPr>
                      <p:cNvPr id="13" name="Object 12"/>
                      <p:cNvPicPr>
                        <a:picLocks noChangeAspect="1" noChangeArrowheads="1"/>
                      </p:cNvPicPr>
                      <p:nvPr/>
                    </p:nvPicPr>
                    <p:blipFill>
                      <a:blip r:embed="rId13"/>
                      <a:srcRect/>
                      <a:stretch>
                        <a:fillRect/>
                      </a:stretch>
                    </p:blipFill>
                    <p:spPr bwMode="auto">
                      <a:xfrm>
                        <a:off x="2235200" y="5854700"/>
                        <a:ext cx="2171700" cy="755650"/>
                      </a:xfrm>
                      <a:prstGeom prst="rect">
                        <a:avLst/>
                      </a:prstGeom>
                      <a:noFill/>
                    </p:spPr>
                  </p:pic>
                </p:oleObj>
              </mc:Fallback>
            </mc:AlternateContent>
          </a:graphicData>
        </a:graphic>
      </p:graphicFrame>
      <p:sp>
        <p:nvSpPr>
          <p:cNvPr id="14" name="Rectangle 13"/>
          <p:cNvSpPr/>
          <p:nvPr/>
        </p:nvSpPr>
        <p:spPr>
          <a:xfrm>
            <a:off x="853469" y="4176723"/>
            <a:ext cx="3228769" cy="523220"/>
          </a:xfrm>
          <a:prstGeom prst="rect">
            <a:avLst/>
          </a:prstGeom>
        </p:spPr>
        <p:txBody>
          <a:bodyPr wrap="none">
            <a:spAutoFit/>
          </a:bodyPr>
          <a:lstStyle/>
          <a:p>
            <a:r>
              <a:rPr lang="en-US" sz="2800" b="1">
                <a:solidFill>
                  <a:srgbClr val="FF0000"/>
                </a:solidFill>
                <a:latin typeface="Times New Roman" pitchFamily="18" charset="0"/>
                <a:cs typeface="Arial" charset="0"/>
              </a:rPr>
              <a:t>* Giả thiết, kết luận</a:t>
            </a:r>
            <a:endParaRPr lang="en-US" sz="2800" b="1">
              <a:solidFill>
                <a:srgbClr val="FF0000"/>
              </a:solidFill>
            </a:endParaRPr>
          </a:p>
        </p:txBody>
      </p:sp>
      <p:cxnSp>
        <p:nvCxnSpPr>
          <p:cNvPr id="15" name="Đường nối Thẳng 1">
            <a:extLst>
              <a:ext uri="{FF2B5EF4-FFF2-40B4-BE49-F238E27FC236}">
                <a16:creationId xmlns:a16="http://schemas.microsoft.com/office/drawing/2014/main" id="{24CF8615-02BD-41E4-B244-1741D2399173}"/>
              </a:ext>
            </a:extLst>
          </p:cNvPr>
          <p:cNvCxnSpPr>
            <a:cxnSpLocks/>
          </p:cNvCxnSpPr>
          <p:nvPr/>
        </p:nvCxnSpPr>
        <p:spPr>
          <a:xfrm>
            <a:off x="1782018" y="4744256"/>
            <a:ext cx="0" cy="18241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Đường nối Thẳng 2">
            <a:extLst>
              <a:ext uri="{FF2B5EF4-FFF2-40B4-BE49-F238E27FC236}">
                <a16:creationId xmlns:a16="http://schemas.microsoft.com/office/drawing/2014/main" id="{A3692E11-3D75-4D0E-8615-C56835989D36}"/>
              </a:ext>
            </a:extLst>
          </p:cNvPr>
          <p:cNvCxnSpPr>
            <a:cxnSpLocks/>
          </p:cNvCxnSpPr>
          <p:nvPr/>
        </p:nvCxnSpPr>
        <p:spPr>
          <a:xfrm>
            <a:off x="1073001" y="5793458"/>
            <a:ext cx="515325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Hộp Văn bản 3">
            <a:extLst>
              <a:ext uri="{FF2B5EF4-FFF2-40B4-BE49-F238E27FC236}">
                <a16:creationId xmlns:a16="http://schemas.microsoft.com/office/drawing/2014/main" id="{0FD9ACE6-5D23-48DB-BF8F-FD407037EA8A}"/>
              </a:ext>
            </a:extLst>
          </p:cNvPr>
          <p:cNvSpPr txBox="1"/>
          <p:nvPr/>
        </p:nvSpPr>
        <p:spPr>
          <a:xfrm>
            <a:off x="1073001" y="5225089"/>
            <a:ext cx="926533"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GT</a:t>
            </a:r>
          </a:p>
        </p:txBody>
      </p:sp>
      <p:sp>
        <p:nvSpPr>
          <p:cNvPr id="18" name="Hộp Văn bản 4">
            <a:extLst>
              <a:ext uri="{FF2B5EF4-FFF2-40B4-BE49-F238E27FC236}">
                <a16:creationId xmlns:a16="http://schemas.microsoft.com/office/drawing/2014/main" id="{CBE14526-CFA7-446C-BA19-F3615429C4F5}"/>
              </a:ext>
            </a:extLst>
          </p:cNvPr>
          <p:cNvSpPr txBox="1"/>
          <p:nvPr/>
        </p:nvSpPr>
        <p:spPr>
          <a:xfrm>
            <a:off x="1095783" y="5936754"/>
            <a:ext cx="857250"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KL</a:t>
            </a:r>
          </a:p>
        </p:txBody>
      </p:sp>
      <p:grpSp>
        <p:nvGrpSpPr>
          <p:cNvPr id="19" name="Group 18"/>
          <p:cNvGrpSpPr/>
          <p:nvPr/>
        </p:nvGrpSpPr>
        <p:grpSpPr>
          <a:xfrm>
            <a:off x="1940690" y="4792171"/>
            <a:ext cx="4344094" cy="904863"/>
            <a:chOff x="1426384" y="4341872"/>
            <a:chExt cx="4344094" cy="904863"/>
          </a:xfrm>
        </p:grpSpPr>
        <p:graphicFrame>
          <p:nvGraphicFramePr>
            <p:cNvPr id="20" name="Object 19"/>
            <p:cNvGraphicFramePr>
              <a:graphicFrameLocks noChangeAspect="1"/>
            </p:cNvGraphicFramePr>
            <p:nvPr/>
          </p:nvGraphicFramePr>
          <p:xfrm>
            <a:off x="1426384" y="4369961"/>
            <a:ext cx="527164" cy="376740"/>
          </p:xfrm>
          <a:graphic>
            <a:graphicData uri="http://schemas.openxmlformats.org/presentationml/2006/ole">
              <mc:AlternateContent xmlns:mc="http://schemas.openxmlformats.org/markup-compatibility/2006">
                <mc:Choice xmlns:v="urn:schemas-microsoft-com:vml" Requires="v">
                  <p:oleObj name="Equation" r:id="rId14" imgW="393480" imgH="253800" progId="Equation.DSMT4">
                    <p:embed/>
                  </p:oleObj>
                </mc:Choice>
                <mc:Fallback>
                  <p:oleObj name="Equation" r:id="rId14" imgW="393480" imgH="253800" progId="Equation.DSMT4">
                    <p:embed/>
                    <p:pic>
                      <p:nvPicPr>
                        <p:cNvPr id="20" name="Object 19"/>
                        <p:cNvPicPr>
                          <a:picLocks noChangeAspect="1" noChangeArrowheads="1"/>
                        </p:cNvPicPr>
                        <p:nvPr/>
                      </p:nvPicPr>
                      <p:blipFill>
                        <a:blip r:embed="rId15"/>
                        <a:srcRect/>
                        <a:stretch>
                          <a:fillRect/>
                        </a:stretch>
                      </p:blipFill>
                      <p:spPr bwMode="auto">
                        <a:xfrm>
                          <a:off x="1426384" y="4369961"/>
                          <a:ext cx="527164" cy="376740"/>
                        </a:xfrm>
                        <a:prstGeom prst="rect">
                          <a:avLst/>
                        </a:prstGeom>
                        <a:noFill/>
                      </p:spPr>
                    </p:pic>
                  </p:oleObj>
                </mc:Fallback>
              </mc:AlternateContent>
            </a:graphicData>
          </a:graphic>
        </p:graphicFrame>
        <p:sp>
          <p:nvSpPr>
            <p:cNvPr id="21" name="Rectangle 20"/>
            <p:cNvSpPr/>
            <p:nvPr/>
          </p:nvSpPr>
          <p:spPr>
            <a:xfrm>
              <a:off x="1812343" y="4341872"/>
              <a:ext cx="3958135" cy="904863"/>
            </a:xfrm>
            <a:prstGeom prst="rect">
              <a:avLst/>
            </a:prstGeom>
          </p:spPr>
          <p:txBody>
            <a:bodyPr wrap="none">
              <a:spAutoFit/>
            </a:bodyPr>
            <a:lstStyle/>
            <a:p>
              <a:pPr lvl="0" algn="just" fontAlgn="base">
                <a:spcBef>
                  <a:spcPct val="20000"/>
                </a:spcBef>
                <a:spcAft>
                  <a:spcPct val="0"/>
                </a:spcAft>
                <a:buClr>
                  <a:srgbClr val="0563C1"/>
                </a:buClr>
                <a:buSzPct val="70000"/>
              </a:pPr>
              <a:r>
                <a:rPr lang="en-GB" sz="2400">
                  <a:solidFill>
                    <a:prstClr val="black"/>
                  </a:solidFill>
                  <a:latin typeface="Times New Roman" pitchFamily="18" charset="0"/>
                  <a:cs typeface="Arial" charset="0"/>
                </a:rPr>
                <a:t> l</a:t>
              </a:r>
              <a:r>
                <a:rPr lang="en-US" sz="2400">
                  <a:solidFill>
                    <a:prstClr val="black"/>
                  </a:solidFill>
                  <a:latin typeface="Times New Roman" pitchFamily="18" charset="0"/>
                  <a:cs typeface="Arial" charset="0"/>
                </a:rPr>
                <a:t>à góc có đỉnh nằm bên ngoài </a:t>
              </a:r>
            </a:p>
            <a:p>
              <a:pPr lvl="0" algn="just" fontAlgn="base">
                <a:spcBef>
                  <a:spcPct val="20000"/>
                </a:spcBef>
                <a:spcAft>
                  <a:spcPct val="0"/>
                </a:spcAft>
                <a:buClr>
                  <a:srgbClr val="0563C1"/>
                </a:buClr>
                <a:buSzPct val="70000"/>
              </a:pPr>
              <a:r>
                <a:rPr lang="en-US" sz="2400">
                  <a:solidFill>
                    <a:prstClr val="black"/>
                  </a:solidFill>
                  <a:latin typeface="Times New Roman" pitchFamily="18" charset="0"/>
                  <a:cs typeface="Arial" charset="0"/>
                </a:rPr>
                <a:t> đường tròn (O).</a:t>
              </a:r>
              <a:endParaRPr lang="en-US" sz="2400" dirty="0">
                <a:solidFill>
                  <a:prstClr val="black"/>
                </a:solidFill>
                <a:latin typeface="Times New Roman" pitchFamily="18" charset="0"/>
                <a:cs typeface="Arial" charset="0"/>
              </a:endParaRPr>
            </a:p>
          </p:txBody>
        </p:sp>
      </p:grpSp>
      <p:pic>
        <p:nvPicPr>
          <p:cNvPr id="24" name="Hình ảnh 23">
            <a:extLst>
              <a:ext uri="{FF2B5EF4-FFF2-40B4-BE49-F238E27FC236}">
                <a16:creationId xmlns:a16="http://schemas.microsoft.com/office/drawing/2014/main" id="{0DB9186D-7304-4359-9322-10CEF457C72D}"/>
              </a:ext>
            </a:extLst>
          </p:cNvPr>
          <p:cNvPicPr>
            <a:picLocks noChangeAspect="1"/>
          </p:cNvPicPr>
          <p:nvPr/>
        </p:nvPicPr>
        <p:blipFill>
          <a:blip r:embed="rId16"/>
          <a:stretch>
            <a:fillRect/>
          </a:stretch>
        </p:blipFill>
        <p:spPr>
          <a:xfrm>
            <a:off x="9940925" y="5323312"/>
            <a:ext cx="2126484" cy="1542743"/>
          </a:xfrm>
          <a:prstGeom prst="rect">
            <a:avLst/>
          </a:prstGeom>
        </p:spPr>
      </p:pic>
      <p:sp>
        <p:nvSpPr>
          <p:cNvPr id="25" name="TextBox 27">
            <a:extLst>
              <a:ext uri="{FF2B5EF4-FFF2-40B4-BE49-F238E27FC236}">
                <a16:creationId xmlns:a16="http://schemas.microsoft.com/office/drawing/2014/main" id="{79598C32-99DA-42BD-B943-125691F58D8F}"/>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graphicFrame>
        <p:nvGraphicFramePr>
          <p:cNvPr id="2" name="Object 1">
            <a:extLst>
              <a:ext uri="{FF2B5EF4-FFF2-40B4-BE49-F238E27FC236}">
                <a16:creationId xmlns:a16="http://schemas.microsoft.com/office/drawing/2014/main" id="{EE83779E-D160-402A-8CAB-F456B46469F9}"/>
              </a:ext>
            </a:extLst>
          </p:cNvPr>
          <p:cNvGraphicFramePr>
            <a:graphicFrameLocks noChangeAspect="1"/>
          </p:cNvGraphicFramePr>
          <p:nvPr>
            <p:extLst>
              <p:ext uri="{D42A27DB-BD31-4B8C-83A1-F6EECF244321}">
                <p14:modId xmlns:p14="http://schemas.microsoft.com/office/powerpoint/2010/main" val="2812544517"/>
              </p:ext>
            </p:extLst>
          </p:nvPr>
        </p:nvGraphicFramePr>
        <p:xfrm>
          <a:off x="8607586" y="2647950"/>
          <a:ext cx="309234" cy="449795"/>
        </p:xfrm>
        <a:graphic>
          <a:graphicData uri="http://schemas.openxmlformats.org/presentationml/2006/ole">
            <mc:AlternateContent xmlns:mc="http://schemas.openxmlformats.org/markup-compatibility/2006">
              <mc:Choice xmlns:v="urn:schemas-microsoft-com:vml" Requires="v">
                <p:oleObj name="Equation" r:id="rId17" imgW="139680" imgH="203040" progId="Equation.DSMT4">
                  <p:embed/>
                </p:oleObj>
              </mc:Choice>
              <mc:Fallback>
                <p:oleObj name="Equation" r:id="rId17" imgW="139680" imgH="203040" progId="Equation.DSMT4">
                  <p:embed/>
                  <p:pic>
                    <p:nvPicPr>
                      <p:cNvPr id="0" name=""/>
                      <p:cNvPicPr/>
                      <p:nvPr/>
                    </p:nvPicPr>
                    <p:blipFill>
                      <a:blip r:embed="rId18"/>
                      <a:stretch>
                        <a:fillRect/>
                      </a:stretch>
                    </p:blipFill>
                    <p:spPr>
                      <a:xfrm>
                        <a:off x="8607586" y="2647950"/>
                        <a:ext cx="309234" cy="449795"/>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DE0116A8-BA32-412C-A58E-49505193F96B}"/>
              </a:ext>
            </a:extLst>
          </p:cNvPr>
          <p:cNvGraphicFramePr>
            <a:graphicFrameLocks noChangeAspect="1"/>
          </p:cNvGraphicFramePr>
          <p:nvPr>
            <p:extLst>
              <p:ext uri="{D42A27DB-BD31-4B8C-83A1-F6EECF244321}">
                <p14:modId xmlns:p14="http://schemas.microsoft.com/office/powerpoint/2010/main" val="3456888539"/>
              </p:ext>
            </p:extLst>
          </p:nvPr>
        </p:nvGraphicFramePr>
        <p:xfrm>
          <a:off x="8606228" y="4049509"/>
          <a:ext cx="309563" cy="449263"/>
        </p:xfrm>
        <a:graphic>
          <a:graphicData uri="http://schemas.openxmlformats.org/presentationml/2006/ole">
            <mc:AlternateContent xmlns:mc="http://schemas.openxmlformats.org/markup-compatibility/2006">
              <mc:Choice xmlns:v="urn:schemas-microsoft-com:vml" Requires="v">
                <p:oleObj name="Equation" r:id="rId19" imgW="309457" imgH="449564" progId="Equation.DSMT4">
                  <p:embed/>
                </p:oleObj>
              </mc:Choice>
              <mc:Fallback>
                <p:oleObj name="Equation" r:id="rId19" imgW="309457" imgH="449564" progId="Equation.DSMT4">
                  <p:embed/>
                  <p:pic>
                    <p:nvPicPr>
                      <p:cNvPr id="0" name=""/>
                      <p:cNvPicPr/>
                      <p:nvPr/>
                    </p:nvPicPr>
                    <p:blipFill>
                      <a:blip r:embed="rId20"/>
                      <a:stretch>
                        <a:fillRect/>
                      </a:stretch>
                    </p:blipFill>
                    <p:spPr>
                      <a:xfrm>
                        <a:off x="8606228" y="4049509"/>
                        <a:ext cx="309563" cy="449263"/>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39FE1E4C-16B0-4243-969D-12CBDB4A28DA}"/>
              </a:ext>
            </a:extLst>
          </p:cNvPr>
          <p:cNvGraphicFramePr>
            <a:graphicFrameLocks noChangeAspect="1"/>
          </p:cNvGraphicFramePr>
          <p:nvPr>
            <p:extLst>
              <p:ext uri="{D42A27DB-BD31-4B8C-83A1-F6EECF244321}">
                <p14:modId xmlns:p14="http://schemas.microsoft.com/office/powerpoint/2010/main" val="549433734"/>
              </p:ext>
            </p:extLst>
          </p:nvPr>
        </p:nvGraphicFramePr>
        <p:xfrm>
          <a:off x="8585909" y="5135390"/>
          <a:ext cx="309563" cy="449263"/>
        </p:xfrm>
        <a:graphic>
          <a:graphicData uri="http://schemas.openxmlformats.org/presentationml/2006/ole">
            <mc:AlternateContent xmlns:mc="http://schemas.openxmlformats.org/markup-compatibility/2006">
              <mc:Choice xmlns:v="urn:schemas-microsoft-com:vml" Requires="v">
                <p:oleObj name="Equation" r:id="rId21" imgW="309457" imgH="449564" progId="Equation.DSMT4">
                  <p:embed/>
                </p:oleObj>
              </mc:Choice>
              <mc:Fallback>
                <p:oleObj name="Equation" r:id="rId21" imgW="309457" imgH="449564" progId="Equation.DSMT4">
                  <p:embed/>
                  <p:pic>
                    <p:nvPicPr>
                      <p:cNvPr id="0" name=""/>
                      <p:cNvPicPr/>
                      <p:nvPr/>
                    </p:nvPicPr>
                    <p:blipFill>
                      <a:blip r:embed="rId22"/>
                      <a:stretch>
                        <a:fillRect/>
                      </a:stretch>
                    </p:blipFill>
                    <p:spPr>
                      <a:xfrm>
                        <a:off x="8585909" y="5135390"/>
                        <a:ext cx="309563" cy="449263"/>
                      </a:xfrm>
                      <a:prstGeom prst="rect">
                        <a:avLst/>
                      </a:prstGeom>
                    </p:spPr>
                  </p:pic>
                </p:oleObj>
              </mc:Fallback>
            </mc:AlternateContent>
          </a:graphicData>
        </a:graphic>
      </p:graphicFrame>
    </p:spTree>
    <p:extLst>
      <p:ext uri="{BB962C8B-B14F-4D97-AF65-F5344CB8AC3E}">
        <p14:creationId xmlns:p14="http://schemas.microsoft.com/office/powerpoint/2010/main" val="1891340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Hình ảnh 29">
            <a:extLst>
              <a:ext uri="{FF2B5EF4-FFF2-40B4-BE49-F238E27FC236}">
                <a16:creationId xmlns:a16="http://schemas.microsoft.com/office/drawing/2014/main" id="{EC8F540E-DD47-4869-84C5-296690423C4B}"/>
              </a:ext>
            </a:extLst>
          </p:cNvPr>
          <p:cNvPicPr>
            <a:picLocks noChangeAspect="1"/>
          </p:cNvPicPr>
          <p:nvPr/>
        </p:nvPicPr>
        <p:blipFill>
          <a:blip r:embed="rId2"/>
          <a:stretch>
            <a:fillRect/>
          </a:stretch>
        </p:blipFill>
        <p:spPr>
          <a:xfrm>
            <a:off x="14287" y="0"/>
            <a:ext cx="12177713" cy="6866056"/>
          </a:xfrm>
          <a:prstGeom prst="rect">
            <a:avLst/>
          </a:prstGeom>
        </p:spPr>
      </p:pic>
      <p:sp>
        <p:nvSpPr>
          <p:cNvPr id="3" name="Rectangle 2"/>
          <p:cNvSpPr/>
          <p:nvPr/>
        </p:nvSpPr>
        <p:spPr>
          <a:xfrm>
            <a:off x="853469" y="1093554"/>
            <a:ext cx="1960793" cy="523220"/>
          </a:xfrm>
          <a:prstGeom prst="rect">
            <a:avLst/>
          </a:prstGeom>
        </p:spPr>
        <p:txBody>
          <a:bodyPr wrap="none">
            <a:spAutoFit/>
          </a:bodyPr>
          <a:lstStyle/>
          <a:p>
            <a:r>
              <a:rPr lang="en-US" sz="2800" b="1">
                <a:solidFill>
                  <a:srgbClr val="FF0000"/>
                </a:solidFill>
                <a:latin typeface="Times New Roman" pitchFamily="18" charset="0"/>
                <a:cs typeface="Arial" charset="0"/>
              </a:rPr>
              <a:t>*  Hình vẽ: </a:t>
            </a:r>
            <a:endParaRPr lang="en-US" sz="2800" b="1">
              <a:solidFill>
                <a:srgbClr val="FF0000"/>
              </a:solidFill>
            </a:endParaRPr>
          </a:p>
        </p:txBody>
      </p:sp>
      <p:pic>
        <p:nvPicPr>
          <p:cNvPr id="4" name="Picture 3"/>
          <p:cNvPicPr>
            <a:picLocks noChangeAspect="1"/>
          </p:cNvPicPr>
          <p:nvPr/>
        </p:nvPicPr>
        <p:blipFill>
          <a:blip r:embed="rId3"/>
          <a:stretch>
            <a:fillRect/>
          </a:stretch>
        </p:blipFill>
        <p:spPr>
          <a:xfrm>
            <a:off x="1012059" y="1687338"/>
            <a:ext cx="3604405" cy="2313164"/>
          </a:xfrm>
          <a:prstGeom prst="rect">
            <a:avLst/>
          </a:prstGeom>
        </p:spPr>
      </p:pic>
      <p:sp>
        <p:nvSpPr>
          <p:cNvPr id="5" name="Text Box 101"/>
          <p:cNvSpPr txBox="1">
            <a:spLocks noChangeArrowheads="1"/>
          </p:cNvSpPr>
          <p:nvPr/>
        </p:nvSpPr>
        <p:spPr bwMode="auto">
          <a:xfrm>
            <a:off x="6830830" y="1093554"/>
            <a:ext cx="30139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just" eaLnBrk="1" fontAlgn="base" hangingPunct="1">
              <a:spcBef>
                <a:spcPct val="50000"/>
              </a:spcBef>
              <a:spcAft>
                <a:spcPct val="0"/>
              </a:spcAft>
            </a:pPr>
            <a:r>
              <a:rPr lang="en-US" altLang="en-US" sz="2800" b="1">
                <a:solidFill>
                  <a:srgbClr val="FF0000"/>
                </a:solidFill>
                <a:latin typeface="Times New Roman" panose="02020603050405020304" pitchFamily="18" charset="0"/>
              </a:rPr>
              <a:t>* Chứng minh:</a:t>
            </a:r>
          </a:p>
        </p:txBody>
      </p:sp>
      <p:graphicFrame>
        <p:nvGraphicFramePr>
          <p:cNvPr id="13" name="Object 12"/>
          <p:cNvGraphicFramePr>
            <a:graphicFrameLocks noChangeAspect="1"/>
          </p:cNvGraphicFramePr>
          <p:nvPr>
            <p:extLst>
              <p:ext uri="{D42A27DB-BD31-4B8C-83A1-F6EECF244321}">
                <p14:modId xmlns:p14="http://schemas.microsoft.com/office/powerpoint/2010/main" val="379346104"/>
              </p:ext>
            </p:extLst>
          </p:nvPr>
        </p:nvGraphicFramePr>
        <p:xfrm>
          <a:off x="2235200" y="5854700"/>
          <a:ext cx="2171700" cy="755650"/>
        </p:xfrm>
        <a:graphic>
          <a:graphicData uri="http://schemas.openxmlformats.org/presentationml/2006/ole">
            <mc:AlternateContent xmlns:mc="http://schemas.openxmlformats.org/markup-compatibility/2006">
              <mc:Choice xmlns:v="urn:schemas-microsoft-com:vml" Requires="v">
                <p:oleObj name="Equation" r:id="rId4" imgW="1625400" imgH="507960" progId="Equation.DSMT4">
                  <p:embed/>
                </p:oleObj>
              </mc:Choice>
              <mc:Fallback>
                <p:oleObj name="Equation" r:id="rId4" imgW="1625400" imgH="507960" progId="Equation.DSMT4">
                  <p:embed/>
                  <p:pic>
                    <p:nvPicPr>
                      <p:cNvPr id="13" name="Object 12"/>
                      <p:cNvPicPr>
                        <a:picLocks noChangeAspect="1" noChangeArrowheads="1"/>
                      </p:cNvPicPr>
                      <p:nvPr/>
                    </p:nvPicPr>
                    <p:blipFill>
                      <a:blip r:embed="rId5"/>
                      <a:srcRect/>
                      <a:stretch>
                        <a:fillRect/>
                      </a:stretch>
                    </p:blipFill>
                    <p:spPr bwMode="auto">
                      <a:xfrm>
                        <a:off x="2235200" y="5854700"/>
                        <a:ext cx="2171700" cy="755650"/>
                      </a:xfrm>
                      <a:prstGeom prst="rect">
                        <a:avLst/>
                      </a:prstGeom>
                      <a:noFill/>
                    </p:spPr>
                  </p:pic>
                </p:oleObj>
              </mc:Fallback>
            </mc:AlternateContent>
          </a:graphicData>
        </a:graphic>
      </p:graphicFrame>
      <p:sp>
        <p:nvSpPr>
          <p:cNvPr id="14" name="Rectangle 13"/>
          <p:cNvSpPr/>
          <p:nvPr/>
        </p:nvSpPr>
        <p:spPr>
          <a:xfrm>
            <a:off x="853469" y="4176723"/>
            <a:ext cx="3228769" cy="523220"/>
          </a:xfrm>
          <a:prstGeom prst="rect">
            <a:avLst/>
          </a:prstGeom>
        </p:spPr>
        <p:txBody>
          <a:bodyPr wrap="none">
            <a:spAutoFit/>
          </a:bodyPr>
          <a:lstStyle/>
          <a:p>
            <a:r>
              <a:rPr lang="en-US" sz="2800" b="1">
                <a:solidFill>
                  <a:srgbClr val="FF0000"/>
                </a:solidFill>
                <a:latin typeface="Times New Roman" pitchFamily="18" charset="0"/>
                <a:cs typeface="Arial" charset="0"/>
              </a:rPr>
              <a:t>* Giả thiết, kết luận</a:t>
            </a:r>
            <a:endParaRPr lang="en-US" sz="2800" b="1">
              <a:solidFill>
                <a:srgbClr val="FF0000"/>
              </a:solidFill>
            </a:endParaRPr>
          </a:p>
        </p:txBody>
      </p:sp>
      <p:cxnSp>
        <p:nvCxnSpPr>
          <p:cNvPr id="15" name="Đường nối Thẳng 1">
            <a:extLst>
              <a:ext uri="{FF2B5EF4-FFF2-40B4-BE49-F238E27FC236}">
                <a16:creationId xmlns:a16="http://schemas.microsoft.com/office/drawing/2014/main" id="{24CF8615-02BD-41E4-B244-1741D2399173}"/>
              </a:ext>
            </a:extLst>
          </p:cNvPr>
          <p:cNvCxnSpPr>
            <a:cxnSpLocks/>
          </p:cNvCxnSpPr>
          <p:nvPr/>
        </p:nvCxnSpPr>
        <p:spPr>
          <a:xfrm>
            <a:off x="1782018" y="4744256"/>
            <a:ext cx="0" cy="18241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Đường nối Thẳng 2">
            <a:extLst>
              <a:ext uri="{FF2B5EF4-FFF2-40B4-BE49-F238E27FC236}">
                <a16:creationId xmlns:a16="http://schemas.microsoft.com/office/drawing/2014/main" id="{A3692E11-3D75-4D0E-8615-C56835989D36}"/>
              </a:ext>
            </a:extLst>
          </p:cNvPr>
          <p:cNvCxnSpPr>
            <a:cxnSpLocks/>
          </p:cNvCxnSpPr>
          <p:nvPr/>
        </p:nvCxnSpPr>
        <p:spPr>
          <a:xfrm>
            <a:off x="1073001" y="5793458"/>
            <a:ext cx="515325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Hộp Văn bản 3">
            <a:extLst>
              <a:ext uri="{FF2B5EF4-FFF2-40B4-BE49-F238E27FC236}">
                <a16:creationId xmlns:a16="http://schemas.microsoft.com/office/drawing/2014/main" id="{0FD9ACE6-5D23-48DB-BF8F-FD407037EA8A}"/>
              </a:ext>
            </a:extLst>
          </p:cNvPr>
          <p:cNvSpPr txBox="1"/>
          <p:nvPr/>
        </p:nvSpPr>
        <p:spPr>
          <a:xfrm>
            <a:off x="1073001" y="5225089"/>
            <a:ext cx="926533" cy="461665"/>
          </a:xfrm>
          <a:prstGeom prst="rect">
            <a:avLst/>
          </a:prstGeom>
          <a:noFill/>
        </p:spPr>
        <p:txBody>
          <a:bodyPr wrap="square" rtlCol="0">
            <a:spAutoFit/>
          </a:bodyPr>
          <a:lstStyle/>
          <a:p>
            <a:r>
              <a:rPr lang="en-US" sz="2400" dirty="0">
                <a:solidFill>
                  <a:prstClr val="black"/>
                </a:solidFill>
                <a:latin typeface="Times New Roman" panose="02020603050405020304" pitchFamily="18" charset="0"/>
                <a:cs typeface="Times New Roman" panose="02020603050405020304" pitchFamily="18" charset="0"/>
              </a:rPr>
              <a:t>GT</a:t>
            </a:r>
          </a:p>
        </p:txBody>
      </p:sp>
      <p:sp>
        <p:nvSpPr>
          <p:cNvPr id="18" name="Hộp Văn bản 4">
            <a:extLst>
              <a:ext uri="{FF2B5EF4-FFF2-40B4-BE49-F238E27FC236}">
                <a16:creationId xmlns:a16="http://schemas.microsoft.com/office/drawing/2014/main" id="{CBE14526-CFA7-446C-BA19-F3615429C4F5}"/>
              </a:ext>
            </a:extLst>
          </p:cNvPr>
          <p:cNvSpPr txBox="1"/>
          <p:nvPr/>
        </p:nvSpPr>
        <p:spPr>
          <a:xfrm>
            <a:off x="1095783" y="5936754"/>
            <a:ext cx="857250" cy="461665"/>
          </a:xfrm>
          <a:prstGeom prst="rect">
            <a:avLst/>
          </a:prstGeom>
          <a:noFill/>
        </p:spPr>
        <p:txBody>
          <a:bodyPr wrap="square" rtlCol="0">
            <a:spAutoFit/>
          </a:bodyPr>
          <a:lstStyle/>
          <a:p>
            <a:r>
              <a:rPr lang="en-US" sz="2400" dirty="0">
                <a:solidFill>
                  <a:prstClr val="black"/>
                </a:solidFill>
                <a:latin typeface="Times New Roman" panose="02020603050405020304" pitchFamily="18" charset="0"/>
                <a:cs typeface="Times New Roman" panose="02020603050405020304" pitchFamily="18" charset="0"/>
              </a:rPr>
              <a:t>KL</a:t>
            </a:r>
          </a:p>
        </p:txBody>
      </p:sp>
      <p:grpSp>
        <p:nvGrpSpPr>
          <p:cNvPr id="19" name="Group 18"/>
          <p:cNvGrpSpPr/>
          <p:nvPr/>
        </p:nvGrpSpPr>
        <p:grpSpPr>
          <a:xfrm>
            <a:off x="1940690" y="4792171"/>
            <a:ext cx="4344094" cy="904863"/>
            <a:chOff x="1426384" y="4341872"/>
            <a:chExt cx="4344094" cy="904863"/>
          </a:xfrm>
        </p:grpSpPr>
        <p:graphicFrame>
          <p:nvGraphicFramePr>
            <p:cNvPr id="20" name="Object 19"/>
            <p:cNvGraphicFramePr>
              <a:graphicFrameLocks noChangeAspect="1"/>
            </p:cNvGraphicFramePr>
            <p:nvPr/>
          </p:nvGraphicFramePr>
          <p:xfrm>
            <a:off x="1426384" y="4369961"/>
            <a:ext cx="527164" cy="376740"/>
          </p:xfrm>
          <a:graphic>
            <a:graphicData uri="http://schemas.openxmlformats.org/presentationml/2006/ole">
              <mc:AlternateContent xmlns:mc="http://schemas.openxmlformats.org/markup-compatibility/2006">
                <mc:Choice xmlns:v="urn:schemas-microsoft-com:vml" Requires="v">
                  <p:oleObj name="Equation" r:id="rId6" imgW="393480" imgH="253800" progId="Equation.DSMT4">
                    <p:embed/>
                  </p:oleObj>
                </mc:Choice>
                <mc:Fallback>
                  <p:oleObj name="Equation" r:id="rId6" imgW="393480" imgH="253800" progId="Equation.DSMT4">
                    <p:embed/>
                    <p:pic>
                      <p:nvPicPr>
                        <p:cNvPr id="20" name="Object 19"/>
                        <p:cNvPicPr>
                          <a:picLocks noChangeAspect="1" noChangeArrowheads="1"/>
                        </p:cNvPicPr>
                        <p:nvPr/>
                      </p:nvPicPr>
                      <p:blipFill>
                        <a:blip r:embed="rId7"/>
                        <a:srcRect/>
                        <a:stretch>
                          <a:fillRect/>
                        </a:stretch>
                      </p:blipFill>
                      <p:spPr bwMode="auto">
                        <a:xfrm>
                          <a:off x="1426384" y="4369961"/>
                          <a:ext cx="527164" cy="376740"/>
                        </a:xfrm>
                        <a:prstGeom prst="rect">
                          <a:avLst/>
                        </a:prstGeom>
                        <a:noFill/>
                      </p:spPr>
                    </p:pic>
                  </p:oleObj>
                </mc:Fallback>
              </mc:AlternateContent>
            </a:graphicData>
          </a:graphic>
        </p:graphicFrame>
        <p:sp>
          <p:nvSpPr>
            <p:cNvPr id="21" name="Rectangle 20"/>
            <p:cNvSpPr/>
            <p:nvPr/>
          </p:nvSpPr>
          <p:spPr>
            <a:xfrm>
              <a:off x="1812343" y="4341872"/>
              <a:ext cx="3958135" cy="904863"/>
            </a:xfrm>
            <a:prstGeom prst="rect">
              <a:avLst/>
            </a:prstGeom>
          </p:spPr>
          <p:txBody>
            <a:bodyPr wrap="none">
              <a:spAutoFit/>
            </a:bodyPr>
            <a:lstStyle/>
            <a:p>
              <a:pPr algn="just" fontAlgn="base">
                <a:spcBef>
                  <a:spcPct val="20000"/>
                </a:spcBef>
                <a:spcAft>
                  <a:spcPct val="0"/>
                </a:spcAft>
                <a:buClr>
                  <a:srgbClr val="0563C1"/>
                </a:buClr>
                <a:buSzPct val="70000"/>
              </a:pPr>
              <a:r>
                <a:rPr lang="en-GB" sz="2400">
                  <a:solidFill>
                    <a:prstClr val="black"/>
                  </a:solidFill>
                  <a:latin typeface="Times New Roman" pitchFamily="18" charset="0"/>
                  <a:cs typeface="Arial" charset="0"/>
                </a:rPr>
                <a:t> l</a:t>
              </a:r>
              <a:r>
                <a:rPr lang="en-US" sz="2400">
                  <a:solidFill>
                    <a:prstClr val="black"/>
                  </a:solidFill>
                  <a:latin typeface="Times New Roman" pitchFamily="18" charset="0"/>
                  <a:cs typeface="Arial" charset="0"/>
                </a:rPr>
                <a:t>à góc có đỉnh nằm bên ngoài </a:t>
              </a:r>
            </a:p>
            <a:p>
              <a:pPr algn="just" fontAlgn="base">
                <a:spcBef>
                  <a:spcPct val="20000"/>
                </a:spcBef>
                <a:spcAft>
                  <a:spcPct val="0"/>
                </a:spcAft>
                <a:buClr>
                  <a:srgbClr val="0563C1"/>
                </a:buClr>
                <a:buSzPct val="70000"/>
              </a:pPr>
              <a:r>
                <a:rPr lang="en-US" sz="2400">
                  <a:solidFill>
                    <a:prstClr val="black"/>
                  </a:solidFill>
                  <a:latin typeface="Times New Roman" pitchFamily="18" charset="0"/>
                  <a:cs typeface="Arial" charset="0"/>
                </a:rPr>
                <a:t> đường tròn (O).</a:t>
              </a:r>
              <a:endParaRPr lang="en-US" sz="2400" dirty="0">
                <a:solidFill>
                  <a:prstClr val="black"/>
                </a:solidFill>
                <a:latin typeface="Times New Roman" pitchFamily="18" charset="0"/>
                <a:cs typeface="Arial" charset="0"/>
              </a:endParaRPr>
            </a:p>
          </p:txBody>
        </p:sp>
      </p:grpSp>
      <p:sp>
        <p:nvSpPr>
          <p:cNvPr id="22" name="Rectangle 21"/>
          <p:cNvSpPr/>
          <p:nvPr/>
        </p:nvSpPr>
        <p:spPr>
          <a:xfrm>
            <a:off x="5181805" y="3715644"/>
            <a:ext cx="6562469" cy="461665"/>
          </a:xfrm>
          <a:prstGeom prst="rect">
            <a:avLst/>
          </a:prstGeom>
        </p:spPr>
        <p:txBody>
          <a:bodyPr wrap="square">
            <a:spAutoFit/>
          </a:bodyPr>
          <a:lstStyle/>
          <a:p>
            <a:r>
              <a:rPr lang="en-US" altLang="en-US" sz="2400" dirty="0">
                <a:solidFill>
                  <a:srgbClr val="000000"/>
                </a:solidFill>
                <a:latin typeface="Times New Roman" panose="02020603050405020304" pitchFamily="18" charset="0"/>
              </a:rPr>
              <a:t>Theo </a:t>
            </a:r>
            <a:r>
              <a:rPr lang="en-US" altLang="en-US" sz="2400" dirty="0" err="1">
                <a:solidFill>
                  <a:srgbClr val="000000"/>
                </a:solidFill>
                <a:latin typeface="Times New Roman" panose="02020603050405020304" pitchFamily="18" charset="0"/>
              </a:rPr>
              <a:t>tính</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chất</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góc</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nội</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tiếp</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đường</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tròn</a:t>
            </a:r>
            <a:r>
              <a:rPr lang="en-US" altLang="en-US" sz="2400" dirty="0">
                <a:solidFill>
                  <a:srgbClr val="000000"/>
                </a:solidFill>
                <a:latin typeface="Times New Roman" panose="02020603050405020304" pitchFamily="18" charset="0"/>
              </a:rPr>
              <a:t> (O)  ta </a:t>
            </a:r>
            <a:r>
              <a:rPr lang="en-US" altLang="en-US" sz="2400" dirty="0" err="1">
                <a:solidFill>
                  <a:srgbClr val="000000"/>
                </a:solidFill>
                <a:latin typeface="Times New Roman" panose="02020603050405020304" pitchFamily="18" charset="0"/>
              </a:rPr>
              <a:t>có</a:t>
            </a:r>
            <a:r>
              <a:rPr lang="en-US" altLang="en-US" sz="2400" dirty="0">
                <a:solidFill>
                  <a:srgbClr val="000000"/>
                </a:solidFill>
                <a:latin typeface="Times New Roman" panose="02020603050405020304" pitchFamily="18" charset="0"/>
              </a:rPr>
              <a:t>: </a:t>
            </a:r>
            <a:endParaRPr lang="en-US" sz="2400" dirty="0"/>
          </a:p>
        </p:txBody>
      </p:sp>
      <p:graphicFrame>
        <p:nvGraphicFramePr>
          <p:cNvPr id="23" name="Object 34"/>
          <p:cNvGraphicFramePr>
            <a:graphicFrameLocks noChangeAspect="1"/>
          </p:cNvGraphicFramePr>
          <p:nvPr>
            <p:extLst>
              <p:ext uri="{D42A27DB-BD31-4B8C-83A1-F6EECF244321}">
                <p14:modId xmlns:p14="http://schemas.microsoft.com/office/powerpoint/2010/main" val="2242673755"/>
              </p:ext>
            </p:extLst>
          </p:nvPr>
        </p:nvGraphicFramePr>
        <p:xfrm>
          <a:off x="6945313" y="4257675"/>
          <a:ext cx="2528887" cy="879475"/>
        </p:xfrm>
        <a:graphic>
          <a:graphicData uri="http://schemas.openxmlformats.org/presentationml/2006/ole">
            <mc:AlternateContent xmlns:mc="http://schemas.openxmlformats.org/markup-compatibility/2006">
              <mc:Choice xmlns:v="urn:schemas-microsoft-com:vml" Requires="v">
                <p:oleObj name="Equation" r:id="rId8" imgW="1600200" imgH="469800" progId="Equation.DSMT4">
                  <p:embed/>
                </p:oleObj>
              </mc:Choice>
              <mc:Fallback>
                <p:oleObj name="Equation" r:id="rId8" imgW="1600200" imgH="469800" progId="Equation.DSMT4">
                  <p:embed/>
                  <p:pic>
                    <p:nvPicPr>
                      <p:cNvPr id="23" name="Object 34"/>
                      <p:cNvPicPr>
                        <a:picLocks noChangeAspect="1" noChangeArrowheads="1"/>
                      </p:cNvPicPr>
                      <p:nvPr/>
                    </p:nvPicPr>
                    <p:blipFill>
                      <a:blip r:embed="rId9"/>
                      <a:srcRect/>
                      <a:stretch>
                        <a:fillRect/>
                      </a:stretch>
                    </p:blipFill>
                    <p:spPr bwMode="auto">
                      <a:xfrm>
                        <a:off x="6945313" y="4257675"/>
                        <a:ext cx="2528887" cy="879475"/>
                      </a:xfrm>
                      <a:prstGeom prst="rect">
                        <a:avLst/>
                      </a:prstGeom>
                      <a:noFill/>
                      <a:ln>
                        <a:noFill/>
                      </a:ln>
                      <a:effectLst/>
                    </p:spPr>
                  </p:pic>
                </p:oleObj>
              </mc:Fallback>
            </mc:AlternateContent>
          </a:graphicData>
        </a:graphic>
      </p:graphicFrame>
      <p:grpSp>
        <p:nvGrpSpPr>
          <p:cNvPr id="24" name="Group 23"/>
          <p:cNvGrpSpPr/>
          <p:nvPr/>
        </p:nvGrpSpPr>
        <p:grpSpPr>
          <a:xfrm>
            <a:off x="6784451" y="5207000"/>
            <a:ext cx="3043762" cy="938213"/>
            <a:chOff x="2644323" y="4815284"/>
            <a:chExt cx="3043762" cy="938213"/>
          </a:xfrm>
        </p:grpSpPr>
        <p:graphicFrame>
          <p:nvGraphicFramePr>
            <p:cNvPr id="25" name="Object 34"/>
            <p:cNvGraphicFramePr>
              <a:graphicFrameLocks noChangeAspect="1"/>
            </p:cNvGraphicFramePr>
            <p:nvPr>
              <p:extLst>
                <p:ext uri="{D42A27DB-BD31-4B8C-83A1-F6EECF244321}">
                  <p14:modId xmlns:p14="http://schemas.microsoft.com/office/powerpoint/2010/main" val="3269005195"/>
                </p:ext>
              </p:extLst>
            </p:nvPr>
          </p:nvGraphicFramePr>
          <p:xfrm>
            <a:off x="3330647" y="4815284"/>
            <a:ext cx="2357438" cy="938213"/>
          </p:xfrm>
          <a:graphic>
            <a:graphicData uri="http://schemas.openxmlformats.org/presentationml/2006/ole">
              <mc:AlternateContent xmlns:mc="http://schemas.openxmlformats.org/markup-compatibility/2006">
                <mc:Choice xmlns:v="urn:schemas-microsoft-com:vml" Requires="v">
                  <p:oleObj name="Equation" r:id="rId10" imgW="1396800" imgH="469800" progId="Equation.DSMT4">
                    <p:embed/>
                  </p:oleObj>
                </mc:Choice>
                <mc:Fallback>
                  <p:oleObj name="Equation" r:id="rId10" imgW="1396800" imgH="469800" progId="Equation.DSMT4">
                    <p:embed/>
                    <p:pic>
                      <p:nvPicPr>
                        <p:cNvPr id="25" name="Object 34"/>
                        <p:cNvPicPr>
                          <a:picLocks noChangeAspect="1" noChangeArrowheads="1"/>
                        </p:cNvPicPr>
                        <p:nvPr/>
                      </p:nvPicPr>
                      <p:blipFill>
                        <a:blip r:embed="rId11"/>
                        <a:srcRect/>
                        <a:stretch>
                          <a:fillRect/>
                        </a:stretch>
                      </p:blipFill>
                      <p:spPr bwMode="auto">
                        <a:xfrm>
                          <a:off x="3330647" y="4815284"/>
                          <a:ext cx="2357438" cy="938213"/>
                        </a:xfrm>
                        <a:prstGeom prst="rect">
                          <a:avLst/>
                        </a:prstGeom>
                        <a:noFill/>
                        <a:ln>
                          <a:noFill/>
                        </a:ln>
                        <a:effectLst/>
                      </p:spPr>
                    </p:pic>
                  </p:oleObj>
                </mc:Fallback>
              </mc:AlternateContent>
            </a:graphicData>
          </a:graphic>
        </p:graphicFrame>
        <p:sp>
          <p:nvSpPr>
            <p:cNvPr id="26" name="Rectangle 25"/>
            <p:cNvSpPr/>
            <p:nvPr/>
          </p:nvSpPr>
          <p:spPr>
            <a:xfrm>
              <a:off x="2644323" y="5094145"/>
              <a:ext cx="697627" cy="461665"/>
            </a:xfrm>
            <a:prstGeom prst="rect">
              <a:avLst/>
            </a:prstGeom>
          </p:spPr>
          <p:txBody>
            <a:bodyPr wrap="none">
              <a:spAutoFit/>
            </a:bodyPr>
            <a:lstStyle/>
            <a:p>
              <a:r>
                <a:rPr lang="en-US" sz="2400" dirty="0" err="1">
                  <a:solidFill>
                    <a:srgbClr val="000000"/>
                  </a:solidFill>
                  <a:latin typeface="Times New Roman" panose="02020603050405020304" pitchFamily="18" charset="0"/>
                </a:rPr>
                <a:t>Vậy</a:t>
              </a:r>
              <a:endParaRPr lang="en-US" sz="2400" dirty="0"/>
            </a:p>
          </p:txBody>
        </p:sp>
      </p:grpSp>
      <p:sp>
        <p:nvSpPr>
          <p:cNvPr id="27" name="Rectangle 26"/>
          <p:cNvSpPr/>
          <p:nvPr/>
        </p:nvSpPr>
        <p:spPr>
          <a:xfrm>
            <a:off x="5709062" y="1651326"/>
            <a:ext cx="1827423" cy="461665"/>
          </a:xfrm>
          <a:prstGeom prst="rect">
            <a:avLst/>
          </a:prstGeom>
        </p:spPr>
        <p:txBody>
          <a:bodyPr wrap="none">
            <a:spAutoFit/>
          </a:bodyPr>
          <a:lstStyle/>
          <a:p>
            <a:pPr lvl="0"/>
            <a:r>
              <a:rPr lang="en-US" altLang="en-US" sz="2400" dirty="0" err="1">
                <a:solidFill>
                  <a:srgbClr val="000000"/>
                </a:solidFill>
                <a:latin typeface="Times New Roman" panose="02020603050405020304" pitchFamily="18" charset="0"/>
              </a:rPr>
              <a:t>Nối</a:t>
            </a:r>
            <a:r>
              <a:rPr lang="en-US" altLang="en-US" sz="2400" dirty="0">
                <a:solidFill>
                  <a:srgbClr val="000000"/>
                </a:solidFill>
                <a:latin typeface="Times New Roman" panose="02020603050405020304" pitchFamily="18" charset="0"/>
              </a:rPr>
              <a:t> A </a:t>
            </a:r>
            <a:r>
              <a:rPr lang="en-US" altLang="en-US" sz="2400" dirty="0" err="1">
                <a:solidFill>
                  <a:srgbClr val="000000"/>
                </a:solidFill>
                <a:latin typeface="Times New Roman" panose="02020603050405020304" pitchFamily="18" charset="0"/>
              </a:rPr>
              <a:t>với</a:t>
            </a:r>
            <a:r>
              <a:rPr lang="en-US" altLang="en-US" sz="2400" dirty="0">
                <a:solidFill>
                  <a:srgbClr val="000000"/>
                </a:solidFill>
                <a:latin typeface="Times New Roman" panose="02020603050405020304" pitchFamily="18" charset="0"/>
              </a:rPr>
              <a:t> C. </a:t>
            </a:r>
            <a:endParaRPr lang="en-US" sz="2400" dirty="0">
              <a:solidFill>
                <a:prstClr val="black"/>
              </a:solidFill>
            </a:endParaRPr>
          </a:p>
        </p:txBody>
      </p:sp>
      <p:grpSp>
        <p:nvGrpSpPr>
          <p:cNvPr id="2" name="Group 1"/>
          <p:cNvGrpSpPr/>
          <p:nvPr/>
        </p:nvGrpSpPr>
        <p:grpSpPr>
          <a:xfrm>
            <a:off x="5709062" y="2128209"/>
            <a:ext cx="7225155" cy="907323"/>
            <a:chOff x="5546201" y="2133363"/>
            <a:chExt cx="7225155" cy="907323"/>
          </a:xfrm>
        </p:grpSpPr>
        <p:grpSp>
          <p:nvGrpSpPr>
            <p:cNvPr id="28" name="Group 27"/>
            <p:cNvGrpSpPr/>
            <p:nvPr/>
          </p:nvGrpSpPr>
          <p:grpSpPr>
            <a:xfrm>
              <a:off x="5546201" y="2133363"/>
              <a:ext cx="7225155" cy="830997"/>
              <a:chOff x="1082234" y="2665041"/>
              <a:chExt cx="7225155" cy="830997"/>
            </a:xfrm>
          </p:grpSpPr>
          <p:sp>
            <p:nvSpPr>
              <p:cNvPr id="29" name="Rectangle 28"/>
              <p:cNvSpPr/>
              <p:nvPr/>
            </p:nvSpPr>
            <p:spPr>
              <a:xfrm>
                <a:off x="1082234" y="2665041"/>
                <a:ext cx="7225155" cy="830997"/>
              </a:xfrm>
              <a:prstGeom prst="rect">
                <a:avLst/>
              </a:prstGeom>
            </p:spPr>
            <p:txBody>
              <a:bodyPr wrap="square">
                <a:spAutoFit/>
              </a:bodyPr>
              <a:lstStyle/>
              <a:p>
                <a:r>
                  <a:rPr lang="en-US" altLang="en-US" sz="2400" dirty="0" err="1">
                    <a:solidFill>
                      <a:srgbClr val="000000"/>
                    </a:solidFill>
                    <a:latin typeface="Times New Roman" panose="02020603050405020304" pitchFamily="18" charset="0"/>
                  </a:rPr>
                  <a:t>Xét</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có</a:t>
                </a:r>
                <a:r>
                  <a:rPr lang="en-US" altLang="en-US" sz="2400" dirty="0">
                    <a:solidFill>
                      <a:srgbClr val="000000"/>
                    </a:solidFill>
                    <a:latin typeface="Times New Roman" panose="02020603050405020304" pitchFamily="18" charset="0"/>
                  </a:rPr>
                  <a:t>:</a:t>
                </a:r>
              </a:p>
              <a:p>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định</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lý</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góc</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ngoài</a:t>
                </a:r>
                <a:r>
                  <a:rPr lang="en-US" altLang="en-US" sz="2400" dirty="0">
                    <a:solidFill>
                      <a:srgbClr val="000000"/>
                    </a:solidFill>
                    <a:latin typeface="Times New Roman" panose="02020603050405020304" pitchFamily="18" charset="0"/>
                  </a:rPr>
                  <a:t> </a:t>
                </a:r>
                <a:r>
                  <a:rPr lang="en-US" altLang="en-US" sz="2400" dirty="0" err="1">
                    <a:solidFill>
                      <a:srgbClr val="000000"/>
                    </a:solidFill>
                    <a:latin typeface="Times New Roman" panose="02020603050405020304" pitchFamily="18" charset="0"/>
                  </a:rPr>
                  <a:t>trong</a:t>
                </a:r>
                <a:r>
                  <a:rPr lang="en-US" altLang="en-US" sz="2400" dirty="0">
                    <a:solidFill>
                      <a:srgbClr val="000000"/>
                    </a:solidFill>
                    <a:latin typeface="Times New Roman" panose="02020603050405020304" pitchFamily="18" charset="0"/>
                  </a:rPr>
                  <a:t> tam </a:t>
                </a:r>
                <a:r>
                  <a:rPr lang="en-US" altLang="en-US" sz="2400" dirty="0" err="1">
                    <a:solidFill>
                      <a:srgbClr val="000000"/>
                    </a:solidFill>
                    <a:latin typeface="Times New Roman" panose="02020603050405020304" pitchFamily="18" charset="0"/>
                  </a:rPr>
                  <a:t>giác</a:t>
                </a:r>
                <a:r>
                  <a:rPr lang="en-US" altLang="en-US" sz="2400" dirty="0">
                    <a:solidFill>
                      <a:srgbClr val="000000"/>
                    </a:solidFill>
                    <a:latin typeface="Times New Roman" panose="02020603050405020304" pitchFamily="18" charset="0"/>
                  </a:rPr>
                  <a:t>)        </a:t>
                </a:r>
                <a:endParaRPr lang="en-US" sz="2400" dirty="0"/>
              </a:p>
            </p:txBody>
          </p:sp>
          <p:graphicFrame>
            <p:nvGraphicFramePr>
              <p:cNvPr id="31" name="Object 30"/>
              <p:cNvGraphicFramePr>
                <a:graphicFrameLocks noChangeAspect="1"/>
              </p:cNvGraphicFramePr>
              <p:nvPr/>
            </p:nvGraphicFramePr>
            <p:xfrm>
              <a:off x="1599961" y="2741438"/>
              <a:ext cx="830262" cy="333375"/>
            </p:xfrm>
            <a:graphic>
              <a:graphicData uri="http://schemas.openxmlformats.org/presentationml/2006/ole">
                <mc:AlternateContent xmlns:mc="http://schemas.openxmlformats.org/markup-compatibility/2006">
                  <mc:Choice xmlns:v="urn:schemas-microsoft-com:vml" Requires="v">
                    <p:oleObj name="Equation" r:id="rId12" imgW="444240" imgH="177480" progId="Equation.DSMT4">
                      <p:embed/>
                    </p:oleObj>
                  </mc:Choice>
                  <mc:Fallback>
                    <p:oleObj name="Equation" r:id="rId12" imgW="444240" imgH="177480" progId="Equation.DSMT4">
                      <p:embed/>
                      <p:pic>
                        <p:nvPicPr>
                          <p:cNvPr id="31" name="Object 30"/>
                          <p:cNvPicPr>
                            <a:picLocks noChangeAspect="1" noChangeArrowheads="1"/>
                          </p:cNvPicPr>
                          <p:nvPr/>
                        </p:nvPicPr>
                        <p:blipFill>
                          <a:blip r:embed="rId13"/>
                          <a:srcRect/>
                          <a:stretch>
                            <a:fillRect/>
                          </a:stretch>
                        </p:blipFill>
                        <p:spPr bwMode="auto">
                          <a:xfrm>
                            <a:off x="1599961" y="2741438"/>
                            <a:ext cx="830262"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32" name="Object 31"/>
            <p:cNvGraphicFramePr>
              <a:graphicFrameLocks noChangeAspect="1"/>
            </p:cNvGraphicFramePr>
            <p:nvPr>
              <p:extLst>
                <p:ext uri="{D42A27DB-BD31-4B8C-83A1-F6EECF244321}">
                  <p14:modId xmlns:p14="http://schemas.microsoft.com/office/powerpoint/2010/main" val="2559926519"/>
                </p:ext>
              </p:extLst>
            </p:nvPr>
          </p:nvGraphicFramePr>
          <p:xfrm>
            <a:off x="5695746" y="2518693"/>
            <a:ext cx="1951717" cy="521993"/>
          </p:xfrm>
          <a:graphic>
            <a:graphicData uri="http://schemas.openxmlformats.org/presentationml/2006/ole">
              <mc:AlternateContent xmlns:mc="http://schemas.openxmlformats.org/markup-compatibility/2006">
                <mc:Choice xmlns:v="urn:schemas-microsoft-com:vml" Requires="v">
                  <p:oleObj name="Equation" r:id="rId14" imgW="1066680" imgH="291960" progId="Equation.DSMT4">
                    <p:embed/>
                  </p:oleObj>
                </mc:Choice>
                <mc:Fallback>
                  <p:oleObj name="Equation" r:id="rId14" imgW="1066680" imgH="291960" progId="Equation.DSMT4">
                    <p:embed/>
                    <p:pic>
                      <p:nvPicPr>
                        <p:cNvPr id="32" name="Object 31"/>
                        <p:cNvPicPr>
                          <a:picLocks noChangeAspect="1" noChangeArrowheads="1"/>
                        </p:cNvPicPr>
                        <p:nvPr/>
                      </p:nvPicPr>
                      <p:blipFill>
                        <a:blip r:embed="rId15"/>
                        <a:srcRect/>
                        <a:stretch>
                          <a:fillRect/>
                        </a:stretch>
                      </p:blipFill>
                      <p:spPr bwMode="auto">
                        <a:xfrm>
                          <a:off x="5695746" y="2518693"/>
                          <a:ext cx="1951717" cy="521993"/>
                        </a:xfrm>
                        <a:prstGeom prst="rect">
                          <a:avLst/>
                        </a:prstGeom>
                        <a:noFill/>
                      </p:spPr>
                    </p:pic>
                  </p:oleObj>
                </mc:Fallback>
              </mc:AlternateContent>
            </a:graphicData>
          </a:graphic>
        </p:graphicFrame>
      </p:grpSp>
      <p:pic>
        <p:nvPicPr>
          <p:cNvPr id="33" name="Hình ảnh 32">
            <a:extLst>
              <a:ext uri="{FF2B5EF4-FFF2-40B4-BE49-F238E27FC236}">
                <a16:creationId xmlns:a16="http://schemas.microsoft.com/office/drawing/2014/main" id="{CA3DEF02-68DF-4FD2-964B-FA5519DD7802}"/>
              </a:ext>
            </a:extLst>
          </p:cNvPr>
          <p:cNvPicPr>
            <a:picLocks noChangeAspect="1"/>
          </p:cNvPicPr>
          <p:nvPr/>
        </p:nvPicPr>
        <p:blipFill>
          <a:blip r:embed="rId16"/>
          <a:stretch>
            <a:fillRect/>
          </a:stretch>
        </p:blipFill>
        <p:spPr>
          <a:xfrm>
            <a:off x="9940925" y="5323312"/>
            <a:ext cx="2126484" cy="1542743"/>
          </a:xfrm>
          <a:prstGeom prst="rect">
            <a:avLst/>
          </a:prstGeom>
        </p:spPr>
      </p:pic>
      <p:sp>
        <p:nvSpPr>
          <p:cNvPr id="34" name="TextBox 27">
            <a:extLst>
              <a:ext uri="{FF2B5EF4-FFF2-40B4-BE49-F238E27FC236}">
                <a16:creationId xmlns:a16="http://schemas.microsoft.com/office/drawing/2014/main" id="{E29E7BDC-C91B-4B76-B07C-CADE12DE7458}"/>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graphicFrame>
        <p:nvGraphicFramePr>
          <p:cNvPr id="7" name="Đối tượng 6">
            <a:extLst>
              <a:ext uri="{FF2B5EF4-FFF2-40B4-BE49-F238E27FC236}">
                <a16:creationId xmlns:a16="http://schemas.microsoft.com/office/drawing/2014/main" id="{E503F490-AF3F-4F2A-BF99-921C9D41B4E4}"/>
              </a:ext>
            </a:extLst>
          </p:cNvPr>
          <p:cNvGraphicFramePr>
            <a:graphicFrameLocks noChangeAspect="1"/>
          </p:cNvGraphicFramePr>
          <p:nvPr>
            <p:extLst>
              <p:ext uri="{D42A27DB-BD31-4B8C-83A1-F6EECF244321}">
                <p14:modId xmlns:p14="http://schemas.microsoft.com/office/powerpoint/2010/main" val="828872980"/>
              </p:ext>
            </p:extLst>
          </p:nvPr>
        </p:nvGraphicFramePr>
        <p:xfrm>
          <a:off x="5384620" y="3016392"/>
          <a:ext cx="2514600" cy="576263"/>
        </p:xfrm>
        <a:graphic>
          <a:graphicData uri="http://schemas.openxmlformats.org/presentationml/2006/ole">
            <mc:AlternateContent xmlns:mc="http://schemas.openxmlformats.org/markup-compatibility/2006">
              <mc:Choice xmlns:v="urn:schemas-microsoft-com:vml" Requires="v">
                <p:oleObj name="Equation" r:id="rId17" imgW="1269720" imgH="291960" progId="Equation.DSMT4">
                  <p:embed/>
                </p:oleObj>
              </mc:Choice>
              <mc:Fallback>
                <p:oleObj name="Equation" r:id="rId17" imgW="1269720" imgH="291960" progId="Equation.DSMT4">
                  <p:embed/>
                  <p:pic>
                    <p:nvPicPr>
                      <p:cNvPr id="0" name=""/>
                      <p:cNvPicPr/>
                      <p:nvPr/>
                    </p:nvPicPr>
                    <p:blipFill>
                      <a:blip r:embed="rId18"/>
                      <a:stretch>
                        <a:fillRect/>
                      </a:stretch>
                    </p:blipFill>
                    <p:spPr>
                      <a:xfrm>
                        <a:off x="5384620" y="3016392"/>
                        <a:ext cx="2514600" cy="576263"/>
                      </a:xfrm>
                      <a:prstGeom prst="rect">
                        <a:avLst/>
                      </a:prstGeom>
                    </p:spPr>
                  </p:pic>
                </p:oleObj>
              </mc:Fallback>
            </mc:AlternateContent>
          </a:graphicData>
        </a:graphic>
      </p:graphicFrame>
    </p:spTree>
    <p:extLst>
      <p:ext uri="{BB962C8B-B14F-4D97-AF65-F5344CB8AC3E}">
        <p14:creationId xmlns:p14="http://schemas.microsoft.com/office/powerpoint/2010/main" val="1243850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13000"/>
          </a:schemeClr>
        </a:solidFill>
        <a:effectLst/>
      </p:bgPr>
    </p:bg>
    <p:spTree>
      <p:nvGrpSpPr>
        <p:cNvPr id="1" name="Shape 581"/>
        <p:cNvGrpSpPr/>
        <p:nvPr/>
      </p:nvGrpSpPr>
      <p:grpSpPr>
        <a:xfrm>
          <a:off x="0" y="0"/>
          <a:ext cx="0" cy="0"/>
          <a:chOff x="0" y="0"/>
          <a:chExt cx="0" cy="0"/>
        </a:xfrm>
      </p:grpSpPr>
      <p:grpSp>
        <p:nvGrpSpPr>
          <p:cNvPr id="622" name="Google Shape;622;p4"/>
          <p:cNvGrpSpPr/>
          <p:nvPr/>
        </p:nvGrpSpPr>
        <p:grpSpPr>
          <a:xfrm>
            <a:off x="378419" y="395944"/>
            <a:ext cx="11289275" cy="5906672"/>
            <a:chOff x="283814" y="296958"/>
            <a:chExt cx="8466956" cy="4430004"/>
          </a:xfrm>
        </p:grpSpPr>
        <p:grpSp>
          <p:nvGrpSpPr>
            <p:cNvPr id="623" name="Google Shape;623;p4"/>
            <p:cNvGrpSpPr/>
            <p:nvPr/>
          </p:nvGrpSpPr>
          <p:grpSpPr>
            <a:xfrm>
              <a:off x="7532873" y="1119000"/>
              <a:ext cx="321469" cy="282317"/>
              <a:chOff x="7062749" y="741575"/>
              <a:chExt cx="321469" cy="282317"/>
            </a:xfrm>
          </p:grpSpPr>
          <p:sp>
            <p:nvSpPr>
              <p:cNvPr id="624" name="Google Shape;624;p4"/>
              <p:cNvSpPr/>
              <p:nvPr/>
            </p:nvSpPr>
            <p:spPr>
              <a:xfrm>
                <a:off x="7100556" y="741575"/>
                <a:ext cx="258879" cy="282317"/>
              </a:xfrm>
              <a:custGeom>
                <a:avLst/>
                <a:gdLst/>
                <a:ahLst/>
                <a:cxnLst/>
                <a:rect l="l" t="t" r="r" b="b"/>
                <a:pathLst>
                  <a:path w="5567" h="6071" extrusionOk="0">
                    <a:moveTo>
                      <a:pt x="1395" y="1"/>
                    </a:moveTo>
                    <a:cubicBezTo>
                      <a:pt x="1348" y="1"/>
                      <a:pt x="1298" y="5"/>
                      <a:pt x="1246" y="11"/>
                    </a:cubicBezTo>
                    <a:cubicBezTo>
                      <a:pt x="1208" y="18"/>
                      <a:pt x="1171" y="25"/>
                      <a:pt x="1134" y="31"/>
                    </a:cubicBezTo>
                    <a:cubicBezTo>
                      <a:pt x="1096" y="39"/>
                      <a:pt x="1059" y="48"/>
                      <a:pt x="1021" y="59"/>
                    </a:cubicBezTo>
                    <a:cubicBezTo>
                      <a:pt x="933" y="79"/>
                      <a:pt x="841" y="120"/>
                      <a:pt x="735" y="185"/>
                    </a:cubicBezTo>
                    <a:cubicBezTo>
                      <a:pt x="664" y="226"/>
                      <a:pt x="600" y="284"/>
                      <a:pt x="548" y="331"/>
                    </a:cubicBezTo>
                    <a:cubicBezTo>
                      <a:pt x="522" y="355"/>
                      <a:pt x="498" y="375"/>
                      <a:pt x="473" y="403"/>
                    </a:cubicBezTo>
                    <a:cubicBezTo>
                      <a:pt x="467" y="409"/>
                      <a:pt x="460" y="419"/>
                      <a:pt x="450" y="426"/>
                    </a:cubicBezTo>
                    <a:cubicBezTo>
                      <a:pt x="446" y="430"/>
                      <a:pt x="443" y="436"/>
                      <a:pt x="440" y="439"/>
                    </a:cubicBezTo>
                    <a:cubicBezTo>
                      <a:pt x="429" y="453"/>
                      <a:pt x="416" y="470"/>
                      <a:pt x="406" y="488"/>
                    </a:cubicBezTo>
                    <a:cubicBezTo>
                      <a:pt x="399" y="494"/>
                      <a:pt x="396" y="501"/>
                      <a:pt x="388" y="508"/>
                    </a:cubicBezTo>
                    <a:cubicBezTo>
                      <a:pt x="368" y="538"/>
                      <a:pt x="351" y="566"/>
                      <a:pt x="335" y="590"/>
                    </a:cubicBezTo>
                    <a:cubicBezTo>
                      <a:pt x="327" y="599"/>
                      <a:pt x="324" y="607"/>
                      <a:pt x="317" y="617"/>
                    </a:cubicBezTo>
                    <a:cubicBezTo>
                      <a:pt x="304" y="637"/>
                      <a:pt x="290" y="657"/>
                      <a:pt x="280" y="681"/>
                    </a:cubicBezTo>
                    <a:lnTo>
                      <a:pt x="266" y="702"/>
                    </a:lnTo>
                    <a:cubicBezTo>
                      <a:pt x="253" y="729"/>
                      <a:pt x="239" y="756"/>
                      <a:pt x="225" y="783"/>
                    </a:cubicBezTo>
                    <a:cubicBezTo>
                      <a:pt x="205" y="827"/>
                      <a:pt x="192" y="862"/>
                      <a:pt x="178" y="893"/>
                    </a:cubicBezTo>
                    <a:cubicBezTo>
                      <a:pt x="144" y="970"/>
                      <a:pt x="120" y="1049"/>
                      <a:pt x="96" y="1127"/>
                    </a:cubicBezTo>
                    <a:lnTo>
                      <a:pt x="93" y="1133"/>
                    </a:lnTo>
                    <a:cubicBezTo>
                      <a:pt x="69" y="1209"/>
                      <a:pt x="52" y="1290"/>
                      <a:pt x="38" y="1372"/>
                    </a:cubicBezTo>
                    <a:cubicBezTo>
                      <a:pt x="28" y="1430"/>
                      <a:pt x="21" y="1494"/>
                      <a:pt x="15" y="1555"/>
                    </a:cubicBezTo>
                    <a:lnTo>
                      <a:pt x="15" y="1576"/>
                    </a:lnTo>
                    <a:cubicBezTo>
                      <a:pt x="11" y="1600"/>
                      <a:pt x="8" y="1623"/>
                      <a:pt x="8" y="1648"/>
                    </a:cubicBezTo>
                    <a:lnTo>
                      <a:pt x="8" y="1678"/>
                    </a:lnTo>
                    <a:lnTo>
                      <a:pt x="1" y="1791"/>
                    </a:lnTo>
                    <a:lnTo>
                      <a:pt x="1" y="1855"/>
                    </a:lnTo>
                    <a:lnTo>
                      <a:pt x="1" y="1879"/>
                    </a:lnTo>
                    <a:lnTo>
                      <a:pt x="1" y="1913"/>
                    </a:lnTo>
                    <a:lnTo>
                      <a:pt x="1" y="1987"/>
                    </a:lnTo>
                    <a:cubicBezTo>
                      <a:pt x="1" y="2005"/>
                      <a:pt x="4" y="2025"/>
                      <a:pt x="4" y="2042"/>
                    </a:cubicBezTo>
                    <a:cubicBezTo>
                      <a:pt x="38" y="1995"/>
                      <a:pt x="65" y="1954"/>
                      <a:pt x="90" y="1913"/>
                    </a:cubicBezTo>
                    <a:cubicBezTo>
                      <a:pt x="117" y="1868"/>
                      <a:pt x="144" y="1821"/>
                      <a:pt x="175" y="1770"/>
                    </a:cubicBezTo>
                    <a:lnTo>
                      <a:pt x="188" y="1746"/>
                    </a:lnTo>
                    <a:lnTo>
                      <a:pt x="192" y="1742"/>
                    </a:lnTo>
                    <a:cubicBezTo>
                      <a:pt x="201" y="1725"/>
                      <a:pt x="212" y="1709"/>
                      <a:pt x="222" y="1692"/>
                    </a:cubicBezTo>
                    <a:cubicBezTo>
                      <a:pt x="225" y="1684"/>
                      <a:pt x="228" y="1678"/>
                      <a:pt x="233" y="1675"/>
                    </a:cubicBezTo>
                    <a:lnTo>
                      <a:pt x="236" y="1668"/>
                    </a:lnTo>
                    <a:cubicBezTo>
                      <a:pt x="242" y="1651"/>
                      <a:pt x="253" y="1634"/>
                      <a:pt x="263" y="1617"/>
                    </a:cubicBezTo>
                    <a:cubicBezTo>
                      <a:pt x="283" y="1587"/>
                      <a:pt x="300" y="1555"/>
                      <a:pt x="338" y="1546"/>
                    </a:cubicBezTo>
                    <a:cubicBezTo>
                      <a:pt x="345" y="1544"/>
                      <a:pt x="353" y="1543"/>
                      <a:pt x="361" y="1543"/>
                    </a:cubicBezTo>
                    <a:cubicBezTo>
                      <a:pt x="372" y="1543"/>
                      <a:pt x="382" y="1545"/>
                      <a:pt x="392" y="1549"/>
                    </a:cubicBezTo>
                    <a:cubicBezTo>
                      <a:pt x="419" y="1562"/>
                      <a:pt x="440" y="1587"/>
                      <a:pt x="443" y="1613"/>
                    </a:cubicBezTo>
                    <a:cubicBezTo>
                      <a:pt x="446" y="1637"/>
                      <a:pt x="446" y="1654"/>
                      <a:pt x="446" y="1671"/>
                    </a:cubicBezTo>
                    <a:cubicBezTo>
                      <a:pt x="446" y="1681"/>
                      <a:pt x="443" y="1695"/>
                      <a:pt x="443" y="1705"/>
                    </a:cubicBezTo>
                    <a:cubicBezTo>
                      <a:pt x="437" y="1766"/>
                      <a:pt x="433" y="1824"/>
                      <a:pt x="433" y="1879"/>
                    </a:cubicBezTo>
                    <a:cubicBezTo>
                      <a:pt x="433" y="1937"/>
                      <a:pt x="433" y="1995"/>
                      <a:pt x="440" y="2049"/>
                    </a:cubicBezTo>
                    <a:cubicBezTo>
                      <a:pt x="446" y="2103"/>
                      <a:pt x="460" y="2154"/>
                      <a:pt x="473" y="2202"/>
                    </a:cubicBezTo>
                    <a:lnTo>
                      <a:pt x="481" y="2226"/>
                    </a:lnTo>
                    <a:cubicBezTo>
                      <a:pt x="490" y="2267"/>
                      <a:pt x="504" y="2307"/>
                      <a:pt x="522" y="2351"/>
                    </a:cubicBezTo>
                    <a:cubicBezTo>
                      <a:pt x="535" y="2378"/>
                      <a:pt x="552" y="2406"/>
                      <a:pt x="566" y="2430"/>
                    </a:cubicBezTo>
                    <a:lnTo>
                      <a:pt x="569" y="2436"/>
                    </a:lnTo>
                    <a:cubicBezTo>
                      <a:pt x="583" y="2454"/>
                      <a:pt x="593" y="2471"/>
                      <a:pt x="606" y="2488"/>
                    </a:cubicBezTo>
                    <a:cubicBezTo>
                      <a:pt x="620" y="2505"/>
                      <a:pt x="633" y="2521"/>
                      <a:pt x="654" y="2538"/>
                    </a:cubicBezTo>
                    <a:cubicBezTo>
                      <a:pt x="671" y="2552"/>
                      <a:pt x="688" y="2569"/>
                      <a:pt x="712" y="2590"/>
                    </a:cubicBezTo>
                    <a:cubicBezTo>
                      <a:pt x="766" y="2627"/>
                      <a:pt x="814" y="2661"/>
                      <a:pt x="861" y="2692"/>
                    </a:cubicBezTo>
                    <a:cubicBezTo>
                      <a:pt x="892" y="2709"/>
                      <a:pt x="922" y="2725"/>
                      <a:pt x="957" y="2746"/>
                    </a:cubicBezTo>
                    <a:lnTo>
                      <a:pt x="960" y="2750"/>
                    </a:lnTo>
                    <a:lnTo>
                      <a:pt x="963" y="2750"/>
                    </a:lnTo>
                    <a:cubicBezTo>
                      <a:pt x="974" y="2756"/>
                      <a:pt x="984" y="2760"/>
                      <a:pt x="997" y="2766"/>
                    </a:cubicBezTo>
                    <a:lnTo>
                      <a:pt x="1004" y="2770"/>
                    </a:lnTo>
                    <a:cubicBezTo>
                      <a:pt x="1032" y="2783"/>
                      <a:pt x="1059" y="2797"/>
                      <a:pt x="1069" y="2821"/>
                    </a:cubicBezTo>
                    <a:cubicBezTo>
                      <a:pt x="1082" y="2848"/>
                      <a:pt x="1086" y="2868"/>
                      <a:pt x="1079" y="2889"/>
                    </a:cubicBezTo>
                    <a:cubicBezTo>
                      <a:pt x="1076" y="2906"/>
                      <a:pt x="1069" y="2920"/>
                      <a:pt x="1055" y="2930"/>
                    </a:cubicBezTo>
                    <a:lnTo>
                      <a:pt x="1049" y="2937"/>
                    </a:lnTo>
                    <a:lnTo>
                      <a:pt x="1038" y="2943"/>
                    </a:lnTo>
                    <a:cubicBezTo>
                      <a:pt x="1018" y="2961"/>
                      <a:pt x="988" y="2961"/>
                      <a:pt x="963" y="2961"/>
                    </a:cubicBezTo>
                    <a:lnTo>
                      <a:pt x="906" y="2961"/>
                    </a:lnTo>
                    <a:cubicBezTo>
                      <a:pt x="882" y="2964"/>
                      <a:pt x="861" y="2964"/>
                      <a:pt x="837" y="2964"/>
                    </a:cubicBezTo>
                    <a:lnTo>
                      <a:pt x="828" y="2964"/>
                    </a:lnTo>
                    <a:cubicBezTo>
                      <a:pt x="807" y="2967"/>
                      <a:pt x="787" y="2967"/>
                      <a:pt x="766" y="2970"/>
                    </a:cubicBezTo>
                    <a:lnTo>
                      <a:pt x="759" y="2970"/>
                    </a:lnTo>
                    <a:cubicBezTo>
                      <a:pt x="753" y="2970"/>
                      <a:pt x="746" y="2974"/>
                      <a:pt x="739" y="2974"/>
                    </a:cubicBezTo>
                    <a:cubicBezTo>
                      <a:pt x="708" y="2978"/>
                      <a:pt x="685" y="2981"/>
                      <a:pt x="661" y="2984"/>
                    </a:cubicBezTo>
                    <a:cubicBezTo>
                      <a:pt x="552" y="3001"/>
                      <a:pt x="464" y="3025"/>
                      <a:pt x="388" y="3052"/>
                    </a:cubicBezTo>
                    <a:cubicBezTo>
                      <a:pt x="368" y="3063"/>
                      <a:pt x="355" y="3069"/>
                      <a:pt x="344" y="3076"/>
                    </a:cubicBezTo>
                    <a:cubicBezTo>
                      <a:pt x="327" y="3086"/>
                      <a:pt x="310" y="3097"/>
                      <a:pt x="297" y="3110"/>
                    </a:cubicBezTo>
                    <a:cubicBezTo>
                      <a:pt x="269" y="3130"/>
                      <a:pt x="242" y="3154"/>
                      <a:pt x="215" y="3179"/>
                    </a:cubicBezTo>
                    <a:cubicBezTo>
                      <a:pt x="201" y="3192"/>
                      <a:pt x="188" y="3205"/>
                      <a:pt x="178" y="3215"/>
                    </a:cubicBezTo>
                    <a:cubicBezTo>
                      <a:pt x="188" y="3256"/>
                      <a:pt x="198" y="3294"/>
                      <a:pt x="208" y="3331"/>
                    </a:cubicBezTo>
                    <a:lnTo>
                      <a:pt x="225" y="3389"/>
                    </a:lnTo>
                    <a:lnTo>
                      <a:pt x="239" y="3447"/>
                    </a:lnTo>
                    <a:cubicBezTo>
                      <a:pt x="246" y="3471"/>
                      <a:pt x="256" y="3498"/>
                      <a:pt x="263" y="3521"/>
                    </a:cubicBezTo>
                    <a:cubicBezTo>
                      <a:pt x="266" y="3535"/>
                      <a:pt x="273" y="3546"/>
                      <a:pt x="277" y="3559"/>
                    </a:cubicBezTo>
                    <a:cubicBezTo>
                      <a:pt x="317" y="3699"/>
                      <a:pt x="365" y="3845"/>
                      <a:pt x="412" y="3991"/>
                    </a:cubicBezTo>
                    <a:cubicBezTo>
                      <a:pt x="419" y="4011"/>
                      <a:pt x="426" y="4036"/>
                      <a:pt x="437" y="4056"/>
                    </a:cubicBezTo>
                    <a:cubicBezTo>
                      <a:pt x="440" y="4066"/>
                      <a:pt x="443" y="4072"/>
                      <a:pt x="443" y="4080"/>
                    </a:cubicBezTo>
                    <a:cubicBezTo>
                      <a:pt x="446" y="4090"/>
                      <a:pt x="450" y="4100"/>
                      <a:pt x="453" y="4110"/>
                    </a:cubicBezTo>
                    <a:cubicBezTo>
                      <a:pt x="464" y="4130"/>
                      <a:pt x="470" y="4154"/>
                      <a:pt x="477" y="4175"/>
                    </a:cubicBezTo>
                    <a:lnTo>
                      <a:pt x="484" y="4195"/>
                    </a:lnTo>
                    <a:cubicBezTo>
                      <a:pt x="511" y="4260"/>
                      <a:pt x="535" y="4325"/>
                      <a:pt x="559" y="4393"/>
                    </a:cubicBezTo>
                    <a:cubicBezTo>
                      <a:pt x="610" y="4521"/>
                      <a:pt x="668" y="4675"/>
                      <a:pt x="729" y="4824"/>
                    </a:cubicBezTo>
                    <a:cubicBezTo>
                      <a:pt x="773" y="4937"/>
                      <a:pt x="820" y="5052"/>
                      <a:pt x="865" y="5162"/>
                    </a:cubicBezTo>
                    <a:lnTo>
                      <a:pt x="892" y="5226"/>
                    </a:lnTo>
                    <a:cubicBezTo>
                      <a:pt x="902" y="5243"/>
                      <a:pt x="909" y="5264"/>
                      <a:pt x="916" y="5284"/>
                    </a:cubicBezTo>
                    <a:cubicBezTo>
                      <a:pt x="940" y="5338"/>
                      <a:pt x="963" y="5396"/>
                      <a:pt x="988" y="5451"/>
                    </a:cubicBezTo>
                    <a:cubicBezTo>
                      <a:pt x="1021" y="5518"/>
                      <a:pt x="1055" y="5590"/>
                      <a:pt x="1090" y="5661"/>
                    </a:cubicBezTo>
                    <a:cubicBezTo>
                      <a:pt x="1100" y="5675"/>
                      <a:pt x="1106" y="5689"/>
                      <a:pt x="1113" y="5705"/>
                    </a:cubicBezTo>
                    <a:cubicBezTo>
                      <a:pt x="1137" y="5750"/>
                      <a:pt x="1161" y="5801"/>
                      <a:pt x="1188" y="5845"/>
                    </a:cubicBezTo>
                    <a:cubicBezTo>
                      <a:pt x="1215" y="5889"/>
                      <a:pt x="1239" y="5923"/>
                      <a:pt x="1269" y="5958"/>
                    </a:cubicBezTo>
                    <a:cubicBezTo>
                      <a:pt x="1290" y="5978"/>
                      <a:pt x="1314" y="5998"/>
                      <a:pt x="1338" y="6016"/>
                    </a:cubicBezTo>
                    <a:cubicBezTo>
                      <a:pt x="1351" y="6025"/>
                      <a:pt x="1365" y="6032"/>
                      <a:pt x="1379" y="6039"/>
                    </a:cubicBezTo>
                    <a:cubicBezTo>
                      <a:pt x="1382" y="6042"/>
                      <a:pt x="1389" y="6042"/>
                      <a:pt x="1392" y="6046"/>
                    </a:cubicBezTo>
                    <a:cubicBezTo>
                      <a:pt x="1402" y="6049"/>
                      <a:pt x="1412" y="6052"/>
                      <a:pt x="1426" y="6060"/>
                    </a:cubicBezTo>
                    <a:cubicBezTo>
                      <a:pt x="1450" y="6066"/>
                      <a:pt x="1473" y="6069"/>
                      <a:pt x="1494" y="6069"/>
                    </a:cubicBezTo>
                    <a:cubicBezTo>
                      <a:pt x="1500" y="6070"/>
                      <a:pt x="1506" y="6070"/>
                      <a:pt x="1512" y="6070"/>
                    </a:cubicBezTo>
                    <a:cubicBezTo>
                      <a:pt x="1536" y="6070"/>
                      <a:pt x="1560" y="6066"/>
                      <a:pt x="1583" y="6063"/>
                    </a:cubicBezTo>
                    <a:lnTo>
                      <a:pt x="1589" y="6060"/>
                    </a:lnTo>
                    <a:cubicBezTo>
                      <a:pt x="1627" y="6052"/>
                      <a:pt x="1664" y="6039"/>
                      <a:pt x="1709" y="6011"/>
                    </a:cubicBezTo>
                    <a:cubicBezTo>
                      <a:pt x="1722" y="6002"/>
                      <a:pt x="1736" y="5995"/>
                      <a:pt x="1749" y="5984"/>
                    </a:cubicBezTo>
                    <a:cubicBezTo>
                      <a:pt x="1767" y="5975"/>
                      <a:pt x="1784" y="5967"/>
                      <a:pt x="1797" y="5958"/>
                    </a:cubicBezTo>
                    <a:cubicBezTo>
                      <a:pt x="1858" y="5920"/>
                      <a:pt x="1922" y="5882"/>
                      <a:pt x="1998" y="5838"/>
                    </a:cubicBezTo>
                    <a:cubicBezTo>
                      <a:pt x="2025" y="5824"/>
                      <a:pt x="2056" y="5807"/>
                      <a:pt x="2082" y="5794"/>
                    </a:cubicBezTo>
                    <a:cubicBezTo>
                      <a:pt x="2117" y="5774"/>
                      <a:pt x="2151" y="5757"/>
                      <a:pt x="2185" y="5736"/>
                    </a:cubicBezTo>
                    <a:cubicBezTo>
                      <a:pt x="2246" y="5699"/>
                      <a:pt x="2314" y="5658"/>
                      <a:pt x="2389" y="5611"/>
                    </a:cubicBezTo>
                    <a:cubicBezTo>
                      <a:pt x="2416" y="5593"/>
                      <a:pt x="2443" y="5576"/>
                      <a:pt x="2467" y="5559"/>
                    </a:cubicBezTo>
                    <a:cubicBezTo>
                      <a:pt x="2532" y="5522"/>
                      <a:pt x="2596" y="5481"/>
                      <a:pt x="2661" y="5440"/>
                    </a:cubicBezTo>
                    <a:lnTo>
                      <a:pt x="2682" y="5427"/>
                    </a:lnTo>
                    <a:cubicBezTo>
                      <a:pt x="2773" y="5369"/>
                      <a:pt x="2865" y="5308"/>
                      <a:pt x="2954" y="5240"/>
                    </a:cubicBezTo>
                    <a:cubicBezTo>
                      <a:pt x="2967" y="5229"/>
                      <a:pt x="2977" y="5220"/>
                      <a:pt x="2991" y="5212"/>
                    </a:cubicBezTo>
                    <a:cubicBezTo>
                      <a:pt x="3035" y="5179"/>
                      <a:pt x="3083" y="5141"/>
                      <a:pt x="3127" y="5104"/>
                    </a:cubicBezTo>
                    <a:lnTo>
                      <a:pt x="3158" y="5080"/>
                    </a:lnTo>
                    <a:cubicBezTo>
                      <a:pt x="3205" y="5039"/>
                      <a:pt x="3253" y="4998"/>
                      <a:pt x="3301" y="4957"/>
                    </a:cubicBezTo>
                    <a:cubicBezTo>
                      <a:pt x="3368" y="4899"/>
                      <a:pt x="3437" y="4842"/>
                      <a:pt x="3501" y="4784"/>
                    </a:cubicBezTo>
                    <a:cubicBezTo>
                      <a:pt x="3549" y="4743"/>
                      <a:pt x="3593" y="4705"/>
                      <a:pt x="3641" y="4664"/>
                    </a:cubicBezTo>
                    <a:cubicBezTo>
                      <a:pt x="3698" y="4614"/>
                      <a:pt x="3753" y="4566"/>
                      <a:pt x="3808" y="4515"/>
                    </a:cubicBezTo>
                    <a:lnTo>
                      <a:pt x="3848" y="4481"/>
                    </a:lnTo>
                    <a:lnTo>
                      <a:pt x="3906" y="4427"/>
                    </a:lnTo>
                    <a:lnTo>
                      <a:pt x="3950" y="4383"/>
                    </a:lnTo>
                    <a:cubicBezTo>
                      <a:pt x="3960" y="4372"/>
                      <a:pt x="3968" y="4366"/>
                      <a:pt x="3974" y="4358"/>
                    </a:cubicBezTo>
                    <a:cubicBezTo>
                      <a:pt x="3984" y="4348"/>
                      <a:pt x="3991" y="4342"/>
                      <a:pt x="4001" y="4331"/>
                    </a:cubicBezTo>
                    <a:cubicBezTo>
                      <a:pt x="4018" y="4314"/>
                      <a:pt x="4035" y="4297"/>
                      <a:pt x="4052" y="4281"/>
                    </a:cubicBezTo>
                    <a:lnTo>
                      <a:pt x="4093" y="4236"/>
                    </a:lnTo>
                    <a:lnTo>
                      <a:pt x="4134" y="4192"/>
                    </a:lnTo>
                    <a:cubicBezTo>
                      <a:pt x="4185" y="4134"/>
                      <a:pt x="4236" y="4080"/>
                      <a:pt x="4283" y="4025"/>
                    </a:cubicBezTo>
                    <a:cubicBezTo>
                      <a:pt x="4372" y="3926"/>
                      <a:pt x="4467" y="3818"/>
                      <a:pt x="4580" y="3689"/>
                    </a:cubicBezTo>
                    <a:cubicBezTo>
                      <a:pt x="4630" y="3631"/>
                      <a:pt x="4678" y="3570"/>
                      <a:pt x="4726" y="3515"/>
                    </a:cubicBezTo>
                    <a:cubicBezTo>
                      <a:pt x="4750" y="3485"/>
                      <a:pt x="4773" y="3457"/>
                      <a:pt x="4794" y="3427"/>
                    </a:cubicBezTo>
                    <a:lnTo>
                      <a:pt x="4838" y="3369"/>
                    </a:lnTo>
                    <a:lnTo>
                      <a:pt x="4882" y="3311"/>
                    </a:lnTo>
                    <a:cubicBezTo>
                      <a:pt x="4916" y="3267"/>
                      <a:pt x="4950" y="3215"/>
                      <a:pt x="4981" y="3168"/>
                    </a:cubicBezTo>
                    <a:cubicBezTo>
                      <a:pt x="4991" y="3154"/>
                      <a:pt x="5001" y="3141"/>
                      <a:pt x="5008" y="3127"/>
                    </a:cubicBezTo>
                    <a:cubicBezTo>
                      <a:pt x="5035" y="3086"/>
                      <a:pt x="5062" y="3042"/>
                      <a:pt x="5086" y="3001"/>
                    </a:cubicBezTo>
                    <a:cubicBezTo>
                      <a:pt x="5097" y="2981"/>
                      <a:pt x="5111" y="2964"/>
                      <a:pt x="5120" y="2943"/>
                    </a:cubicBezTo>
                    <a:cubicBezTo>
                      <a:pt x="5134" y="2926"/>
                      <a:pt x="5144" y="2906"/>
                      <a:pt x="5155" y="2885"/>
                    </a:cubicBezTo>
                    <a:cubicBezTo>
                      <a:pt x="5161" y="2876"/>
                      <a:pt x="5168" y="2868"/>
                      <a:pt x="5172" y="2858"/>
                    </a:cubicBezTo>
                    <a:cubicBezTo>
                      <a:pt x="5178" y="2848"/>
                      <a:pt x="5185" y="2838"/>
                      <a:pt x="5188" y="2827"/>
                    </a:cubicBezTo>
                    <a:cubicBezTo>
                      <a:pt x="5202" y="2811"/>
                      <a:pt x="5213" y="2791"/>
                      <a:pt x="5222" y="2770"/>
                    </a:cubicBezTo>
                    <a:lnTo>
                      <a:pt x="5246" y="2729"/>
                    </a:lnTo>
                    <a:cubicBezTo>
                      <a:pt x="5290" y="2648"/>
                      <a:pt x="5338" y="2566"/>
                      <a:pt x="5379" y="2485"/>
                    </a:cubicBezTo>
                    <a:cubicBezTo>
                      <a:pt x="5426" y="2386"/>
                      <a:pt x="5467" y="2276"/>
                      <a:pt x="5498" y="2165"/>
                    </a:cubicBezTo>
                    <a:cubicBezTo>
                      <a:pt x="5522" y="2069"/>
                      <a:pt x="5542" y="1960"/>
                      <a:pt x="5552" y="1838"/>
                    </a:cubicBezTo>
                    <a:cubicBezTo>
                      <a:pt x="5560" y="1791"/>
                      <a:pt x="5560" y="1742"/>
                      <a:pt x="5563" y="1695"/>
                    </a:cubicBezTo>
                    <a:lnTo>
                      <a:pt x="5563" y="1678"/>
                    </a:lnTo>
                    <a:cubicBezTo>
                      <a:pt x="5566" y="1664"/>
                      <a:pt x="5566" y="1654"/>
                      <a:pt x="5566" y="1640"/>
                    </a:cubicBezTo>
                    <a:lnTo>
                      <a:pt x="5566" y="1640"/>
                    </a:lnTo>
                    <a:cubicBezTo>
                      <a:pt x="5546" y="1658"/>
                      <a:pt x="5525" y="1675"/>
                      <a:pt x="5508" y="1695"/>
                    </a:cubicBezTo>
                    <a:cubicBezTo>
                      <a:pt x="5481" y="1719"/>
                      <a:pt x="5457" y="1750"/>
                      <a:pt x="5433" y="1780"/>
                    </a:cubicBezTo>
                    <a:lnTo>
                      <a:pt x="5423" y="1794"/>
                    </a:lnTo>
                    <a:cubicBezTo>
                      <a:pt x="5396" y="1831"/>
                      <a:pt x="5372" y="1865"/>
                      <a:pt x="5348" y="1899"/>
                    </a:cubicBezTo>
                    <a:lnTo>
                      <a:pt x="5342" y="1906"/>
                    </a:lnTo>
                    <a:lnTo>
                      <a:pt x="5338" y="1913"/>
                    </a:lnTo>
                    <a:cubicBezTo>
                      <a:pt x="5328" y="1926"/>
                      <a:pt x="5318" y="1940"/>
                      <a:pt x="5307" y="1957"/>
                    </a:cubicBezTo>
                    <a:cubicBezTo>
                      <a:pt x="5304" y="1960"/>
                      <a:pt x="5301" y="1964"/>
                      <a:pt x="5301" y="1967"/>
                    </a:cubicBezTo>
                    <a:cubicBezTo>
                      <a:pt x="5290" y="1984"/>
                      <a:pt x="5277" y="1998"/>
                      <a:pt x="5266" y="2015"/>
                    </a:cubicBezTo>
                    <a:cubicBezTo>
                      <a:pt x="5257" y="2025"/>
                      <a:pt x="5243" y="2036"/>
                      <a:pt x="5229" y="2045"/>
                    </a:cubicBezTo>
                    <a:cubicBezTo>
                      <a:pt x="5216" y="2052"/>
                      <a:pt x="5199" y="2056"/>
                      <a:pt x="5182" y="2056"/>
                    </a:cubicBezTo>
                    <a:lnTo>
                      <a:pt x="5172" y="2056"/>
                    </a:lnTo>
                    <a:lnTo>
                      <a:pt x="5158" y="2052"/>
                    </a:lnTo>
                    <a:cubicBezTo>
                      <a:pt x="5151" y="2052"/>
                      <a:pt x="5147" y="2052"/>
                      <a:pt x="5141" y="2049"/>
                    </a:cubicBezTo>
                    <a:cubicBezTo>
                      <a:pt x="5114" y="2039"/>
                      <a:pt x="5093" y="2011"/>
                      <a:pt x="5083" y="1984"/>
                    </a:cubicBezTo>
                    <a:cubicBezTo>
                      <a:pt x="5073" y="1947"/>
                      <a:pt x="5079" y="1909"/>
                      <a:pt x="5086" y="1868"/>
                    </a:cubicBezTo>
                    <a:lnTo>
                      <a:pt x="5086" y="1865"/>
                    </a:lnTo>
                    <a:lnTo>
                      <a:pt x="5086" y="1852"/>
                    </a:lnTo>
                    <a:cubicBezTo>
                      <a:pt x="5090" y="1824"/>
                      <a:pt x="5090" y="1800"/>
                      <a:pt x="5090" y="1780"/>
                    </a:cubicBezTo>
                    <a:cubicBezTo>
                      <a:pt x="5083" y="1753"/>
                      <a:pt x="5076" y="1729"/>
                      <a:pt x="5070" y="1709"/>
                    </a:cubicBezTo>
                    <a:cubicBezTo>
                      <a:pt x="5062" y="1698"/>
                      <a:pt x="5059" y="1684"/>
                      <a:pt x="5056" y="1671"/>
                    </a:cubicBezTo>
                    <a:cubicBezTo>
                      <a:pt x="5053" y="1658"/>
                      <a:pt x="5045" y="1644"/>
                      <a:pt x="5039" y="1627"/>
                    </a:cubicBezTo>
                    <a:cubicBezTo>
                      <a:pt x="5029" y="1603"/>
                      <a:pt x="5012" y="1582"/>
                      <a:pt x="4995" y="1562"/>
                    </a:cubicBezTo>
                    <a:lnTo>
                      <a:pt x="4995" y="1559"/>
                    </a:lnTo>
                    <a:cubicBezTo>
                      <a:pt x="4991" y="1552"/>
                      <a:pt x="4984" y="1546"/>
                      <a:pt x="4981" y="1538"/>
                    </a:cubicBezTo>
                    <a:cubicBezTo>
                      <a:pt x="4964" y="1515"/>
                      <a:pt x="4947" y="1488"/>
                      <a:pt x="4933" y="1464"/>
                    </a:cubicBezTo>
                    <a:lnTo>
                      <a:pt x="4927" y="1457"/>
                    </a:lnTo>
                    <a:cubicBezTo>
                      <a:pt x="4913" y="1436"/>
                      <a:pt x="4899" y="1413"/>
                      <a:pt x="4882" y="1392"/>
                    </a:cubicBezTo>
                    <a:cubicBezTo>
                      <a:pt x="4879" y="1386"/>
                      <a:pt x="4872" y="1375"/>
                      <a:pt x="4866" y="1369"/>
                    </a:cubicBezTo>
                    <a:cubicBezTo>
                      <a:pt x="4855" y="1355"/>
                      <a:pt x="4848" y="1345"/>
                      <a:pt x="4838" y="1331"/>
                    </a:cubicBezTo>
                    <a:cubicBezTo>
                      <a:pt x="4831" y="1314"/>
                      <a:pt x="4817" y="1301"/>
                      <a:pt x="4808" y="1284"/>
                    </a:cubicBezTo>
                    <a:cubicBezTo>
                      <a:pt x="4794" y="1266"/>
                      <a:pt x="4780" y="1253"/>
                      <a:pt x="4770" y="1243"/>
                    </a:cubicBezTo>
                    <a:cubicBezTo>
                      <a:pt x="4759" y="1232"/>
                      <a:pt x="4753" y="1226"/>
                      <a:pt x="4746" y="1219"/>
                    </a:cubicBezTo>
                    <a:cubicBezTo>
                      <a:pt x="4729" y="1202"/>
                      <a:pt x="4715" y="1182"/>
                      <a:pt x="4712" y="1161"/>
                    </a:cubicBezTo>
                    <a:cubicBezTo>
                      <a:pt x="4706" y="1137"/>
                      <a:pt x="4712" y="1110"/>
                      <a:pt x="4729" y="1093"/>
                    </a:cubicBezTo>
                    <a:cubicBezTo>
                      <a:pt x="4743" y="1080"/>
                      <a:pt x="4756" y="1072"/>
                      <a:pt x="4780" y="1069"/>
                    </a:cubicBezTo>
                    <a:cubicBezTo>
                      <a:pt x="4794" y="1069"/>
                      <a:pt x="4808" y="1072"/>
                      <a:pt x="4821" y="1076"/>
                    </a:cubicBezTo>
                    <a:cubicBezTo>
                      <a:pt x="4825" y="1080"/>
                      <a:pt x="4825" y="1080"/>
                      <a:pt x="4828" y="1083"/>
                    </a:cubicBezTo>
                    <a:cubicBezTo>
                      <a:pt x="4882" y="1056"/>
                      <a:pt x="4930" y="1035"/>
                      <a:pt x="4971" y="1008"/>
                    </a:cubicBezTo>
                    <a:cubicBezTo>
                      <a:pt x="5022" y="977"/>
                      <a:pt x="5073" y="946"/>
                      <a:pt x="5117" y="909"/>
                    </a:cubicBezTo>
                    <a:cubicBezTo>
                      <a:pt x="5161" y="875"/>
                      <a:pt x="5195" y="841"/>
                      <a:pt x="5226" y="800"/>
                    </a:cubicBezTo>
                    <a:lnTo>
                      <a:pt x="5249" y="766"/>
                    </a:lnTo>
                    <a:cubicBezTo>
                      <a:pt x="5246" y="759"/>
                      <a:pt x="5240" y="753"/>
                      <a:pt x="5233" y="746"/>
                    </a:cubicBezTo>
                    <a:cubicBezTo>
                      <a:pt x="5195" y="705"/>
                      <a:pt x="5161" y="678"/>
                      <a:pt x="5131" y="654"/>
                    </a:cubicBezTo>
                    <a:cubicBezTo>
                      <a:pt x="5124" y="648"/>
                      <a:pt x="5114" y="640"/>
                      <a:pt x="5106" y="634"/>
                    </a:cubicBezTo>
                    <a:cubicBezTo>
                      <a:pt x="5079" y="613"/>
                      <a:pt x="5053" y="593"/>
                      <a:pt x="5025" y="576"/>
                    </a:cubicBezTo>
                    <a:cubicBezTo>
                      <a:pt x="4964" y="528"/>
                      <a:pt x="4902" y="488"/>
                      <a:pt x="4841" y="457"/>
                    </a:cubicBezTo>
                    <a:cubicBezTo>
                      <a:pt x="4825" y="450"/>
                      <a:pt x="4814" y="447"/>
                      <a:pt x="4800" y="439"/>
                    </a:cubicBezTo>
                    <a:cubicBezTo>
                      <a:pt x="4777" y="430"/>
                      <a:pt x="4756" y="423"/>
                      <a:pt x="4736" y="419"/>
                    </a:cubicBezTo>
                    <a:cubicBezTo>
                      <a:pt x="4723" y="416"/>
                      <a:pt x="4709" y="413"/>
                      <a:pt x="4688" y="409"/>
                    </a:cubicBezTo>
                    <a:lnTo>
                      <a:pt x="4671" y="409"/>
                    </a:lnTo>
                    <a:cubicBezTo>
                      <a:pt x="4661" y="406"/>
                      <a:pt x="4648" y="406"/>
                      <a:pt x="4634" y="406"/>
                    </a:cubicBezTo>
                    <a:cubicBezTo>
                      <a:pt x="4596" y="403"/>
                      <a:pt x="4559" y="403"/>
                      <a:pt x="4525" y="403"/>
                    </a:cubicBezTo>
                    <a:cubicBezTo>
                      <a:pt x="4461" y="406"/>
                      <a:pt x="4399" y="409"/>
                      <a:pt x="4338" y="416"/>
                    </a:cubicBezTo>
                    <a:lnTo>
                      <a:pt x="4310" y="419"/>
                    </a:lnTo>
                    <a:cubicBezTo>
                      <a:pt x="4277" y="423"/>
                      <a:pt x="4243" y="426"/>
                      <a:pt x="4208" y="433"/>
                    </a:cubicBezTo>
                    <a:lnTo>
                      <a:pt x="4185" y="436"/>
                    </a:lnTo>
                    <a:cubicBezTo>
                      <a:pt x="4151" y="439"/>
                      <a:pt x="4117" y="444"/>
                      <a:pt x="4083" y="450"/>
                    </a:cubicBezTo>
                    <a:cubicBezTo>
                      <a:pt x="4018" y="464"/>
                      <a:pt x="3950" y="477"/>
                      <a:pt x="3875" y="501"/>
                    </a:cubicBezTo>
                    <a:cubicBezTo>
                      <a:pt x="3797" y="525"/>
                      <a:pt x="3726" y="559"/>
                      <a:pt x="3665" y="590"/>
                    </a:cubicBezTo>
                    <a:cubicBezTo>
                      <a:pt x="3596" y="623"/>
                      <a:pt x="3535" y="654"/>
                      <a:pt x="3478" y="688"/>
                    </a:cubicBezTo>
                    <a:cubicBezTo>
                      <a:pt x="3450" y="705"/>
                      <a:pt x="3423" y="725"/>
                      <a:pt x="3396" y="742"/>
                    </a:cubicBezTo>
                    <a:cubicBezTo>
                      <a:pt x="3365" y="766"/>
                      <a:pt x="3335" y="786"/>
                      <a:pt x="3310" y="804"/>
                    </a:cubicBezTo>
                    <a:cubicBezTo>
                      <a:pt x="3195" y="888"/>
                      <a:pt x="3073" y="977"/>
                      <a:pt x="2960" y="1076"/>
                    </a:cubicBezTo>
                    <a:cubicBezTo>
                      <a:pt x="2909" y="1120"/>
                      <a:pt x="2858" y="1168"/>
                      <a:pt x="2807" y="1215"/>
                    </a:cubicBezTo>
                    <a:cubicBezTo>
                      <a:pt x="2784" y="1240"/>
                      <a:pt x="2759" y="1266"/>
                      <a:pt x="2732" y="1297"/>
                    </a:cubicBezTo>
                    <a:lnTo>
                      <a:pt x="2729" y="1287"/>
                    </a:lnTo>
                    <a:cubicBezTo>
                      <a:pt x="2723" y="1246"/>
                      <a:pt x="2712" y="1209"/>
                      <a:pt x="2702" y="1168"/>
                    </a:cubicBezTo>
                    <a:cubicBezTo>
                      <a:pt x="2661" y="1004"/>
                      <a:pt x="2589" y="848"/>
                      <a:pt x="2491" y="698"/>
                    </a:cubicBezTo>
                    <a:lnTo>
                      <a:pt x="2487" y="688"/>
                    </a:lnTo>
                    <a:cubicBezTo>
                      <a:pt x="2470" y="664"/>
                      <a:pt x="2450" y="634"/>
                      <a:pt x="2433" y="610"/>
                    </a:cubicBezTo>
                    <a:lnTo>
                      <a:pt x="2423" y="596"/>
                    </a:lnTo>
                    <a:cubicBezTo>
                      <a:pt x="2389" y="555"/>
                      <a:pt x="2355" y="511"/>
                      <a:pt x="2318" y="470"/>
                    </a:cubicBezTo>
                    <a:cubicBezTo>
                      <a:pt x="2283" y="430"/>
                      <a:pt x="2242" y="392"/>
                      <a:pt x="2208" y="365"/>
                    </a:cubicBezTo>
                    <a:cubicBezTo>
                      <a:pt x="2167" y="331"/>
                      <a:pt x="2127" y="301"/>
                      <a:pt x="2090" y="276"/>
                    </a:cubicBezTo>
                    <a:cubicBezTo>
                      <a:pt x="2082" y="270"/>
                      <a:pt x="2073" y="263"/>
                      <a:pt x="2062" y="256"/>
                    </a:cubicBezTo>
                    <a:cubicBezTo>
                      <a:pt x="2042" y="239"/>
                      <a:pt x="2018" y="226"/>
                      <a:pt x="1998" y="212"/>
                    </a:cubicBezTo>
                    <a:lnTo>
                      <a:pt x="1967" y="195"/>
                    </a:lnTo>
                    <a:cubicBezTo>
                      <a:pt x="1936" y="174"/>
                      <a:pt x="1906" y="154"/>
                      <a:pt x="1875" y="137"/>
                    </a:cubicBezTo>
                    <a:cubicBezTo>
                      <a:pt x="1851" y="124"/>
                      <a:pt x="1828" y="110"/>
                      <a:pt x="1793" y="97"/>
                    </a:cubicBezTo>
                    <a:cubicBezTo>
                      <a:pt x="1773" y="86"/>
                      <a:pt x="1749" y="79"/>
                      <a:pt x="1729" y="72"/>
                    </a:cubicBezTo>
                    <a:cubicBezTo>
                      <a:pt x="1718" y="66"/>
                      <a:pt x="1709" y="62"/>
                      <a:pt x="1698" y="59"/>
                    </a:cubicBezTo>
                    <a:cubicBezTo>
                      <a:pt x="1661" y="45"/>
                      <a:pt x="1630" y="35"/>
                      <a:pt x="1600" y="25"/>
                    </a:cubicBezTo>
                    <a:cubicBezTo>
                      <a:pt x="1580" y="21"/>
                      <a:pt x="1562" y="18"/>
                      <a:pt x="1545" y="15"/>
                    </a:cubicBezTo>
                    <a:cubicBezTo>
                      <a:pt x="1525" y="8"/>
                      <a:pt x="1504" y="8"/>
                      <a:pt x="1487" y="4"/>
                    </a:cubicBezTo>
                    <a:lnTo>
                      <a:pt x="1470" y="4"/>
                    </a:lnTo>
                    <a:cubicBezTo>
                      <a:pt x="1446" y="2"/>
                      <a:pt x="1421" y="1"/>
                      <a:pt x="1395" y="1"/>
                    </a:cubicBezTo>
                    <a:close/>
                  </a:path>
                </a:pathLst>
              </a:custGeom>
              <a:solidFill>
                <a:schemeClr val="accent3"/>
              </a:solid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25" name="Google Shape;625;p4"/>
              <p:cNvSpPr/>
              <p:nvPr/>
            </p:nvSpPr>
            <p:spPr>
              <a:xfrm>
                <a:off x="7062749" y="813281"/>
                <a:ext cx="88308" cy="93749"/>
              </a:xfrm>
              <a:custGeom>
                <a:avLst/>
                <a:gdLst/>
                <a:ahLst/>
                <a:cxnLst/>
                <a:rect l="l" t="t" r="r" b="b"/>
                <a:pathLst>
                  <a:path w="1899" h="2016" extrusionOk="0">
                    <a:moveTo>
                      <a:pt x="1174" y="1"/>
                    </a:moveTo>
                    <a:cubicBezTo>
                      <a:pt x="1166" y="1"/>
                      <a:pt x="1158" y="2"/>
                      <a:pt x="1151" y="4"/>
                    </a:cubicBezTo>
                    <a:cubicBezTo>
                      <a:pt x="1113" y="13"/>
                      <a:pt x="1096" y="45"/>
                      <a:pt x="1076" y="75"/>
                    </a:cubicBezTo>
                    <a:cubicBezTo>
                      <a:pt x="1066" y="92"/>
                      <a:pt x="1055" y="109"/>
                      <a:pt x="1049" y="126"/>
                    </a:cubicBezTo>
                    <a:lnTo>
                      <a:pt x="1046" y="133"/>
                    </a:lnTo>
                    <a:cubicBezTo>
                      <a:pt x="1041" y="136"/>
                      <a:pt x="1038" y="142"/>
                      <a:pt x="1035" y="150"/>
                    </a:cubicBezTo>
                    <a:cubicBezTo>
                      <a:pt x="1025" y="167"/>
                      <a:pt x="1014" y="183"/>
                      <a:pt x="1005" y="200"/>
                    </a:cubicBezTo>
                    <a:lnTo>
                      <a:pt x="1001" y="204"/>
                    </a:lnTo>
                    <a:lnTo>
                      <a:pt x="988" y="228"/>
                    </a:lnTo>
                    <a:cubicBezTo>
                      <a:pt x="957" y="279"/>
                      <a:pt x="930" y="326"/>
                      <a:pt x="903" y="371"/>
                    </a:cubicBezTo>
                    <a:cubicBezTo>
                      <a:pt x="875" y="415"/>
                      <a:pt x="845" y="459"/>
                      <a:pt x="807" y="514"/>
                    </a:cubicBezTo>
                    <a:cubicBezTo>
                      <a:pt x="787" y="541"/>
                      <a:pt x="766" y="568"/>
                      <a:pt x="743" y="596"/>
                    </a:cubicBezTo>
                    <a:lnTo>
                      <a:pt x="732" y="609"/>
                    </a:lnTo>
                    <a:cubicBezTo>
                      <a:pt x="699" y="649"/>
                      <a:pt x="661" y="690"/>
                      <a:pt x="620" y="725"/>
                    </a:cubicBezTo>
                    <a:cubicBezTo>
                      <a:pt x="592" y="745"/>
                      <a:pt x="562" y="769"/>
                      <a:pt x="528" y="783"/>
                    </a:cubicBezTo>
                    <a:cubicBezTo>
                      <a:pt x="460" y="809"/>
                      <a:pt x="385" y="833"/>
                      <a:pt x="317" y="854"/>
                    </a:cubicBezTo>
                    <a:lnTo>
                      <a:pt x="307" y="854"/>
                    </a:lnTo>
                    <a:cubicBezTo>
                      <a:pt x="232" y="877"/>
                      <a:pt x="154" y="898"/>
                      <a:pt x="52" y="922"/>
                    </a:cubicBezTo>
                    <a:cubicBezTo>
                      <a:pt x="35" y="929"/>
                      <a:pt x="21" y="938"/>
                      <a:pt x="11" y="952"/>
                    </a:cubicBezTo>
                    <a:cubicBezTo>
                      <a:pt x="1" y="970"/>
                      <a:pt x="1" y="990"/>
                      <a:pt x="5" y="1007"/>
                    </a:cubicBezTo>
                    <a:cubicBezTo>
                      <a:pt x="8" y="1017"/>
                      <a:pt x="11" y="1027"/>
                      <a:pt x="18" y="1034"/>
                    </a:cubicBezTo>
                    <a:cubicBezTo>
                      <a:pt x="18" y="1054"/>
                      <a:pt x="21" y="1072"/>
                      <a:pt x="32" y="1092"/>
                    </a:cubicBezTo>
                    <a:cubicBezTo>
                      <a:pt x="38" y="1109"/>
                      <a:pt x="52" y="1122"/>
                      <a:pt x="66" y="1136"/>
                    </a:cubicBezTo>
                    <a:cubicBezTo>
                      <a:pt x="79" y="1143"/>
                      <a:pt x="90" y="1153"/>
                      <a:pt x="107" y="1163"/>
                    </a:cubicBezTo>
                    <a:lnTo>
                      <a:pt x="116" y="1170"/>
                    </a:lnTo>
                    <a:cubicBezTo>
                      <a:pt x="134" y="1183"/>
                      <a:pt x="151" y="1197"/>
                      <a:pt x="171" y="1211"/>
                    </a:cubicBezTo>
                    <a:cubicBezTo>
                      <a:pt x="192" y="1224"/>
                      <a:pt x="212" y="1241"/>
                      <a:pt x="229" y="1259"/>
                    </a:cubicBezTo>
                    <a:lnTo>
                      <a:pt x="242" y="1265"/>
                    </a:lnTo>
                    <a:cubicBezTo>
                      <a:pt x="259" y="1279"/>
                      <a:pt x="280" y="1296"/>
                      <a:pt x="297" y="1313"/>
                    </a:cubicBezTo>
                    <a:cubicBezTo>
                      <a:pt x="311" y="1326"/>
                      <a:pt x="324" y="1343"/>
                      <a:pt x="338" y="1361"/>
                    </a:cubicBezTo>
                    <a:cubicBezTo>
                      <a:pt x="341" y="1367"/>
                      <a:pt x="347" y="1371"/>
                      <a:pt x="352" y="1378"/>
                    </a:cubicBezTo>
                    <a:lnTo>
                      <a:pt x="355" y="1381"/>
                    </a:lnTo>
                    <a:cubicBezTo>
                      <a:pt x="372" y="1398"/>
                      <a:pt x="385" y="1419"/>
                      <a:pt x="402" y="1436"/>
                    </a:cubicBezTo>
                    <a:cubicBezTo>
                      <a:pt x="443" y="1490"/>
                      <a:pt x="477" y="1555"/>
                      <a:pt x="511" y="1632"/>
                    </a:cubicBezTo>
                    <a:cubicBezTo>
                      <a:pt x="518" y="1650"/>
                      <a:pt x="528" y="1670"/>
                      <a:pt x="535" y="1687"/>
                    </a:cubicBezTo>
                    <a:lnTo>
                      <a:pt x="539" y="1698"/>
                    </a:lnTo>
                    <a:cubicBezTo>
                      <a:pt x="545" y="1711"/>
                      <a:pt x="548" y="1725"/>
                      <a:pt x="552" y="1734"/>
                    </a:cubicBezTo>
                    <a:lnTo>
                      <a:pt x="556" y="1742"/>
                    </a:lnTo>
                    <a:cubicBezTo>
                      <a:pt x="562" y="1759"/>
                      <a:pt x="569" y="1779"/>
                      <a:pt x="572" y="1806"/>
                    </a:cubicBezTo>
                    <a:cubicBezTo>
                      <a:pt x="576" y="1820"/>
                      <a:pt x="576" y="1830"/>
                      <a:pt x="576" y="1844"/>
                    </a:cubicBezTo>
                    <a:cubicBezTo>
                      <a:pt x="579" y="1871"/>
                      <a:pt x="583" y="1894"/>
                      <a:pt x="589" y="1918"/>
                    </a:cubicBezTo>
                    <a:cubicBezTo>
                      <a:pt x="600" y="1946"/>
                      <a:pt x="610" y="1970"/>
                      <a:pt x="627" y="1987"/>
                    </a:cubicBezTo>
                    <a:cubicBezTo>
                      <a:pt x="637" y="1993"/>
                      <a:pt x="647" y="2004"/>
                      <a:pt x="661" y="2007"/>
                    </a:cubicBezTo>
                    <a:cubicBezTo>
                      <a:pt x="668" y="2010"/>
                      <a:pt x="671" y="2010"/>
                      <a:pt x="678" y="2010"/>
                    </a:cubicBezTo>
                    <a:cubicBezTo>
                      <a:pt x="686" y="2014"/>
                      <a:pt x="695" y="2015"/>
                      <a:pt x="703" y="2015"/>
                    </a:cubicBezTo>
                    <a:cubicBezTo>
                      <a:pt x="712" y="2015"/>
                      <a:pt x="720" y="2014"/>
                      <a:pt x="729" y="2010"/>
                    </a:cubicBezTo>
                    <a:cubicBezTo>
                      <a:pt x="739" y="2007"/>
                      <a:pt x="749" y="2004"/>
                      <a:pt x="756" y="2000"/>
                    </a:cubicBezTo>
                    <a:cubicBezTo>
                      <a:pt x="776" y="1990"/>
                      <a:pt x="790" y="1970"/>
                      <a:pt x="804" y="1949"/>
                    </a:cubicBezTo>
                    <a:lnTo>
                      <a:pt x="814" y="1939"/>
                    </a:lnTo>
                    <a:cubicBezTo>
                      <a:pt x="817" y="1932"/>
                      <a:pt x="824" y="1922"/>
                      <a:pt x="831" y="1915"/>
                    </a:cubicBezTo>
                    <a:lnTo>
                      <a:pt x="831" y="1912"/>
                    </a:lnTo>
                    <a:cubicBezTo>
                      <a:pt x="845" y="1894"/>
                      <a:pt x="854" y="1874"/>
                      <a:pt x="865" y="1857"/>
                    </a:cubicBezTo>
                    <a:lnTo>
                      <a:pt x="868" y="1850"/>
                    </a:lnTo>
                    <a:cubicBezTo>
                      <a:pt x="878" y="1837"/>
                      <a:pt x="886" y="1823"/>
                      <a:pt x="895" y="1810"/>
                    </a:cubicBezTo>
                    <a:cubicBezTo>
                      <a:pt x="916" y="1775"/>
                      <a:pt x="936" y="1745"/>
                      <a:pt x="960" y="1711"/>
                    </a:cubicBezTo>
                    <a:cubicBezTo>
                      <a:pt x="980" y="1687"/>
                      <a:pt x="1001" y="1660"/>
                      <a:pt x="1028" y="1637"/>
                    </a:cubicBezTo>
                    <a:cubicBezTo>
                      <a:pt x="1055" y="1612"/>
                      <a:pt x="1082" y="1588"/>
                      <a:pt x="1110" y="1568"/>
                    </a:cubicBezTo>
                    <a:cubicBezTo>
                      <a:pt x="1123" y="1555"/>
                      <a:pt x="1140" y="1544"/>
                      <a:pt x="1157" y="1534"/>
                    </a:cubicBezTo>
                    <a:cubicBezTo>
                      <a:pt x="1168" y="1527"/>
                      <a:pt x="1181" y="1521"/>
                      <a:pt x="1201" y="1510"/>
                    </a:cubicBezTo>
                    <a:cubicBezTo>
                      <a:pt x="1277" y="1483"/>
                      <a:pt x="1365" y="1459"/>
                      <a:pt x="1474" y="1442"/>
                    </a:cubicBezTo>
                    <a:cubicBezTo>
                      <a:pt x="1498" y="1439"/>
                      <a:pt x="1521" y="1436"/>
                      <a:pt x="1552" y="1432"/>
                    </a:cubicBezTo>
                    <a:cubicBezTo>
                      <a:pt x="1559" y="1432"/>
                      <a:pt x="1566" y="1428"/>
                      <a:pt x="1572" y="1428"/>
                    </a:cubicBezTo>
                    <a:lnTo>
                      <a:pt x="1579" y="1428"/>
                    </a:lnTo>
                    <a:cubicBezTo>
                      <a:pt x="1600" y="1425"/>
                      <a:pt x="1620" y="1425"/>
                      <a:pt x="1641" y="1422"/>
                    </a:cubicBezTo>
                    <a:lnTo>
                      <a:pt x="1650" y="1422"/>
                    </a:lnTo>
                    <a:cubicBezTo>
                      <a:pt x="1674" y="1422"/>
                      <a:pt x="1695" y="1422"/>
                      <a:pt x="1719" y="1419"/>
                    </a:cubicBezTo>
                    <a:lnTo>
                      <a:pt x="1776" y="1419"/>
                    </a:lnTo>
                    <a:cubicBezTo>
                      <a:pt x="1801" y="1419"/>
                      <a:pt x="1831" y="1419"/>
                      <a:pt x="1851" y="1401"/>
                    </a:cubicBezTo>
                    <a:lnTo>
                      <a:pt x="1862" y="1395"/>
                    </a:lnTo>
                    <a:lnTo>
                      <a:pt x="1868" y="1388"/>
                    </a:lnTo>
                    <a:cubicBezTo>
                      <a:pt x="1882" y="1378"/>
                      <a:pt x="1889" y="1364"/>
                      <a:pt x="1892" y="1347"/>
                    </a:cubicBezTo>
                    <a:cubicBezTo>
                      <a:pt x="1899" y="1326"/>
                      <a:pt x="1895" y="1306"/>
                      <a:pt x="1882" y="1279"/>
                    </a:cubicBezTo>
                    <a:cubicBezTo>
                      <a:pt x="1872" y="1255"/>
                      <a:pt x="1845" y="1241"/>
                      <a:pt x="1817" y="1228"/>
                    </a:cubicBezTo>
                    <a:lnTo>
                      <a:pt x="1810" y="1224"/>
                    </a:lnTo>
                    <a:cubicBezTo>
                      <a:pt x="1797" y="1218"/>
                      <a:pt x="1787" y="1214"/>
                      <a:pt x="1776" y="1208"/>
                    </a:cubicBezTo>
                    <a:lnTo>
                      <a:pt x="1773" y="1208"/>
                    </a:lnTo>
                    <a:lnTo>
                      <a:pt x="1770" y="1204"/>
                    </a:lnTo>
                    <a:cubicBezTo>
                      <a:pt x="1735" y="1183"/>
                      <a:pt x="1705" y="1167"/>
                      <a:pt x="1674" y="1150"/>
                    </a:cubicBezTo>
                    <a:cubicBezTo>
                      <a:pt x="1627" y="1119"/>
                      <a:pt x="1579" y="1085"/>
                      <a:pt x="1525" y="1045"/>
                    </a:cubicBezTo>
                    <a:cubicBezTo>
                      <a:pt x="1501" y="1027"/>
                      <a:pt x="1484" y="1010"/>
                      <a:pt x="1467" y="996"/>
                    </a:cubicBezTo>
                    <a:cubicBezTo>
                      <a:pt x="1446" y="979"/>
                      <a:pt x="1433" y="963"/>
                      <a:pt x="1419" y="946"/>
                    </a:cubicBezTo>
                    <a:cubicBezTo>
                      <a:pt x="1406" y="929"/>
                      <a:pt x="1396" y="912"/>
                      <a:pt x="1382" y="894"/>
                    </a:cubicBezTo>
                    <a:lnTo>
                      <a:pt x="1379" y="888"/>
                    </a:lnTo>
                    <a:cubicBezTo>
                      <a:pt x="1365" y="864"/>
                      <a:pt x="1348" y="836"/>
                      <a:pt x="1335" y="809"/>
                    </a:cubicBezTo>
                    <a:cubicBezTo>
                      <a:pt x="1317" y="765"/>
                      <a:pt x="1303" y="725"/>
                      <a:pt x="1294" y="684"/>
                    </a:cubicBezTo>
                    <a:lnTo>
                      <a:pt x="1286" y="660"/>
                    </a:lnTo>
                    <a:cubicBezTo>
                      <a:pt x="1273" y="612"/>
                      <a:pt x="1259" y="561"/>
                      <a:pt x="1253" y="507"/>
                    </a:cubicBezTo>
                    <a:cubicBezTo>
                      <a:pt x="1246" y="453"/>
                      <a:pt x="1246" y="395"/>
                      <a:pt x="1246" y="337"/>
                    </a:cubicBezTo>
                    <a:cubicBezTo>
                      <a:pt x="1246" y="282"/>
                      <a:pt x="1250" y="224"/>
                      <a:pt x="1256" y="163"/>
                    </a:cubicBezTo>
                    <a:cubicBezTo>
                      <a:pt x="1256" y="153"/>
                      <a:pt x="1259" y="139"/>
                      <a:pt x="1259" y="129"/>
                    </a:cubicBezTo>
                    <a:cubicBezTo>
                      <a:pt x="1259" y="112"/>
                      <a:pt x="1259" y="95"/>
                      <a:pt x="1256" y="71"/>
                    </a:cubicBezTo>
                    <a:cubicBezTo>
                      <a:pt x="1253" y="45"/>
                      <a:pt x="1232" y="20"/>
                      <a:pt x="1205" y="7"/>
                    </a:cubicBezTo>
                    <a:cubicBezTo>
                      <a:pt x="1195" y="3"/>
                      <a:pt x="1185" y="1"/>
                      <a:pt x="1174" y="1"/>
                    </a:cubicBezTo>
                    <a:close/>
                  </a:path>
                </a:pathLst>
              </a:custGeom>
              <a:solidFill>
                <a:schemeClr val="accent6"/>
              </a:solid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26" name="Google Shape;626;p4"/>
              <p:cNvSpPr/>
              <p:nvPr/>
            </p:nvSpPr>
            <p:spPr>
              <a:xfrm>
                <a:off x="7319348" y="758269"/>
                <a:ext cx="64871" cy="78915"/>
              </a:xfrm>
              <a:custGeom>
                <a:avLst/>
                <a:gdLst/>
                <a:ahLst/>
                <a:cxnLst/>
                <a:rect l="l" t="t" r="r" b="b"/>
                <a:pathLst>
                  <a:path w="1395" h="1697" extrusionOk="0">
                    <a:moveTo>
                      <a:pt x="849" y="1"/>
                    </a:moveTo>
                    <a:cubicBezTo>
                      <a:pt x="802" y="1"/>
                      <a:pt x="773" y="44"/>
                      <a:pt x="748" y="80"/>
                    </a:cubicBezTo>
                    <a:lnTo>
                      <a:pt x="742" y="91"/>
                    </a:lnTo>
                    <a:cubicBezTo>
                      <a:pt x="732" y="108"/>
                      <a:pt x="721" y="125"/>
                      <a:pt x="712" y="142"/>
                    </a:cubicBezTo>
                    <a:lnTo>
                      <a:pt x="704" y="152"/>
                    </a:lnTo>
                    <a:cubicBezTo>
                      <a:pt x="691" y="176"/>
                      <a:pt x="677" y="196"/>
                      <a:pt x="667" y="217"/>
                    </a:cubicBezTo>
                    <a:lnTo>
                      <a:pt x="663" y="223"/>
                    </a:lnTo>
                    <a:cubicBezTo>
                      <a:pt x="654" y="240"/>
                      <a:pt x="643" y="261"/>
                      <a:pt x="633" y="278"/>
                    </a:cubicBezTo>
                    <a:cubicBezTo>
                      <a:pt x="610" y="316"/>
                      <a:pt x="582" y="356"/>
                      <a:pt x="552" y="404"/>
                    </a:cubicBezTo>
                    <a:lnTo>
                      <a:pt x="521" y="441"/>
                    </a:lnTo>
                    <a:cubicBezTo>
                      <a:pt x="490" y="482"/>
                      <a:pt x="456" y="516"/>
                      <a:pt x="412" y="550"/>
                    </a:cubicBezTo>
                    <a:cubicBezTo>
                      <a:pt x="368" y="587"/>
                      <a:pt x="317" y="618"/>
                      <a:pt x="266" y="649"/>
                    </a:cubicBezTo>
                    <a:cubicBezTo>
                      <a:pt x="225" y="676"/>
                      <a:pt x="177" y="697"/>
                      <a:pt x="123" y="724"/>
                    </a:cubicBezTo>
                    <a:cubicBezTo>
                      <a:pt x="120" y="721"/>
                      <a:pt x="120" y="721"/>
                      <a:pt x="116" y="717"/>
                    </a:cubicBezTo>
                    <a:cubicBezTo>
                      <a:pt x="103" y="713"/>
                      <a:pt x="89" y="710"/>
                      <a:pt x="75" y="710"/>
                    </a:cubicBezTo>
                    <a:cubicBezTo>
                      <a:pt x="51" y="713"/>
                      <a:pt x="38" y="721"/>
                      <a:pt x="24" y="734"/>
                    </a:cubicBezTo>
                    <a:cubicBezTo>
                      <a:pt x="7" y="751"/>
                      <a:pt x="1" y="778"/>
                      <a:pt x="7" y="802"/>
                    </a:cubicBezTo>
                    <a:cubicBezTo>
                      <a:pt x="10" y="823"/>
                      <a:pt x="24" y="843"/>
                      <a:pt x="41" y="860"/>
                    </a:cubicBezTo>
                    <a:cubicBezTo>
                      <a:pt x="48" y="867"/>
                      <a:pt x="54" y="873"/>
                      <a:pt x="65" y="884"/>
                    </a:cubicBezTo>
                    <a:cubicBezTo>
                      <a:pt x="75" y="894"/>
                      <a:pt x="89" y="907"/>
                      <a:pt x="103" y="925"/>
                    </a:cubicBezTo>
                    <a:cubicBezTo>
                      <a:pt x="112" y="942"/>
                      <a:pt x="126" y="955"/>
                      <a:pt x="133" y="972"/>
                    </a:cubicBezTo>
                    <a:cubicBezTo>
                      <a:pt x="143" y="986"/>
                      <a:pt x="150" y="996"/>
                      <a:pt x="161" y="1010"/>
                    </a:cubicBezTo>
                    <a:cubicBezTo>
                      <a:pt x="167" y="1016"/>
                      <a:pt x="174" y="1027"/>
                      <a:pt x="177" y="1033"/>
                    </a:cubicBezTo>
                    <a:cubicBezTo>
                      <a:pt x="194" y="1057"/>
                      <a:pt x="208" y="1077"/>
                      <a:pt x="222" y="1098"/>
                    </a:cubicBezTo>
                    <a:lnTo>
                      <a:pt x="228" y="1105"/>
                    </a:lnTo>
                    <a:cubicBezTo>
                      <a:pt x="242" y="1129"/>
                      <a:pt x="259" y="1156"/>
                      <a:pt x="276" y="1179"/>
                    </a:cubicBezTo>
                    <a:cubicBezTo>
                      <a:pt x="279" y="1187"/>
                      <a:pt x="286" y="1193"/>
                      <a:pt x="290" y="1200"/>
                    </a:cubicBezTo>
                    <a:lnTo>
                      <a:pt x="290" y="1203"/>
                    </a:lnTo>
                    <a:cubicBezTo>
                      <a:pt x="307" y="1223"/>
                      <a:pt x="324" y="1244"/>
                      <a:pt x="334" y="1268"/>
                    </a:cubicBezTo>
                    <a:cubicBezTo>
                      <a:pt x="340" y="1285"/>
                      <a:pt x="348" y="1299"/>
                      <a:pt x="351" y="1312"/>
                    </a:cubicBezTo>
                    <a:cubicBezTo>
                      <a:pt x="354" y="1325"/>
                      <a:pt x="357" y="1339"/>
                      <a:pt x="365" y="1350"/>
                    </a:cubicBezTo>
                    <a:cubicBezTo>
                      <a:pt x="371" y="1370"/>
                      <a:pt x="378" y="1394"/>
                      <a:pt x="385" y="1421"/>
                    </a:cubicBezTo>
                    <a:cubicBezTo>
                      <a:pt x="385" y="1441"/>
                      <a:pt x="385" y="1465"/>
                      <a:pt x="381" y="1493"/>
                    </a:cubicBezTo>
                    <a:lnTo>
                      <a:pt x="381" y="1506"/>
                    </a:lnTo>
                    <a:lnTo>
                      <a:pt x="381" y="1509"/>
                    </a:lnTo>
                    <a:cubicBezTo>
                      <a:pt x="374" y="1550"/>
                      <a:pt x="368" y="1588"/>
                      <a:pt x="378" y="1625"/>
                    </a:cubicBezTo>
                    <a:cubicBezTo>
                      <a:pt x="388" y="1652"/>
                      <a:pt x="409" y="1680"/>
                      <a:pt x="436" y="1690"/>
                    </a:cubicBezTo>
                    <a:cubicBezTo>
                      <a:pt x="442" y="1693"/>
                      <a:pt x="446" y="1693"/>
                      <a:pt x="453" y="1693"/>
                    </a:cubicBezTo>
                    <a:lnTo>
                      <a:pt x="467" y="1697"/>
                    </a:lnTo>
                    <a:lnTo>
                      <a:pt x="477" y="1697"/>
                    </a:lnTo>
                    <a:cubicBezTo>
                      <a:pt x="494" y="1697"/>
                      <a:pt x="511" y="1693"/>
                      <a:pt x="524" y="1686"/>
                    </a:cubicBezTo>
                    <a:cubicBezTo>
                      <a:pt x="538" y="1677"/>
                      <a:pt x="552" y="1666"/>
                      <a:pt x="561" y="1656"/>
                    </a:cubicBezTo>
                    <a:cubicBezTo>
                      <a:pt x="572" y="1642"/>
                      <a:pt x="585" y="1625"/>
                      <a:pt x="596" y="1608"/>
                    </a:cubicBezTo>
                    <a:cubicBezTo>
                      <a:pt x="596" y="1605"/>
                      <a:pt x="599" y="1601"/>
                      <a:pt x="602" y="1598"/>
                    </a:cubicBezTo>
                    <a:cubicBezTo>
                      <a:pt x="613" y="1581"/>
                      <a:pt x="623" y="1567"/>
                      <a:pt x="633" y="1554"/>
                    </a:cubicBezTo>
                    <a:lnTo>
                      <a:pt x="637" y="1547"/>
                    </a:lnTo>
                    <a:lnTo>
                      <a:pt x="643" y="1540"/>
                    </a:lnTo>
                    <a:cubicBezTo>
                      <a:pt x="667" y="1506"/>
                      <a:pt x="691" y="1472"/>
                      <a:pt x="718" y="1435"/>
                    </a:cubicBezTo>
                    <a:lnTo>
                      <a:pt x="728" y="1421"/>
                    </a:lnTo>
                    <a:cubicBezTo>
                      <a:pt x="752" y="1391"/>
                      <a:pt x="776" y="1360"/>
                      <a:pt x="803" y="1336"/>
                    </a:cubicBezTo>
                    <a:cubicBezTo>
                      <a:pt x="830" y="1309"/>
                      <a:pt x="861" y="1281"/>
                      <a:pt x="891" y="1258"/>
                    </a:cubicBezTo>
                    <a:cubicBezTo>
                      <a:pt x="919" y="1237"/>
                      <a:pt x="939" y="1220"/>
                      <a:pt x="966" y="1207"/>
                    </a:cubicBezTo>
                    <a:cubicBezTo>
                      <a:pt x="990" y="1193"/>
                      <a:pt x="1018" y="1179"/>
                      <a:pt x="1038" y="1170"/>
                    </a:cubicBezTo>
                    <a:cubicBezTo>
                      <a:pt x="1059" y="1162"/>
                      <a:pt x="1079" y="1156"/>
                      <a:pt x="1106" y="1146"/>
                    </a:cubicBezTo>
                    <a:cubicBezTo>
                      <a:pt x="1130" y="1139"/>
                      <a:pt x="1157" y="1135"/>
                      <a:pt x="1181" y="1132"/>
                    </a:cubicBezTo>
                    <a:lnTo>
                      <a:pt x="1184" y="1132"/>
                    </a:lnTo>
                    <a:cubicBezTo>
                      <a:pt x="1208" y="1129"/>
                      <a:pt x="1228" y="1125"/>
                      <a:pt x="1252" y="1121"/>
                    </a:cubicBezTo>
                    <a:lnTo>
                      <a:pt x="1273" y="1121"/>
                    </a:lnTo>
                    <a:cubicBezTo>
                      <a:pt x="1283" y="1118"/>
                      <a:pt x="1296" y="1118"/>
                      <a:pt x="1307" y="1115"/>
                    </a:cubicBezTo>
                    <a:cubicBezTo>
                      <a:pt x="1320" y="1112"/>
                      <a:pt x="1330" y="1108"/>
                      <a:pt x="1340" y="1101"/>
                    </a:cubicBezTo>
                    <a:lnTo>
                      <a:pt x="1344" y="1101"/>
                    </a:lnTo>
                    <a:cubicBezTo>
                      <a:pt x="1378" y="1085"/>
                      <a:pt x="1395" y="1033"/>
                      <a:pt x="1385" y="999"/>
                    </a:cubicBezTo>
                    <a:cubicBezTo>
                      <a:pt x="1378" y="975"/>
                      <a:pt x="1365" y="955"/>
                      <a:pt x="1348" y="942"/>
                    </a:cubicBezTo>
                    <a:cubicBezTo>
                      <a:pt x="1320" y="921"/>
                      <a:pt x="1293" y="904"/>
                      <a:pt x="1263" y="884"/>
                    </a:cubicBezTo>
                    <a:lnTo>
                      <a:pt x="1249" y="876"/>
                    </a:lnTo>
                    <a:cubicBezTo>
                      <a:pt x="1222" y="860"/>
                      <a:pt x="1194" y="840"/>
                      <a:pt x="1170" y="823"/>
                    </a:cubicBezTo>
                    <a:cubicBezTo>
                      <a:pt x="1150" y="809"/>
                      <a:pt x="1126" y="788"/>
                      <a:pt x="1106" y="768"/>
                    </a:cubicBezTo>
                    <a:cubicBezTo>
                      <a:pt x="1079" y="747"/>
                      <a:pt x="1059" y="724"/>
                      <a:pt x="1034" y="697"/>
                    </a:cubicBezTo>
                    <a:cubicBezTo>
                      <a:pt x="1028" y="683"/>
                      <a:pt x="1018" y="669"/>
                      <a:pt x="1007" y="652"/>
                    </a:cubicBezTo>
                    <a:cubicBezTo>
                      <a:pt x="997" y="625"/>
                      <a:pt x="987" y="598"/>
                      <a:pt x="980" y="578"/>
                    </a:cubicBezTo>
                    <a:cubicBezTo>
                      <a:pt x="973" y="554"/>
                      <a:pt x="966" y="534"/>
                      <a:pt x="957" y="513"/>
                    </a:cubicBezTo>
                    <a:cubicBezTo>
                      <a:pt x="949" y="489"/>
                      <a:pt x="939" y="462"/>
                      <a:pt x="929" y="435"/>
                    </a:cubicBezTo>
                    <a:cubicBezTo>
                      <a:pt x="922" y="414"/>
                      <a:pt x="919" y="391"/>
                      <a:pt x="916" y="366"/>
                    </a:cubicBezTo>
                    <a:cubicBezTo>
                      <a:pt x="908" y="298"/>
                      <a:pt x="908" y="248"/>
                      <a:pt x="912" y="196"/>
                    </a:cubicBezTo>
                    <a:cubicBezTo>
                      <a:pt x="912" y="179"/>
                      <a:pt x="916" y="162"/>
                      <a:pt x="919" y="142"/>
                    </a:cubicBezTo>
                    <a:cubicBezTo>
                      <a:pt x="922" y="129"/>
                      <a:pt x="926" y="118"/>
                      <a:pt x="926" y="108"/>
                    </a:cubicBezTo>
                    <a:cubicBezTo>
                      <a:pt x="929" y="91"/>
                      <a:pt x="929" y="74"/>
                      <a:pt x="922" y="57"/>
                    </a:cubicBezTo>
                    <a:cubicBezTo>
                      <a:pt x="919" y="47"/>
                      <a:pt x="912" y="33"/>
                      <a:pt x="905" y="23"/>
                    </a:cubicBezTo>
                    <a:cubicBezTo>
                      <a:pt x="899" y="16"/>
                      <a:pt x="888" y="13"/>
                      <a:pt x="878" y="6"/>
                    </a:cubicBezTo>
                    <a:cubicBezTo>
                      <a:pt x="875" y="6"/>
                      <a:pt x="871" y="6"/>
                      <a:pt x="868" y="3"/>
                    </a:cubicBezTo>
                    <a:cubicBezTo>
                      <a:pt x="861" y="1"/>
                      <a:pt x="855" y="1"/>
                      <a:pt x="849" y="1"/>
                    </a:cubicBezTo>
                    <a:close/>
                  </a:path>
                </a:pathLst>
              </a:custGeom>
              <a:solidFill>
                <a:schemeClr val="accent6"/>
              </a:solid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grpSp>
        <p:grpSp>
          <p:nvGrpSpPr>
            <p:cNvPr id="627" name="Google Shape;627;p4"/>
            <p:cNvGrpSpPr/>
            <p:nvPr/>
          </p:nvGrpSpPr>
          <p:grpSpPr>
            <a:xfrm>
              <a:off x="283814" y="3465081"/>
              <a:ext cx="192515" cy="288298"/>
              <a:chOff x="1459800" y="1512500"/>
              <a:chExt cx="131625" cy="197100"/>
            </a:xfrm>
          </p:grpSpPr>
          <p:sp>
            <p:nvSpPr>
              <p:cNvPr id="628" name="Google Shape;628;p4"/>
              <p:cNvSpPr/>
              <p:nvPr/>
            </p:nvSpPr>
            <p:spPr>
              <a:xfrm>
                <a:off x="1533625" y="1599050"/>
                <a:ext cx="600" cy="2450"/>
              </a:xfrm>
              <a:custGeom>
                <a:avLst/>
                <a:gdLst/>
                <a:ahLst/>
                <a:cxnLst/>
                <a:rect l="l" t="t" r="r" b="b"/>
                <a:pathLst>
                  <a:path w="24" h="98" extrusionOk="0">
                    <a:moveTo>
                      <a:pt x="0" y="1"/>
                    </a:moveTo>
                    <a:cubicBezTo>
                      <a:pt x="2" y="11"/>
                      <a:pt x="5" y="21"/>
                      <a:pt x="7" y="30"/>
                    </a:cubicBezTo>
                    <a:lnTo>
                      <a:pt x="7" y="30"/>
                    </a:lnTo>
                    <a:cubicBezTo>
                      <a:pt x="7" y="19"/>
                      <a:pt x="3" y="9"/>
                      <a:pt x="0" y="1"/>
                    </a:cubicBezTo>
                    <a:close/>
                    <a:moveTo>
                      <a:pt x="7" y="30"/>
                    </a:moveTo>
                    <a:lnTo>
                      <a:pt x="7" y="30"/>
                    </a:lnTo>
                    <a:cubicBezTo>
                      <a:pt x="7" y="32"/>
                      <a:pt x="7" y="33"/>
                      <a:pt x="7" y="34"/>
                    </a:cubicBezTo>
                    <a:cubicBezTo>
                      <a:pt x="11" y="47"/>
                      <a:pt x="14" y="64"/>
                      <a:pt x="17" y="81"/>
                    </a:cubicBezTo>
                    <a:lnTo>
                      <a:pt x="23" y="98"/>
                    </a:lnTo>
                    <a:cubicBezTo>
                      <a:pt x="19" y="74"/>
                      <a:pt x="13" y="53"/>
                      <a:pt x="7" y="30"/>
                    </a:cubicBezTo>
                    <a:close/>
                  </a:path>
                </a:pathLst>
              </a:custGeom>
              <a:solidFill>
                <a:srgbClr val="FB678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29" name="Google Shape;629;p4"/>
              <p:cNvSpPr/>
              <p:nvPr/>
            </p:nvSpPr>
            <p:spPr>
              <a:xfrm>
                <a:off x="1529350" y="1598125"/>
                <a:ext cx="9150" cy="4300"/>
              </a:xfrm>
              <a:custGeom>
                <a:avLst/>
                <a:gdLst/>
                <a:ahLst/>
                <a:cxnLst/>
                <a:rect l="l" t="t" r="r" b="b"/>
                <a:pathLst>
                  <a:path w="366" h="172" extrusionOk="0">
                    <a:moveTo>
                      <a:pt x="345" y="1"/>
                    </a:moveTo>
                    <a:lnTo>
                      <a:pt x="1" y="74"/>
                    </a:lnTo>
                    <a:lnTo>
                      <a:pt x="21" y="172"/>
                    </a:lnTo>
                    <a:lnTo>
                      <a:pt x="365" y="98"/>
                    </a:lnTo>
                    <a:lnTo>
                      <a:pt x="345" y="1"/>
                    </a:lnTo>
                    <a:close/>
                  </a:path>
                </a:pathLst>
              </a:custGeom>
              <a:solidFill>
                <a:srgbClr val="524A8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30" name="Google Shape;630;p4"/>
              <p:cNvSpPr/>
              <p:nvPr/>
            </p:nvSpPr>
            <p:spPr>
              <a:xfrm>
                <a:off x="1463575" y="1516850"/>
                <a:ext cx="123425" cy="188350"/>
              </a:xfrm>
              <a:custGeom>
                <a:avLst/>
                <a:gdLst/>
                <a:ahLst/>
                <a:cxnLst/>
                <a:rect l="l" t="t" r="r" b="b"/>
                <a:pathLst>
                  <a:path w="4937" h="7534" extrusionOk="0">
                    <a:moveTo>
                      <a:pt x="2585" y="2359"/>
                    </a:moveTo>
                    <a:cubicBezTo>
                      <a:pt x="2601" y="2419"/>
                      <a:pt x="2618" y="2479"/>
                      <a:pt x="2635" y="2543"/>
                    </a:cubicBezTo>
                    <a:cubicBezTo>
                      <a:pt x="2682" y="2743"/>
                      <a:pt x="2729" y="2947"/>
                      <a:pt x="2772" y="3148"/>
                    </a:cubicBezTo>
                    <a:cubicBezTo>
                      <a:pt x="2782" y="3188"/>
                      <a:pt x="2793" y="3225"/>
                      <a:pt x="2799" y="3265"/>
                    </a:cubicBezTo>
                    <a:lnTo>
                      <a:pt x="2796" y="3245"/>
                    </a:lnTo>
                    <a:lnTo>
                      <a:pt x="2796" y="3245"/>
                    </a:lnTo>
                    <a:cubicBezTo>
                      <a:pt x="2799" y="3258"/>
                      <a:pt x="2802" y="3275"/>
                      <a:pt x="2805" y="3292"/>
                    </a:cubicBezTo>
                    <a:cubicBezTo>
                      <a:pt x="2805" y="3302"/>
                      <a:pt x="2809" y="3312"/>
                      <a:pt x="2809" y="3322"/>
                    </a:cubicBezTo>
                    <a:lnTo>
                      <a:pt x="2816" y="3338"/>
                    </a:lnTo>
                    <a:lnTo>
                      <a:pt x="2816" y="3352"/>
                    </a:lnTo>
                    <a:cubicBezTo>
                      <a:pt x="2859" y="3543"/>
                      <a:pt x="2902" y="3733"/>
                      <a:pt x="2946" y="3924"/>
                    </a:cubicBezTo>
                    <a:cubicBezTo>
                      <a:pt x="2856" y="3934"/>
                      <a:pt x="2762" y="3937"/>
                      <a:pt x="2672" y="3951"/>
                    </a:cubicBezTo>
                    <a:cubicBezTo>
                      <a:pt x="2558" y="3968"/>
                      <a:pt x="2444" y="3984"/>
                      <a:pt x="2328" y="4000"/>
                    </a:cubicBezTo>
                    <a:cubicBezTo>
                      <a:pt x="2197" y="4017"/>
                      <a:pt x="2067" y="4034"/>
                      <a:pt x="1939" y="4051"/>
                    </a:cubicBezTo>
                    <a:cubicBezTo>
                      <a:pt x="1979" y="3944"/>
                      <a:pt x="2020" y="3840"/>
                      <a:pt x="2060" y="3736"/>
                    </a:cubicBezTo>
                    <a:cubicBezTo>
                      <a:pt x="2227" y="3325"/>
                      <a:pt x="2401" y="2914"/>
                      <a:pt x="2541" y="2492"/>
                    </a:cubicBezTo>
                    <a:cubicBezTo>
                      <a:pt x="2555" y="2449"/>
                      <a:pt x="2572" y="2402"/>
                      <a:pt x="2585" y="2359"/>
                    </a:cubicBezTo>
                    <a:close/>
                    <a:moveTo>
                      <a:pt x="2705" y="1"/>
                    </a:moveTo>
                    <a:cubicBezTo>
                      <a:pt x="2595" y="1"/>
                      <a:pt x="2495" y="35"/>
                      <a:pt x="2391" y="95"/>
                    </a:cubicBezTo>
                    <a:cubicBezTo>
                      <a:pt x="2294" y="152"/>
                      <a:pt x="2240" y="235"/>
                      <a:pt x="2183" y="328"/>
                    </a:cubicBezTo>
                    <a:cubicBezTo>
                      <a:pt x="2130" y="416"/>
                      <a:pt x="2097" y="516"/>
                      <a:pt x="2063" y="609"/>
                    </a:cubicBezTo>
                    <a:cubicBezTo>
                      <a:pt x="1916" y="1024"/>
                      <a:pt x="1806" y="1449"/>
                      <a:pt x="1682" y="1870"/>
                    </a:cubicBezTo>
                    <a:cubicBezTo>
                      <a:pt x="1641" y="2011"/>
                      <a:pt x="1601" y="2148"/>
                      <a:pt x="1558" y="2285"/>
                    </a:cubicBezTo>
                    <a:cubicBezTo>
                      <a:pt x="1508" y="2435"/>
                      <a:pt x="1454" y="2586"/>
                      <a:pt x="1397" y="2736"/>
                    </a:cubicBezTo>
                    <a:cubicBezTo>
                      <a:pt x="1317" y="2944"/>
                      <a:pt x="1240" y="3151"/>
                      <a:pt x="1160" y="3358"/>
                    </a:cubicBezTo>
                    <a:cubicBezTo>
                      <a:pt x="1090" y="3543"/>
                      <a:pt x="1023" y="3727"/>
                      <a:pt x="956" y="3914"/>
                    </a:cubicBezTo>
                    <a:cubicBezTo>
                      <a:pt x="909" y="4034"/>
                      <a:pt x="873" y="4158"/>
                      <a:pt x="832" y="4278"/>
                    </a:cubicBezTo>
                    <a:cubicBezTo>
                      <a:pt x="806" y="4366"/>
                      <a:pt x="772" y="4452"/>
                      <a:pt x="749" y="4542"/>
                    </a:cubicBezTo>
                    <a:cubicBezTo>
                      <a:pt x="632" y="4937"/>
                      <a:pt x="522" y="5332"/>
                      <a:pt x="401" y="5726"/>
                    </a:cubicBezTo>
                    <a:cubicBezTo>
                      <a:pt x="334" y="5924"/>
                      <a:pt x="267" y="6118"/>
                      <a:pt x="210" y="6319"/>
                    </a:cubicBezTo>
                    <a:cubicBezTo>
                      <a:pt x="147" y="6529"/>
                      <a:pt x="107" y="6750"/>
                      <a:pt x="56" y="6964"/>
                    </a:cubicBezTo>
                    <a:cubicBezTo>
                      <a:pt x="0" y="7211"/>
                      <a:pt x="184" y="7466"/>
                      <a:pt x="425" y="7512"/>
                    </a:cubicBezTo>
                    <a:cubicBezTo>
                      <a:pt x="454" y="7518"/>
                      <a:pt x="483" y="7521"/>
                      <a:pt x="512" y="7521"/>
                    </a:cubicBezTo>
                    <a:cubicBezTo>
                      <a:pt x="605" y="7521"/>
                      <a:pt x="697" y="7493"/>
                      <a:pt x="775" y="7442"/>
                    </a:cubicBezTo>
                    <a:cubicBezTo>
                      <a:pt x="879" y="7368"/>
                      <a:pt x="943" y="7265"/>
                      <a:pt x="973" y="7141"/>
                    </a:cubicBezTo>
                    <a:cubicBezTo>
                      <a:pt x="1007" y="6990"/>
                      <a:pt x="1036" y="6837"/>
                      <a:pt x="1076" y="6689"/>
                    </a:cubicBezTo>
                    <a:cubicBezTo>
                      <a:pt x="1107" y="6576"/>
                      <a:pt x="1144" y="6469"/>
                      <a:pt x="1177" y="6359"/>
                    </a:cubicBezTo>
                    <a:cubicBezTo>
                      <a:pt x="1271" y="6091"/>
                      <a:pt x="1365" y="5827"/>
                      <a:pt x="1445" y="5556"/>
                    </a:cubicBezTo>
                    <a:lnTo>
                      <a:pt x="1535" y="5255"/>
                    </a:lnTo>
                    <a:cubicBezTo>
                      <a:pt x="1554" y="5257"/>
                      <a:pt x="1573" y="5259"/>
                      <a:pt x="1593" y="5259"/>
                    </a:cubicBezTo>
                    <a:cubicBezTo>
                      <a:pt x="1607" y="5259"/>
                      <a:pt x="1621" y="5258"/>
                      <a:pt x="1635" y="5255"/>
                    </a:cubicBezTo>
                    <a:cubicBezTo>
                      <a:pt x="1896" y="5221"/>
                      <a:pt x="2157" y="5188"/>
                      <a:pt x="2418" y="5151"/>
                    </a:cubicBezTo>
                    <a:cubicBezTo>
                      <a:pt x="2532" y="5138"/>
                      <a:pt x="2649" y="5118"/>
                      <a:pt x="2762" y="5098"/>
                    </a:cubicBezTo>
                    <a:cubicBezTo>
                      <a:pt x="2873" y="5078"/>
                      <a:pt x="2986" y="5078"/>
                      <a:pt x="3100" y="5061"/>
                    </a:cubicBezTo>
                    <a:cubicBezTo>
                      <a:pt x="3110" y="5058"/>
                      <a:pt x="3120" y="5054"/>
                      <a:pt x="3130" y="5054"/>
                    </a:cubicBezTo>
                    <a:cubicBezTo>
                      <a:pt x="3137" y="5081"/>
                      <a:pt x="3140" y="5111"/>
                      <a:pt x="3146" y="5138"/>
                    </a:cubicBezTo>
                    <a:cubicBezTo>
                      <a:pt x="3171" y="5285"/>
                      <a:pt x="3197" y="5436"/>
                      <a:pt x="3237" y="5579"/>
                    </a:cubicBezTo>
                    <a:cubicBezTo>
                      <a:pt x="3264" y="5673"/>
                      <a:pt x="3291" y="5766"/>
                      <a:pt x="3321" y="5860"/>
                    </a:cubicBezTo>
                    <a:cubicBezTo>
                      <a:pt x="3371" y="6031"/>
                      <a:pt x="3418" y="6201"/>
                      <a:pt x="3461" y="6372"/>
                    </a:cubicBezTo>
                    <a:cubicBezTo>
                      <a:pt x="3475" y="6439"/>
                      <a:pt x="3488" y="6509"/>
                      <a:pt x="3498" y="6576"/>
                    </a:cubicBezTo>
                    <a:cubicBezTo>
                      <a:pt x="3508" y="6626"/>
                      <a:pt x="3518" y="6677"/>
                      <a:pt x="3525" y="6730"/>
                    </a:cubicBezTo>
                    <a:cubicBezTo>
                      <a:pt x="3538" y="6817"/>
                      <a:pt x="3558" y="6904"/>
                      <a:pt x="3578" y="6987"/>
                    </a:cubicBezTo>
                    <a:cubicBezTo>
                      <a:pt x="3592" y="7041"/>
                      <a:pt x="3618" y="7091"/>
                      <a:pt x="3645" y="7138"/>
                    </a:cubicBezTo>
                    <a:cubicBezTo>
                      <a:pt x="3682" y="7228"/>
                      <a:pt x="3739" y="7305"/>
                      <a:pt x="3813" y="7372"/>
                    </a:cubicBezTo>
                    <a:cubicBezTo>
                      <a:pt x="3903" y="7449"/>
                      <a:pt x="4003" y="7499"/>
                      <a:pt x="4120" y="7523"/>
                    </a:cubicBezTo>
                    <a:cubicBezTo>
                      <a:pt x="4161" y="7530"/>
                      <a:pt x="4202" y="7534"/>
                      <a:pt x="4243" y="7534"/>
                    </a:cubicBezTo>
                    <a:cubicBezTo>
                      <a:pt x="4316" y="7534"/>
                      <a:pt x="4387" y="7522"/>
                      <a:pt x="4458" y="7496"/>
                    </a:cubicBezTo>
                    <a:cubicBezTo>
                      <a:pt x="4565" y="7459"/>
                      <a:pt x="4655" y="7396"/>
                      <a:pt x="4732" y="7311"/>
                    </a:cubicBezTo>
                    <a:cubicBezTo>
                      <a:pt x="4816" y="7185"/>
                      <a:pt x="4889" y="7095"/>
                      <a:pt x="4916" y="6937"/>
                    </a:cubicBezTo>
                    <a:cubicBezTo>
                      <a:pt x="4929" y="6860"/>
                      <a:pt x="4936" y="6783"/>
                      <a:pt x="4932" y="6700"/>
                    </a:cubicBezTo>
                    <a:cubicBezTo>
                      <a:pt x="4932" y="6660"/>
                      <a:pt x="4929" y="6620"/>
                      <a:pt x="4920" y="6579"/>
                    </a:cubicBezTo>
                    <a:cubicBezTo>
                      <a:pt x="4896" y="6445"/>
                      <a:pt x="4866" y="6308"/>
                      <a:pt x="4836" y="6175"/>
                    </a:cubicBezTo>
                    <a:cubicBezTo>
                      <a:pt x="4802" y="6018"/>
                      <a:pt x="4765" y="5860"/>
                      <a:pt x="4719" y="5706"/>
                    </a:cubicBezTo>
                    <a:cubicBezTo>
                      <a:pt x="4665" y="5539"/>
                      <a:pt x="4611" y="5372"/>
                      <a:pt x="4558" y="5208"/>
                    </a:cubicBezTo>
                    <a:cubicBezTo>
                      <a:pt x="4511" y="5071"/>
                      <a:pt x="4481" y="4934"/>
                      <a:pt x="4448" y="4794"/>
                    </a:cubicBezTo>
                    <a:cubicBezTo>
                      <a:pt x="4364" y="4375"/>
                      <a:pt x="4290" y="3957"/>
                      <a:pt x="4184" y="3546"/>
                    </a:cubicBezTo>
                    <a:cubicBezTo>
                      <a:pt x="4080" y="3162"/>
                      <a:pt x="3949" y="2787"/>
                      <a:pt x="3836" y="2406"/>
                    </a:cubicBezTo>
                    <a:cubicBezTo>
                      <a:pt x="3773" y="2191"/>
                      <a:pt x="3702" y="1984"/>
                      <a:pt x="3625" y="1777"/>
                    </a:cubicBezTo>
                    <a:cubicBezTo>
                      <a:pt x="3538" y="1549"/>
                      <a:pt x="3464" y="1325"/>
                      <a:pt x="3401" y="1091"/>
                    </a:cubicBezTo>
                    <a:cubicBezTo>
                      <a:pt x="3364" y="904"/>
                      <a:pt x="3331" y="714"/>
                      <a:pt x="3287" y="526"/>
                    </a:cubicBezTo>
                    <a:cubicBezTo>
                      <a:pt x="3281" y="502"/>
                      <a:pt x="3277" y="479"/>
                      <a:pt x="3271" y="456"/>
                    </a:cubicBezTo>
                    <a:cubicBezTo>
                      <a:pt x="3251" y="388"/>
                      <a:pt x="3220" y="336"/>
                      <a:pt x="3187" y="272"/>
                    </a:cubicBezTo>
                    <a:cubicBezTo>
                      <a:pt x="3120" y="135"/>
                      <a:pt x="2950" y="31"/>
                      <a:pt x="2805" y="11"/>
                    </a:cubicBezTo>
                    <a:cubicBezTo>
                      <a:pt x="2772" y="4"/>
                      <a:pt x="2739" y="1"/>
                      <a:pt x="2705"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31" name="Google Shape;631;p4"/>
              <p:cNvSpPr/>
              <p:nvPr/>
            </p:nvSpPr>
            <p:spPr>
              <a:xfrm>
                <a:off x="1459800" y="1512500"/>
                <a:ext cx="131625" cy="197100"/>
              </a:xfrm>
              <a:custGeom>
                <a:avLst/>
                <a:gdLst/>
                <a:ahLst/>
                <a:cxnLst/>
                <a:rect l="l" t="t" r="r" b="b"/>
                <a:pathLst>
                  <a:path w="5265" h="7884" extrusionOk="0">
                    <a:moveTo>
                      <a:pt x="2706" y="3151"/>
                    </a:moveTo>
                    <a:cubicBezTo>
                      <a:pt x="2723" y="3222"/>
                      <a:pt x="2736" y="3292"/>
                      <a:pt x="2752" y="3362"/>
                    </a:cubicBezTo>
                    <a:lnTo>
                      <a:pt x="2796" y="3563"/>
                    </a:lnTo>
                    <a:cubicBezTo>
                      <a:pt x="2823" y="3690"/>
                      <a:pt x="2853" y="3813"/>
                      <a:pt x="2880" y="3941"/>
                    </a:cubicBezTo>
                    <a:cubicBezTo>
                      <a:pt x="2853" y="3944"/>
                      <a:pt x="2826" y="3947"/>
                      <a:pt x="2800" y="3951"/>
                    </a:cubicBezTo>
                    <a:lnTo>
                      <a:pt x="2669" y="3971"/>
                    </a:lnTo>
                    <a:cubicBezTo>
                      <a:pt x="2599" y="3981"/>
                      <a:pt x="2529" y="3991"/>
                      <a:pt x="2455" y="4001"/>
                    </a:cubicBezTo>
                    <a:lnTo>
                      <a:pt x="2362" y="4011"/>
                    </a:lnTo>
                    <a:cubicBezTo>
                      <a:pt x="2365" y="4001"/>
                      <a:pt x="2368" y="3987"/>
                      <a:pt x="2374" y="3974"/>
                    </a:cubicBezTo>
                    <a:lnTo>
                      <a:pt x="2462" y="3760"/>
                    </a:lnTo>
                    <a:cubicBezTo>
                      <a:pt x="2545" y="3560"/>
                      <a:pt x="2629" y="3359"/>
                      <a:pt x="2706" y="3151"/>
                    </a:cubicBezTo>
                    <a:close/>
                    <a:moveTo>
                      <a:pt x="2749" y="1934"/>
                    </a:moveTo>
                    <a:lnTo>
                      <a:pt x="2525" y="2613"/>
                    </a:lnTo>
                    <a:cubicBezTo>
                      <a:pt x="2411" y="2954"/>
                      <a:pt x="2271" y="3296"/>
                      <a:pt x="2138" y="3626"/>
                    </a:cubicBezTo>
                    <a:lnTo>
                      <a:pt x="2050" y="3844"/>
                    </a:lnTo>
                    <a:cubicBezTo>
                      <a:pt x="2017" y="3924"/>
                      <a:pt x="1984" y="4008"/>
                      <a:pt x="1953" y="4091"/>
                    </a:cubicBezTo>
                    <a:lnTo>
                      <a:pt x="1820" y="4435"/>
                    </a:lnTo>
                    <a:lnTo>
                      <a:pt x="2502" y="4349"/>
                    </a:lnTo>
                    <a:cubicBezTo>
                      <a:pt x="2575" y="4339"/>
                      <a:pt x="2649" y="4329"/>
                      <a:pt x="2723" y="4319"/>
                    </a:cubicBezTo>
                    <a:lnTo>
                      <a:pt x="2850" y="4299"/>
                    </a:lnTo>
                    <a:cubicBezTo>
                      <a:pt x="2896" y="4292"/>
                      <a:pt x="2947" y="4288"/>
                      <a:pt x="2993" y="4282"/>
                    </a:cubicBezTo>
                    <a:cubicBezTo>
                      <a:pt x="3033" y="4279"/>
                      <a:pt x="3077" y="4275"/>
                      <a:pt x="3117" y="4272"/>
                    </a:cubicBezTo>
                    <a:lnTo>
                      <a:pt x="3311" y="4248"/>
                    </a:lnTo>
                    <a:lnTo>
                      <a:pt x="3228" y="3887"/>
                    </a:lnTo>
                    <a:cubicBezTo>
                      <a:pt x="3197" y="3753"/>
                      <a:pt x="3167" y="3623"/>
                      <a:pt x="3137" y="3476"/>
                    </a:cubicBezTo>
                    <a:lnTo>
                      <a:pt x="3134" y="3456"/>
                    </a:lnTo>
                    <a:lnTo>
                      <a:pt x="2960" y="3496"/>
                    </a:lnTo>
                    <a:lnTo>
                      <a:pt x="3127" y="3429"/>
                    </a:lnTo>
                    <a:lnTo>
                      <a:pt x="3117" y="3382"/>
                    </a:lnTo>
                    <a:lnTo>
                      <a:pt x="3097" y="3285"/>
                    </a:lnTo>
                    <a:cubicBezTo>
                      <a:pt x="3050" y="3081"/>
                      <a:pt x="3004" y="2877"/>
                      <a:pt x="2956" y="2673"/>
                    </a:cubicBezTo>
                    <a:cubicBezTo>
                      <a:pt x="2940" y="2609"/>
                      <a:pt x="2923" y="2546"/>
                      <a:pt x="2907" y="2486"/>
                    </a:cubicBezTo>
                    <a:lnTo>
                      <a:pt x="2749" y="1934"/>
                    </a:lnTo>
                    <a:close/>
                    <a:moveTo>
                      <a:pt x="2855" y="352"/>
                    </a:moveTo>
                    <a:cubicBezTo>
                      <a:pt x="2879" y="352"/>
                      <a:pt x="2904" y="355"/>
                      <a:pt x="2930" y="359"/>
                    </a:cubicBezTo>
                    <a:cubicBezTo>
                      <a:pt x="3030" y="372"/>
                      <a:pt x="3144" y="449"/>
                      <a:pt x="3181" y="526"/>
                    </a:cubicBezTo>
                    <a:lnTo>
                      <a:pt x="3201" y="566"/>
                    </a:lnTo>
                    <a:cubicBezTo>
                      <a:pt x="3224" y="607"/>
                      <a:pt x="3241" y="640"/>
                      <a:pt x="3251" y="673"/>
                    </a:cubicBezTo>
                    <a:cubicBezTo>
                      <a:pt x="3257" y="697"/>
                      <a:pt x="3261" y="717"/>
                      <a:pt x="3268" y="740"/>
                    </a:cubicBezTo>
                    <a:cubicBezTo>
                      <a:pt x="3294" y="871"/>
                      <a:pt x="3322" y="1001"/>
                      <a:pt x="3345" y="1132"/>
                    </a:cubicBezTo>
                    <a:lnTo>
                      <a:pt x="3382" y="1315"/>
                    </a:lnTo>
                    <a:cubicBezTo>
                      <a:pt x="3448" y="1553"/>
                      <a:pt x="3522" y="1780"/>
                      <a:pt x="3609" y="2011"/>
                    </a:cubicBezTo>
                    <a:cubicBezTo>
                      <a:pt x="3686" y="2212"/>
                      <a:pt x="3753" y="2416"/>
                      <a:pt x="3819" y="2629"/>
                    </a:cubicBezTo>
                    <a:cubicBezTo>
                      <a:pt x="3856" y="2760"/>
                      <a:pt x="3899" y="2890"/>
                      <a:pt x="3940" y="3021"/>
                    </a:cubicBezTo>
                    <a:cubicBezTo>
                      <a:pt x="4017" y="3265"/>
                      <a:pt x="4097" y="3516"/>
                      <a:pt x="4164" y="3767"/>
                    </a:cubicBezTo>
                    <a:cubicBezTo>
                      <a:pt x="4248" y="4081"/>
                      <a:pt x="4311" y="4409"/>
                      <a:pt x="4371" y="4723"/>
                    </a:cubicBezTo>
                    <a:lnTo>
                      <a:pt x="4428" y="5004"/>
                    </a:lnTo>
                    <a:cubicBezTo>
                      <a:pt x="4461" y="5151"/>
                      <a:pt x="4495" y="5295"/>
                      <a:pt x="4542" y="5439"/>
                    </a:cubicBezTo>
                    <a:cubicBezTo>
                      <a:pt x="4595" y="5603"/>
                      <a:pt x="4649" y="5767"/>
                      <a:pt x="4699" y="5931"/>
                    </a:cubicBezTo>
                    <a:cubicBezTo>
                      <a:pt x="4739" y="6061"/>
                      <a:pt x="4776" y="6201"/>
                      <a:pt x="4816" y="6386"/>
                    </a:cubicBezTo>
                    <a:lnTo>
                      <a:pt x="4836" y="6476"/>
                    </a:lnTo>
                    <a:cubicBezTo>
                      <a:pt x="4856" y="6579"/>
                      <a:pt x="4880" y="6683"/>
                      <a:pt x="4900" y="6787"/>
                    </a:cubicBezTo>
                    <a:cubicBezTo>
                      <a:pt x="4907" y="6817"/>
                      <a:pt x="4907" y="6847"/>
                      <a:pt x="4910" y="6880"/>
                    </a:cubicBezTo>
                    <a:cubicBezTo>
                      <a:pt x="4910" y="6948"/>
                      <a:pt x="4907" y="7011"/>
                      <a:pt x="4893" y="7081"/>
                    </a:cubicBezTo>
                    <a:cubicBezTo>
                      <a:pt x="4876" y="7181"/>
                      <a:pt x="4833" y="7245"/>
                      <a:pt x="4766" y="7345"/>
                    </a:cubicBezTo>
                    <a:lnTo>
                      <a:pt x="4742" y="7375"/>
                    </a:lnTo>
                    <a:cubicBezTo>
                      <a:pt x="4689" y="7436"/>
                      <a:pt x="4626" y="7479"/>
                      <a:pt x="4552" y="7506"/>
                    </a:cubicBezTo>
                    <a:cubicBezTo>
                      <a:pt x="4499" y="7523"/>
                      <a:pt x="4448" y="7532"/>
                      <a:pt x="4396" y="7532"/>
                    </a:cubicBezTo>
                    <a:cubicBezTo>
                      <a:pt x="4366" y="7532"/>
                      <a:pt x="4336" y="7529"/>
                      <a:pt x="4305" y="7522"/>
                    </a:cubicBezTo>
                    <a:cubicBezTo>
                      <a:pt x="4217" y="7506"/>
                      <a:pt x="4144" y="7469"/>
                      <a:pt x="4080" y="7416"/>
                    </a:cubicBezTo>
                    <a:cubicBezTo>
                      <a:pt x="4027" y="7365"/>
                      <a:pt x="3987" y="7309"/>
                      <a:pt x="3956" y="7245"/>
                    </a:cubicBezTo>
                    <a:lnTo>
                      <a:pt x="3947" y="7225"/>
                    </a:lnTo>
                    <a:cubicBezTo>
                      <a:pt x="3927" y="7188"/>
                      <a:pt x="3907" y="7152"/>
                      <a:pt x="3896" y="7104"/>
                    </a:cubicBezTo>
                    <a:cubicBezTo>
                      <a:pt x="3879" y="7031"/>
                      <a:pt x="3859" y="6954"/>
                      <a:pt x="3850" y="6877"/>
                    </a:cubicBezTo>
                    <a:cubicBezTo>
                      <a:pt x="3843" y="6823"/>
                      <a:pt x="3833" y="6770"/>
                      <a:pt x="3823" y="6717"/>
                    </a:cubicBezTo>
                    <a:cubicBezTo>
                      <a:pt x="3810" y="6650"/>
                      <a:pt x="3796" y="6579"/>
                      <a:pt x="3783" y="6506"/>
                    </a:cubicBezTo>
                    <a:cubicBezTo>
                      <a:pt x="3746" y="6352"/>
                      <a:pt x="3699" y="6192"/>
                      <a:pt x="3639" y="5984"/>
                    </a:cubicBezTo>
                    <a:lnTo>
                      <a:pt x="3632" y="5968"/>
                    </a:lnTo>
                    <a:cubicBezTo>
                      <a:pt x="3609" y="5880"/>
                      <a:pt x="3582" y="5793"/>
                      <a:pt x="3558" y="5707"/>
                    </a:cubicBezTo>
                    <a:cubicBezTo>
                      <a:pt x="3518" y="5563"/>
                      <a:pt x="3492" y="5412"/>
                      <a:pt x="3468" y="5285"/>
                    </a:cubicBezTo>
                    <a:lnTo>
                      <a:pt x="3425" y="5017"/>
                    </a:lnTo>
                    <a:lnTo>
                      <a:pt x="3221" y="5061"/>
                    </a:lnTo>
                    <a:cubicBezTo>
                      <a:pt x="3174" y="5068"/>
                      <a:pt x="3124" y="5071"/>
                      <a:pt x="3074" y="5077"/>
                    </a:cubicBezTo>
                    <a:cubicBezTo>
                      <a:pt x="3010" y="5081"/>
                      <a:pt x="2947" y="5088"/>
                      <a:pt x="2883" y="5102"/>
                    </a:cubicBezTo>
                    <a:cubicBezTo>
                      <a:pt x="2769" y="5122"/>
                      <a:pt x="2655" y="5138"/>
                      <a:pt x="2545" y="5151"/>
                    </a:cubicBezTo>
                    <a:cubicBezTo>
                      <a:pt x="2374" y="5178"/>
                      <a:pt x="2204" y="5198"/>
                      <a:pt x="2033" y="5222"/>
                    </a:cubicBezTo>
                    <a:lnTo>
                      <a:pt x="1763" y="5255"/>
                    </a:lnTo>
                    <a:cubicBezTo>
                      <a:pt x="1756" y="5256"/>
                      <a:pt x="1748" y="5257"/>
                      <a:pt x="1738" y="5257"/>
                    </a:cubicBezTo>
                    <a:cubicBezTo>
                      <a:pt x="1727" y="5257"/>
                      <a:pt x="1716" y="5256"/>
                      <a:pt x="1703" y="5255"/>
                    </a:cubicBezTo>
                    <a:lnTo>
                      <a:pt x="1559" y="5242"/>
                    </a:lnTo>
                    <a:lnTo>
                      <a:pt x="1428" y="5679"/>
                    </a:lnTo>
                    <a:cubicBezTo>
                      <a:pt x="1358" y="5917"/>
                      <a:pt x="1275" y="6155"/>
                      <a:pt x="1195" y="6386"/>
                    </a:cubicBezTo>
                    <a:lnTo>
                      <a:pt x="1161" y="6479"/>
                    </a:lnTo>
                    <a:cubicBezTo>
                      <a:pt x="1124" y="6590"/>
                      <a:pt x="1090" y="6703"/>
                      <a:pt x="1060" y="6817"/>
                    </a:cubicBezTo>
                    <a:cubicBezTo>
                      <a:pt x="1030" y="6924"/>
                      <a:pt x="1007" y="7031"/>
                      <a:pt x="983" y="7141"/>
                    </a:cubicBezTo>
                    <a:lnTo>
                      <a:pt x="950" y="7275"/>
                    </a:lnTo>
                    <a:cubicBezTo>
                      <a:pt x="934" y="7362"/>
                      <a:pt x="890" y="7425"/>
                      <a:pt x="826" y="7469"/>
                    </a:cubicBezTo>
                    <a:cubicBezTo>
                      <a:pt x="779" y="7502"/>
                      <a:pt x="724" y="7519"/>
                      <a:pt x="668" y="7519"/>
                    </a:cubicBezTo>
                    <a:cubicBezTo>
                      <a:pt x="648" y="7519"/>
                      <a:pt x="628" y="7517"/>
                      <a:pt x="609" y="7513"/>
                    </a:cubicBezTo>
                    <a:cubicBezTo>
                      <a:pt x="536" y="7499"/>
                      <a:pt x="465" y="7449"/>
                      <a:pt x="418" y="7382"/>
                    </a:cubicBezTo>
                    <a:cubicBezTo>
                      <a:pt x="378" y="7315"/>
                      <a:pt x="365" y="7245"/>
                      <a:pt x="378" y="7178"/>
                    </a:cubicBezTo>
                    <a:cubicBezTo>
                      <a:pt x="392" y="7115"/>
                      <a:pt x="408" y="7054"/>
                      <a:pt x="422" y="6991"/>
                    </a:cubicBezTo>
                    <a:cubicBezTo>
                      <a:pt x="452" y="6840"/>
                      <a:pt x="485" y="6687"/>
                      <a:pt x="528" y="6542"/>
                    </a:cubicBezTo>
                    <a:cubicBezTo>
                      <a:pt x="589" y="6342"/>
                      <a:pt x="656" y="6141"/>
                      <a:pt x="719" y="5951"/>
                    </a:cubicBezTo>
                    <a:cubicBezTo>
                      <a:pt x="806" y="5663"/>
                      <a:pt x="894" y="5369"/>
                      <a:pt x="977" y="5077"/>
                    </a:cubicBezTo>
                    <a:lnTo>
                      <a:pt x="1067" y="4764"/>
                    </a:lnTo>
                    <a:cubicBezTo>
                      <a:pt x="1084" y="4707"/>
                      <a:pt x="1104" y="4653"/>
                      <a:pt x="1121" y="4596"/>
                    </a:cubicBezTo>
                    <a:lnTo>
                      <a:pt x="1187" y="4395"/>
                    </a:lnTo>
                    <a:cubicBezTo>
                      <a:pt x="1215" y="4312"/>
                      <a:pt x="1241" y="4228"/>
                      <a:pt x="1271" y="4148"/>
                    </a:cubicBezTo>
                    <a:lnTo>
                      <a:pt x="1325" y="4001"/>
                    </a:lnTo>
                    <a:cubicBezTo>
                      <a:pt x="1375" y="3867"/>
                      <a:pt x="1425" y="3730"/>
                      <a:pt x="1475" y="3597"/>
                    </a:cubicBezTo>
                    <a:lnTo>
                      <a:pt x="1485" y="3569"/>
                    </a:lnTo>
                    <a:cubicBezTo>
                      <a:pt x="1562" y="3372"/>
                      <a:pt x="1636" y="3171"/>
                      <a:pt x="1712" y="2974"/>
                    </a:cubicBezTo>
                    <a:cubicBezTo>
                      <a:pt x="1769" y="2824"/>
                      <a:pt x="1823" y="2669"/>
                      <a:pt x="1880" y="2509"/>
                    </a:cubicBezTo>
                    <a:lnTo>
                      <a:pt x="1900" y="2433"/>
                    </a:lnTo>
                    <a:cubicBezTo>
                      <a:pt x="1937" y="2322"/>
                      <a:pt x="1970" y="2208"/>
                      <a:pt x="2004" y="2095"/>
                    </a:cubicBezTo>
                    <a:cubicBezTo>
                      <a:pt x="2033" y="1994"/>
                      <a:pt x="2061" y="1891"/>
                      <a:pt x="2090" y="1791"/>
                    </a:cubicBezTo>
                    <a:cubicBezTo>
                      <a:pt x="2178" y="1476"/>
                      <a:pt x="2271" y="1152"/>
                      <a:pt x="2382" y="843"/>
                    </a:cubicBezTo>
                    <a:lnTo>
                      <a:pt x="2391" y="817"/>
                    </a:lnTo>
                    <a:cubicBezTo>
                      <a:pt x="2419" y="737"/>
                      <a:pt x="2448" y="656"/>
                      <a:pt x="2485" y="593"/>
                    </a:cubicBezTo>
                    <a:cubicBezTo>
                      <a:pt x="2539" y="506"/>
                      <a:pt x="2575" y="456"/>
                      <a:pt x="2632" y="419"/>
                    </a:cubicBezTo>
                    <a:cubicBezTo>
                      <a:pt x="2711" y="373"/>
                      <a:pt x="2780" y="352"/>
                      <a:pt x="2855" y="352"/>
                    </a:cubicBezTo>
                    <a:close/>
                    <a:moveTo>
                      <a:pt x="2851" y="0"/>
                    </a:moveTo>
                    <a:cubicBezTo>
                      <a:pt x="2711" y="0"/>
                      <a:pt x="2582" y="39"/>
                      <a:pt x="2451" y="118"/>
                    </a:cubicBezTo>
                    <a:cubicBezTo>
                      <a:pt x="2321" y="198"/>
                      <a:pt x="2248" y="309"/>
                      <a:pt x="2184" y="412"/>
                    </a:cubicBezTo>
                    <a:cubicBezTo>
                      <a:pt x="2127" y="506"/>
                      <a:pt x="2090" y="610"/>
                      <a:pt x="2061" y="700"/>
                    </a:cubicBezTo>
                    <a:lnTo>
                      <a:pt x="2050" y="727"/>
                    </a:lnTo>
                    <a:cubicBezTo>
                      <a:pt x="1937" y="1044"/>
                      <a:pt x="1843" y="1376"/>
                      <a:pt x="1752" y="1693"/>
                    </a:cubicBezTo>
                    <a:cubicBezTo>
                      <a:pt x="1723" y="1794"/>
                      <a:pt x="1696" y="1894"/>
                      <a:pt x="1666" y="1998"/>
                    </a:cubicBezTo>
                    <a:cubicBezTo>
                      <a:pt x="1632" y="2108"/>
                      <a:pt x="1599" y="2222"/>
                      <a:pt x="1565" y="2332"/>
                    </a:cubicBezTo>
                    <a:lnTo>
                      <a:pt x="1545" y="2402"/>
                    </a:lnTo>
                    <a:cubicBezTo>
                      <a:pt x="1491" y="2553"/>
                      <a:pt x="1442" y="2700"/>
                      <a:pt x="1385" y="2850"/>
                    </a:cubicBezTo>
                    <a:cubicBezTo>
                      <a:pt x="1308" y="3048"/>
                      <a:pt x="1235" y="3245"/>
                      <a:pt x="1158" y="3442"/>
                    </a:cubicBezTo>
                    <a:lnTo>
                      <a:pt x="1147" y="3469"/>
                    </a:lnTo>
                    <a:cubicBezTo>
                      <a:pt x="1094" y="3606"/>
                      <a:pt x="1044" y="3743"/>
                      <a:pt x="994" y="3881"/>
                    </a:cubicBezTo>
                    <a:lnTo>
                      <a:pt x="940" y="4024"/>
                    </a:lnTo>
                    <a:cubicBezTo>
                      <a:pt x="910" y="4111"/>
                      <a:pt x="880" y="4202"/>
                      <a:pt x="853" y="4288"/>
                    </a:cubicBezTo>
                    <a:lnTo>
                      <a:pt x="789" y="4483"/>
                    </a:lnTo>
                    <a:cubicBezTo>
                      <a:pt x="769" y="4543"/>
                      <a:pt x="749" y="4603"/>
                      <a:pt x="729" y="4667"/>
                    </a:cubicBezTo>
                    <a:lnTo>
                      <a:pt x="639" y="4981"/>
                    </a:lnTo>
                    <a:cubicBezTo>
                      <a:pt x="556" y="5272"/>
                      <a:pt x="472" y="5559"/>
                      <a:pt x="385" y="5844"/>
                    </a:cubicBezTo>
                    <a:cubicBezTo>
                      <a:pt x="321" y="6034"/>
                      <a:pt x="251" y="6235"/>
                      <a:pt x="191" y="6442"/>
                    </a:cubicBezTo>
                    <a:cubicBezTo>
                      <a:pt x="147" y="6599"/>
                      <a:pt x="111" y="6760"/>
                      <a:pt x="77" y="6914"/>
                    </a:cubicBezTo>
                    <a:cubicBezTo>
                      <a:pt x="64" y="6977"/>
                      <a:pt x="51" y="7038"/>
                      <a:pt x="37" y="7098"/>
                    </a:cubicBezTo>
                    <a:cubicBezTo>
                      <a:pt x="0" y="7258"/>
                      <a:pt x="31" y="7429"/>
                      <a:pt x="124" y="7573"/>
                    </a:cubicBezTo>
                    <a:cubicBezTo>
                      <a:pt x="221" y="7723"/>
                      <a:pt x="375" y="7827"/>
                      <a:pt x="542" y="7860"/>
                    </a:cubicBezTo>
                    <a:cubicBezTo>
                      <a:pt x="580" y="7867"/>
                      <a:pt x="619" y="7871"/>
                      <a:pt x="658" y="7871"/>
                    </a:cubicBezTo>
                    <a:cubicBezTo>
                      <a:pt x="787" y="7871"/>
                      <a:pt x="915" y="7832"/>
                      <a:pt x="1024" y="7760"/>
                    </a:cubicBezTo>
                    <a:cubicBezTo>
                      <a:pt x="1161" y="7666"/>
                      <a:pt x="1255" y="7526"/>
                      <a:pt x="1295" y="7355"/>
                    </a:cubicBezTo>
                    <a:lnTo>
                      <a:pt x="1325" y="7215"/>
                    </a:lnTo>
                    <a:cubicBezTo>
                      <a:pt x="1348" y="7115"/>
                      <a:pt x="1371" y="7011"/>
                      <a:pt x="1398" y="6911"/>
                    </a:cubicBezTo>
                    <a:cubicBezTo>
                      <a:pt x="1428" y="6800"/>
                      <a:pt x="1462" y="6693"/>
                      <a:pt x="1496" y="6590"/>
                    </a:cubicBezTo>
                    <a:lnTo>
                      <a:pt x="1525" y="6502"/>
                    </a:lnTo>
                    <a:cubicBezTo>
                      <a:pt x="1609" y="6269"/>
                      <a:pt x="1692" y="6025"/>
                      <a:pt x="1766" y="5780"/>
                    </a:cubicBezTo>
                    <a:lnTo>
                      <a:pt x="1817" y="5603"/>
                    </a:lnTo>
                    <a:lnTo>
                      <a:pt x="2081" y="5570"/>
                    </a:lnTo>
                    <a:cubicBezTo>
                      <a:pt x="2251" y="5546"/>
                      <a:pt x="2422" y="5526"/>
                      <a:pt x="2592" y="5499"/>
                    </a:cubicBezTo>
                    <a:cubicBezTo>
                      <a:pt x="2709" y="5486"/>
                      <a:pt x="2830" y="5466"/>
                      <a:pt x="2944" y="5446"/>
                    </a:cubicBezTo>
                    <a:cubicBezTo>
                      <a:pt x="2996" y="5435"/>
                      <a:pt x="3050" y="5432"/>
                      <a:pt x="3107" y="5426"/>
                    </a:cubicBezTo>
                    <a:lnTo>
                      <a:pt x="3137" y="5426"/>
                    </a:lnTo>
                    <a:cubicBezTo>
                      <a:pt x="3157" y="5543"/>
                      <a:pt x="3184" y="5670"/>
                      <a:pt x="3217" y="5800"/>
                    </a:cubicBezTo>
                    <a:cubicBezTo>
                      <a:pt x="3245" y="5891"/>
                      <a:pt x="3271" y="5977"/>
                      <a:pt x="3297" y="6068"/>
                    </a:cubicBezTo>
                    <a:lnTo>
                      <a:pt x="3302" y="6085"/>
                    </a:lnTo>
                    <a:cubicBezTo>
                      <a:pt x="3362" y="6285"/>
                      <a:pt x="3405" y="6442"/>
                      <a:pt x="3438" y="6582"/>
                    </a:cubicBezTo>
                    <a:cubicBezTo>
                      <a:pt x="3452" y="6650"/>
                      <a:pt x="3465" y="6713"/>
                      <a:pt x="3478" y="6780"/>
                    </a:cubicBezTo>
                    <a:cubicBezTo>
                      <a:pt x="3485" y="6830"/>
                      <a:pt x="3495" y="6880"/>
                      <a:pt x="3502" y="6931"/>
                    </a:cubicBezTo>
                    <a:cubicBezTo>
                      <a:pt x="3515" y="7014"/>
                      <a:pt x="3535" y="7101"/>
                      <a:pt x="3558" y="7201"/>
                    </a:cubicBezTo>
                    <a:cubicBezTo>
                      <a:pt x="3575" y="7275"/>
                      <a:pt x="3609" y="7339"/>
                      <a:pt x="3639" y="7392"/>
                    </a:cubicBezTo>
                    <a:cubicBezTo>
                      <a:pt x="3686" y="7499"/>
                      <a:pt x="3756" y="7596"/>
                      <a:pt x="3850" y="7680"/>
                    </a:cubicBezTo>
                    <a:cubicBezTo>
                      <a:pt x="3960" y="7777"/>
                      <a:pt x="4091" y="7840"/>
                      <a:pt x="4237" y="7867"/>
                    </a:cubicBezTo>
                    <a:cubicBezTo>
                      <a:pt x="4288" y="7877"/>
                      <a:pt x="4341" y="7884"/>
                      <a:pt x="4395" y="7884"/>
                    </a:cubicBezTo>
                    <a:cubicBezTo>
                      <a:pt x="4485" y="7884"/>
                      <a:pt x="4579" y="7867"/>
                      <a:pt x="4669" y="7837"/>
                    </a:cubicBezTo>
                    <a:cubicBezTo>
                      <a:pt x="4802" y="7786"/>
                      <a:pt x="4920" y="7710"/>
                      <a:pt x="5014" y="7603"/>
                    </a:cubicBezTo>
                    <a:lnTo>
                      <a:pt x="5057" y="7542"/>
                    </a:lnTo>
                    <a:cubicBezTo>
                      <a:pt x="5134" y="7425"/>
                      <a:pt x="5208" y="7319"/>
                      <a:pt x="5241" y="7141"/>
                    </a:cubicBezTo>
                    <a:cubicBezTo>
                      <a:pt x="5258" y="7048"/>
                      <a:pt x="5264" y="6961"/>
                      <a:pt x="5261" y="6871"/>
                    </a:cubicBezTo>
                    <a:cubicBezTo>
                      <a:pt x="5258" y="6820"/>
                      <a:pt x="5254" y="6770"/>
                      <a:pt x="5244" y="6720"/>
                    </a:cubicBezTo>
                    <a:cubicBezTo>
                      <a:pt x="5224" y="6613"/>
                      <a:pt x="5201" y="6509"/>
                      <a:pt x="5177" y="6402"/>
                    </a:cubicBezTo>
                    <a:lnTo>
                      <a:pt x="5157" y="6312"/>
                    </a:lnTo>
                    <a:cubicBezTo>
                      <a:pt x="5117" y="6121"/>
                      <a:pt x="5077" y="5968"/>
                      <a:pt x="5037" y="5827"/>
                    </a:cubicBezTo>
                    <a:cubicBezTo>
                      <a:pt x="4987" y="5659"/>
                      <a:pt x="4930" y="5492"/>
                      <a:pt x="4876" y="5325"/>
                    </a:cubicBezTo>
                    <a:cubicBezTo>
                      <a:pt x="4833" y="5202"/>
                      <a:pt x="4802" y="5071"/>
                      <a:pt x="4773" y="4934"/>
                    </a:cubicBezTo>
                    <a:lnTo>
                      <a:pt x="4719" y="4656"/>
                    </a:lnTo>
                    <a:cubicBezTo>
                      <a:pt x="4656" y="4335"/>
                      <a:pt x="4589" y="4001"/>
                      <a:pt x="4501" y="3677"/>
                    </a:cubicBezTo>
                    <a:cubicBezTo>
                      <a:pt x="4435" y="3419"/>
                      <a:pt x="4355" y="3165"/>
                      <a:pt x="4274" y="2917"/>
                    </a:cubicBezTo>
                    <a:lnTo>
                      <a:pt x="4154" y="2526"/>
                    </a:lnTo>
                    <a:cubicBezTo>
                      <a:pt x="4087" y="2308"/>
                      <a:pt x="4017" y="2095"/>
                      <a:pt x="3940" y="1887"/>
                    </a:cubicBezTo>
                    <a:cubicBezTo>
                      <a:pt x="3856" y="1666"/>
                      <a:pt x="3786" y="1445"/>
                      <a:pt x="3723" y="1232"/>
                    </a:cubicBezTo>
                    <a:lnTo>
                      <a:pt x="3692" y="1068"/>
                    </a:lnTo>
                    <a:cubicBezTo>
                      <a:pt x="3666" y="931"/>
                      <a:pt x="3639" y="797"/>
                      <a:pt x="3609" y="663"/>
                    </a:cubicBezTo>
                    <a:cubicBezTo>
                      <a:pt x="3606" y="636"/>
                      <a:pt x="3598" y="610"/>
                      <a:pt x="3592" y="583"/>
                    </a:cubicBezTo>
                    <a:cubicBezTo>
                      <a:pt x="3572" y="513"/>
                      <a:pt x="3542" y="456"/>
                      <a:pt x="3515" y="402"/>
                    </a:cubicBezTo>
                    <a:lnTo>
                      <a:pt x="3495" y="366"/>
                    </a:lnTo>
                    <a:cubicBezTo>
                      <a:pt x="3405" y="188"/>
                      <a:pt x="3194" y="41"/>
                      <a:pt x="2984" y="11"/>
                    </a:cubicBezTo>
                    <a:cubicBezTo>
                      <a:pt x="2938" y="4"/>
                      <a:pt x="2894" y="0"/>
                      <a:pt x="2851" y="0"/>
                    </a:cubicBezTo>
                    <a:close/>
                  </a:path>
                </a:pathLst>
              </a:custGeom>
              <a:solidFill>
                <a:srgbClr val="524A8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grpSp>
        <p:grpSp>
          <p:nvGrpSpPr>
            <p:cNvPr id="632" name="Google Shape;632;p4"/>
            <p:cNvGrpSpPr/>
            <p:nvPr/>
          </p:nvGrpSpPr>
          <p:grpSpPr>
            <a:xfrm>
              <a:off x="8558254" y="296958"/>
              <a:ext cx="192516" cy="227716"/>
              <a:chOff x="1824250" y="1008625"/>
              <a:chExt cx="144250" cy="170625"/>
            </a:xfrm>
          </p:grpSpPr>
          <p:sp>
            <p:nvSpPr>
              <p:cNvPr id="633" name="Google Shape;633;p4"/>
              <p:cNvSpPr/>
              <p:nvPr/>
            </p:nvSpPr>
            <p:spPr>
              <a:xfrm>
                <a:off x="1828675" y="1013025"/>
                <a:ext cx="135400" cy="161850"/>
              </a:xfrm>
              <a:custGeom>
                <a:avLst/>
                <a:gdLst/>
                <a:ahLst/>
                <a:cxnLst/>
                <a:rect l="l" t="t" r="r" b="b"/>
                <a:pathLst>
                  <a:path w="5416" h="6474" extrusionOk="0">
                    <a:moveTo>
                      <a:pt x="2356" y="0"/>
                    </a:moveTo>
                    <a:cubicBezTo>
                      <a:pt x="2252" y="0"/>
                      <a:pt x="2150" y="4"/>
                      <a:pt x="2047" y="21"/>
                    </a:cubicBezTo>
                    <a:cubicBezTo>
                      <a:pt x="1947" y="37"/>
                      <a:pt x="1847" y="67"/>
                      <a:pt x="1750" y="94"/>
                    </a:cubicBezTo>
                    <a:cubicBezTo>
                      <a:pt x="1690" y="107"/>
                      <a:pt x="1636" y="138"/>
                      <a:pt x="1579" y="161"/>
                    </a:cubicBezTo>
                    <a:cubicBezTo>
                      <a:pt x="1469" y="211"/>
                      <a:pt x="1362" y="274"/>
                      <a:pt x="1258" y="342"/>
                    </a:cubicBezTo>
                    <a:cubicBezTo>
                      <a:pt x="1164" y="402"/>
                      <a:pt x="1074" y="472"/>
                      <a:pt x="988" y="539"/>
                    </a:cubicBezTo>
                    <a:cubicBezTo>
                      <a:pt x="871" y="629"/>
                      <a:pt x="760" y="743"/>
                      <a:pt x="659" y="850"/>
                    </a:cubicBezTo>
                    <a:cubicBezTo>
                      <a:pt x="647" y="863"/>
                      <a:pt x="636" y="876"/>
                      <a:pt x="623" y="890"/>
                    </a:cubicBezTo>
                    <a:cubicBezTo>
                      <a:pt x="562" y="960"/>
                      <a:pt x="506" y="1034"/>
                      <a:pt x="456" y="1111"/>
                    </a:cubicBezTo>
                    <a:cubicBezTo>
                      <a:pt x="358" y="1265"/>
                      <a:pt x="272" y="1428"/>
                      <a:pt x="208" y="1599"/>
                    </a:cubicBezTo>
                    <a:cubicBezTo>
                      <a:pt x="141" y="1783"/>
                      <a:pt x="98" y="1973"/>
                      <a:pt x="65" y="2164"/>
                    </a:cubicBezTo>
                    <a:cubicBezTo>
                      <a:pt x="45" y="2291"/>
                      <a:pt x="28" y="2418"/>
                      <a:pt x="17" y="2546"/>
                    </a:cubicBezTo>
                    <a:cubicBezTo>
                      <a:pt x="1" y="2696"/>
                      <a:pt x="1" y="2850"/>
                      <a:pt x="5" y="3003"/>
                    </a:cubicBezTo>
                    <a:cubicBezTo>
                      <a:pt x="11" y="3144"/>
                      <a:pt x="51" y="3295"/>
                      <a:pt x="91" y="3429"/>
                    </a:cubicBezTo>
                    <a:cubicBezTo>
                      <a:pt x="151" y="3619"/>
                      <a:pt x="228" y="3803"/>
                      <a:pt x="306" y="3987"/>
                    </a:cubicBezTo>
                    <a:cubicBezTo>
                      <a:pt x="342" y="4077"/>
                      <a:pt x="382" y="4167"/>
                      <a:pt x="422" y="4258"/>
                    </a:cubicBezTo>
                    <a:cubicBezTo>
                      <a:pt x="489" y="4402"/>
                      <a:pt x="573" y="4539"/>
                      <a:pt x="656" y="4676"/>
                    </a:cubicBezTo>
                    <a:cubicBezTo>
                      <a:pt x="757" y="4846"/>
                      <a:pt x="867" y="5007"/>
                      <a:pt x="997" y="5150"/>
                    </a:cubicBezTo>
                    <a:cubicBezTo>
                      <a:pt x="1161" y="5331"/>
                      <a:pt x="1339" y="5505"/>
                      <a:pt x="1522" y="5666"/>
                    </a:cubicBezTo>
                    <a:cubicBezTo>
                      <a:pt x="1666" y="5793"/>
                      <a:pt x="1817" y="5917"/>
                      <a:pt x="1977" y="6024"/>
                    </a:cubicBezTo>
                    <a:cubicBezTo>
                      <a:pt x="2175" y="6161"/>
                      <a:pt x="2385" y="6285"/>
                      <a:pt x="2613" y="6362"/>
                    </a:cubicBezTo>
                    <a:cubicBezTo>
                      <a:pt x="2743" y="6405"/>
                      <a:pt x="2877" y="6442"/>
                      <a:pt x="3014" y="6459"/>
                    </a:cubicBezTo>
                    <a:cubicBezTo>
                      <a:pt x="3084" y="6469"/>
                      <a:pt x="3155" y="6473"/>
                      <a:pt x="3227" y="6473"/>
                    </a:cubicBezTo>
                    <a:cubicBezTo>
                      <a:pt x="3293" y="6473"/>
                      <a:pt x="3360" y="6470"/>
                      <a:pt x="3425" y="6465"/>
                    </a:cubicBezTo>
                    <a:cubicBezTo>
                      <a:pt x="3509" y="6459"/>
                      <a:pt x="3589" y="6445"/>
                      <a:pt x="3669" y="6428"/>
                    </a:cubicBezTo>
                    <a:cubicBezTo>
                      <a:pt x="3813" y="6395"/>
                      <a:pt x="3958" y="6362"/>
                      <a:pt x="4098" y="6311"/>
                    </a:cubicBezTo>
                    <a:cubicBezTo>
                      <a:pt x="4248" y="6261"/>
                      <a:pt x="4389" y="6184"/>
                      <a:pt x="4519" y="6094"/>
                    </a:cubicBezTo>
                    <a:cubicBezTo>
                      <a:pt x="4646" y="6007"/>
                      <a:pt x="4750" y="5886"/>
                      <a:pt x="4853" y="5769"/>
                    </a:cubicBezTo>
                    <a:cubicBezTo>
                      <a:pt x="4957" y="5652"/>
                      <a:pt x="5031" y="5528"/>
                      <a:pt x="5108" y="5391"/>
                    </a:cubicBezTo>
                    <a:cubicBezTo>
                      <a:pt x="5185" y="5251"/>
                      <a:pt x="5228" y="5097"/>
                      <a:pt x="5268" y="4943"/>
                    </a:cubicBezTo>
                    <a:cubicBezTo>
                      <a:pt x="5332" y="4706"/>
                      <a:pt x="5402" y="4465"/>
                      <a:pt x="5409" y="4218"/>
                    </a:cubicBezTo>
                    <a:cubicBezTo>
                      <a:pt x="5415" y="4054"/>
                      <a:pt x="5415" y="3886"/>
                      <a:pt x="5392" y="3722"/>
                    </a:cubicBezTo>
                    <a:cubicBezTo>
                      <a:pt x="5389" y="3699"/>
                      <a:pt x="5386" y="3676"/>
                      <a:pt x="5382" y="3649"/>
                    </a:cubicBezTo>
                    <a:cubicBezTo>
                      <a:pt x="5365" y="3579"/>
                      <a:pt x="5345" y="3512"/>
                      <a:pt x="5329" y="3442"/>
                    </a:cubicBezTo>
                    <a:cubicBezTo>
                      <a:pt x="5325" y="3429"/>
                      <a:pt x="5322" y="3415"/>
                      <a:pt x="5315" y="3401"/>
                    </a:cubicBezTo>
                    <a:cubicBezTo>
                      <a:pt x="5272" y="3324"/>
                      <a:pt x="5238" y="3244"/>
                      <a:pt x="5178" y="3181"/>
                    </a:cubicBezTo>
                    <a:cubicBezTo>
                      <a:pt x="5128" y="3128"/>
                      <a:pt x="5077" y="3071"/>
                      <a:pt x="5017" y="3027"/>
                    </a:cubicBezTo>
                    <a:cubicBezTo>
                      <a:pt x="4997" y="3014"/>
                      <a:pt x="4981" y="2997"/>
                      <a:pt x="4961" y="2983"/>
                    </a:cubicBezTo>
                    <a:cubicBezTo>
                      <a:pt x="4852" y="2900"/>
                      <a:pt x="4718" y="2857"/>
                      <a:pt x="4583" y="2857"/>
                    </a:cubicBezTo>
                    <a:cubicBezTo>
                      <a:pt x="4503" y="2857"/>
                      <a:pt x="4423" y="2872"/>
                      <a:pt x="4349" y="2903"/>
                    </a:cubicBezTo>
                    <a:cubicBezTo>
                      <a:pt x="4108" y="3000"/>
                      <a:pt x="3944" y="3251"/>
                      <a:pt x="3958" y="3512"/>
                    </a:cubicBezTo>
                    <a:lnTo>
                      <a:pt x="3958" y="3525"/>
                    </a:lnTo>
                    <a:cubicBezTo>
                      <a:pt x="3944" y="3602"/>
                      <a:pt x="3950" y="3682"/>
                      <a:pt x="3954" y="3759"/>
                    </a:cubicBezTo>
                    <a:cubicBezTo>
                      <a:pt x="3954" y="3803"/>
                      <a:pt x="3967" y="3850"/>
                      <a:pt x="3974" y="3890"/>
                    </a:cubicBezTo>
                    <a:cubicBezTo>
                      <a:pt x="3984" y="3950"/>
                      <a:pt x="3991" y="4011"/>
                      <a:pt x="3994" y="4067"/>
                    </a:cubicBezTo>
                    <a:cubicBezTo>
                      <a:pt x="3984" y="4207"/>
                      <a:pt x="3958" y="4345"/>
                      <a:pt x="3927" y="4482"/>
                    </a:cubicBezTo>
                    <a:cubicBezTo>
                      <a:pt x="3901" y="4576"/>
                      <a:pt x="3870" y="4669"/>
                      <a:pt x="3830" y="4759"/>
                    </a:cubicBezTo>
                    <a:cubicBezTo>
                      <a:pt x="3793" y="4813"/>
                      <a:pt x="3753" y="4863"/>
                      <a:pt x="3710" y="4914"/>
                    </a:cubicBezTo>
                    <a:cubicBezTo>
                      <a:pt x="3697" y="4923"/>
                      <a:pt x="3683" y="4934"/>
                      <a:pt x="3669" y="4943"/>
                    </a:cubicBezTo>
                    <a:cubicBezTo>
                      <a:pt x="3620" y="4967"/>
                      <a:pt x="3563" y="4987"/>
                      <a:pt x="3509" y="5004"/>
                    </a:cubicBezTo>
                    <a:cubicBezTo>
                      <a:pt x="3419" y="5024"/>
                      <a:pt x="3325" y="5040"/>
                      <a:pt x="3231" y="5047"/>
                    </a:cubicBezTo>
                    <a:cubicBezTo>
                      <a:pt x="3202" y="5044"/>
                      <a:pt x="3168" y="5037"/>
                      <a:pt x="3135" y="5034"/>
                    </a:cubicBezTo>
                    <a:cubicBezTo>
                      <a:pt x="3061" y="5007"/>
                      <a:pt x="2987" y="4977"/>
                      <a:pt x="2917" y="4940"/>
                    </a:cubicBezTo>
                    <a:cubicBezTo>
                      <a:pt x="2649" y="4773"/>
                      <a:pt x="2408" y="4562"/>
                      <a:pt x="2181" y="4345"/>
                    </a:cubicBezTo>
                    <a:cubicBezTo>
                      <a:pt x="2101" y="4261"/>
                      <a:pt x="2027" y="4174"/>
                      <a:pt x="1957" y="4084"/>
                    </a:cubicBezTo>
                    <a:cubicBezTo>
                      <a:pt x="1894" y="4000"/>
                      <a:pt x="1837" y="3910"/>
                      <a:pt x="1780" y="3820"/>
                    </a:cubicBezTo>
                    <a:cubicBezTo>
                      <a:pt x="1706" y="3679"/>
                      <a:pt x="1643" y="3532"/>
                      <a:pt x="1579" y="3385"/>
                    </a:cubicBezTo>
                    <a:cubicBezTo>
                      <a:pt x="1519" y="3241"/>
                      <a:pt x="1453" y="3094"/>
                      <a:pt x="1405" y="2947"/>
                    </a:cubicBezTo>
                    <a:cubicBezTo>
                      <a:pt x="1396" y="2883"/>
                      <a:pt x="1389" y="2823"/>
                      <a:pt x="1385" y="2759"/>
                    </a:cubicBezTo>
                    <a:cubicBezTo>
                      <a:pt x="1392" y="2552"/>
                      <a:pt x="1416" y="2345"/>
                      <a:pt x="1459" y="2140"/>
                    </a:cubicBezTo>
                    <a:cubicBezTo>
                      <a:pt x="1489" y="2047"/>
                      <a:pt x="1522" y="1957"/>
                      <a:pt x="1566" y="1867"/>
                    </a:cubicBezTo>
                    <a:cubicBezTo>
                      <a:pt x="1636" y="1759"/>
                      <a:pt x="1713" y="1659"/>
                      <a:pt x="1800" y="1562"/>
                    </a:cubicBezTo>
                    <a:cubicBezTo>
                      <a:pt x="1904" y="1462"/>
                      <a:pt x="2014" y="1368"/>
                      <a:pt x="2135" y="1291"/>
                    </a:cubicBezTo>
                    <a:cubicBezTo>
                      <a:pt x="2212" y="1251"/>
                      <a:pt x="2285" y="1217"/>
                      <a:pt x="2365" y="1188"/>
                    </a:cubicBezTo>
                    <a:cubicBezTo>
                      <a:pt x="2476" y="1171"/>
                      <a:pt x="2589" y="1168"/>
                      <a:pt x="2700" y="1168"/>
                    </a:cubicBezTo>
                    <a:lnTo>
                      <a:pt x="2914" y="1168"/>
                    </a:lnTo>
                    <a:cubicBezTo>
                      <a:pt x="3021" y="1154"/>
                      <a:pt x="3115" y="1117"/>
                      <a:pt x="3198" y="1050"/>
                    </a:cubicBezTo>
                    <a:cubicBezTo>
                      <a:pt x="3319" y="956"/>
                      <a:pt x="3399" y="816"/>
                      <a:pt x="3419" y="666"/>
                    </a:cubicBezTo>
                    <a:cubicBezTo>
                      <a:pt x="3439" y="512"/>
                      <a:pt x="3396" y="354"/>
                      <a:pt x="3302" y="234"/>
                    </a:cubicBezTo>
                    <a:cubicBezTo>
                      <a:pt x="3218" y="121"/>
                      <a:pt x="3064" y="13"/>
                      <a:pt x="2917" y="10"/>
                    </a:cubicBezTo>
                    <a:cubicBezTo>
                      <a:pt x="2803" y="7"/>
                      <a:pt x="2686" y="4"/>
                      <a:pt x="2573" y="4"/>
                    </a:cubicBezTo>
                    <a:cubicBezTo>
                      <a:pt x="2500" y="2"/>
                      <a:pt x="2428" y="0"/>
                      <a:pt x="2356"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34" name="Google Shape;634;p4"/>
              <p:cNvSpPr/>
              <p:nvPr/>
            </p:nvSpPr>
            <p:spPr>
              <a:xfrm>
                <a:off x="1824250" y="1008625"/>
                <a:ext cx="144250" cy="170625"/>
              </a:xfrm>
              <a:custGeom>
                <a:avLst/>
                <a:gdLst/>
                <a:ahLst/>
                <a:cxnLst/>
                <a:rect l="l" t="t" r="r" b="b"/>
                <a:pathLst>
                  <a:path w="5770" h="6825" extrusionOk="0">
                    <a:moveTo>
                      <a:pt x="5328" y="3645"/>
                    </a:moveTo>
                    <a:lnTo>
                      <a:pt x="5328" y="3645"/>
                    </a:lnTo>
                    <a:cubicBezTo>
                      <a:pt x="5328" y="3645"/>
                      <a:pt x="5331" y="3651"/>
                      <a:pt x="5339" y="3661"/>
                    </a:cubicBezTo>
                    <a:cubicBezTo>
                      <a:pt x="5335" y="3655"/>
                      <a:pt x="5332" y="3650"/>
                      <a:pt x="5328" y="3645"/>
                    </a:cubicBezTo>
                    <a:close/>
                    <a:moveTo>
                      <a:pt x="2545" y="352"/>
                    </a:moveTo>
                    <a:cubicBezTo>
                      <a:pt x="2590" y="352"/>
                      <a:pt x="2636" y="353"/>
                      <a:pt x="2683" y="354"/>
                    </a:cubicBezTo>
                    <a:lnTo>
                      <a:pt x="2750" y="354"/>
                    </a:lnTo>
                    <a:cubicBezTo>
                      <a:pt x="2863" y="357"/>
                      <a:pt x="2977" y="357"/>
                      <a:pt x="3091" y="360"/>
                    </a:cubicBezTo>
                    <a:cubicBezTo>
                      <a:pt x="3164" y="364"/>
                      <a:pt x="3275" y="430"/>
                      <a:pt x="3342" y="518"/>
                    </a:cubicBezTo>
                    <a:cubicBezTo>
                      <a:pt x="3405" y="601"/>
                      <a:pt x="3436" y="711"/>
                      <a:pt x="3422" y="819"/>
                    </a:cubicBezTo>
                    <a:cubicBezTo>
                      <a:pt x="3408" y="925"/>
                      <a:pt x="3352" y="1023"/>
                      <a:pt x="3268" y="1089"/>
                    </a:cubicBezTo>
                    <a:cubicBezTo>
                      <a:pt x="3212" y="1129"/>
                      <a:pt x="3147" y="1157"/>
                      <a:pt x="3081" y="1169"/>
                    </a:cubicBezTo>
                    <a:lnTo>
                      <a:pt x="2877" y="1166"/>
                    </a:lnTo>
                    <a:cubicBezTo>
                      <a:pt x="2763" y="1166"/>
                      <a:pt x="2639" y="1169"/>
                      <a:pt x="2516" y="1189"/>
                    </a:cubicBezTo>
                    <a:lnTo>
                      <a:pt x="2482" y="1200"/>
                    </a:lnTo>
                    <a:cubicBezTo>
                      <a:pt x="2405" y="1226"/>
                      <a:pt x="2321" y="1263"/>
                      <a:pt x="2218" y="1320"/>
                    </a:cubicBezTo>
                    <a:cubicBezTo>
                      <a:pt x="2101" y="1393"/>
                      <a:pt x="1988" y="1487"/>
                      <a:pt x="1847" y="1621"/>
                    </a:cubicBezTo>
                    <a:cubicBezTo>
                      <a:pt x="1750" y="1728"/>
                      <a:pt x="1666" y="1839"/>
                      <a:pt x="1596" y="1949"/>
                    </a:cubicBezTo>
                    <a:lnTo>
                      <a:pt x="1586" y="1966"/>
                    </a:lnTo>
                    <a:cubicBezTo>
                      <a:pt x="1539" y="2060"/>
                      <a:pt x="1499" y="2160"/>
                      <a:pt x="1462" y="2280"/>
                    </a:cubicBezTo>
                    <a:cubicBezTo>
                      <a:pt x="1422" y="2474"/>
                      <a:pt x="1395" y="2685"/>
                      <a:pt x="1386" y="2946"/>
                    </a:cubicBezTo>
                    <a:cubicBezTo>
                      <a:pt x="1389" y="3016"/>
                      <a:pt x="1395" y="3083"/>
                      <a:pt x="1409" y="3150"/>
                    </a:cubicBezTo>
                    <a:lnTo>
                      <a:pt x="1415" y="3176"/>
                    </a:lnTo>
                    <a:cubicBezTo>
                      <a:pt x="1459" y="3313"/>
                      <a:pt x="1516" y="3444"/>
                      <a:pt x="1569" y="3571"/>
                    </a:cubicBezTo>
                    <a:lnTo>
                      <a:pt x="1596" y="3631"/>
                    </a:lnTo>
                    <a:cubicBezTo>
                      <a:pt x="1650" y="3755"/>
                      <a:pt x="1719" y="3919"/>
                      <a:pt x="1810" y="4089"/>
                    </a:cubicBezTo>
                    <a:cubicBezTo>
                      <a:pt x="1860" y="4173"/>
                      <a:pt x="1920" y="4273"/>
                      <a:pt x="1994" y="4367"/>
                    </a:cubicBezTo>
                    <a:cubicBezTo>
                      <a:pt x="2061" y="4457"/>
                      <a:pt x="2141" y="4548"/>
                      <a:pt x="2235" y="4648"/>
                    </a:cubicBezTo>
                    <a:cubicBezTo>
                      <a:pt x="2519" y="4919"/>
                      <a:pt x="2760" y="5113"/>
                      <a:pt x="3000" y="5266"/>
                    </a:cubicBezTo>
                    <a:lnTo>
                      <a:pt x="3017" y="5277"/>
                    </a:lnTo>
                    <a:cubicBezTo>
                      <a:pt x="3104" y="5317"/>
                      <a:pt x="3181" y="5350"/>
                      <a:pt x="3255" y="5374"/>
                    </a:cubicBezTo>
                    <a:lnTo>
                      <a:pt x="3278" y="5380"/>
                    </a:lnTo>
                    <a:cubicBezTo>
                      <a:pt x="3318" y="5387"/>
                      <a:pt x="3355" y="5394"/>
                      <a:pt x="3392" y="5397"/>
                    </a:cubicBezTo>
                    <a:lnTo>
                      <a:pt x="3408" y="5400"/>
                    </a:lnTo>
                    <a:lnTo>
                      <a:pt x="3425" y="5397"/>
                    </a:lnTo>
                    <a:cubicBezTo>
                      <a:pt x="3516" y="5391"/>
                      <a:pt x="3613" y="5377"/>
                      <a:pt x="3740" y="5346"/>
                    </a:cubicBezTo>
                    <a:cubicBezTo>
                      <a:pt x="3800" y="5330"/>
                      <a:pt x="3860" y="5306"/>
                      <a:pt x="3917" y="5283"/>
                    </a:cubicBezTo>
                    <a:lnTo>
                      <a:pt x="3950" y="5263"/>
                    </a:lnTo>
                    <a:cubicBezTo>
                      <a:pt x="3967" y="5250"/>
                      <a:pt x="3984" y="5240"/>
                      <a:pt x="3997" y="5226"/>
                    </a:cubicBezTo>
                    <a:lnTo>
                      <a:pt x="4017" y="5206"/>
                    </a:lnTo>
                    <a:cubicBezTo>
                      <a:pt x="4070" y="5146"/>
                      <a:pt x="4115" y="5090"/>
                      <a:pt x="4155" y="5036"/>
                    </a:cubicBezTo>
                    <a:lnTo>
                      <a:pt x="4168" y="5005"/>
                    </a:lnTo>
                    <a:cubicBezTo>
                      <a:pt x="4218" y="4899"/>
                      <a:pt x="4251" y="4789"/>
                      <a:pt x="4275" y="4698"/>
                    </a:cubicBezTo>
                    <a:cubicBezTo>
                      <a:pt x="4302" y="4581"/>
                      <a:pt x="4335" y="4423"/>
                      <a:pt x="4345" y="4256"/>
                    </a:cubicBezTo>
                    <a:lnTo>
                      <a:pt x="4345" y="4247"/>
                    </a:lnTo>
                    <a:lnTo>
                      <a:pt x="4345" y="4236"/>
                    </a:lnTo>
                    <a:cubicBezTo>
                      <a:pt x="4342" y="4170"/>
                      <a:pt x="4335" y="4102"/>
                      <a:pt x="4325" y="4039"/>
                    </a:cubicBezTo>
                    <a:cubicBezTo>
                      <a:pt x="4322" y="4019"/>
                      <a:pt x="4318" y="4002"/>
                      <a:pt x="4315" y="3982"/>
                    </a:cubicBezTo>
                    <a:cubicBezTo>
                      <a:pt x="4311" y="3966"/>
                      <a:pt x="4305" y="3942"/>
                      <a:pt x="4305" y="3935"/>
                    </a:cubicBezTo>
                    <a:lnTo>
                      <a:pt x="4305" y="3862"/>
                    </a:lnTo>
                    <a:cubicBezTo>
                      <a:pt x="4302" y="3815"/>
                      <a:pt x="4302" y="3768"/>
                      <a:pt x="4308" y="3715"/>
                    </a:cubicBezTo>
                    <a:lnTo>
                      <a:pt x="4311" y="3698"/>
                    </a:lnTo>
                    <a:lnTo>
                      <a:pt x="4311" y="3678"/>
                    </a:lnTo>
                    <a:cubicBezTo>
                      <a:pt x="4302" y="3494"/>
                      <a:pt x="4419" y="3310"/>
                      <a:pt x="4592" y="3243"/>
                    </a:cubicBezTo>
                    <a:cubicBezTo>
                      <a:pt x="4647" y="3221"/>
                      <a:pt x="4706" y="3209"/>
                      <a:pt x="4765" y="3209"/>
                    </a:cubicBezTo>
                    <a:cubicBezTo>
                      <a:pt x="4860" y="3209"/>
                      <a:pt x="4954" y="3239"/>
                      <a:pt x="5030" y="3296"/>
                    </a:cubicBezTo>
                    <a:lnTo>
                      <a:pt x="5091" y="3344"/>
                    </a:lnTo>
                    <a:cubicBezTo>
                      <a:pt x="5124" y="3370"/>
                      <a:pt x="5161" y="3407"/>
                      <a:pt x="5198" y="3444"/>
                    </a:cubicBezTo>
                    <a:lnTo>
                      <a:pt x="5231" y="3480"/>
                    </a:lnTo>
                    <a:cubicBezTo>
                      <a:pt x="5258" y="3508"/>
                      <a:pt x="5278" y="3551"/>
                      <a:pt x="5305" y="3601"/>
                    </a:cubicBezTo>
                    <a:cubicBezTo>
                      <a:pt x="5312" y="3615"/>
                      <a:pt x="5319" y="3630"/>
                      <a:pt x="5328" y="3645"/>
                    </a:cubicBezTo>
                    <a:lnTo>
                      <a:pt x="5328" y="3645"/>
                    </a:lnTo>
                    <a:lnTo>
                      <a:pt x="5499" y="3597"/>
                    </a:lnTo>
                    <a:lnTo>
                      <a:pt x="5499" y="3597"/>
                    </a:lnTo>
                    <a:lnTo>
                      <a:pt x="5335" y="3665"/>
                    </a:lnTo>
                    <a:lnTo>
                      <a:pt x="5342" y="3691"/>
                    </a:lnTo>
                    <a:cubicBezTo>
                      <a:pt x="5359" y="3748"/>
                      <a:pt x="5375" y="3801"/>
                      <a:pt x="5385" y="3858"/>
                    </a:cubicBezTo>
                    <a:cubicBezTo>
                      <a:pt x="5388" y="3882"/>
                      <a:pt x="5392" y="3902"/>
                      <a:pt x="5395" y="3926"/>
                    </a:cubicBezTo>
                    <a:cubicBezTo>
                      <a:pt x="5419" y="4073"/>
                      <a:pt x="5415" y="4230"/>
                      <a:pt x="5412" y="4390"/>
                    </a:cubicBezTo>
                    <a:cubicBezTo>
                      <a:pt x="5405" y="4591"/>
                      <a:pt x="5351" y="4792"/>
                      <a:pt x="5294" y="5005"/>
                    </a:cubicBezTo>
                    <a:lnTo>
                      <a:pt x="5274" y="5076"/>
                    </a:lnTo>
                    <a:cubicBezTo>
                      <a:pt x="5238" y="5220"/>
                      <a:pt x="5198" y="5360"/>
                      <a:pt x="5131" y="5481"/>
                    </a:cubicBezTo>
                    <a:cubicBezTo>
                      <a:pt x="5061" y="5607"/>
                      <a:pt x="4993" y="5725"/>
                      <a:pt x="4900" y="5828"/>
                    </a:cubicBezTo>
                    <a:lnTo>
                      <a:pt x="4873" y="5859"/>
                    </a:lnTo>
                    <a:cubicBezTo>
                      <a:pt x="4783" y="5959"/>
                      <a:pt x="4696" y="6059"/>
                      <a:pt x="4596" y="6126"/>
                    </a:cubicBezTo>
                    <a:cubicBezTo>
                      <a:pt x="4462" y="6217"/>
                      <a:pt x="4339" y="6283"/>
                      <a:pt x="4218" y="6323"/>
                    </a:cubicBezTo>
                    <a:cubicBezTo>
                      <a:pt x="4094" y="6363"/>
                      <a:pt x="3964" y="6397"/>
                      <a:pt x="3806" y="6434"/>
                    </a:cubicBezTo>
                    <a:cubicBezTo>
                      <a:pt x="3726" y="6450"/>
                      <a:pt x="3656" y="6461"/>
                      <a:pt x="3593" y="6467"/>
                    </a:cubicBezTo>
                    <a:cubicBezTo>
                      <a:pt x="3539" y="6471"/>
                      <a:pt x="3477" y="6474"/>
                      <a:pt x="3412" y="6474"/>
                    </a:cubicBezTo>
                    <a:cubicBezTo>
                      <a:pt x="3347" y="6474"/>
                      <a:pt x="3280" y="6471"/>
                      <a:pt x="3215" y="6461"/>
                    </a:cubicBezTo>
                    <a:cubicBezTo>
                      <a:pt x="3104" y="6447"/>
                      <a:pt x="2984" y="6417"/>
                      <a:pt x="2846" y="6370"/>
                    </a:cubicBezTo>
                    <a:cubicBezTo>
                      <a:pt x="2663" y="6310"/>
                      <a:pt x="2476" y="6209"/>
                      <a:pt x="2255" y="6056"/>
                    </a:cubicBezTo>
                    <a:cubicBezTo>
                      <a:pt x="2114" y="5962"/>
                      <a:pt x="1974" y="5848"/>
                      <a:pt x="1817" y="5712"/>
                    </a:cubicBezTo>
                    <a:cubicBezTo>
                      <a:pt x="1636" y="5551"/>
                      <a:pt x="1466" y="5383"/>
                      <a:pt x="1305" y="5210"/>
                    </a:cubicBezTo>
                    <a:cubicBezTo>
                      <a:pt x="1198" y="5090"/>
                      <a:pt x="1094" y="4949"/>
                      <a:pt x="984" y="4761"/>
                    </a:cubicBezTo>
                    <a:lnTo>
                      <a:pt x="964" y="4732"/>
                    </a:lnTo>
                    <a:cubicBezTo>
                      <a:pt x="890" y="4604"/>
                      <a:pt x="816" y="4488"/>
                      <a:pt x="759" y="4360"/>
                    </a:cubicBezTo>
                    <a:lnTo>
                      <a:pt x="739" y="4317"/>
                    </a:lnTo>
                    <a:cubicBezTo>
                      <a:pt x="710" y="4243"/>
                      <a:pt x="676" y="4170"/>
                      <a:pt x="646" y="4096"/>
                    </a:cubicBezTo>
                    <a:lnTo>
                      <a:pt x="616" y="4022"/>
                    </a:lnTo>
                    <a:cubicBezTo>
                      <a:pt x="549" y="3862"/>
                      <a:pt x="486" y="3708"/>
                      <a:pt x="435" y="3551"/>
                    </a:cubicBezTo>
                    <a:cubicBezTo>
                      <a:pt x="398" y="3427"/>
                      <a:pt x="362" y="3293"/>
                      <a:pt x="358" y="3173"/>
                    </a:cubicBezTo>
                    <a:cubicBezTo>
                      <a:pt x="355" y="3036"/>
                      <a:pt x="355" y="2885"/>
                      <a:pt x="369" y="2738"/>
                    </a:cubicBezTo>
                    <a:cubicBezTo>
                      <a:pt x="378" y="2637"/>
                      <a:pt x="392" y="2504"/>
                      <a:pt x="415" y="2370"/>
                    </a:cubicBezTo>
                    <a:cubicBezTo>
                      <a:pt x="452" y="2163"/>
                      <a:pt x="495" y="1989"/>
                      <a:pt x="549" y="1835"/>
                    </a:cubicBezTo>
                    <a:cubicBezTo>
                      <a:pt x="603" y="1688"/>
                      <a:pt x="683" y="1538"/>
                      <a:pt x="779" y="1380"/>
                    </a:cubicBezTo>
                    <a:cubicBezTo>
                      <a:pt x="824" y="1313"/>
                      <a:pt x="873" y="1250"/>
                      <a:pt x="934" y="1183"/>
                    </a:cubicBezTo>
                    <a:lnTo>
                      <a:pt x="967" y="1146"/>
                    </a:lnTo>
                    <a:cubicBezTo>
                      <a:pt x="1060" y="1043"/>
                      <a:pt x="1161" y="936"/>
                      <a:pt x="1272" y="856"/>
                    </a:cubicBezTo>
                    <a:lnTo>
                      <a:pt x="1312" y="825"/>
                    </a:lnTo>
                    <a:cubicBezTo>
                      <a:pt x="1386" y="765"/>
                      <a:pt x="1455" y="711"/>
                      <a:pt x="1529" y="665"/>
                    </a:cubicBezTo>
                    <a:cubicBezTo>
                      <a:pt x="1622" y="608"/>
                      <a:pt x="1727" y="544"/>
                      <a:pt x="1830" y="498"/>
                    </a:cubicBezTo>
                    <a:lnTo>
                      <a:pt x="1860" y="484"/>
                    </a:lnTo>
                    <a:cubicBezTo>
                      <a:pt x="1900" y="464"/>
                      <a:pt x="1940" y="447"/>
                      <a:pt x="1974" y="437"/>
                    </a:cubicBezTo>
                    <a:lnTo>
                      <a:pt x="2008" y="430"/>
                    </a:lnTo>
                    <a:cubicBezTo>
                      <a:pt x="2091" y="407"/>
                      <a:pt x="2171" y="384"/>
                      <a:pt x="2252" y="370"/>
                    </a:cubicBezTo>
                    <a:cubicBezTo>
                      <a:pt x="2346" y="356"/>
                      <a:pt x="2444" y="352"/>
                      <a:pt x="2545" y="352"/>
                    </a:cubicBezTo>
                    <a:close/>
                    <a:moveTo>
                      <a:pt x="2529" y="0"/>
                    </a:moveTo>
                    <a:cubicBezTo>
                      <a:pt x="2420" y="0"/>
                      <a:pt x="2309" y="5"/>
                      <a:pt x="2195" y="22"/>
                    </a:cubicBezTo>
                    <a:cubicBezTo>
                      <a:pt x="2097" y="39"/>
                      <a:pt x="2004" y="66"/>
                      <a:pt x="1914" y="89"/>
                    </a:cubicBezTo>
                    <a:lnTo>
                      <a:pt x="1880" y="99"/>
                    </a:lnTo>
                    <a:cubicBezTo>
                      <a:pt x="1817" y="116"/>
                      <a:pt x="1763" y="143"/>
                      <a:pt x="1713" y="166"/>
                    </a:cubicBezTo>
                    <a:lnTo>
                      <a:pt x="1687" y="176"/>
                    </a:lnTo>
                    <a:cubicBezTo>
                      <a:pt x="1562" y="233"/>
                      <a:pt x="1449" y="303"/>
                      <a:pt x="1341" y="367"/>
                    </a:cubicBezTo>
                    <a:cubicBezTo>
                      <a:pt x="1255" y="424"/>
                      <a:pt x="1174" y="484"/>
                      <a:pt x="1097" y="544"/>
                    </a:cubicBezTo>
                    <a:lnTo>
                      <a:pt x="1057" y="575"/>
                    </a:lnTo>
                    <a:cubicBezTo>
                      <a:pt x="927" y="675"/>
                      <a:pt x="813" y="791"/>
                      <a:pt x="706" y="909"/>
                    </a:cubicBezTo>
                    <a:lnTo>
                      <a:pt x="670" y="949"/>
                    </a:lnTo>
                    <a:cubicBezTo>
                      <a:pt x="596" y="1032"/>
                      <a:pt x="539" y="1109"/>
                      <a:pt x="486" y="1193"/>
                    </a:cubicBezTo>
                    <a:cubicBezTo>
                      <a:pt x="372" y="1367"/>
                      <a:pt x="282" y="1544"/>
                      <a:pt x="222" y="1714"/>
                    </a:cubicBezTo>
                    <a:cubicBezTo>
                      <a:pt x="157" y="1889"/>
                      <a:pt x="108" y="2083"/>
                      <a:pt x="68" y="2310"/>
                    </a:cubicBezTo>
                    <a:cubicBezTo>
                      <a:pt x="44" y="2454"/>
                      <a:pt x="27" y="2597"/>
                      <a:pt x="17" y="2705"/>
                    </a:cubicBezTo>
                    <a:cubicBezTo>
                      <a:pt x="1" y="2869"/>
                      <a:pt x="4" y="3032"/>
                      <a:pt x="7" y="3183"/>
                    </a:cubicBezTo>
                    <a:cubicBezTo>
                      <a:pt x="11" y="3347"/>
                      <a:pt x="54" y="3508"/>
                      <a:pt x="101" y="3654"/>
                    </a:cubicBezTo>
                    <a:cubicBezTo>
                      <a:pt x="154" y="3829"/>
                      <a:pt x="222" y="3996"/>
                      <a:pt x="288" y="4156"/>
                    </a:cubicBezTo>
                    <a:lnTo>
                      <a:pt x="322" y="4230"/>
                    </a:lnTo>
                    <a:cubicBezTo>
                      <a:pt x="352" y="4307"/>
                      <a:pt x="385" y="4383"/>
                      <a:pt x="418" y="4460"/>
                    </a:cubicBezTo>
                    <a:lnTo>
                      <a:pt x="438" y="4504"/>
                    </a:lnTo>
                    <a:cubicBezTo>
                      <a:pt x="506" y="4651"/>
                      <a:pt x="586" y="4785"/>
                      <a:pt x="663" y="4915"/>
                    </a:cubicBezTo>
                    <a:lnTo>
                      <a:pt x="683" y="4942"/>
                    </a:lnTo>
                    <a:cubicBezTo>
                      <a:pt x="807" y="5150"/>
                      <a:pt x="920" y="5306"/>
                      <a:pt x="1044" y="5444"/>
                    </a:cubicBezTo>
                    <a:cubicBezTo>
                      <a:pt x="1211" y="5627"/>
                      <a:pt x="1395" y="5808"/>
                      <a:pt x="1586" y="5976"/>
                    </a:cubicBezTo>
                    <a:cubicBezTo>
                      <a:pt x="1750" y="6119"/>
                      <a:pt x="1903" y="6243"/>
                      <a:pt x="2054" y="6347"/>
                    </a:cubicBezTo>
                    <a:cubicBezTo>
                      <a:pt x="2301" y="6518"/>
                      <a:pt x="2519" y="6635"/>
                      <a:pt x="2736" y="6705"/>
                    </a:cubicBezTo>
                    <a:cubicBezTo>
                      <a:pt x="2894" y="6758"/>
                      <a:pt x="3034" y="6791"/>
                      <a:pt x="3167" y="6811"/>
                    </a:cubicBezTo>
                    <a:cubicBezTo>
                      <a:pt x="3248" y="6822"/>
                      <a:pt x="3328" y="6825"/>
                      <a:pt x="3405" y="6825"/>
                    </a:cubicBezTo>
                    <a:cubicBezTo>
                      <a:pt x="3482" y="6825"/>
                      <a:pt x="3553" y="6822"/>
                      <a:pt x="3616" y="6819"/>
                    </a:cubicBezTo>
                    <a:cubicBezTo>
                      <a:pt x="3696" y="6811"/>
                      <a:pt x="3786" y="6798"/>
                      <a:pt x="3883" y="6775"/>
                    </a:cubicBezTo>
                    <a:cubicBezTo>
                      <a:pt x="4050" y="6738"/>
                      <a:pt x="4191" y="6701"/>
                      <a:pt x="4331" y="6655"/>
                    </a:cubicBezTo>
                    <a:cubicBezTo>
                      <a:pt x="4482" y="6604"/>
                      <a:pt x="4632" y="6527"/>
                      <a:pt x="4797" y="6417"/>
                    </a:cubicBezTo>
                    <a:cubicBezTo>
                      <a:pt x="4930" y="6323"/>
                      <a:pt x="5038" y="6206"/>
                      <a:pt x="5138" y="6089"/>
                    </a:cubicBezTo>
                    <a:lnTo>
                      <a:pt x="5161" y="6062"/>
                    </a:lnTo>
                    <a:cubicBezTo>
                      <a:pt x="5282" y="5932"/>
                      <a:pt x="5359" y="5788"/>
                      <a:pt x="5435" y="5651"/>
                    </a:cubicBezTo>
                    <a:cubicBezTo>
                      <a:pt x="5526" y="5494"/>
                      <a:pt x="5572" y="5326"/>
                      <a:pt x="5616" y="5166"/>
                    </a:cubicBezTo>
                    <a:lnTo>
                      <a:pt x="5636" y="5096"/>
                    </a:lnTo>
                    <a:cubicBezTo>
                      <a:pt x="5696" y="4872"/>
                      <a:pt x="5756" y="4644"/>
                      <a:pt x="5763" y="4397"/>
                    </a:cubicBezTo>
                    <a:cubicBezTo>
                      <a:pt x="5766" y="4230"/>
                      <a:pt x="5770" y="4049"/>
                      <a:pt x="5743" y="3875"/>
                    </a:cubicBezTo>
                    <a:cubicBezTo>
                      <a:pt x="5740" y="3849"/>
                      <a:pt x="5736" y="3821"/>
                      <a:pt x="5730" y="3795"/>
                    </a:cubicBezTo>
                    <a:cubicBezTo>
                      <a:pt x="5716" y="3728"/>
                      <a:pt x="5700" y="3661"/>
                      <a:pt x="5683" y="3597"/>
                    </a:cubicBezTo>
                    <a:lnTo>
                      <a:pt x="5673" y="3565"/>
                    </a:lnTo>
                    <a:cubicBezTo>
                      <a:pt x="5669" y="3548"/>
                      <a:pt x="5663" y="3520"/>
                      <a:pt x="5646" y="3491"/>
                    </a:cubicBezTo>
                    <a:cubicBezTo>
                      <a:pt x="5636" y="3474"/>
                      <a:pt x="5626" y="3457"/>
                      <a:pt x="5616" y="3437"/>
                    </a:cubicBezTo>
                    <a:cubicBezTo>
                      <a:pt x="5583" y="3374"/>
                      <a:pt x="5546" y="3300"/>
                      <a:pt x="5482" y="3236"/>
                    </a:cubicBezTo>
                    <a:lnTo>
                      <a:pt x="5452" y="3203"/>
                    </a:lnTo>
                    <a:cubicBezTo>
                      <a:pt x="5405" y="3156"/>
                      <a:pt x="5359" y="3106"/>
                      <a:pt x="5302" y="3063"/>
                    </a:cubicBezTo>
                    <a:lnTo>
                      <a:pt x="5245" y="3019"/>
                    </a:lnTo>
                    <a:cubicBezTo>
                      <a:pt x="5107" y="2913"/>
                      <a:pt x="4932" y="2857"/>
                      <a:pt x="4757" y="2857"/>
                    </a:cubicBezTo>
                    <a:cubicBezTo>
                      <a:pt x="4655" y="2857"/>
                      <a:pt x="4554" y="2876"/>
                      <a:pt x="4459" y="2915"/>
                    </a:cubicBezTo>
                    <a:cubicBezTo>
                      <a:pt x="4155" y="3039"/>
                      <a:pt x="3950" y="3350"/>
                      <a:pt x="3960" y="3675"/>
                    </a:cubicBezTo>
                    <a:cubicBezTo>
                      <a:pt x="3947" y="3748"/>
                      <a:pt x="3950" y="3815"/>
                      <a:pt x="3954" y="3875"/>
                    </a:cubicBezTo>
                    <a:lnTo>
                      <a:pt x="3954" y="3939"/>
                    </a:lnTo>
                    <a:cubicBezTo>
                      <a:pt x="3954" y="3982"/>
                      <a:pt x="3964" y="4026"/>
                      <a:pt x="3970" y="4059"/>
                    </a:cubicBezTo>
                    <a:cubicBezTo>
                      <a:pt x="3974" y="4073"/>
                      <a:pt x="3977" y="4082"/>
                      <a:pt x="3977" y="4096"/>
                    </a:cubicBezTo>
                    <a:cubicBezTo>
                      <a:pt x="3987" y="4142"/>
                      <a:pt x="3990" y="4193"/>
                      <a:pt x="3994" y="4243"/>
                    </a:cubicBezTo>
                    <a:cubicBezTo>
                      <a:pt x="3984" y="4380"/>
                      <a:pt x="3957" y="4517"/>
                      <a:pt x="3934" y="4611"/>
                    </a:cubicBezTo>
                    <a:cubicBezTo>
                      <a:pt x="3917" y="4678"/>
                      <a:pt x="3890" y="4765"/>
                      <a:pt x="3854" y="4849"/>
                    </a:cubicBezTo>
                    <a:cubicBezTo>
                      <a:pt x="3826" y="4889"/>
                      <a:pt x="3797" y="4925"/>
                      <a:pt x="3763" y="4962"/>
                    </a:cubicBezTo>
                    <a:cubicBezTo>
                      <a:pt x="3760" y="4965"/>
                      <a:pt x="3760" y="4965"/>
                      <a:pt x="3760" y="4969"/>
                    </a:cubicBezTo>
                    <a:cubicBezTo>
                      <a:pt x="3716" y="4985"/>
                      <a:pt x="3680" y="4999"/>
                      <a:pt x="3649" y="5009"/>
                    </a:cubicBezTo>
                    <a:cubicBezTo>
                      <a:pt x="3559" y="5025"/>
                      <a:pt x="3485" y="5039"/>
                      <a:pt x="3412" y="5045"/>
                    </a:cubicBezTo>
                    <a:cubicBezTo>
                      <a:pt x="3395" y="5042"/>
                      <a:pt x="3375" y="5039"/>
                      <a:pt x="3355" y="5039"/>
                    </a:cubicBezTo>
                    <a:cubicBezTo>
                      <a:pt x="3301" y="5019"/>
                      <a:pt x="3244" y="4992"/>
                      <a:pt x="3181" y="4962"/>
                    </a:cubicBezTo>
                    <a:cubicBezTo>
                      <a:pt x="2964" y="4825"/>
                      <a:pt x="2740" y="4644"/>
                      <a:pt x="2485" y="4397"/>
                    </a:cubicBezTo>
                    <a:cubicBezTo>
                      <a:pt x="2402" y="4313"/>
                      <a:pt x="2335" y="4233"/>
                      <a:pt x="2275" y="4153"/>
                    </a:cubicBezTo>
                    <a:cubicBezTo>
                      <a:pt x="2218" y="4079"/>
                      <a:pt x="2168" y="4002"/>
                      <a:pt x="2114" y="3915"/>
                    </a:cubicBezTo>
                    <a:cubicBezTo>
                      <a:pt x="2037" y="3765"/>
                      <a:pt x="1971" y="3611"/>
                      <a:pt x="1920" y="3494"/>
                    </a:cubicBezTo>
                    <a:lnTo>
                      <a:pt x="1894" y="3430"/>
                    </a:lnTo>
                    <a:cubicBezTo>
                      <a:pt x="1840" y="3310"/>
                      <a:pt x="1793" y="3196"/>
                      <a:pt x="1753" y="3079"/>
                    </a:cubicBezTo>
                    <a:cubicBezTo>
                      <a:pt x="1743" y="3029"/>
                      <a:pt x="1739" y="2979"/>
                      <a:pt x="1736" y="2946"/>
                    </a:cubicBezTo>
                    <a:cubicBezTo>
                      <a:pt x="1747" y="2722"/>
                      <a:pt x="1770" y="2527"/>
                      <a:pt x="1803" y="2370"/>
                    </a:cubicBezTo>
                    <a:cubicBezTo>
                      <a:pt x="1830" y="2287"/>
                      <a:pt x="1860" y="2206"/>
                      <a:pt x="1897" y="2129"/>
                    </a:cubicBezTo>
                    <a:cubicBezTo>
                      <a:pt x="1957" y="2035"/>
                      <a:pt x="2028" y="1946"/>
                      <a:pt x="2097" y="1865"/>
                    </a:cubicBezTo>
                    <a:cubicBezTo>
                      <a:pt x="2211" y="1759"/>
                      <a:pt x="2309" y="1678"/>
                      <a:pt x="2395" y="1625"/>
                    </a:cubicBezTo>
                    <a:cubicBezTo>
                      <a:pt x="2465" y="1584"/>
                      <a:pt x="2525" y="1558"/>
                      <a:pt x="2585" y="1538"/>
                    </a:cubicBezTo>
                    <a:cubicBezTo>
                      <a:pt x="2683" y="1521"/>
                      <a:pt x="2783" y="1518"/>
                      <a:pt x="2874" y="1518"/>
                    </a:cubicBezTo>
                    <a:lnTo>
                      <a:pt x="3091" y="1521"/>
                    </a:lnTo>
                    <a:lnTo>
                      <a:pt x="3114" y="1518"/>
                    </a:lnTo>
                    <a:cubicBezTo>
                      <a:pt x="3252" y="1501"/>
                      <a:pt x="3372" y="1450"/>
                      <a:pt x="3482" y="1367"/>
                    </a:cubicBezTo>
                    <a:cubicBezTo>
                      <a:pt x="3639" y="1246"/>
                      <a:pt x="3743" y="1063"/>
                      <a:pt x="3769" y="862"/>
                    </a:cubicBezTo>
                    <a:cubicBezTo>
                      <a:pt x="3797" y="665"/>
                      <a:pt x="3740" y="461"/>
                      <a:pt x="3619" y="303"/>
                    </a:cubicBezTo>
                    <a:cubicBezTo>
                      <a:pt x="3519" y="169"/>
                      <a:pt x="3322" y="16"/>
                      <a:pt x="3098" y="9"/>
                    </a:cubicBezTo>
                    <a:cubicBezTo>
                      <a:pt x="2984" y="6"/>
                      <a:pt x="2866" y="2"/>
                      <a:pt x="2753" y="2"/>
                    </a:cubicBezTo>
                    <a:lnTo>
                      <a:pt x="2686" y="2"/>
                    </a:lnTo>
                    <a:cubicBezTo>
                      <a:pt x="2634" y="1"/>
                      <a:pt x="2582" y="0"/>
                      <a:pt x="2529"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grpSp>
        <p:grpSp>
          <p:nvGrpSpPr>
            <p:cNvPr id="635" name="Google Shape;635;p4"/>
            <p:cNvGrpSpPr/>
            <p:nvPr/>
          </p:nvGrpSpPr>
          <p:grpSpPr>
            <a:xfrm>
              <a:off x="7893963" y="4404297"/>
              <a:ext cx="288484" cy="322665"/>
              <a:chOff x="4791500" y="4541438"/>
              <a:chExt cx="163225" cy="182575"/>
            </a:xfrm>
          </p:grpSpPr>
          <p:sp>
            <p:nvSpPr>
              <p:cNvPr id="636" name="Google Shape;636;p4"/>
              <p:cNvSpPr/>
              <p:nvPr/>
            </p:nvSpPr>
            <p:spPr>
              <a:xfrm>
                <a:off x="4795950" y="4545838"/>
                <a:ext cx="154425" cy="173825"/>
              </a:xfrm>
              <a:custGeom>
                <a:avLst/>
                <a:gdLst/>
                <a:ahLst/>
                <a:cxnLst/>
                <a:rect l="l" t="t" r="r" b="b"/>
                <a:pathLst>
                  <a:path w="6177" h="6953" extrusionOk="0">
                    <a:moveTo>
                      <a:pt x="3438" y="1267"/>
                    </a:moveTo>
                    <a:cubicBezTo>
                      <a:pt x="3458" y="1271"/>
                      <a:pt x="3475" y="1275"/>
                      <a:pt x="3495" y="1275"/>
                    </a:cubicBezTo>
                    <a:cubicBezTo>
                      <a:pt x="3575" y="1288"/>
                      <a:pt x="3652" y="1301"/>
                      <a:pt x="3733" y="1315"/>
                    </a:cubicBezTo>
                    <a:cubicBezTo>
                      <a:pt x="3849" y="1338"/>
                      <a:pt x="3969" y="1358"/>
                      <a:pt x="4087" y="1381"/>
                    </a:cubicBezTo>
                    <a:cubicBezTo>
                      <a:pt x="4190" y="1408"/>
                      <a:pt x="4294" y="1442"/>
                      <a:pt x="4391" y="1482"/>
                    </a:cubicBezTo>
                    <a:cubicBezTo>
                      <a:pt x="4491" y="1545"/>
                      <a:pt x="4585" y="1619"/>
                      <a:pt x="4676" y="1699"/>
                    </a:cubicBezTo>
                    <a:cubicBezTo>
                      <a:pt x="4776" y="1796"/>
                      <a:pt x="4876" y="1897"/>
                      <a:pt x="4960" y="2007"/>
                    </a:cubicBezTo>
                    <a:cubicBezTo>
                      <a:pt x="4966" y="2027"/>
                      <a:pt x="4977" y="2044"/>
                      <a:pt x="4986" y="2064"/>
                    </a:cubicBezTo>
                    <a:cubicBezTo>
                      <a:pt x="4983" y="2124"/>
                      <a:pt x="4980" y="2184"/>
                      <a:pt x="4970" y="2244"/>
                    </a:cubicBezTo>
                    <a:lnTo>
                      <a:pt x="4963" y="2264"/>
                    </a:lnTo>
                    <a:cubicBezTo>
                      <a:pt x="4920" y="2338"/>
                      <a:pt x="4866" y="2408"/>
                      <a:pt x="4812" y="2479"/>
                    </a:cubicBezTo>
                    <a:lnTo>
                      <a:pt x="4792" y="2495"/>
                    </a:lnTo>
                    <a:cubicBezTo>
                      <a:pt x="4702" y="2542"/>
                      <a:pt x="4608" y="2582"/>
                      <a:pt x="4515" y="2615"/>
                    </a:cubicBezTo>
                    <a:cubicBezTo>
                      <a:pt x="4408" y="2642"/>
                      <a:pt x="4298" y="2652"/>
                      <a:pt x="4190" y="2666"/>
                    </a:cubicBezTo>
                    <a:cubicBezTo>
                      <a:pt x="4114" y="2675"/>
                      <a:pt x="4034" y="2686"/>
                      <a:pt x="3953" y="2692"/>
                    </a:cubicBezTo>
                    <a:cubicBezTo>
                      <a:pt x="3816" y="2692"/>
                      <a:pt x="3679" y="2679"/>
                      <a:pt x="3538" y="2666"/>
                    </a:cubicBezTo>
                    <a:cubicBezTo>
                      <a:pt x="3415" y="2652"/>
                      <a:pt x="3291" y="2639"/>
                      <a:pt x="3167" y="2615"/>
                    </a:cubicBezTo>
                    <a:cubicBezTo>
                      <a:pt x="3074" y="2589"/>
                      <a:pt x="2983" y="2562"/>
                      <a:pt x="2886" y="2552"/>
                    </a:cubicBezTo>
                    <a:cubicBezTo>
                      <a:pt x="2864" y="2549"/>
                      <a:pt x="2843" y="2548"/>
                      <a:pt x="2822" y="2548"/>
                    </a:cubicBezTo>
                    <a:cubicBezTo>
                      <a:pt x="2763" y="2548"/>
                      <a:pt x="2705" y="2557"/>
                      <a:pt x="2649" y="2572"/>
                    </a:cubicBezTo>
                    <a:cubicBezTo>
                      <a:pt x="2665" y="2539"/>
                      <a:pt x="2679" y="2508"/>
                      <a:pt x="2692" y="2475"/>
                    </a:cubicBezTo>
                    <a:cubicBezTo>
                      <a:pt x="2742" y="2385"/>
                      <a:pt x="2789" y="2294"/>
                      <a:pt x="2842" y="2204"/>
                    </a:cubicBezTo>
                    <a:cubicBezTo>
                      <a:pt x="2923" y="2070"/>
                      <a:pt x="3000" y="1940"/>
                      <a:pt x="3080" y="1809"/>
                    </a:cubicBezTo>
                    <a:cubicBezTo>
                      <a:pt x="3157" y="1689"/>
                      <a:pt x="3231" y="1572"/>
                      <a:pt x="3311" y="1459"/>
                    </a:cubicBezTo>
                    <a:cubicBezTo>
                      <a:pt x="3355" y="1395"/>
                      <a:pt x="3395" y="1331"/>
                      <a:pt x="3438" y="1267"/>
                    </a:cubicBezTo>
                    <a:close/>
                    <a:moveTo>
                      <a:pt x="2228" y="3492"/>
                    </a:moveTo>
                    <a:cubicBezTo>
                      <a:pt x="2284" y="3609"/>
                      <a:pt x="2358" y="3675"/>
                      <a:pt x="2458" y="3759"/>
                    </a:cubicBezTo>
                    <a:lnTo>
                      <a:pt x="2461" y="3763"/>
                    </a:lnTo>
                    <a:cubicBezTo>
                      <a:pt x="2509" y="3796"/>
                      <a:pt x="2562" y="3826"/>
                      <a:pt x="2612" y="3853"/>
                    </a:cubicBezTo>
                    <a:cubicBezTo>
                      <a:pt x="2659" y="3879"/>
                      <a:pt x="2702" y="3907"/>
                      <a:pt x="2749" y="3933"/>
                    </a:cubicBezTo>
                    <a:cubicBezTo>
                      <a:pt x="2839" y="3984"/>
                      <a:pt x="2936" y="4037"/>
                      <a:pt x="3023" y="4097"/>
                    </a:cubicBezTo>
                    <a:cubicBezTo>
                      <a:pt x="3100" y="4147"/>
                      <a:pt x="3171" y="4204"/>
                      <a:pt x="3237" y="4261"/>
                    </a:cubicBezTo>
                    <a:cubicBezTo>
                      <a:pt x="3298" y="4321"/>
                      <a:pt x="3358" y="4385"/>
                      <a:pt x="3408" y="4452"/>
                    </a:cubicBezTo>
                    <a:cubicBezTo>
                      <a:pt x="3438" y="4509"/>
                      <a:pt x="3465" y="4572"/>
                      <a:pt x="3488" y="4635"/>
                    </a:cubicBezTo>
                    <a:cubicBezTo>
                      <a:pt x="3508" y="4709"/>
                      <a:pt x="3522" y="4786"/>
                      <a:pt x="3528" y="4863"/>
                    </a:cubicBezTo>
                    <a:cubicBezTo>
                      <a:pt x="3528" y="4900"/>
                      <a:pt x="3522" y="4933"/>
                      <a:pt x="3518" y="4967"/>
                    </a:cubicBezTo>
                    <a:cubicBezTo>
                      <a:pt x="3501" y="5020"/>
                      <a:pt x="3485" y="5074"/>
                      <a:pt x="3461" y="5128"/>
                    </a:cubicBezTo>
                    <a:cubicBezTo>
                      <a:pt x="3438" y="5168"/>
                      <a:pt x="3412" y="5208"/>
                      <a:pt x="3384" y="5244"/>
                    </a:cubicBezTo>
                    <a:cubicBezTo>
                      <a:pt x="3321" y="5301"/>
                      <a:pt x="3251" y="5355"/>
                      <a:pt x="3180" y="5401"/>
                    </a:cubicBezTo>
                    <a:cubicBezTo>
                      <a:pt x="3060" y="5472"/>
                      <a:pt x="2930" y="5525"/>
                      <a:pt x="2796" y="5572"/>
                    </a:cubicBezTo>
                    <a:cubicBezTo>
                      <a:pt x="2759" y="5582"/>
                      <a:pt x="2719" y="5592"/>
                      <a:pt x="2679" y="5599"/>
                    </a:cubicBezTo>
                    <a:cubicBezTo>
                      <a:pt x="2669" y="5599"/>
                      <a:pt x="2662" y="5595"/>
                      <a:pt x="2655" y="5595"/>
                    </a:cubicBezTo>
                    <a:cubicBezTo>
                      <a:pt x="2585" y="5575"/>
                      <a:pt x="2518" y="5555"/>
                      <a:pt x="2452" y="5535"/>
                    </a:cubicBezTo>
                    <a:cubicBezTo>
                      <a:pt x="2324" y="5495"/>
                      <a:pt x="2197" y="5458"/>
                      <a:pt x="2077" y="5404"/>
                    </a:cubicBezTo>
                    <a:cubicBezTo>
                      <a:pt x="1963" y="5341"/>
                      <a:pt x="1850" y="5274"/>
                      <a:pt x="1739" y="5204"/>
                    </a:cubicBezTo>
                    <a:cubicBezTo>
                      <a:pt x="1679" y="5168"/>
                      <a:pt x="1618" y="5123"/>
                      <a:pt x="1558" y="5087"/>
                    </a:cubicBezTo>
                    <a:cubicBezTo>
                      <a:pt x="1538" y="5077"/>
                      <a:pt x="1515" y="5063"/>
                      <a:pt x="1495" y="5050"/>
                    </a:cubicBezTo>
                    <a:cubicBezTo>
                      <a:pt x="1572" y="4873"/>
                      <a:pt x="1649" y="4696"/>
                      <a:pt x="1729" y="4518"/>
                    </a:cubicBezTo>
                    <a:cubicBezTo>
                      <a:pt x="1882" y="4171"/>
                      <a:pt x="2057" y="3833"/>
                      <a:pt x="2228" y="3492"/>
                    </a:cubicBezTo>
                    <a:close/>
                    <a:moveTo>
                      <a:pt x="3314" y="0"/>
                    </a:moveTo>
                    <a:cubicBezTo>
                      <a:pt x="3231" y="3"/>
                      <a:pt x="3151" y="3"/>
                      <a:pt x="3070" y="23"/>
                    </a:cubicBezTo>
                    <a:cubicBezTo>
                      <a:pt x="2997" y="40"/>
                      <a:pt x="2926" y="63"/>
                      <a:pt x="2859" y="87"/>
                    </a:cubicBezTo>
                    <a:cubicBezTo>
                      <a:pt x="2719" y="134"/>
                      <a:pt x="2589" y="224"/>
                      <a:pt x="2488" y="332"/>
                    </a:cubicBezTo>
                    <a:cubicBezTo>
                      <a:pt x="2381" y="445"/>
                      <a:pt x="2284" y="552"/>
                      <a:pt x="2204" y="686"/>
                    </a:cubicBezTo>
                    <a:cubicBezTo>
                      <a:pt x="2110" y="849"/>
                      <a:pt x="2023" y="1014"/>
                      <a:pt x="1933" y="1181"/>
                    </a:cubicBezTo>
                    <a:cubicBezTo>
                      <a:pt x="1726" y="1568"/>
                      <a:pt x="1518" y="1963"/>
                      <a:pt x="1361" y="2378"/>
                    </a:cubicBezTo>
                    <a:cubicBezTo>
                      <a:pt x="1291" y="2569"/>
                      <a:pt x="1228" y="2766"/>
                      <a:pt x="1144" y="2953"/>
                    </a:cubicBezTo>
                    <a:cubicBezTo>
                      <a:pt x="1053" y="3154"/>
                      <a:pt x="963" y="3354"/>
                      <a:pt x="870" y="3555"/>
                    </a:cubicBezTo>
                    <a:cubicBezTo>
                      <a:pt x="585" y="4180"/>
                      <a:pt x="325" y="4816"/>
                      <a:pt x="56" y="5449"/>
                    </a:cubicBezTo>
                    <a:cubicBezTo>
                      <a:pt x="0" y="5585"/>
                      <a:pt x="16" y="5759"/>
                      <a:pt x="76" y="5890"/>
                    </a:cubicBezTo>
                    <a:cubicBezTo>
                      <a:pt x="141" y="6031"/>
                      <a:pt x="264" y="6144"/>
                      <a:pt x="411" y="6197"/>
                    </a:cubicBezTo>
                    <a:cubicBezTo>
                      <a:pt x="473" y="6220"/>
                      <a:pt x="539" y="6231"/>
                      <a:pt x="605" y="6231"/>
                    </a:cubicBezTo>
                    <a:cubicBezTo>
                      <a:pt x="657" y="6231"/>
                      <a:pt x="709" y="6224"/>
                      <a:pt x="759" y="6211"/>
                    </a:cubicBezTo>
                    <a:cubicBezTo>
                      <a:pt x="783" y="6227"/>
                      <a:pt x="809" y="6244"/>
                      <a:pt x="836" y="6264"/>
                    </a:cubicBezTo>
                    <a:cubicBezTo>
                      <a:pt x="916" y="6318"/>
                      <a:pt x="1000" y="6368"/>
                      <a:pt x="1084" y="6418"/>
                    </a:cubicBezTo>
                    <a:cubicBezTo>
                      <a:pt x="1164" y="6468"/>
                      <a:pt x="1248" y="6515"/>
                      <a:pt x="1331" y="6562"/>
                    </a:cubicBezTo>
                    <a:cubicBezTo>
                      <a:pt x="1465" y="6639"/>
                      <a:pt x="1602" y="6706"/>
                      <a:pt x="1749" y="6753"/>
                    </a:cubicBezTo>
                    <a:cubicBezTo>
                      <a:pt x="1799" y="6769"/>
                      <a:pt x="1846" y="6786"/>
                      <a:pt x="1896" y="6799"/>
                    </a:cubicBezTo>
                    <a:cubicBezTo>
                      <a:pt x="1990" y="6826"/>
                      <a:pt x="2083" y="6856"/>
                      <a:pt x="2180" y="6880"/>
                    </a:cubicBezTo>
                    <a:cubicBezTo>
                      <a:pt x="2274" y="6900"/>
                      <a:pt x="2368" y="6923"/>
                      <a:pt x="2464" y="6940"/>
                    </a:cubicBezTo>
                    <a:cubicBezTo>
                      <a:pt x="2517" y="6949"/>
                      <a:pt x="2569" y="6953"/>
                      <a:pt x="2620" y="6953"/>
                    </a:cubicBezTo>
                    <a:cubicBezTo>
                      <a:pt x="2678" y="6953"/>
                      <a:pt x="2736" y="6949"/>
                      <a:pt x="2796" y="6943"/>
                    </a:cubicBezTo>
                    <a:cubicBezTo>
                      <a:pt x="2940" y="6937"/>
                      <a:pt x="3070" y="6886"/>
                      <a:pt x="3207" y="6843"/>
                    </a:cubicBezTo>
                    <a:cubicBezTo>
                      <a:pt x="3291" y="6816"/>
                      <a:pt x="3375" y="6779"/>
                      <a:pt x="3455" y="6742"/>
                    </a:cubicBezTo>
                    <a:cubicBezTo>
                      <a:pt x="3679" y="6639"/>
                      <a:pt x="3889" y="6508"/>
                      <a:pt x="4083" y="6355"/>
                    </a:cubicBezTo>
                    <a:cubicBezTo>
                      <a:pt x="4124" y="6321"/>
                      <a:pt x="4160" y="6287"/>
                      <a:pt x="4197" y="6254"/>
                    </a:cubicBezTo>
                    <a:cubicBezTo>
                      <a:pt x="4324" y="6127"/>
                      <a:pt x="4438" y="5994"/>
                      <a:pt x="4522" y="5836"/>
                    </a:cubicBezTo>
                    <a:cubicBezTo>
                      <a:pt x="4585" y="5719"/>
                      <a:pt x="4639" y="5605"/>
                      <a:pt x="4682" y="5478"/>
                    </a:cubicBezTo>
                    <a:cubicBezTo>
                      <a:pt x="4716" y="5384"/>
                      <a:pt x="4732" y="5284"/>
                      <a:pt x="4749" y="5188"/>
                    </a:cubicBezTo>
                    <a:cubicBezTo>
                      <a:pt x="4786" y="5007"/>
                      <a:pt x="4789" y="4827"/>
                      <a:pt x="4762" y="4642"/>
                    </a:cubicBezTo>
                    <a:cubicBezTo>
                      <a:pt x="4749" y="4546"/>
                      <a:pt x="4732" y="4452"/>
                      <a:pt x="4709" y="4358"/>
                    </a:cubicBezTo>
                    <a:cubicBezTo>
                      <a:pt x="4669" y="4211"/>
                      <a:pt x="4616" y="4074"/>
                      <a:pt x="4551" y="3940"/>
                    </a:cubicBezTo>
                    <a:cubicBezTo>
                      <a:pt x="4535" y="3910"/>
                      <a:pt x="4518" y="3879"/>
                      <a:pt x="4502" y="3850"/>
                    </a:cubicBezTo>
                    <a:cubicBezTo>
                      <a:pt x="4565" y="3839"/>
                      <a:pt x="4628" y="3830"/>
                      <a:pt x="4692" y="3816"/>
                    </a:cubicBezTo>
                    <a:cubicBezTo>
                      <a:pt x="4883" y="3783"/>
                      <a:pt x="5060" y="3703"/>
                      <a:pt x="5234" y="3623"/>
                    </a:cubicBezTo>
                    <a:cubicBezTo>
                      <a:pt x="5378" y="3558"/>
                      <a:pt x="5522" y="3475"/>
                      <a:pt x="5632" y="3354"/>
                    </a:cubicBezTo>
                    <a:cubicBezTo>
                      <a:pt x="5699" y="3281"/>
                      <a:pt x="5766" y="3208"/>
                      <a:pt x="5826" y="3127"/>
                    </a:cubicBezTo>
                    <a:cubicBezTo>
                      <a:pt x="5936" y="2980"/>
                      <a:pt x="6040" y="2823"/>
                      <a:pt x="6100" y="2649"/>
                    </a:cubicBezTo>
                    <a:cubicBezTo>
                      <a:pt x="6137" y="2539"/>
                      <a:pt x="6161" y="2414"/>
                      <a:pt x="6167" y="2298"/>
                    </a:cubicBezTo>
                    <a:cubicBezTo>
                      <a:pt x="6177" y="2161"/>
                      <a:pt x="6174" y="2027"/>
                      <a:pt x="6164" y="1886"/>
                    </a:cubicBezTo>
                    <a:cubicBezTo>
                      <a:pt x="6161" y="1860"/>
                      <a:pt x="6157" y="1833"/>
                      <a:pt x="6150" y="1806"/>
                    </a:cubicBezTo>
                    <a:cubicBezTo>
                      <a:pt x="6133" y="1739"/>
                      <a:pt x="6110" y="1672"/>
                      <a:pt x="6087" y="1609"/>
                    </a:cubicBezTo>
                    <a:cubicBezTo>
                      <a:pt x="6067" y="1556"/>
                      <a:pt x="6040" y="1508"/>
                      <a:pt x="6013" y="1459"/>
                    </a:cubicBezTo>
                    <a:cubicBezTo>
                      <a:pt x="5940" y="1338"/>
                      <a:pt x="5860" y="1224"/>
                      <a:pt x="5769" y="1117"/>
                    </a:cubicBezTo>
                    <a:cubicBezTo>
                      <a:pt x="5709" y="1047"/>
                      <a:pt x="5642" y="987"/>
                      <a:pt x="5575" y="923"/>
                    </a:cubicBezTo>
                    <a:cubicBezTo>
                      <a:pt x="5474" y="823"/>
                      <a:pt x="5368" y="729"/>
                      <a:pt x="5258" y="639"/>
                    </a:cubicBezTo>
                    <a:cubicBezTo>
                      <a:pt x="5241" y="625"/>
                      <a:pt x="5224" y="613"/>
                      <a:pt x="5207" y="599"/>
                    </a:cubicBezTo>
                    <a:cubicBezTo>
                      <a:pt x="5153" y="556"/>
                      <a:pt x="5104" y="515"/>
                      <a:pt x="5047" y="482"/>
                    </a:cubicBezTo>
                    <a:cubicBezTo>
                      <a:pt x="4846" y="361"/>
                      <a:pt x="4636" y="275"/>
                      <a:pt x="4408" y="214"/>
                    </a:cubicBezTo>
                    <a:cubicBezTo>
                      <a:pt x="4170" y="154"/>
                      <a:pt x="3929" y="107"/>
                      <a:pt x="3692" y="57"/>
                    </a:cubicBezTo>
                    <a:cubicBezTo>
                      <a:pt x="3602" y="37"/>
                      <a:pt x="3515" y="23"/>
                      <a:pt x="3428" y="7"/>
                    </a:cubicBezTo>
                    <a:cubicBezTo>
                      <a:pt x="3387" y="0"/>
                      <a:pt x="3351" y="0"/>
                      <a:pt x="3314" y="0"/>
                    </a:cubicBezTo>
                    <a:close/>
                  </a:path>
                </a:pathLst>
              </a:custGeom>
              <a:solidFill>
                <a:srgbClr val="FCB7E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37" name="Google Shape;637;p4"/>
              <p:cNvSpPr/>
              <p:nvPr/>
            </p:nvSpPr>
            <p:spPr>
              <a:xfrm>
                <a:off x="4791500" y="4541438"/>
                <a:ext cx="163225" cy="182575"/>
              </a:xfrm>
              <a:custGeom>
                <a:avLst/>
                <a:gdLst/>
                <a:ahLst/>
                <a:cxnLst/>
                <a:rect l="l" t="t" r="r" b="b"/>
                <a:pathLst>
                  <a:path w="6529" h="7303" extrusionOk="0">
                    <a:moveTo>
                      <a:pt x="3700" y="1635"/>
                    </a:moveTo>
                    <a:lnTo>
                      <a:pt x="3880" y="1664"/>
                    </a:lnTo>
                    <a:cubicBezTo>
                      <a:pt x="3997" y="1684"/>
                      <a:pt x="4111" y="1708"/>
                      <a:pt x="4221" y="1728"/>
                    </a:cubicBezTo>
                    <a:cubicBezTo>
                      <a:pt x="4325" y="1755"/>
                      <a:pt x="4412" y="1781"/>
                      <a:pt x="4489" y="1815"/>
                    </a:cubicBezTo>
                    <a:cubicBezTo>
                      <a:pt x="4582" y="1875"/>
                      <a:pt x="4669" y="1945"/>
                      <a:pt x="4733" y="2005"/>
                    </a:cubicBezTo>
                    <a:cubicBezTo>
                      <a:pt x="4817" y="2082"/>
                      <a:pt x="4907" y="2173"/>
                      <a:pt x="4987" y="2277"/>
                    </a:cubicBezTo>
                    <a:cubicBezTo>
                      <a:pt x="4984" y="2310"/>
                      <a:pt x="4981" y="2340"/>
                      <a:pt x="4977" y="2374"/>
                    </a:cubicBezTo>
                    <a:cubicBezTo>
                      <a:pt x="4947" y="2424"/>
                      <a:pt x="4907" y="2474"/>
                      <a:pt x="4867" y="2527"/>
                    </a:cubicBezTo>
                    <a:cubicBezTo>
                      <a:pt x="4797" y="2561"/>
                      <a:pt x="4723" y="2595"/>
                      <a:pt x="4643" y="2624"/>
                    </a:cubicBezTo>
                    <a:cubicBezTo>
                      <a:pt x="4566" y="2641"/>
                      <a:pt x="4489" y="2651"/>
                      <a:pt x="4405" y="2661"/>
                    </a:cubicBezTo>
                    <a:lnTo>
                      <a:pt x="4348" y="2668"/>
                    </a:lnTo>
                    <a:cubicBezTo>
                      <a:pt x="4272" y="2678"/>
                      <a:pt x="4195" y="2684"/>
                      <a:pt x="4131" y="2691"/>
                    </a:cubicBezTo>
                    <a:cubicBezTo>
                      <a:pt x="3991" y="2691"/>
                      <a:pt x="3854" y="2678"/>
                      <a:pt x="3736" y="2668"/>
                    </a:cubicBezTo>
                    <a:cubicBezTo>
                      <a:pt x="3596" y="2655"/>
                      <a:pt x="3485" y="2638"/>
                      <a:pt x="3385" y="2621"/>
                    </a:cubicBezTo>
                    <a:lnTo>
                      <a:pt x="3375" y="2618"/>
                    </a:lnTo>
                    <a:cubicBezTo>
                      <a:pt x="3295" y="2595"/>
                      <a:pt x="3215" y="2570"/>
                      <a:pt x="3121" y="2558"/>
                    </a:cubicBezTo>
                    <a:cubicBezTo>
                      <a:pt x="3138" y="2527"/>
                      <a:pt x="3155" y="2497"/>
                      <a:pt x="3171" y="2470"/>
                    </a:cubicBezTo>
                    <a:cubicBezTo>
                      <a:pt x="3252" y="2337"/>
                      <a:pt x="3329" y="2206"/>
                      <a:pt x="3409" y="2079"/>
                    </a:cubicBezTo>
                    <a:cubicBezTo>
                      <a:pt x="3482" y="1962"/>
                      <a:pt x="3556" y="1845"/>
                      <a:pt x="3633" y="1735"/>
                    </a:cubicBezTo>
                    <a:lnTo>
                      <a:pt x="3700" y="1635"/>
                    </a:lnTo>
                    <a:close/>
                    <a:moveTo>
                      <a:pt x="3536" y="1253"/>
                    </a:moveTo>
                    <a:lnTo>
                      <a:pt x="3345" y="1534"/>
                    </a:lnTo>
                    <a:cubicBezTo>
                      <a:pt x="3261" y="1651"/>
                      <a:pt x="3184" y="1772"/>
                      <a:pt x="3111" y="1892"/>
                    </a:cubicBezTo>
                    <a:cubicBezTo>
                      <a:pt x="3028" y="2022"/>
                      <a:pt x="2951" y="2156"/>
                      <a:pt x="2870" y="2289"/>
                    </a:cubicBezTo>
                    <a:cubicBezTo>
                      <a:pt x="2817" y="2380"/>
                      <a:pt x="2770" y="2470"/>
                      <a:pt x="2719" y="2561"/>
                    </a:cubicBezTo>
                    <a:lnTo>
                      <a:pt x="2509" y="3019"/>
                    </a:lnTo>
                    <a:lnTo>
                      <a:pt x="2874" y="2919"/>
                    </a:lnTo>
                    <a:cubicBezTo>
                      <a:pt x="2916" y="2906"/>
                      <a:pt x="2960" y="2899"/>
                      <a:pt x="3003" y="2899"/>
                    </a:cubicBezTo>
                    <a:cubicBezTo>
                      <a:pt x="3018" y="2899"/>
                      <a:pt x="3033" y="2900"/>
                      <a:pt x="3048" y="2902"/>
                    </a:cubicBezTo>
                    <a:cubicBezTo>
                      <a:pt x="3121" y="2908"/>
                      <a:pt x="3195" y="2932"/>
                      <a:pt x="3275" y="2956"/>
                    </a:cubicBezTo>
                    <a:lnTo>
                      <a:pt x="3312" y="2965"/>
                    </a:lnTo>
                    <a:cubicBezTo>
                      <a:pt x="3425" y="2985"/>
                      <a:pt x="3549" y="3002"/>
                      <a:pt x="3700" y="3016"/>
                    </a:cubicBezTo>
                    <a:cubicBezTo>
                      <a:pt x="3823" y="3029"/>
                      <a:pt x="3967" y="3042"/>
                      <a:pt x="4131" y="3042"/>
                    </a:cubicBezTo>
                    <a:lnTo>
                      <a:pt x="4144" y="3042"/>
                    </a:lnTo>
                    <a:cubicBezTo>
                      <a:pt x="4228" y="3036"/>
                      <a:pt x="4308" y="3029"/>
                      <a:pt x="4392" y="3016"/>
                    </a:cubicBezTo>
                    <a:lnTo>
                      <a:pt x="4452" y="3009"/>
                    </a:lnTo>
                    <a:cubicBezTo>
                      <a:pt x="4542" y="2999"/>
                      <a:pt x="4636" y="2985"/>
                      <a:pt x="4729" y="2965"/>
                    </a:cubicBezTo>
                    <a:lnTo>
                      <a:pt x="4753" y="2959"/>
                    </a:lnTo>
                    <a:cubicBezTo>
                      <a:pt x="4860" y="2919"/>
                      <a:pt x="4961" y="2875"/>
                      <a:pt x="5050" y="2828"/>
                    </a:cubicBezTo>
                    <a:lnTo>
                      <a:pt x="5124" y="2765"/>
                    </a:lnTo>
                    <a:cubicBezTo>
                      <a:pt x="5188" y="2688"/>
                      <a:pt x="5245" y="2607"/>
                      <a:pt x="5291" y="2534"/>
                    </a:cubicBezTo>
                    <a:lnTo>
                      <a:pt x="5322" y="2447"/>
                    </a:lnTo>
                    <a:cubicBezTo>
                      <a:pt x="5331" y="2380"/>
                      <a:pt x="5339" y="2310"/>
                      <a:pt x="5339" y="2243"/>
                    </a:cubicBezTo>
                    <a:lnTo>
                      <a:pt x="5339" y="2226"/>
                    </a:lnTo>
                    <a:lnTo>
                      <a:pt x="5322" y="2166"/>
                    </a:lnTo>
                    <a:cubicBezTo>
                      <a:pt x="5311" y="2143"/>
                      <a:pt x="5302" y="2123"/>
                      <a:pt x="5291" y="2102"/>
                    </a:cubicBezTo>
                    <a:lnTo>
                      <a:pt x="5278" y="2079"/>
                    </a:lnTo>
                    <a:cubicBezTo>
                      <a:pt x="5181" y="1948"/>
                      <a:pt x="5070" y="1838"/>
                      <a:pt x="4974" y="1748"/>
                    </a:cubicBezTo>
                    <a:lnTo>
                      <a:pt x="4967" y="1741"/>
                    </a:lnTo>
                    <a:cubicBezTo>
                      <a:pt x="4890" y="1675"/>
                      <a:pt x="4783" y="1584"/>
                      <a:pt x="4663" y="1511"/>
                    </a:cubicBezTo>
                    <a:lnTo>
                      <a:pt x="4639" y="1497"/>
                    </a:lnTo>
                    <a:cubicBezTo>
                      <a:pt x="4539" y="1454"/>
                      <a:pt x="4436" y="1420"/>
                      <a:pt x="4298" y="1387"/>
                    </a:cubicBezTo>
                    <a:cubicBezTo>
                      <a:pt x="4181" y="1363"/>
                      <a:pt x="4061" y="1340"/>
                      <a:pt x="3944" y="1320"/>
                    </a:cubicBezTo>
                    <a:cubicBezTo>
                      <a:pt x="3860" y="1303"/>
                      <a:pt x="3780" y="1290"/>
                      <a:pt x="3696" y="1277"/>
                    </a:cubicBezTo>
                    <a:lnTo>
                      <a:pt x="3536" y="1253"/>
                    </a:lnTo>
                    <a:close/>
                    <a:moveTo>
                      <a:pt x="2439" y="3995"/>
                    </a:moveTo>
                    <a:cubicBezTo>
                      <a:pt x="2466" y="4022"/>
                      <a:pt x="2496" y="4046"/>
                      <a:pt x="2526" y="4069"/>
                    </a:cubicBezTo>
                    <a:lnTo>
                      <a:pt x="2529" y="4072"/>
                    </a:lnTo>
                    <a:cubicBezTo>
                      <a:pt x="2576" y="4109"/>
                      <a:pt x="2622" y="4136"/>
                      <a:pt x="2662" y="4160"/>
                    </a:cubicBezTo>
                    <a:lnTo>
                      <a:pt x="2703" y="4183"/>
                    </a:lnTo>
                    <a:cubicBezTo>
                      <a:pt x="2747" y="4209"/>
                      <a:pt x="2793" y="4236"/>
                      <a:pt x="2840" y="4260"/>
                    </a:cubicBezTo>
                    <a:lnTo>
                      <a:pt x="2880" y="4287"/>
                    </a:lnTo>
                    <a:cubicBezTo>
                      <a:pt x="2957" y="4327"/>
                      <a:pt x="3034" y="4370"/>
                      <a:pt x="3104" y="4417"/>
                    </a:cubicBezTo>
                    <a:cubicBezTo>
                      <a:pt x="3168" y="4461"/>
                      <a:pt x="3232" y="4510"/>
                      <a:pt x="3292" y="4564"/>
                    </a:cubicBezTo>
                    <a:cubicBezTo>
                      <a:pt x="3352" y="4621"/>
                      <a:pt x="3399" y="4671"/>
                      <a:pt x="3439" y="4722"/>
                    </a:cubicBezTo>
                    <a:cubicBezTo>
                      <a:pt x="3459" y="4765"/>
                      <a:pt x="3479" y="4808"/>
                      <a:pt x="3499" y="4862"/>
                    </a:cubicBezTo>
                    <a:cubicBezTo>
                      <a:pt x="3512" y="4925"/>
                      <a:pt x="3522" y="4986"/>
                      <a:pt x="3533" y="5043"/>
                    </a:cubicBezTo>
                    <a:cubicBezTo>
                      <a:pt x="3529" y="5063"/>
                      <a:pt x="3525" y="5083"/>
                      <a:pt x="3522" y="5106"/>
                    </a:cubicBezTo>
                    <a:cubicBezTo>
                      <a:pt x="3512" y="5146"/>
                      <a:pt x="3499" y="5186"/>
                      <a:pt x="3482" y="5223"/>
                    </a:cubicBezTo>
                    <a:cubicBezTo>
                      <a:pt x="3465" y="5250"/>
                      <a:pt x="3449" y="5276"/>
                      <a:pt x="3429" y="5299"/>
                    </a:cubicBezTo>
                    <a:cubicBezTo>
                      <a:pt x="3385" y="5344"/>
                      <a:pt x="3332" y="5384"/>
                      <a:pt x="3275" y="5424"/>
                    </a:cubicBezTo>
                    <a:cubicBezTo>
                      <a:pt x="3171" y="5480"/>
                      <a:pt x="3054" y="5534"/>
                      <a:pt x="2931" y="5577"/>
                    </a:cubicBezTo>
                    <a:cubicBezTo>
                      <a:pt x="2903" y="5584"/>
                      <a:pt x="2880" y="5591"/>
                      <a:pt x="2854" y="5594"/>
                    </a:cubicBezTo>
                    <a:cubicBezTo>
                      <a:pt x="2810" y="5580"/>
                      <a:pt x="2767" y="5568"/>
                      <a:pt x="2723" y="5554"/>
                    </a:cubicBezTo>
                    <a:lnTo>
                      <a:pt x="2642" y="5531"/>
                    </a:lnTo>
                    <a:cubicBezTo>
                      <a:pt x="2532" y="5497"/>
                      <a:pt x="2426" y="5464"/>
                      <a:pt x="2338" y="5427"/>
                    </a:cubicBezTo>
                    <a:cubicBezTo>
                      <a:pt x="2228" y="5364"/>
                      <a:pt x="2121" y="5296"/>
                      <a:pt x="2011" y="5230"/>
                    </a:cubicBezTo>
                    <a:lnTo>
                      <a:pt x="1944" y="5186"/>
                    </a:lnTo>
                    <a:cubicBezTo>
                      <a:pt x="1927" y="5176"/>
                      <a:pt x="1910" y="5166"/>
                      <a:pt x="1897" y="5156"/>
                    </a:cubicBezTo>
                    <a:cubicBezTo>
                      <a:pt x="1954" y="5026"/>
                      <a:pt x="2011" y="4895"/>
                      <a:pt x="2068" y="4768"/>
                    </a:cubicBezTo>
                    <a:cubicBezTo>
                      <a:pt x="2181" y="4507"/>
                      <a:pt x="2309" y="4250"/>
                      <a:pt x="2439" y="3995"/>
                    </a:cubicBezTo>
                    <a:close/>
                    <a:moveTo>
                      <a:pt x="2409" y="3273"/>
                    </a:moveTo>
                    <a:lnTo>
                      <a:pt x="2228" y="3631"/>
                    </a:lnTo>
                    <a:cubicBezTo>
                      <a:pt x="2064" y="3952"/>
                      <a:pt x="1894" y="4287"/>
                      <a:pt x="1747" y="4624"/>
                    </a:cubicBezTo>
                    <a:cubicBezTo>
                      <a:pt x="1666" y="4802"/>
                      <a:pt x="1589" y="4978"/>
                      <a:pt x="1512" y="5156"/>
                    </a:cubicBezTo>
                    <a:lnTo>
                      <a:pt x="1449" y="5299"/>
                    </a:lnTo>
                    <a:lnTo>
                      <a:pt x="1646" y="5417"/>
                    </a:lnTo>
                    <a:cubicBezTo>
                      <a:pt x="1683" y="5437"/>
                      <a:pt x="1716" y="5460"/>
                      <a:pt x="1753" y="5480"/>
                    </a:cubicBezTo>
                    <a:lnTo>
                      <a:pt x="1827" y="5531"/>
                    </a:lnTo>
                    <a:cubicBezTo>
                      <a:pt x="1937" y="5600"/>
                      <a:pt x="2051" y="5668"/>
                      <a:pt x="2181" y="5741"/>
                    </a:cubicBezTo>
                    <a:cubicBezTo>
                      <a:pt x="2301" y="5795"/>
                      <a:pt x="2422" y="5832"/>
                      <a:pt x="2542" y="5869"/>
                    </a:cubicBezTo>
                    <a:lnTo>
                      <a:pt x="2619" y="5892"/>
                    </a:lnTo>
                    <a:cubicBezTo>
                      <a:pt x="2673" y="5909"/>
                      <a:pt x="2730" y="5926"/>
                      <a:pt x="2787" y="5942"/>
                    </a:cubicBezTo>
                    <a:lnTo>
                      <a:pt x="2863" y="5952"/>
                    </a:lnTo>
                    <a:lnTo>
                      <a:pt x="2887" y="5946"/>
                    </a:lnTo>
                    <a:cubicBezTo>
                      <a:pt x="2931" y="5938"/>
                      <a:pt x="2977" y="5929"/>
                      <a:pt x="3034" y="5912"/>
                    </a:cubicBezTo>
                    <a:cubicBezTo>
                      <a:pt x="3188" y="5858"/>
                      <a:pt x="3325" y="5798"/>
                      <a:pt x="3459" y="5721"/>
                    </a:cubicBezTo>
                    <a:cubicBezTo>
                      <a:pt x="3549" y="5661"/>
                      <a:pt x="3619" y="5605"/>
                      <a:pt x="3679" y="5548"/>
                    </a:cubicBezTo>
                    <a:lnTo>
                      <a:pt x="3700" y="5527"/>
                    </a:lnTo>
                    <a:cubicBezTo>
                      <a:pt x="3733" y="5484"/>
                      <a:pt x="3763" y="5440"/>
                      <a:pt x="3790" y="5393"/>
                    </a:cubicBezTo>
                    <a:lnTo>
                      <a:pt x="3803" y="5370"/>
                    </a:lnTo>
                    <a:cubicBezTo>
                      <a:pt x="3826" y="5310"/>
                      <a:pt x="3846" y="5253"/>
                      <a:pt x="3863" y="5190"/>
                    </a:cubicBezTo>
                    <a:lnTo>
                      <a:pt x="3870" y="5169"/>
                    </a:lnTo>
                    <a:cubicBezTo>
                      <a:pt x="3874" y="5129"/>
                      <a:pt x="3880" y="5092"/>
                      <a:pt x="3883" y="5052"/>
                    </a:cubicBezTo>
                    <a:lnTo>
                      <a:pt x="3883" y="5035"/>
                    </a:lnTo>
                    <a:lnTo>
                      <a:pt x="3883" y="5019"/>
                    </a:lnTo>
                    <a:cubicBezTo>
                      <a:pt x="3874" y="4942"/>
                      <a:pt x="3860" y="4858"/>
                      <a:pt x="3840" y="4771"/>
                    </a:cubicBezTo>
                    <a:lnTo>
                      <a:pt x="3834" y="4748"/>
                    </a:lnTo>
                    <a:cubicBezTo>
                      <a:pt x="3803" y="4674"/>
                      <a:pt x="3773" y="4608"/>
                      <a:pt x="3743" y="4544"/>
                    </a:cubicBezTo>
                    <a:lnTo>
                      <a:pt x="3726" y="4517"/>
                    </a:lnTo>
                    <a:cubicBezTo>
                      <a:pt x="3673" y="4453"/>
                      <a:pt x="3616" y="4387"/>
                      <a:pt x="3529" y="4303"/>
                    </a:cubicBezTo>
                    <a:cubicBezTo>
                      <a:pt x="3465" y="4250"/>
                      <a:pt x="3389" y="4186"/>
                      <a:pt x="3301" y="4126"/>
                    </a:cubicBezTo>
                    <a:cubicBezTo>
                      <a:pt x="3221" y="4072"/>
                      <a:pt x="3138" y="4026"/>
                      <a:pt x="3054" y="3979"/>
                    </a:cubicBezTo>
                    <a:lnTo>
                      <a:pt x="3011" y="3955"/>
                    </a:lnTo>
                    <a:cubicBezTo>
                      <a:pt x="2967" y="3929"/>
                      <a:pt x="2923" y="3905"/>
                      <a:pt x="2880" y="3879"/>
                    </a:cubicBezTo>
                    <a:lnTo>
                      <a:pt x="2837" y="3855"/>
                    </a:lnTo>
                    <a:cubicBezTo>
                      <a:pt x="2807" y="3839"/>
                      <a:pt x="2776" y="3822"/>
                      <a:pt x="2750" y="3802"/>
                    </a:cubicBezTo>
                    <a:lnTo>
                      <a:pt x="2639" y="3939"/>
                    </a:lnTo>
                    <a:lnTo>
                      <a:pt x="2747" y="3799"/>
                    </a:lnTo>
                    <a:cubicBezTo>
                      <a:pt x="2650" y="3718"/>
                      <a:pt x="2602" y="3674"/>
                      <a:pt x="2566" y="3591"/>
                    </a:cubicBezTo>
                    <a:lnTo>
                      <a:pt x="2409" y="3273"/>
                    </a:lnTo>
                    <a:close/>
                    <a:moveTo>
                      <a:pt x="3525" y="352"/>
                    </a:moveTo>
                    <a:cubicBezTo>
                      <a:pt x="3544" y="352"/>
                      <a:pt x="3562" y="354"/>
                      <a:pt x="3576" y="357"/>
                    </a:cubicBezTo>
                    <a:cubicBezTo>
                      <a:pt x="3663" y="370"/>
                      <a:pt x="3746" y="387"/>
                      <a:pt x="3834" y="403"/>
                    </a:cubicBezTo>
                    <a:lnTo>
                      <a:pt x="3980" y="434"/>
                    </a:lnTo>
                    <a:cubicBezTo>
                      <a:pt x="4167" y="474"/>
                      <a:pt x="4359" y="514"/>
                      <a:pt x="4542" y="561"/>
                    </a:cubicBezTo>
                    <a:cubicBezTo>
                      <a:pt x="4753" y="614"/>
                      <a:pt x="4944" y="698"/>
                      <a:pt x="5135" y="812"/>
                    </a:cubicBezTo>
                    <a:cubicBezTo>
                      <a:pt x="5184" y="838"/>
                      <a:pt x="5231" y="875"/>
                      <a:pt x="5275" y="912"/>
                    </a:cubicBezTo>
                    <a:lnTo>
                      <a:pt x="5325" y="952"/>
                    </a:lnTo>
                    <a:cubicBezTo>
                      <a:pt x="5432" y="1042"/>
                      <a:pt x="5536" y="1133"/>
                      <a:pt x="5632" y="1226"/>
                    </a:cubicBezTo>
                    <a:lnTo>
                      <a:pt x="5666" y="1256"/>
                    </a:lnTo>
                    <a:cubicBezTo>
                      <a:pt x="5720" y="1310"/>
                      <a:pt x="5770" y="1357"/>
                      <a:pt x="5813" y="1407"/>
                    </a:cubicBezTo>
                    <a:cubicBezTo>
                      <a:pt x="5893" y="1504"/>
                      <a:pt x="5967" y="1607"/>
                      <a:pt x="6038" y="1724"/>
                    </a:cubicBezTo>
                    <a:cubicBezTo>
                      <a:pt x="6061" y="1765"/>
                      <a:pt x="6084" y="1805"/>
                      <a:pt x="6101" y="1845"/>
                    </a:cubicBezTo>
                    <a:cubicBezTo>
                      <a:pt x="6121" y="1905"/>
                      <a:pt x="6141" y="1962"/>
                      <a:pt x="6154" y="2025"/>
                    </a:cubicBezTo>
                    <a:cubicBezTo>
                      <a:pt x="6161" y="2042"/>
                      <a:pt x="6164" y="2059"/>
                      <a:pt x="6168" y="2076"/>
                    </a:cubicBezTo>
                    <a:cubicBezTo>
                      <a:pt x="6178" y="2213"/>
                      <a:pt x="6178" y="2340"/>
                      <a:pt x="6171" y="2464"/>
                    </a:cubicBezTo>
                    <a:cubicBezTo>
                      <a:pt x="6164" y="2570"/>
                      <a:pt x="6141" y="2678"/>
                      <a:pt x="6111" y="2768"/>
                    </a:cubicBezTo>
                    <a:cubicBezTo>
                      <a:pt x="6058" y="2925"/>
                      <a:pt x="5957" y="3072"/>
                      <a:pt x="5863" y="3200"/>
                    </a:cubicBezTo>
                    <a:cubicBezTo>
                      <a:pt x="5820" y="3257"/>
                      <a:pt x="5770" y="3313"/>
                      <a:pt x="5713" y="3373"/>
                    </a:cubicBezTo>
                    <a:lnTo>
                      <a:pt x="5680" y="3413"/>
                    </a:lnTo>
                    <a:cubicBezTo>
                      <a:pt x="5603" y="3498"/>
                      <a:pt x="5496" y="3567"/>
                      <a:pt x="5339" y="3638"/>
                    </a:cubicBezTo>
                    <a:cubicBezTo>
                      <a:pt x="5175" y="3711"/>
                      <a:pt x="5007" y="3788"/>
                      <a:pt x="4840" y="3819"/>
                    </a:cubicBezTo>
                    <a:cubicBezTo>
                      <a:pt x="4777" y="3831"/>
                      <a:pt x="4716" y="3842"/>
                      <a:pt x="4653" y="3851"/>
                    </a:cubicBezTo>
                    <a:lnTo>
                      <a:pt x="4402" y="3892"/>
                    </a:lnTo>
                    <a:lnTo>
                      <a:pt x="4529" y="4112"/>
                    </a:lnTo>
                    <a:cubicBezTo>
                      <a:pt x="4542" y="4140"/>
                      <a:pt x="4556" y="4166"/>
                      <a:pt x="4569" y="4193"/>
                    </a:cubicBezTo>
                    <a:cubicBezTo>
                      <a:pt x="4633" y="4323"/>
                      <a:pt x="4683" y="4450"/>
                      <a:pt x="4716" y="4577"/>
                    </a:cubicBezTo>
                    <a:cubicBezTo>
                      <a:pt x="4740" y="4671"/>
                      <a:pt x="4757" y="4771"/>
                      <a:pt x="4766" y="4845"/>
                    </a:cubicBezTo>
                    <a:cubicBezTo>
                      <a:pt x="4794" y="5006"/>
                      <a:pt x="4786" y="5169"/>
                      <a:pt x="4757" y="5330"/>
                    </a:cubicBezTo>
                    <a:lnTo>
                      <a:pt x="4743" y="5393"/>
                    </a:lnTo>
                    <a:cubicBezTo>
                      <a:pt x="4729" y="5467"/>
                      <a:pt x="4716" y="5537"/>
                      <a:pt x="4696" y="5597"/>
                    </a:cubicBezTo>
                    <a:cubicBezTo>
                      <a:pt x="4660" y="5701"/>
                      <a:pt x="4613" y="5805"/>
                      <a:pt x="4546" y="5929"/>
                    </a:cubicBezTo>
                    <a:cubicBezTo>
                      <a:pt x="4476" y="6056"/>
                      <a:pt x="4382" y="6176"/>
                      <a:pt x="4252" y="6303"/>
                    </a:cubicBezTo>
                    <a:cubicBezTo>
                      <a:pt x="4218" y="6333"/>
                      <a:pt x="4188" y="6363"/>
                      <a:pt x="4151" y="6394"/>
                    </a:cubicBezTo>
                    <a:cubicBezTo>
                      <a:pt x="3971" y="6537"/>
                      <a:pt x="3770" y="6661"/>
                      <a:pt x="3559" y="6758"/>
                    </a:cubicBezTo>
                    <a:cubicBezTo>
                      <a:pt x="3472" y="6798"/>
                      <a:pt x="3399" y="6829"/>
                      <a:pt x="3332" y="6852"/>
                    </a:cubicBezTo>
                    <a:lnTo>
                      <a:pt x="3261" y="6872"/>
                    </a:lnTo>
                    <a:cubicBezTo>
                      <a:pt x="3158" y="6905"/>
                      <a:pt x="3057" y="6939"/>
                      <a:pt x="2954" y="6945"/>
                    </a:cubicBezTo>
                    <a:cubicBezTo>
                      <a:pt x="2899" y="6949"/>
                      <a:pt x="2847" y="6952"/>
                      <a:pt x="2798" y="6952"/>
                    </a:cubicBezTo>
                    <a:cubicBezTo>
                      <a:pt x="2755" y="6952"/>
                      <a:pt x="2713" y="6950"/>
                      <a:pt x="2673" y="6942"/>
                    </a:cubicBezTo>
                    <a:cubicBezTo>
                      <a:pt x="2579" y="6925"/>
                      <a:pt x="2489" y="6905"/>
                      <a:pt x="2395" y="6882"/>
                    </a:cubicBezTo>
                    <a:cubicBezTo>
                      <a:pt x="2335" y="6869"/>
                      <a:pt x="2275" y="6852"/>
                      <a:pt x="2215" y="6832"/>
                    </a:cubicBezTo>
                    <a:lnTo>
                      <a:pt x="2121" y="6804"/>
                    </a:lnTo>
                    <a:cubicBezTo>
                      <a:pt x="2085" y="6795"/>
                      <a:pt x="2044" y="6781"/>
                      <a:pt x="2004" y="6768"/>
                    </a:cubicBezTo>
                    <a:lnTo>
                      <a:pt x="1980" y="6761"/>
                    </a:lnTo>
                    <a:cubicBezTo>
                      <a:pt x="1840" y="6718"/>
                      <a:pt x="1710" y="6648"/>
                      <a:pt x="1596" y="6584"/>
                    </a:cubicBezTo>
                    <a:cubicBezTo>
                      <a:pt x="1512" y="6540"/>
                      <a:pt x="1432" y="6494"/>
                      <a:pt x="1352" y="6443"/>
                    </a:cubicBezTo>
                    <a:cubicBezTo>
                      <a:pt x="1268" y="6397"/>
                      <a:pt x="1191" y="6343"/>
                      <a:pt x="1111" y="6293"/>
                    </a:cubicBezTo>
                    <a:cubicBezTo>
                      <a:pt x="1084" y="6276"/>
                      <a:pt x="1061" y="6259"/>
                      <a:pt x="1041" y="6243"/>
                    </a:cubicBezTo>
                    <a:lnTo>
                      <a:pt x="970" y="6193"/>
                    </a:lnTo>
                    <a:lnTo>
                      <a:pt x="890" y="6216"/>
                    </a:lnTo>
                    <a:cubicBezTo>
                      <a:pt x="856" y="6225"/>
                      <a:pt x="820" y="6229"/>
                      <a:pt x="784" y="6229"/>
                    </a:cubicBezTo>
                    <a:cubicBezTo>
                      <a:pt x="737" y="6229"/>
                      <a:pt x="690" y="6222"/>
                      <a:pt x="646" y="6207"/>
                    </a:cubicBezTo>
                    <a:cubicBezTo>
                      <a:pt x="546" y="6170"/>
                      <a:pt x="459" y="6093"/>
                      <a:pt x="412" y="5992"/>
                    </a:cubicBezTo>
                    <a:cubicBezTo>
                      <a:pt x="368" y="5895"/>
                      <a:pt x="362" y="5771"/>
                      <a:pt x="395" y="5694"/>
                    </a:cubicBezTo>
                    <a:lnTo>
                      <a:pt x="569" y="5279"/>
                    </a:lnTo>
                    <a:cubicBezTo>
                      <a:pt x="776" y="4795"/>
                      <a:pt x="987" y="4293"/>
                      <a:pt x="1208" y="3805"/>
                    </a:cubicBezTo>
                    <a:cubicBezTo>
                      <a:pt x="1302" y="3604"/>
                      <a:pt x="1392" y="3404"/>
                      <a:pt x="1483" y="3200"/>
                    </a:cubicBezTo>
                    <a:cubicBezTo>
                      <a:pt x="1546" y="3052"/>
                      <a:pt x="1603" y="2899"/>
                      <a:pt x="1656" y="2751"/>
                    </a:cubicBezTo>
                    <a:lnTo>
                      <a:pt x="1707" y="2615"/>
                    </a:lnTo>
                    <a:cubicBezTo>
                      <a:pt x="1857" y="2209"/>
                      <a:pt x="2064" y="1818"/>
                      <a:pt x="2268" y="1437"/>
                    </a:cubicBezTo>
                    <a:lnTo>
                      <a:pt x="2298" y="1383"/>
                    </a:lnTo>
                    <a:cubicBezTo>
                      <a:pt x="2375" y="1240"/>
                      <a:pt x="2452" y="1093"/>
                      <a:pt x="2536" y="952"/>
                    </a:cubicBezTo>
                    <a:cubicBezTo>
                      <a:pt x="2606" y="835"/>
                      <a:pt x="2693" y="735"/>
                      <a:pt x="2793" y="628"/>
                    </a:cubicBezTo>
                    <a:cubicBezTo>
                      <a:pt x="2877" y="537"/>
                      <a:pt x="2984" y="467"/>
                      <a:pt x="3094" y="431"/>
                    </a:cubicBezTo>
                    <a:cubicBezTo>
                      <a:pt x="3158" y="407"/>
                      <a:pt x="3221" y="383"/>
                      <a:pt x="3289" y="370"/>
                    </a:cubicBezTo>
                    <a:cubicBezTo>
                      <a:pt x="3335" y="357"/>
                      <a:pt x="3385" y="357"/>
                      <a:pt x="3445" y="353"/>
                    </a:cubicBezTo>
                    <a:lnTo>
                      <a:pt x="3499" y="353"/>
                    </a:lnTo>
                    <a:cubicBezTo>
                      <a:pt x="3508" y="353"/>
                      <a:pt x="3516" y="352"/>
                      <a:pt x="3525" y="352"/>
                    </a:cubicBezTo>
                    <a:close/>
                    <a:moveTo>
                      <a:pt x="3528" y="1"/>
                    </a:moveTo>
                    <a:cubicBezTo>
                      <a:pt x="3515" y="1"/>
                      <a:pt x="3500" y="1"/>
                      <a:pt x="3485" y="2"/>
                    </a:cubicBezTo>
                    <a:lnTo>
                      <a:pt x="3435" y="2"/>
                    </a:lnTo>
                    <a:cubicBezTo>
                      <a:pt x="3362" y="6"/>
                      <a:pt x="3289" y="9"/>
                      <a:pt x="3208" y="26"/>
                    </a:cubicBezTo>
                    <a:cubicBezTo>
                      <a:pt x="3128" y="46"/>
                      <a:pt x="3054" y="69"/>
                      <a:pt x="2980" y="96"/>
                    </a:cubicBezTo>
                    <a:cubicBezTo>
                      <a:pt x="2817" y="153"/>
                      <a:pt x="2659" y="256"/>
                      <a:pt x="2536" y="387"/>
                    </a:cubicBezTo>
                    <a:cubicBezTo>
                      <a:pt x="2426" y="508"/>
                      <a:pt x="2318" y="624"/>
                      <a:pt x="2231" y="775"/>
                    </a:cubicBezTo>
                    <a:cubicBezTo>
                      <a:pt x="2148" y="919"/>
                      <a:pt x="2068" y="1069"/>
                      <a:pt x="1987" y="1216"/>
                    </a:cubicBezTo>
                    <a:lnTo>
                      <a:pt x="1957" y="1273"/>
                    </a:lnTo>
                    <a:cubicBezTo>
                      <a:pt x="1750" y="1661"/>
                      <a:pt x="1536" y="2066"/>
                      <a:pt x="1375" y="2494"/>
                    </a:cubicBezTo>
                    <a:lnTo>
                      <a:pt x="1325" y="2635"/>
                    </a:lnTo>
                    <a:cubicBezTo>
                      <a:pt x="1275" y="2775"/>
                      <a:pt x="1222" y="2922"/>
                      <a:pt x="1161" y="3056"/>
                    </a:cubicBezTo>
                    <a:lnTo>
                      <a:pt x="890" y="3658"/>
                    </a:lnTo>
                    <a:cubicBezTo>
                      <a:pt x="666" y="4149"/>
                      <a:pt x="452" y="4654"/>
                      <a:pt x="248" y="5143"/>
                    </a:cubicBezTo>
                    <a:lnTo>
                      <a:pt x="71" y="5557"/>
                    </a:lnTo>
                    <a:cubicBezTo>
                      <a:pt x="1" y="5728"/>
                      <a:pt x="7" y="5952"/>
                      <a:pt x="94" y="6139"/>
                    </a:cubicBezTo>
                    <a:cubicBezTo>
                      <a:pt x="178" y="6323"/>
                      <a:pt x="339" y="6471"/>
                      <a:pt x="529" y="6537"/>
                    </a:cubicBezTo>
                    <a:cubicBezTo>
                      <a:pt x="611" y="6568"/>
                      <a:pt x="698" y="6582"/>
                      <a:pt x="785" y="6582"/>
                    </a:cubicBezTo>
                    <a:cubicBezTo>
                      <a:pt x="822" y="6582"/>
                      <a:pt x="860" y="6579"/>
                      <a:pt x="897" y="6574"/>
                    </a:cubicBezTo>
                    <a:cubicBezTo>
                      <a:pt x="904" y="6577"/>
                      <a:pt x="910" y="6584"/>
                      <a:pt x="917" y="6588"/>
                    </a:cubicBezTo>
                    <a:cubicBezTo>
                      <a:pt x="1001" y="6641"/>
                      <a:pt x="1084" y="6695"/>
                      <a:pt x="1168" y="6744"/>
                    </a:cubicBezTo>
                    <a:cubicBezTo>
                      <a:pt x="1255" y="6795"/>
                      <a:pt x="1338" y="6845"/>
                      <a:pt x="1426" y="6892"/>
                    </a:cubicBezTo>
                    <a:cubicBezTo>
                      <a:pt x="1552" y="6962"/>
                      <a:pt x="1707" y="7042"/>
                      <a:pt x="1873" y="7096"/>
                    </a:cubicBezTo>
                    <a:lnTo>
                      <a:pt x="1897" y="7105"/>
                    </a:lnTo>
                    <a:cubicBezTo>
                      <a:pt x="1940" y="7119"/>
                      <a:pt x="1984" y="7133"/>
                      <a:pt x="2028" y="7142"/>
                    </a:cubicBezTo>
                    <a:lnTo>
                      <a:pt x="2114" y="7170"/>
                    </a:lnTo>
                    <a:cubicBezTo>
                      <a:pt x="2181" y="7190"/>
                      <a:pt x="2252" y="7210"/>
                      <a:pt x="2318" y="7226"/>
                    </a:cubicBezTo>
                    <a:cubicBezTo>
                      <a:pt x="2415" y="7250"/>
                      <a:pt x="2512" y="7270"/>
                      <a:pt x="2609" y="7286"/>
                    </a:cubicBezTo>
                    <a:cubicBezTo>
                      <a:pt x="2676" y="7300"/>
                      <a:pt x="2736" y="7303"/>
                      <a:pt x="2800" y="7303"/>
                    </a:cubicBezTo>
                    <a:cubicBezTo>
                      <a:pt x="2863" y="7303"/>
                      <a:pt x="2923" y="7300"/>
                      <a:pt x="2988" y="7297"/>
                    </a:cubicBezTo>
                    <a:cubicBezTo>
                      <a:pt x="3124" y="7286"/>
                      <a:pt x="3252" y="7246"/>
                      <a:pt x="3372" y="7206"/>
                    </a:cubicBezTo>
                    <a:lnTo>
                      <a:pt x="3435" y="7186"/>
                    </a:lnTo>
                    <a:cubicBezTo>
                      <a:pt x="3519" y="7159"/>
                      <a:pt x="3606" y="7126"/>
                      <a:pt x="3706" y="7079"/>
                    </a:cubicBezTo>
                    <a:cubicBezTo>
                      <a:pt x="3944" y="6969"/>
                      <a:pt x="4167" y="6832"/>
                      <a:pt x="4372" y="6668"/>
                    </a:cubicBezTo>
                    <a:cubicBezTo>
                      <a:pt x="4415" y="6634"/>
                      <a:pt x="4456" y="6594"/>
                      <a:pt x="4496" y="6557"/>
                    </a:cubicBezTo>
                    <a:cubicBezTo>
                      <a:pt x="4653" y="6403"/>
                      <a:pt x="4769" y="6253"/>
                      <a:pt x="4857" y="6096"/>
                    </a:cubicBezTo>
                    <a:cubicBezTo>
                      <a:pt x="4930" y="5955"/>
                      <a:pt x="4984" y="5835"/>
                      <a:pt x="5027" y="5714"/>
                    </a:cubicBezTo>
                    <a:cubicBezTo>
                      <a:pt x="5058" y="5628"/>
                      <a:pt x="5074" y="5540"/>
                      <a:pt x="5087" y="5460"/>
                    </a:cubicBezTo>
                    <a:lnTo>
                      <a:pt x="5101" y="5397"/>
                    </a:lnTo>
                    <a:cubicBezTo>
                      <a:pt x="5141" y="5199"/>
                      <a:pt x="5144" y="4995"/>
                      <a:pt x="5115" y="4791"/>
                    </a:cubicBezTo>
                    <a:cubicBezTo>
                      <a:pt x="5104" y="4708"/>
                      <a:pt x="5084" y="4601"/>
                      <a:pt x="5054" y="4487"/>
                    </a:cubicBezTo>
                    <a:cubicBezTo>
                      <a:pt x="5027" y="4376"/>
                      <a:pt x="4987" y="4270"/>
                      <a:pt x="4940" y="4156"/>
                    </a:cubicBezTo>
                    <a:cubicBezTo>
                      <a:pt x="5138" y="4116"/>
                      <a:pt x="5322" y="4032"/>
                      <a:pt x="5482" y="3959"/>
                    </a:cubicBezTo>
                    <a:cubicBezTo>
                      <a:pt x="5686" y="3868"/>
                      <a:pt x="5830" y="3768"/>
                      <a:pt x="5941" y="3648"/>
                    </a:cubicBezTo>
                    <a:lnTo>
                      <a:pt x="5973" y="3611"/>
                    </a:lnTo>
                    <a:cubicBezTo>
                      <a:pt x="6030" y="3547"/>
                      <a:pt x="6091" y="3481"/>
                      <a:pt x="6148" y="3407"/>
                    </a:cubicBezTo>
                    <a:cubicBezTo>
                      <a:pt x="6254" y="3260"/>
                      <a:pt x="6375" y="3089"/>
                      <a:pt x="6445" y="2882"/>
                    </a:cubicBezTo>
                    <a:cubicBezTo>
                      <a:pt x="6486" y="2761"/>
                      <a:pt x="6512" y="2624"/>
                      <a:pt x="6522" y="2484"/>
                    </a:cubicBezTo>
                    <a:cubicBezTo>
                      <a:pt x="6529" y="2346"/>
                      <a:pt x="6529" y="2203"/>
                      <a:pt x="6515" y="2053"/>
                    </a:cubicBezTo>
                    <a:cubicBezTo>
                      <a:pt x="6515" y="2013"/>
                      <a:pt x="6506" y="1976"/>
                      <a:pt x="6499" y="1939"/>
                    </a:cubicBezTo>
                    <a:cubicBezTo>
                      <a:pt x="6482" y="1875"/>
                      <a:pt x="6459" y="1805"/>
                      <a:pt x="6429" y="1724"/>
                    </a:cubicBezTo>
                    <a:cubicBezTo>
                      <a:pt x="6405" y="1658"/>
                      <a:pt x="6372" y="1601"/>
                      <a:pt x="6342" y="1547"/>
                    </a:cubicBezTo>
                    <a:cubicBezTo>
                      <a:pt x="6262" y="1411"/>
                      <a:pt x="6174" y="1290"/>
                      <a:pt x="6081" y="1179"/>
                    </a:cubicBezTo>
                    <a:cubicBezTo>
                      <a:pt x="6024" y="1116"/>
                      <a:pt x="5967" y="1059"/>
                      <a:pt x="5907" y="1002"/>
                    </a:cubicBezTo>
                    <a:lnTo>
                      <a:pt x="5877" y="972"/>
                    </a:lnTo>
                    <a:cubicBezTo>
                      <a:pt x="5773" y="875"/>
                      <a:pt x="5663" y="775"/>
                      <a:pt x="5546" y="681"/>
                    </a:cubicBezTo>
                    <a:lnTo>
                      <a:pt x="5496" y="638"/>
                    </a:lnTo>
                    <a:cubicBezTo>
                      <a:pt x="5442" y="594"/>
                      <a:pt x="5382" y="548"/>
                      <a:pt x="5315" y="508"/>
                    </a:cubicBezTo>
                    <a:cubicBezTo>
                      <a:pt x="5098" y="377"/>
                      <a:pt x="4874" y="283"/>
                      <a:pt x="4629" y="223"/>
                    </a:cubicBezTo>
                    <a:cubicBezTo>
                      <a:pt x="4439" y="173"/>
                      <a:pt x="4241" y="130"/>
                      <a:pt x="4054" y="93"/>
                    </a:cubicBezTo>
                    <a:lnTo>
                      <a:pt x="3907" y="59"/>
                    </a:lnTo>
                    <a:cubicBezTo>
                      <a:pt x="3817" y="42"/>
                      <a:pt x="3726" y="26"/>
                      <a:pt x="3633" y="9"/>
                    </a:cubicBezTo>
                    <a:cubicBezTo>
                      <a:pt x="3601" y="4"/>
                      <a:pt x="3567" y="1"/>
                      <a:pt x="3528"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grpSp>
      </p:grpSp>
      <p:sp>
        <p:nvSpPr>
          <p:cNvPr id="57" name="Hình chữ nhật: Góc Tròn 56">
            <a:extLst>
              <a:ext uri="{FF2B5EF4-FFF2-40B4-BE49-F238E27FC236}">
                <a16:creationId xmlns:a16="http://schemas.microsoft.com/office/drawing/2014/main" id="{420B1D75-8C67-421C-9A6E-25D958F0EB98}"/>
              </a:ext>
            </a:extLst>
          </p:cNvPr>
          <p:cNvSpPr/>
          <p:nvPr/>
        </p:nvSpPr>
        <p:spPr>
          <a:xfrm>
            <a:off x="881615" y="1293713"/>
            <a:ext cx="8059639" cy="129064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endParaRPr lang="nl-NL" sz="2800" b="1" dirty="0">
              <a:solidFill>
                <a:srgbClr val="FF0000"/>
              </a:solidFill>
              <a:latin typeface="Times New Roman" panose="02020603050405020304" pitchFamily="18" charset="0"/>
              <a:ea typeface="Times New Roman" panose="02020603050405020304" pitchFamily="18" charset="0"/>
            </a:endParaRPr>
          </a:p>
          <a:p>
            <a:r>
              <a:rPr lang="nl-NL" sz="2800" b="1" dirty="0">
                <a:solidFill>
                  <a:srgbClr val="FF0000"/>
                </a:solidFill>
                <a:latin typeface="Times New Roman" panose="02020603050405020304" pitchFamily="18" charset="0"/>
                <a:ea typeface="Times New Roman" panose="02020603050405020304" pitchFamily="18" charset="0"/>
              </a:rPr>
              <a:t>Nhiệm vụ 1. </a:t>
            </a:r>
            <a:r>
              <a:rPr lang="nl-NL" sz="2800" dirty="0">
                <a:latin typeface="Times New Roman" panose="02020603050405020304" pitchFamily="18" charset="0"/>
                <a:ea typeface="Times New Roman" panose="02020603050405020304" pitchFamily="18" charset="0"/>
              </a:rPr>
              <a:t>Nhắc lại định lí góc có đỉnh ở bên trong đường tròn và góc có đỉnh ở bên ngoài đường tròn.</a:t>
            </a:r>
            <a:endParaRPr lang="en-US" sz="2800" dirty="0"/>
          </a:p>
          <a:p>
            <a:endParaRPr lang="en-US" sz="2800" dirty="0">
              <a:latin typeface="Times New Roman" panose="02020603050405020304" pitchFamily="18" charset="0"/>
              <a:cs typeface="Times New Roman" panose="02020603050405020304" pitchFamily="18" charset="0"/>
            </a:endParaRPr>
          </a:p>
        </p:txBody>
      </p:sp>
      <p:pic>
        <p:nvPicPr>
          <p:cNvPr id="58" name="Google Shape;577;p3">
            <a:extLst>
              <a:ext uri="{FF2B5EF4-FFF2-40B4-BE49-F238E27FC236}">
                <a16:creationId xmlns:a16="http://schemas.microsoft.com/office/drawing/2014/main" id="{EBB82E65-FBB1-48A6-AC62-1020145934E3}"/>
              </a:ext>
            </a:extLst>
          </p:cNvPr>
          <p:cNvPicPr preferRelativeResize="0"/>
          <p:nvPr/>
        </p:nvPicPr>
        <p:blipFill rotWithShape="1">
          <a:blip r:embed="rId3">
            <a:alphaModFix/>
          </a:blip>
          <a:srcRect/>
          <a:stretch/>
        </p:blipFill>
        <p:spPr>
          <a:xfrm>
            <a:off x="11127161" y="82235"/>
            <a:ext cx="1011724" cy="1290645"/>
          </a:xfrm>
          <a:prstGeom prst="rect">
            <a:avLst/>
          </a:prstGeom>
          <a:noFill/>
          <a:ln>
            <a:noFill/>
          </a:ln>
        </p:spPr>
      </p:pic>
      <p:sp>
        <p:nvSpPr>
          <p:cNvPr id="2" name="Hình chữ nhật: Góc Tròn 1">
            <a:extLst>
              <a:ext uri="{FF2B5EF4-FFF2-40B4-BE49-F238E27FC236}">
                <a16:creationId xmlns:a16="http://schemas.microsoft.com/office/drawing/2014/main" id="{C6907232-8BBC-455E-B2AC-D7BDF1BBA8AC}"/>
              </a:ext>
            </a:extLst>
          </p:cNvPr>
          <p:cNvSpPr/>
          <p:nvPr/>
        </p:nvSpPr>
        <p:spPr>
          <a:xfrm>
            <a:off x="1451428" y="3107439"/>
            <a:ext cx="9675733" cy="3511859"/>
          </a:xfrm>
          <a:prstGeom prst="roundRect">
            <a:avLst/>
          </a:prstGeom>
          <a:ln w="38100">
            <a:solidFill>
              <a:srgbClr val="FF0000"/>
            </a:solidFill>
            <a:prstDash val="dashDot"/>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3" name="Hộp Văn bản 2">
            <a:extLst>
              <a:ext uri="{FF2B5EF4-FFF2-40B4-BE49-F238E27FC236}">
                <a16:creationId xmlns:a16="http://schemas.microsoft.com/office/drawing/2014/main" id="{A34743C0-F1F0-4F6C-B367-CEC0AC5A242B}"/>
              </a:ext>
            </a:extLst>
          </p:cNvPr>
          <p:cNvSpPr txBox="1"/>
          <p:nvPr/>
        </p:nvSpPr>
        <p:spPr>
          <a:xfrm>
            <a:off x="1753890" y="3248990"/>
            <a:ext cx="9145790" cy="3539430"/>
          </a:xfrm>
          <a:prstGeom prst="rect">
            <a:avLst/>
          </a:prstGeom>
          <a:noFill/>
        </p:spPr>
        <p:txBody>
          <a:bodyPr wrap="square" rtlCol="0">
            <a:spAutoFit/>
          </a:bodyPr>
          <a:lstStyle/>
          <a:p>
            <a:pPr marL="285750" indent="-285750">
              <a:buFontTx/>
              <a:buChar char="-"/>
            </a:pPr>
            <a:r>
              <a:rPr lang="en-US" sz="2800" b="1" i="1" dirty="0" err="1">
                <a:latin typeface="Times New Roman" panose="02020603050405020304" pitchFamily="18" charset="0"/>
                <a:cs typeface="Times New Roman" panose="02020603050405020304" pitchFamily="18" charset="0"/>
              </a:rPr>
              <a:t>Định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lí</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góc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có</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đỉnh</a:t>
            </a:r>
            <a:r>
              <a:rPr lang="en-US" sz="2800" b="1" i="1" dirty="0">
                <a:latin typeface="Times New Roman" panose="02020603050405020304" pitchFamily="18" charset="0"/>
                <a:cs typeface="Times New Roman" panose="02020603050405020304" pitchFamily="18" charset="0"/>
              </a:rPr>
              <a:t> ở </a:t>
            </a:r>
            <a:r>
              <a:rPr lang="en-US" sz="2800" b="1" i="1" dirty="0" err="1">
                <a:latin typeface="Times New Roman" panose="02020603050405020304" pitchFamily="18" charset="0"/>
                <a:cs typeface="Times New Roman" panose="02020603050405020304" pitchFamily="18" charset="0"/>
              </a:rPr>
              <a:t>bên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trong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đường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tròn</a:t>
            </a:r>
            <a:r>
              <a:rPr lang="en-US" sz="2800" b="1" i="1" dirty="0">
                <a:latin typeface="Times New Roman" panose="02020603050405020304" pitchFamily="18" charset="0"/>
                <a:cs typeface="Times New Roman" panose="02020603050405020304" pitchFamily="18" charset="0"/>
              </a:rPr>
              <a:t>:</a:t>
            </a:r>
          </a:p>
          <a:p>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đỉnh</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nửa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tổng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chắn</a:t>
            </a:r>
            <a:endParaRPr lang="en-US" sz="2800" dirty="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a:p>
            <a:pPr marL="285750" indent="-285750">
              <a:buFontTx/>
              <a:buChar char="-"/>
            </a:pPr>
            <a:r>
              <a:rPr lang="en-US" sz="2800" b="1" i="1" dirty="0" err="1">
                <a:latin typeface="Times New Roman" panose="02020603050405020304" pitchFamily="18" charset="0"/>
                <a:cs typeface="Times New Roman" panose="02020603050405020304" pitchFamily="18" charset="0"/>
              </a:rPr>
              <a:t>Định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lí</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góc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có</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đỉnh</a:t>
            </a:r>
            <a:r>
              <a:rPr lang="en-US" sz="2800" b="1" i="1" dirty="0">
                <a:latin typeface="Times New Roman" panose="02020603050405020304" pitchFamily="18" charset="0"/>
                <a:cs typeface="Times New Roman" panose="02020603050405020304" pitchFamily="18" charset="0"/>
              </a:rPr>
              <a:t> ở </a:t>
            </a:r>
            <a:r>
              <a:rPr lang="en-US" sz="2800" b="1" i="1" dirty="0" err="1">
                <a:latin typeface="Times New Roman" panose="02020603050405020304" pitchFamily="18" charset="0"/>
                <a:cs typeface="Times New Roman" panose="02020603050405020304" pitchFamily="18" charset="0"/>
              </a:rPr>
              <a:t>bên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trong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đường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tròn</a:t>
            </a:r>
            <a:r>
              <a:rPr lang="en-US" sz="2800" b="1" i="1" dirty="0">
                <a:latin typeface="Times New Roman" panose="02020603050405020304" pitchFamily="18" charset="0"/>
                <a:cs typeface="Times New Roman" panose="02020603050405020304" pitchFamily="18" charset="0"/>
              </a:rPr>
              <a:t>:</a:t>
            </a:r>
          </a:p>
          <a:p>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đỉnh</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nửa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hiệu</a:t>
            </a:r>
            <a:r>
              <a:rPr lang="en-US" sz="2800" b="1" dirty="0">
                <a:solidFill>
                  <a:srgbClr val="FF0000"/>
                </a:solidFill>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chắn</a:t>
            </a:r>
            <a:endParaRPr lang="en-US" sz="2800" dirty="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p:txBody>
      </p:sp>
      <p:pic>
        <p:nvPicPr>
          <p:cNvPr id="87" name="Google Shape;577;p3">
            <a:extLst>
              <a:ext uri="{FF2B5EF4-FFF2-40B4-BE49-F238E27FC236}">
                <a16:creationId xmlns:a16="http://schemas.microsoft.com/office/drawing/2014/main" id="{3F5E16A2-B09E-447C-B0DF-E0B016584A0F}"/>
              </a:ext>
            </a:extLst>
          </p:cNvPr>
          <p:cNvPicPr preferRelativeResize="0"/>
          <p:nvPr/>
        </p:nvPicPr>
        <p:blipFill rotWithShape="1">
          <a:blip r:embed="rId3">
            <a:alphaModFix/>
          </a:blip>
          <a:srcRect/>
          <a:stretch/>
        </p:blipFill>
        <p:spPr>
          <a:xfrm>
            <a:off x="0" y="82235"/>
            <a:ext cx="1011724" cy="1290645"/>
          </a:xfrm>
          <a:prstGeom prst="rect">
            <a:avLst/>
          </a:prstGeom>
          <a:noFill/>
          <a:ln>
            <a:noFill/>
          </a:ln>
        </p:spPr>
      </p:pic>
      <p:sp>
        <p:nvSpPr>
          <p:cNvPr id="27" name="TextBox 27">
            <a:extLst>
              <a:ext uri="{FF2B5EF4-FFF2-40B4-BE49-F238E27FC236}">
                <a16:creationId xmlns:a16="http://schemas.microsoft.com/office/drawing/2014/main" id="{DF006182-8514-4CC6-AE84-F7FB7874089B}"/>
              </a:ext>
            </a:extLst>
          </p:cNvPr>
          <p:cNvSpPr txBox="1"/>
          <p:nvPr/>
        </p:nvSpPr>
        <p:spPr>
          <a:xfrm>
            <a:off x="3428270" y="137391"/>
            <a:ext cx="5348359"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Luyện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tập</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pic>
        <p:nvPicPr>
          <p:cNvPr id="28" name="Hình ảnh 27" descr="Ảnh có chứa đồ chơi, búp bê, đồ họa véc-tơ&#10;&#10;Mô tả được tạo tự động">
            <a:extLst>
              <a:ext uri="{FF2B5EF4-FFF2-40B4-BE49-F238E27FC236}">
                <a16:creationId xmlns:a16="http://schemas.microsoft.com/office/drawing/2014/main" id="{959B00B6-AC20-493C-9306-E533972AF06A}"/>
              </a:ext>
            </a:extLst>
          </p:cNvPr>
          <p:cNvPicPr>
            <a:picLocks noChangeAspect="1"/>
          </p:cNvPicPr>
          <p:nvPr/>
        </p:nvPicPr>
        <p:blipFill>
          <a:blip r:embed="rId4"/>
          <a:stretch>
            <a:fillRect/>
          </a:stretch>
        </p:blipFill>
        <p:spPr>
          <a:xfrm>
            <a:off x="9492687" y="555384"/>
            <a:ext cx="1634474" cy="2252695"/>
          </a:xfrm>
          <a:prstGeom prst="rect">
            <a:avLst/>
          </a:prstGeom>
        </p:spPr>
      </p:pic>
    </p:spTree>
    <p:extLst>
      <p:ext uri="{BB962C8B-B14F-4D97-AF65-F5344CB8AC3E}">
        <p14:creationId xmlns:p14="http://schemas.microsoft.com/office/powerpoint/2010/main" val="171604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2" grpId="0" animBg="1"/>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dangquang_1608">
            <a:extLst>
              <a:ext uri="{FF2B5EF4-FFF2-40B4-BE49-F238E27FC236}">
                <a16:creationId xmlns:a16="http://schemas.microsoft.com/office/drawing/2014/main" id="{9DABA67F-A489-4855-B366-6A5B52C36062}"/>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0"/>
            <a:ext cx="19812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Picture 3" descr="box6">
            <a:hlinkClick r:id="rId5" action="ppaction://hlinksldjump"/>
            <a:extLst>
              <a:ext uri="{FF2B5EF4-FFF2-40B4-BE49-F238E27FC236}">
                <a16:creationId xmlns:a16="http://schemas.microsoft.com/office/drawing/2014/main" id="{E920DE42-C454-4AB3-B8EE-9F4E9D9DB32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000" y="4724400"/>
            <a:ext cx="2209800"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4" name="Picture 4" descr="box2">
            <a:hlinkClick r:id="rId7" action="ppaction://hlinksldjump"/>
            <a:extLst>
              <a:ext uri="{FF2B5EF4-FFF2-40B4-BE49-F238E27FC236}">
                <a16:creationId xmlns:a16="http://schemas.microsoft.com/office/drawing/2014/main" id="{BAE6768F-66F5-4B0B-AFDD-5D85B6B1D27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76800" y="4114800"/>
            <a:ext cx="2370138"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Picture 5" descr="box3">
            <a:hlinkClick r:id="rId9" action="ppaction://hlinksldjump"/>
            <a:extLst>
              <a:ext uri="{FF2B5EF4-FFF2-40B4-BE49-F238E27FC236}">
                <a16:creationId xmlns:a16="http://schemas.microsoft.com/office/drawing/2014/main" id="{025C4CD2-7299-4BD7-8A5C-CEDC7EA8291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48600" y="4800600"/>
            <a:ext cx="2133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Text Box 6">
            <a:extLst>
              <a:ext uri="{FF2B5EF4-FFF2-40B4-BE49-F238E27FC236}">
                <a16:creationId xmlns:a16="http://schemas.microsoft.com/office/drawing/2014/main" id="{625F1061-588E-4575-B44C-F0174A4EE22C}"/>
              </a:ext>
            </a:extLst>
          </p:cNvPr>
          <p:cNvSpPr txBox="1">
            <a:spLocks noChangeArrowheads="1"/>
          </p:cNvSpPr>
          <p:nvPr/>
        </p:nvSpPr>
        <p:spPr bwMode="auto">
          <a:xfrm>
            <a:off x="1524000" y="1933576"/>
            <a:ext cx="9144000"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just" eaLnBrk="1" hangingPunct="1"/>
            <a:r>
              <a:rPr lang="en-US" altLang="en-US" sz="3500" b="1" u="sng">
                <a:latin typeface="Times New Roman" panose="02020603050405020304" pitchFamily="18" charset="0"/>
              </a:rPr>
              <a:t>Luật chơi:</a:t>
            </a:r>
            <a:r>
              <a:rPr lang="en-US" altLang="en-US" sz="3000" b="1">
                <a:solidFill>
                  <a:srgbClr val="FF0000"/>
                </a:solidFill>
                <a:latin typeface="Times New Roman" panose="02020603050405020304" pitchFamily="18" charset="0"/>
              </a:rPr>
              <a:t> </a:t>
            </a:r>
            <a:r>
              <a:rPr lang="en-US" altLang="en-US" sz="3300" b="1">
                <a:solidFill>
                  <a:srgbClr val="0000FF"/>
                </a:solidFill>
                <a:latin typeface="Times New Roman" panose="02020603050405020304" pitchFamily="18" charset="0"/>
              </a:rPr>
              <a:t>Có 3 hộp quà khác nhau, trong mỗi hộp quà chứa một câu hỏi và một phần quà hấp dẫn. Nếu trả lời đúng câu hỏi thì món quà hiện ra. Nếu trả lời sai câu hỏi thì món quà không hiện ra. </a:t>
            </a:r>
          </a:p>
        </p:txBody>
      </p:sp>
      <p:sp>
        <p:nvSpPr>
          <p:cNvPr id="20487" name="WordArt 7">
            <a:extLst>
              <a:ext uri="{FF2B5EF4-FFF2-40B4-BE49-F238E27FC236}">
                <a16:creationId xmlns:a16="http://schemas.microsoft.com/office/drawing/2014/main" id="{A41E2273-5D6C-4A8A-A65E-9A8ADA3EC4B7}"/>
              </a:ext>
            </a:extLst>
          </p:cNvPr>
          <p:cNvSpPr>
            <a:spLocks noChangeArrowheads="1" noChangeShapeType="1" noTextEdit="1"/>
          </p:cNvSpPr>
          <p:nvPr/>
        </p:nvSpPr>
        <p:spPr bwMode="auto">
          <a:xfrm>
            <a:off x="3200400" y="304800"/>
            <a:ext cx="7010400" cy="1143000"/>
          </a:xfrm>
          <a:prstGeom prst="rect">
            <a:avLst/>
          </a:prstGeom>
        </p:spPr>
        <p:txBody>
          <a:bodyPr wrap="none" fromWordArt="1">
            <a:prstTxWarp prst="textFadeUp">
              <a:avLst>
                <a:gd name="adj" fmla="val 9991"/>
              </a:avLst>
            </a:prstTxWarp>
          </a:bodyPr>
          <a:lstStyle/>
          <a:p>
            <a:pPr algn="ctr"/>
            <a:r>
              <a:rPr lang="en-US" sz="3600" b="1" kern="10">
                <a:ln w="12700">
                  <a:solidFill>
                    <a:srgbClr val="FF0000"/>
                  </a:solidFill>
                  <a:round/>
                  <a:headEnd/>
                  <a:tailE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Times New Roman" panose="02020603050405020304" pitchFamily="18" charset="0"/>
                <a:cs typeface="Times New Roman" panose="02020603050405020304" pitchFamily="18" charset="0"/>
              </a:rPr>
              <a:t>HỘP QUÀ MAY MẮN</a:t>
            </a:r>
          </a:p>
        </p:txBody>
      </p:sp>
      <p:sp>
        <p:nvSpPr>
          <p:cNvPr id="2" name="Nút Hành động: Tiến hoặc Tiếp theo 1">
            <a:hlinkClick r:id="rId11" action="ppaction://hlinksldjump" highlightClick="1"/>
            <a:extLst>
              <a:ext uri="{FF2B5EF4-FFF2-40B4-BE49-F238E27FC236}">
                <a16:creationId xmlns:a16="http://schemas.microsoft.com/office/drawing/2014/main" id="{C6FC6819-1261-4D2C-A322-1AD1A6457700}"/>
              </a:ext>
            </a:extLst>
          </p:cNvPr>
          <p:cNvSpPr/>
          <p:nvPr/>
        </p:nvSpPr>
        <p:spPr>
          <a:xfrm>
            <a:off x="10980738" y="6332764"/>
            <a:ext cx="928915" cy="48214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wheel/>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56323"/>
                                        </p:tgtEl>
                                        <p:attrNameLst>
                                          <p:attrName>style.visibility</p:attrName>
                                        </p:attrNameLst>
                                      </p:cBhvr>
                                      <p:to>
                                        <p:strVal val="visible"/>
                                      </p:to>
                                    </p:set>
                                    <p:anim calcmode="lin" valueType="num">
                                      <p:cBhvr>
                                        <p:cTn id="7" dur="500" fill="hold"/>
                                        <p:tgtEl>
                                          <p:spTgt spid="56323"/>
                                        </p:tgtEl>
                                        <p:attrNameLst>
                                          <p:attrName>ppt_w</p:attrName>
                                        </p:attrNameLst>
                                      </p:cBhvr>
                                      <p:tavLst>
                                        <p:tav tm="0">
                                          <p:val>
                                            <p:fltVal val="0"/>
                                          </p:val>
                                        </p:tav>
                                        <p:tav tm="100000">
                                          <p:val>
                                            <p:strVal val="#ppt_w"/>
                                          </p:val>
                                        </p:tav>
                                      </p:tavLst>
                                    </p:anim>
                                    <p:anim calcmode="lin" valueType="num">
                                      <p:cBhvr>
                                        <p:cTn id="8" dur="500" fill="hold"/>
                                        <p:tgtEl>
                                          <p:spTgt spid="56323"/>
                                        </p:tgtEl>
                                        <p:attrNameLst>
                                          <p:attrName>ppt_h</p:attrName>
                                        </p:attrNameLst>
                                      </p:cBhvr>
                                      <p:tavLst>
                                        <p:tav tm="0">
                                          <p:val>
                                            <p:fltVal val="0"/>
                                          </p:val>
                                        </p:tav>
                                        <p:tav tm="100000">
                                          <p:val>
                                            <p:strVal val="#ppt_h"/>
                                          </p:val>
                                        </p:tav>
                                      </p:tavLst>
                                    </p:anim>
                                    <p:anim calcmode="lin" valueType="num">
                                      <p:cBhvr>
                                        <p:cTn id="9" dur="500" fill="hold"/>
                                        <p:tgtEl>
                                          <p:spTgt spid="56323"/>
                                        </p:tgtEl>
                                        <p:attrNameLst>
                                          <p:attrName>style.rotation</p:attrName>
                                        </p:attrNameLst>
                                      </p:cBhvr>
                                      <p:tavLst>
                                        <p:tav tm="0">
                                          <p:val>
                                            <p:fltVal val="90"/>
                                          </p:val>
                                        </p:tav>
                                        <p:tav tm="100000">
                                          <p:val>
                                            <p:fltVal val="0"/>
                                          </p:val>
                                        </p:tav>
                                      </p:tavLst>
                                    </p:anim>
                                    <p:animEffect transition="in" filter="fade">
                                      <p:cBhvr>
                                        <p:cTn id="10" dur="500"/>
                                        <p:tgtEl>
                                          <p:spTgt spid="56323"/>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56324"/>
                                        </p:tgtEl>
                                        <p:attrNameLst>
                                          <p:attrName>style.visibility</p:attrName>
                                        </p:attrNameLst>
                                      </p:cBhvr>
                                      <p:to>
                                        <p:strVal val="visible"/>
                                      </p:to>
                                    </p:set>
                                    <p:anim calcmode="lin" valueType="num">
                                      <p:cBhvr>
                                        <p:cTn id="13" dur="500" fill="hold"/>
                                        <p:tgtEl>
                                          <p:spTgt spid="56324"/>
                                        </p:tgtEl>
                                        <p:attrNameLst>
                                          <p:attrName>ppt_w</p:attrName>
                                        </p:attrNameLst>
                                      </p:cBhvr>
                                      <p:tavLst>
                                        <p:tav tm="0">
                                          <p:val>
                                            <p:fltVal val="0"/>
                                          </p:val>
                                        </p:tav>
                                        <p:tav tm="100000">
                                          <p:val>
                                            <p:strVal val="#ppt_w"/>
                                          </p:val>
                                        </p:tav>
                                      </p:tavLst>
                                    </p:anim>
                                    <p:anim calcmode="lin" valueType="num">
                                      <p:cBhvr>
                                        <p:cTn id="14" dur="500" fill="hold"/>
                                        <p:tgtEl>
                                          <p:spTgt spid="56324"/>
                                        </p:tgtEl>
                                        <p:attrNameLst>
                                          <p:attrName>ppt_h</p:attrName>
                                        </p:attrNameLst>
                                      </p:cBhvr>
                                      <p:tavLst>
                                        <p:tav tm="0">
                                          <p:val>
                                            <p:fltVal val="0"/>
                                          </p:val>
                                        </p:tav>
                                        <p:tav tm="100000">
                                          <p:val>
                                            <p:strVal val="#ppt_h"/>
                                          </p:val>
                                        </p:tav>
                                      </p:tavLst>
                                    </p:anim>
                                    <p:anim calcmode="lin" valueType="num">
                                      <p:cBhvr>
                                        <p:cTn id="15" dur="500" fill="hold"/>
                                        <p:tgtEl>
                                          <p:spTgt spid="56324"/>
                                        </p:tgtEl>
                                        <p:attrNameLst>
                                          <p:attrName>style.rotation</p:attrName>
                                        </p:attrNameLst>
                                      </p:cBhvr>
                                      <p:tavLst>
                                        <p:tav tm="0">
                                          <p:val>
                                            <p:fltVal val="90"/>
                                          </p:val>
                                        </p:tav>
                                        <p:tav tm="100000">
                                          <p:val>
                                            <p:fltVal val="0"/>
                                          </p:val>
                                        </p:tav>
                                      </p:tavLst>
                                    </p:anim>
                                    <p:animEffect transition="in" filter="fade">
                                      <p:cBhvr>
                                        <p:cTn id="16" dur="500"/>
                                        <p:tgtEl>
                                          <p:spTgt spid="56324"/>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56325"/>
                                        </p:tgtEl>
                                        <p:attrNameLst>
                                          <p:attrName>style.visibility</p:attrName>
                                        </p:attrNameLst>
                                      </p:cBhvr>
                                      <p:to>
                                        <p:strVal val="visible"/>
                                      </p:to>
                                    </p:set>
                                    <p:anim calcmode="lin" valueType="num">
                                      <p:cBhvr>
                                        <p:cTn id="19" dur="500" fill="hold"/>
                                        <p:tgtEl>
                                          <p:spTgt spid="56325"/>
                                        </p:tgtEl>
                                        <p:attrNameLst>
                                          <p:attrName>ppt_w</p:attrName>
                                        </p:attrNameLst>
                                      </p:cBhvr>
                                      <p:tavLst>
                                        <p:tav tm="0">
                                          <p:val>
                                            <p:fltVal val="0"/>
                                          </p:val>
                                        </p:tav>
                                        <p:tav tm="100000">
                                          <p:val>
                                            <p:strVal val="#ppt_w"/>
                                          </p:val>
                                        </p:tav>
                                      </p:tavLst>
                                    </p:anim>
                                    <p:anim calcmode="lin" valueType="num">
                                      <p:cBhvr>
                                        <p:cTn id="20" dur="500" fill="hold"/>
                                        <p:tgtEl>
                                          <p:spTgt spid="56325"/>
                                        </p:tgtEl>
                                        <p:attrNameLst>
                                          <p:attrName>ppt_h</p:attrName>
                                        </p:attrNameLst>
                                      </p:cBhvr>
                                      <p:tavLst>
                                        <p:tav tm="0">
                                          <p:val>
                                            <p:fltVal val="0"/>
                                          </p:val>
                                        </p:tav>
                                        <p:tav tm="100000">
                                          <p:val>
                                            <p:strVal val="#ppt_h"/>
                                          </p:val>
                                        </p:tav>
                                      </p:tavLst>
                                    </p:anim>
                                    <p:anim calcmode="lin" valueType="num">
                                      <p:cBhvr>
                                        <p:cTn id="21" dur="500" fill="hold"/>
                                        <p:tgtEl>
                                          <p:spTgt spid="56325"/>
                                        </p:tgtEl>
                                        <p:attrNameLst>
                                          <p:attrName>style.rotation</p:attrName>
                                        </p:attrNameLst>
                                      </p:cBhvr>
                                      <p:tavLst>
                                        <p:tav tm="0">
                                          <p:val>
                                            <p:fltVal val="90"/>
                                          </p:val>
                                        </p:tav>
                                        <p:tav tm="100000">
                                          <p:val>
                                            <p:fltVal val="0"/>
                                          </p:val>
                                        </p:tav>
                                      </p:tavLst>
                                    </p:anim>
                                    <p:animEffect transition="in" filter="fade">
                                      <p:cBhvr>
                                        <p:cTn id="22"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56323"/>
                    </p:tgtEl>
                  </p:cond>
                </p:stCondLst>
                <p:endSync evt="end" delay="0">
                  <p:rtn val="all"/>
                </p:endSync>
                <p:childTnLst>
                  <p:par>
                    <p:cTn id="24" fill="hold" nodeType="clickPar">
                      <p:stCondLst>
                        <p:cond delay="0"/>
                      </p:stCondLst>
                      <p:childTnLst>
                        <p:par>
                          <p:cTn id="25" fill="hold" nodeType="withGroup">
                            <p:stCondLst>
                              <p:cond delay="0"/>
                            </p:stCondLst>
                            <p:childTnLst>
                              <p:par>
                                <p:cTn id="26" presetID="9" presetClass="exit" presetSubtype="0" fill="hold" nodeType="clickEffect">
                                  <p:stCondLst>
                                    <p:cond delay="0"/>
                                  </p:stCondLst>
                                  <p:iterate type="lt">
                                    <p:tmPct val="0"/>
                                  </p:iterate>
                                  <p:childTnLst>
                                    <p:animEffect transition="out" filter="dissolve">
                                      <p:cBhvr>
                                        <p:cTn id="27" dur="500"/>
                                        <p:tgtEl>
                                          <p:spTgt spid="56323"/>
                                        </p:tgtEl>
                                      </p:cBhvr>
                                    </p:animEffect>
                                    <p:set>
                                      <p:cBhvr>
                                        <p:cTn id="28" dur="1" fill="hold">
                                          <p:stCondLst>
                                            <p:cond delay="499"/>
                                          </p:stCondLst>
                                        </p:cTn>
                                        <p:tgtEl>
                                          <p:spTgt spid="56323"/>
                                        </p:tgtEl>
                                        <p:attrNameLst>
                                          <p:attrName>style.visibility</p:attrName>
                                        </p:attrNameLst>
                                      </p:cBhvr>
                                      <p:to>
                                        <p:strVal val="hidden"/>
                                      </p:to>
                                    </p:set>
                                  </p:childTnLst>
                                </p:cTn>
                              </p:par>
                            </p:childTnLst>
                          </p:cTn>
                        </p:par>
                      </p:childTnLst>
                    </p:cTn>
                  </p:par>
                </p:childTnLst>
              </p:cTn>
              <p:nextCondLst>
                <p:cond evt="onClick" delay="0">
                  <p:tgtEl>
                    <p:spTgt spid="56323"/>
                  </p:tgtEl>
                </p:cond>
              </p:nextCondLst>
            </p:seq>
            <p:seq concurrent="1" nextAc="seek">
              <p:cTn id="29" restart="whenNotActive" fill="hold" evtFilter="cancelBubble" nodeType="interactiveSeq">
                <p:stCondLst>
                  <p:cond evt="onClick" delay="0">
                    <p:tgtEl>
                      <p:spTgt spid="56324"/>
                    </p:tgtEl>
                  </p:cond>
                </p:stCondLst>
                <p:endSync evt="end" delay="0">
                  <p:rtn val="all"/>
                </p:endSync>
                <p:childTnLst>
                  <p:par>
                    <p:cTn id="30" fill="hold" nodeType="clickPar">
                      <p:stCondLst>
                        <p:cond delay="0"/>
                      </p:stCondLst>
                      <p:childTnLst>
                        <p:par>
                          <p:cTn id="31" fill="hold" nodeType="withGroup">
                            <p:stCondLst>
                              <p:cond delay="0"/>
                            </p:stCondLst>
                            <p:childTnLst>
                              <p:par>
                                <p:cTn id="32" presetID="55" presetClass="exit" presetSubtype="0" fill="hold" nodeType="clickEffect">
                                  <p:stCondLst>
                                    <p:cond delay="0"/>
                                  </p:stCondLst>
                                  <p:iterate type="lt">
                                    <p:tmPct val="0"/>
                                  </p:iterate>
                                  <p:childTnLst>
                                    <p:anim calcmode="lin" valueType="num">
                                      <p:cBhvr>
                                        <p:cTn id="33" dur="1000"/>
                                        <p:tgtEl>
                                          <p:spTgt spid="56324"/>
                                        </p:tgtEl>
                                        <p:attrNameLst>
                                          <p:attrName>ppt_w</p:attrName>
                                        </p:attrNameLst>
                                      </p:cBhvr>
                                      <p:tavLst>
                                        <p:tav tm="0">
                                          <p:val>
                                            <p:strVal val="ppt_w"/>
                                          </p:val>
                                        </p:tav>
                                        <p:tav tm="100000">
                                          <p:val>
                                            <p:strVal val="ppt_w*0.70"/>
                                          </p:val>
                                        </p:tav>
                                      </p:tavLst>
                                    </p:anim>
                                    <p:anim calcmode="lin" valueType="num">
                                      <p:cBhvr>
                                        <p:cTn id="34" dur="1000"/>
                                        <p:tgtEl>
                                          <p:spTgt spid="56324"/>
                                        </p:tgtEl>
                                        <p:attrNameLst>
                                          <p:attrName>ppt_h</p:attrName>
                                        </p:attrNameLst>
                                      </p:cBhvr>
                                      <p:tavLst>
                                        <p:tav tm="0">
                                          <p:val>
                                            <p:strVal val="ppt_h"/>
                                          </p:val>
                                        </p:tav>
                                        <p:tav tm="100000">
                                          <p:val>
                                            <p:strVal val="ppt_h"/>
                                          </p:val>
                                        </p:tav>
                                      </p:tavLst>
                                    </p:anim>
                                    <p:animEffect transition="out" filter="fade">
                                      <p:cBhvr>
                                        <p:cTn id="35" dur="1000"/>
                                        <p:tgtEl>
                                          <p:spTgt spid="56324"/>
                                        </p:tgtEl>
                                      </p:cBhvr>
                                    </p:animEffect>
                                    <p:set>
                                      <p:cBhvr>
                                        <p:cTn id="36" dur="1" fill="hold">
                                          <p:stCondLst>
                                            <p:cond delay="999"/>
                                          </p:stCondLst>
                                        </p:cTn>
                                        <p:tgtEl>
                                          <p:spTgt spid="56324"/>
                                        </p:tgtEl>
                                        <p:attrNameLst>
                                          <p:attrName>style.visibility</p:attrName>
                                        </p:attrNameLst>
                                      </p:cBhvr>
                                      <p:to>
                                        <p:strVal val="hidden"/>
                                      </p:to>
                                    </p:set>
                                  </p:childTnLst>
                                </p:cTn>
                              </p:par>
                            </p:childTnLst>
                          </p:cTn>
                        </p:par>
                      </p:childTnLst>
                    </p:cTn>
                  </p:par>
                </p:childTnLst>
              </p:cTn>
              <p:nextCondLst>
                <p:cond evt="onClick" delay="0">
                  <p:tgtEl>
                    <p:spTgt spid="56324"/>
                  </p:tgtEl>
                </p:cond>
              </p:nextCondLst>
            </p:seq>
            <p:seq concurrent="1" nextAc="seek">
              <p:cTn id="37" restart="whenNotActive" fill="hold" evtFilter="cancelBubble" nodeType="interactiveSeq">
                <p:stCondLst>
                  <p:cond evt="onClick" delay="0">
                    <p:tgtEl>
                      <p:spTgt spid="56325"/>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20" presetClass="exit" presetSubtype="0" fill="hold" nodeType="clickEffect">
                                  <p:stCondLst>
                                    <p:cond delay="0"/>
                                  </p:stCondLst>
                                  <p:iterate type="lt">
                                    <p:tmPct val="0"/>
                                  </p:iterate>
                                  <p:childTnLst>
                                    <p:animEffect transition="out" filter="wedge">
                                      <p:cBhvr>
                                        <p:cTn id="41" dur="2000"/>
                                        <p:tgtEl>
                                          <p:spTgt spid="56325"/>
                                        </p:tgtEl>
                                      </p:cBhvr>
                                    </p:animEffect>
                                    <p:set>
                                      <p:cBhvr>
                                        <p:cTn id="42" dur="1" fill="hold">
                                          <p:stCondLst>
                                            <p:cond delay="1999"/>
                                          </p:stCondLst>
                                        </p:cTn>
                                        <p:tgtEl>
                                          <p:spTgt spid="56325"/>
                                        </p:tgtEl>
                                        <p:attrNameLst>
                                          <p:attrName>style.visibility</p:attrName>
                                        </p:attrNameLst>
                                      </p:cBhvr>
                                      <p:to>
                                        <p:strVal val="hidden"/>
                                      </p:to>
                                    </p:set>
                                  </p:childTnLst>
                                </p:cTn>
                              </p:par>
                            </p:childTnLst>
                          </p:cTn>
                        </p:par>
                      </p:childTnLst>
                    </p:cTn>
                  </p:par>
                </p:childTnLst>
              </p:cTn>
              <p:nextCondLst>
                <p:cond evt="onClick" delay="0">
                  <p:tgtEl>
                    <p:spTgt spid="5632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2" descr="Picture1mmx">
            <a:hlinkClick r:id="rId3" action="ppaction://hlinksldjump"/>
            <a:extLst>
              <a:ext uri="{FF2B5EF4-FFF2-40B4-BE49-F238E27FC236}">
                <a16:creationId xmlns:a16="http://schemas.microsoft.com/office/drawing/2014/main" id="{8EAE8974-9376-40F6-9BBE-B06D65940B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3999" y="23732"/>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7" name="Group 3">
            <a:extLst>
              <a:ext uri="{FF2B5EF4-FFF2-40B4-BE49-F238E27FC236}">
                <a16:creationId xmlns:a16="http://schemas.microsoft.com/office/drawing/2014/main" id="{AA783E58-7E1A-435A-B059-3B4D14BB3FF1}"/>
              </a:ext>
            </a:extLst>
          </p:cNvPr>
          <p:cNvGrpSpPr>
            <a:grpSpLocks/>
          </p:cNvGrpSpPr>
          <p:nvPr/>
        </p:nvGrpSpPr>
        <p:grpSpPr bwMode="auto">
          <a:xfrm>
            <a:off x="2667000" y="3962400"/>
            <a:ext cx="7315200" cy="685800"/>
            <a:chOff x="384" y="1344"/>
            <a:chExt cx="3072" cy="381"/>
          </a:xfrm>
        </p:grpSpPr>
        <p:sp>
          <p:nvSpPr>
            <p:cNvPr id="17513" name="AutoShape 4">
              <a:extLst>
                <a:ext uri="{FF2B5EF4-FFF2-40B4-BE49-F238E27FC236}">
                  <a16:creationId xmlns:a16="http://schemas.microsoft.com/office/drawing/2014/main" id="{EA164CA0-7157-40C9-AEDF-51F24DC498A1}"/>
                </a:ext>
              </a:extLst>
            </p:cNvPr>
            <p:cNvSpPr>
              <a:spLocks noChangeArrowheads="1"/>
            </p:cNvSpPr>
            <p:nvPr/>
          </p:nvSpPr>
          <p:spPr bwMode="gray">
            <a:xfrm>
              <a:off x="384" y="1344"/>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r>
                <a:rPr lang="en-US" sz="2800" b="1">
                  <a:solidFill>
                    <a:srgbClr val="000066"/>
                  </a:solidFill>
                  <a:latin typeface="Times New Roman" pitchFamily="18" charset="0"/>
                  <a:cs typeface="Arial" charset="0"/>
                </a:rPr>
                <a:t>40</a:t>
              </a:r>
              <a:r>
                <a:rPr lang="en-US" sz="2800" b="1" baseline="30000">
                  <a:solidFill>
                    <a:srgbClr val="000066"/>
                  </a:solidFill>
                  <a:latin typeface="Times New Roman" pitchFamily="18" charset="0"/>
                  <a:cs typeface="Arial" charset="0"/>
                </a:rPr>
                <a:t>0</a:t>
              </a:r>
              <a:endParaRPr lang="en-US" sz="2800" b="1">
                <a:solidFill>
                  <a:srgbClr val="000066"/>
                </a:solidFill>
                <a:latin typeface="Times New Roman" pitchFamily="18" charset="0"/>
                <a:cs typeface="Arial" charset="0"/>
              </a:endParaRPr>
            </a:p>
          </p:txBody>
        </p:sp>
        <p:sp>
          <p:nvSpPr>
            <p:cNvPr id="64517" name="AutoShape 5">
              <a:extLst>
                <a:ext uri="{FF2B5EF4-FFF2-40B4-BE49-F238E27FC236}">
                  <a16:creationId xmlns:a16="http://schemas.microsoft.com/office/drawing/2014/main" id="{B2A0AFD5-4228-4734-8519-6C025286D778}"/>
                </a:ext>
              </a:extLst>
            </p:cNvPr>
            <p:cNvSpPr>
              <a:spLocks noChangeArrowheads="1"/>
            </p:cNvSpPr>
            <p:nvPr/>
          </p:nvSpPr>
          <p:spPr bwMode="gray">
            <a:xfrm>
              <a:off x="451" y="1379"/>
              <a:ext cx="592" cy="310"/>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18" name="Freeform 6">
              <a:extLst>
                <a:ext uri="{FF2B5EF4-FFF2-40B4-BE49-F238E27FC236}">
                  <a16:creationId xmlns:a16="http://schemas.microsoft.com/office/drawing/2014/main" id="{CDE2DCCB-8B0E-4363-AA76-A413BB455871}"/>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19" name="Text Box 7">
              <a:extLst>
                <a:ext uri="{FF2B5EF4-FFF2-40B4-BE49-F238E27FC236}">
                  <a16:creationId xmlns:a16="http://schemas.microsoft.com/office/drawing/2014/main" id="{ACCFEA5A-B998-4706-8DE8-2FCFFEE52FE8}"/>
                </a:ext>
              </a:extLst>
            </p:cNvPr>
            <p:cNvSpPr txBox="1">
              <a:spLocks noChangeArrowheads="1"/>
            </p:cNvSpPr>
            <p:nvPr/>
          </p:nvSpPr>
          <p:spPr bwMode="gray">
            <a:xfrm>
              <a:off x="646" y="1373"/>
              <a:ext cx="180" cy="291"/>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eaLnBrk="0" hangingPunct="0">
                <a:defRPr/>
              </a:pPr>
              <a:r>
                <a:rPr lang="en-US" sz="2800" b="1">
                  <a:solidFill>
                    <a:srgbClr val="FF0000"/>
                  </a:solidFill>
                  <a:effectLst>
                    <a:outerShdw blurRad="38100" dist="38100" dir="2700000" algn="tl">
                      <a:srgbClr val="C0C0C0"/>
                    </a:outerShdw>
                  </a:effectLst>
                  <a:latin typeface="Garamond" pitchFamily="18" charset="-93"/>
                  <a:cs typeface="Arial" charset="0"/>
                </a:rPr>
                <a:t>B</a:t>
              </a:r>
            </a:p>
          </p:txBody>
        </p:sp>
        <p:sp>
          <p:nvSpPr>
            <p:cNvPr id="3181" name="Text Box 8">
              <a:extLst>
                <a:ext uri="{FF2B5EF4-FFF2-40B4-BE49-F238E27FC236}">
                  <a16:creationId xmlns:a16="http://schemas.microsoft.com/office/drawing/2014/main" id="{FD277E96-303C-48F5-BB46-85B978BA0FFC}"/>
                </a:ext>
              </a:extLst>
            </p:cNvPr>
            <p:cNvSpPr txBox="1">
              <a:spLocks noChangeArrowheads="1"/>
            </p:cNvSpPr>
            <p:nvPr/>
          </p:nvSpPr>
          <p:spPr bwMode="gray">
            <a:xfrm>
              <a:off x="1124" y="1404"/>
              <a:ext cx="2258"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endParaRPr lang="en-US" altLang="en-US" b="1">
                <a:solidFill>
                  <a:srgbClr val="000066"/>
                </a:solidFill>
              </a:endParaRPr>
            </a:p>
          </p:txBody>
        </p:sp>
      </p:grpSp>
      <p:grpSp>
        <p:nvGrpSpPr>
          <p:cNvPr id="3078" name="Group 9">
            <a:extLst>
              <a:ext uri="{FF2B5EF4-FFF2-40B4-BE49-F238E27FC236}">
                <a16:creationId xmlns:a16="http://schemas.microsoft.com/office/drawing/2014/main" id="{80F74358-7422-4DD1-8477-848DB1B6ACC3}"/>
              </a:ext>
            </a:extLst>
          </p:cNvPr>
          <p:cNvGrpSpPr>
            <a:grpSpLocks/>
          </p:cNvGrpSpPr>
          <p:nvPr/>
        </p:nvGrpSpPr>
        <p:grpSpPr bwMode="auto">
          <a:xfrm>
            <a:off x="2667000" y="4876800"/>
            <a:ext cx="7239000" cy="681038"/>
            <a:chOff x="384" y="1344"/>
            <a:chExt cx="3072" cy="381"/>
          </a:xfrm>
        </p:grpSpPr>
        <p:sp>
          <p:nvSpPr>
            <p:cNvPr id="17508" name="AutoShape 10">
              <a:extLst>
                <a:ext uri="{FF2B5EF4-FFF2-40B4-BE49-F238E27FC236}">
                  <a16:creationId xmlns:a16="http://schemas.microsoft.com/office/drawing/2014/main" id="{A9E0F839-5BF0-4867-8627-41B4548B6191}"/>
                </a:ext>
              </a:extLst>
            </p:cNvPr>
            <p:cNvSpPr>
              <a:spLocks noChangeArrowheads="1"/>
            </p:cNvSpPr>
            <p:nvPr/>
          </p:nvSpPr>
          <p:spPr bwMode="gray">
            <a:xfrm>
              <a:off x="384" y="1344"/>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eaLnBrk="0" hangingPunct="0">
                <a:defRPr/>
              </a:pPr>
              <a:endParaRPr lang="en-US" sz="2800" b="1">
                <a:solidFill>
                  <a:srgbClr val="000066"/>
                </a:solidFill>
                <a:cs typeface="Arial" charset="0"/>
              </a:endParaRPr>
            </a:p>
          </p:txBody>
        </p:sp>
        <p:sp>
          <p:nvSpPr>
            <p:cNvPr id="64523" name="AutoShape 11">
              <a:extLst>
                <a:ext uri="{FF2B5EF4-FFF2-40B4-BE49-F238E27FC236}">
                  <a16:creationId xmlns:a16="http://schemas.microsoft.com/office/drawing/2014/main" id="{6980FD5B-6DD4-478C-901A-E69376DD8B9E}"/>
                </a:ext>
              </a:extLst>
            </p:cNvPr>
            <p:cNvSpPr>
              <a:spLocks noChangeArrowheads="1"/>
            </p:cNvSpPr>
            <p:nvPr/>
          </p:nvSpPr>
          <p:spPr bwMode="gray">
            <a:xfrm>
              <a:off x="451" y="1379"/>
              <a:ext cx="592" cy="314"/>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24" name="Freeform 12">
              <a:extLst>
                <a:ext uri="{FF2B5EF4-FFF2-40B4-BE49-F238E27FC236}">
                  <a16:creationId xmlns:a16="http://schemas.microsoft.com/office/drawing/2014/main" id="{825999E8-E8F0-451E-8360-27CD148AE500}"/>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25" name="Text Box 13">
              <a:extLst>
                <a:ext uri="{FF2B5EF4-FFF2-40B4-BE49-F238E27FC236}">
                  <a16:creationId xmlns:a16="http://schemas.microsoft.com/office/drawing/2014/main" id="{50EBB33B-7236-43A0-AA98-3450F059B492}"/>
                </a:ext>
              </a:extLst>
            </p:cNvPr>
            <p:cNvSpPr txBox="1">
              <a:spLocks noChangeArrowheads="1"/>
            </p:cNvSpPr>
            <p:nvPr/>
          </p:nvSpPr>
          <p:spPr bwMode="gray">
            <a:xfrm>
              <a:off x="649" y="1373"/>
              <a:ext cx="187" cy="290"/>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lgn="r" eaLnBrk="0" hangingPunct="0">
                <a:defRPr/>
              </a:pPr>
              <a:r>
                <a:rPr lang="en-US" sz="2800" b="1">
                  <a:solidFill>
                    <a:srgbClr val="FF0000"/>
                  </a:solidFill>
                  <a:effectLst>
                    <a:outerShdw blurRad="38100" dist="38100" dir="2700000" algn="tl">
                      <a:srgbClr val="C0C0C0"/>
                    </a:outerShdw>
                  </a:effectLst>
                  <a:latin typeface="Garamond" pitchFamily="18" charset="-93"/>
                  <a:cs typeface="Arial" charset="0"/>
                </a:rPr>
                <a:t>C</a:t>
              </a:r>
            </a:p>
          </p:txBody>
        </p:sp>
        <p:sp>
          <p:nvSpPr>
            <p:cNvPr id="3176" name="Text Box 14">
              <a:extLst>
                <a:ext uri="{FF2B5EF4-FFF2-40B4-BE49-F238E27FC236}">
                  <a16:creationId xmlns:a16="http://schemas.microsoft.com/office/drawing/2014/main" id="{3A965A11-269E-4CD2-AF4F-94AB8F4E1B8E}"/>
                </a:ext>
              </a:extLst>
            </p:cNvPr>
            <p:cNvSpPr txBox="1">
              <a:spLocks noChangeArrowheads="1"/>
            </p:cNvSpPr>
            <p:nvPr/>
          </p:nvSpPr>
          <p:spPr bwMode="gray">
            <a:xfrm>
              <a:off x="1124" y="1404"/>
              <a:ext cx="2258"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endParaRPr lang="en-US" altLang="en-US" sz="1600" b="1"/>
            </a:p>
          </p:txBody>
        </p:sp>
      </p:grpSp>
      <p:grpSp>
        <p:nvGrpSpPr>
          <p:cNvPr id="3079" name="Group 15">
            <a:extLst>
              <a:ext uri="{FF2B5EF4-FFF2-40B4-BE49-F238E27FC236}">
                <a16:creationId xmlns:a16="http://schemas.microsoft.com/office/drawing/2014/main" id="{CCCCAF09-C8FD-487B-A969-CE20E64E2965}"/>
              </a:ext>
            </a:extLst>
          </p:cNvPr>
          <p:cNvGrpSpPr>
            <a:grpSpLocks/>
          </p:cNvGrpSpPr>
          <p:nvPr/>
        </p:nvGrpSpPr>
        <p:grpSpPr bwMode="auto">
          <a:xfrm>
            <a:off x="2743200" y="5791200"/>
            <a:ext cx="7162800" cy="685800"/>
            <a:chOff x="384" y="1344"/>
            <a:chExt cx="3072" cy="381"/>
          </a:xfrm>
        </p:grpSpPr>
        <p:sp>
          <p:nvSpPr>
            <p:cNvPr id="17503" name="AutoShape 16">
              <a:extLst>
                <a:ext uri="{FF2B5EF4-FFF2-40B4-BE49-F238E27FC236}">
                  <a16:creationId xmlns:a16="http://schemas.microsoft.com/office/drawing/2014/main" id="{0EB97529-465F-48E2-B305-5B2C512B92BC}"/>
                </a:ext>
              </a:extLst>
            </p:cNvPr>
            <p:cNvSpPr>
              <a:spLocks noChangeArrowheads="1"/>
            </p:cNvSpPr>
            <p:nvPr/>
          </p:nvSpPr>
          <p:spPr bwMode="gray">
            <a:xfrm>
              <a:off x="384" y="1344"/>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endParaRPr lang="en-US" sz="2800" b="1">
                <a:solidFill>
                  <a:srgbClr val="000066"/>
                </a:solidFill>
                <a:latin typeface="Times New Roman" pitchFamily="18" charset="0"/>
                <a:cs typeface="Arial" charset="0"/>
              </a:endParaRPr>
            </a:p>
          </p:txBody>
        </p:sp>
        <p:sp>
          <p:nvSpPr>
            <p:cNvPr id="64529" name="AutoShape 17">
              <a:extLst>
                <a:ext uri="{FF2B5EF4-FFF2-40B4-BE49-F238E27FC236}">
                  <a16:creationId xmlns:a16="http://schemas.microsoft.com/office/drawing/2014/main" id="{D2D7F451-8449-4BB0-BE10-FDE7C2695B90}"/>
                </a:ext>
              </a:extLst>
            </p:cNvPr>
            <p:cNvSpPr>
              <a:spLocks noChangeArrowheads="1"/>
            </p:cNvSpPr>
            <p:nvPr/>
          </p:nvSpPr>
          <p:spPr bwMode="gray">
            <a:xfrm>
              <a:off x="451" y="1379"/>
              <a:ext cx="592" cy="310"/>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30" name="Freeform 18">
              <a:extLst>
                <a:ext uri="{FF2B5EF4-FFF2-40B4-BE49-F238E27FC236}">
                  <a16:creationId xmlns:a16="http://schemas.microsoft.com/office/drawing/2014/main" id="{9028AB5F-BBB2-4917-BC62-1280D2C5E63B}"/>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31" name="Text Box 19">
              <a:extLst>
                <a:ext uri="{FF2B5EF4-FFF2-40B4-BE49-F238E27FC236}">
                  <a16:creationId xmlns:a16="http://schemas.microsoft.com/office/drawing/2014/main" id="{E95E918B-79A2-4BB8-A772-4381EF9050F6}"/>
                </a:ext>
              </a:extLst>
            </p:cNvPr>
            <p:cNvSpPr txBox="1">
              <a:spLocks noChangeArrowheads="1"/>
            </p:cNvSpPr>
            <p:nvPr/>
          </p:nvSpPr>
          <p:spPr bwMode="gray">
            <a:xfrm>
              <a:off x="642" y="1373"/>
              <a:ext cx="200" cy="291"/>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lgn="ctr" eaLnBrk="0" hangingPunct="0">
                <a:defRPr/>
              </a:pPr>
              <a:r>
                <a:rPr lang="en-US" sz="2800" b="1">
                  <a:solidFill>
                    <a:srgbClr val="FF0000"/>
                  </a:solidFill>
                  <a:effectLst>
                    <a:outerShdw blurRad="38100" dist="38100" dir="2700000" algn="tl">
                      <a:srgbClr val="C0C0C0"/>
                    </a:outerShdw>
                  </a:effectLst>
                  <a:latin typeface="Garamond" pitchFamily="18" charset="-93"/>
                  <a:cs typeface="Arial" charset="0"/>
                </a:rPr>
                <a:t>D</a:t>
              </a:r>
            </a:p>
          </p:txBody>
        </p:sp>
        <p:sp>
          <p:nvSpPr>
            <p:cNvPr id="3171" name="Text Box 20">
              <a:extLst>
                <a:ext uri="{FF2B5EF4-FFF2-40B4-BE49-F238E27FC236}">
                  <a16:creationId xmlns:a16="http://schemas.microsoft.com/office/drawing/2014/main" id="{19C602E1-CD3D-45E2-AABB-473C24B09BD5}"/>
                </a:ext>
              </a:extLst>
            </p:cNvPr>
            <p:cNvSpPr txBox="1">
              <a:spLocks noChangeArrowheads="1"/>
            </p:cNvSpPr>
            <p:nvPr/>
          </p:nvSpPr>
          <p:spPr bwMode="gray">
            <a:xfrm>
              <a:off x="1087" y="1381"/>
              <a:ext cx="225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r>
                <a:rPr lang="en-US" altLang="en-US" b="1">
                  <a:solidFill>
                    <a:srgbClr val="000099"/>
                  </a:solidFill>
                </a:rPr>
                <a:t>                             </a:t>
              </a:r>
              <a:r>
                <a:rPr lang="en-US" altLang="en-US" sz="2800" b="1">
                  <a:solidFill>
                    <a:srgbClr val="000099"/>
                  </a:solidFill>
                  <a:latin typeface="Times New Roman" panose="02020603050405020304" pitchFamily="18" charset="0"/>
                  <a:cs typeface="Times New Roman" panose="02020603050405020304" pitchFamily="18" charset="0"/>
                </a:rPr>
                <a:t>60</a:t>
              </a:r>
              <a:r>
                <a:rPr lang="en-US" altLang="en-US" sz="2800" b="1" baseline="30000">
                  <a:solidFill>
                    <a:srgbClr val="000099"/>
                  </a:solidFill>
                  <a:latin typeface="Times New Roman" panose="02020603050405020304" pitchFamily="18" charset="0"/>
                  <a:cs typeface="Times New Roman" panose="02020603050405020304" pitchFamily="18" charset="0"/>
                </a:rPr>
                <a:t>0</a:t>
              </a:r>
              <a:endParaRPr lang="vi-VN" altLang="en-US" sz="2800" b="1">
                <a:solidFill>
                  <a:srgbClr val="000099"/>
                </a:solidFill>
              </a:endParaRPr>
            </a:p>
          </p:txBody>
        </p:sp>
      </p:grpSp>
      <p:grpSp>
        <p:nvGrpSpPr>
          <p:cNvPr id="3080" name="Group 21">
            <a:extLst>
              <a:ext uri="{FF2B5EF4-FFF2-40B4-BE49-F238E27FC236}">
                <a16:creationId xmlns:a16="http://schemas.microsoft.com/office/drawing/2014/main" id="{3A612F17-0681-4018-A69F-0B16AD54550C}"/>
              </a:ext>
            </a:extLst>
          </p:cNvPr>
          <p:cNvGrpSpPr>
            <a:grpSpLocks/>
          </p:cNvGrpSpPr>
          <p:nvPr/>
        </p:nvGrpSpPr>
        <p:grpSpPr bwMode="auto">
          <a:xfrm>
            <a:off x="1869691" y="2044701"/>
            <a:ext cx="751080" cy="4264025"/>
            <a:chOff x="-60" y="768"/>
            <a:chExt cx="418" cy="2075"/>
          </a:xfrm>
        </p:grpSpPr>
        <p:grpSp>
          <p:nvGrpSpPr>
            <p:cNvPr id="3144" name="Group 22">
              <a:extLst>
                <a:ext uri="{FF2B5EF4-FFF2-40B4-BE49-F238E27FC236}">
                  <a16:creationId xmlns:a16="http://schemas.microsoft.com/office/drawing/2014/main" id="{CD8116B8-B48D-4A23-8116-EC9EA653802E}"/>
                </a:ext>
              </a:extLst>
            </p:cNvPr>
            <p:cNvGrpSpPr>
              <a:grpSpLocks/>
            </p:cNvGrpSpPr>
            <p:nvPr/>
          </p:nvGrpSpPr>
          <p:grpSpPr bwMode="auto">
            <a:xfrm rot="5400000">
              <a:off x="-879" y="1752"/>
              <a:ext cx="2064" cy="96"/>
              <a:chOff x="0" y="1896"/>
              <a:chExt cx="5760" cy="120"/>
            </a:xfrm>
          </p:grpSpPr>
          <p:sp>
            <p:nvSpPr>
              <p:cNvPr id="3165" name="Rectangle 23">
                <a:extLst>
                  <a:ext uri="{FF2B5EF4-FFF2-40B4-BE49-F238E27FC236}">
                    <a16:creationId xmlns:a16="http://schemas.microsoft.com/office/drawing/2014/main" id="{CCC04825-EFB7-4870-A902-63F953649861}"/>
                  </a:ext>
                </a:extLst>
              </p:cNvPr>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3166" name="Rectangle 24">
                <a:extLst>
                  <a:ext uri="{FF2B5EF4-FFF2-40B4-BE49-F238E27FC236}">
                    <a16:creationId xmlns:a16="http://schemas.microsoft.com/office/drawing/2014/main" id="{6472E13D-9FCA-4A3A-973C-D80E9E19F756}"/>
                  </a:ext>
                </a:extLst>
              </p:cNvPr>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3145" name="Group 25">
              <a:extLst>
                <a:ext uri="{FF2B5EF4-FFF2-40B4-BE49-F238E27FC236}">
                  <a16:creationId xmlns:a16="http://schemas.microsoft.com/office/drawing/2014/main" id="{89DE68DA-50F8-4510-8604-CAE1C915318C}"/>
                </a:ext>
              </a:extLst>
            </p:cNvPr>
            <p:cNvGrpSpPr>
              <a:grpSpLocks/>
            </p:cNvGrpSpPr>
            <p:nvPr/>
          </p:nvGrpSpPr>
          <p:grpSpPr bwMode="auto">
            <a:xfrm rot="5400000">
              <a:off x="67" y="2552"/>
              <a:ext cx="173" cy="409"/>
              <a:chOff x="1871" y="460"/>
              <a:chExt cx="2015" cy="4345"/>
            </a:xfrm>
          </p:grpSpPr>
          <p:sp>
            <p:nvSpPr>
              <p:cNvPr id="64538" name="AutoShape 26">
                <a:extLst>
                  <a:ext uri="{FF2B5EF4-FFF2-40B4-BE49-F238E27FC236}">
                    <a16:creationId xmlns:a16="http://schemas.microsoft.com/office/drawing/2014/main" id="{C5225C4A-8D0B-4861-94C9-523C3BA64DEE}"/>
                  </a:ext>
                </a:extLst>
              </p:cNvPr>
              <p:cNvSpPr>
                <a:spLocks noChangeArrowheads="1"/>
              </p:cNvSpPr>
              <p:nvPr/>
            </p:nvSpPr>
            <p:spPr bwMode="gray">
              <a:xfrm rot="16200000" flipH="1">
                <a:off x="1821" y="2869"/>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39" name="AutoShape 27">
                <a:extLst>
                  <a:ext uri="{FF2B5EF4-FFF2-40B4-BE49-F238E27FC236}">
                    <a16:creationId xmlns:a16="http://schemas.microsoft.com/office/drawing/2014/main" id="{7C268B74-C042-4239-8CD4-D6F06D5F6058}"/>
                  </a:ext>
                </a:extLst>
              </p:cNvPr>
              <p:cNvSpPr>
                <a:spLocks noChangeArrowheads="1"/>
              </p:cNvSpPr>
              <p:nvPr/>
            </p:nvSpPr>
            <p:spPr bwMode="gray">
              <a:xfrm rot="5400000" flipH="1">
                <a:off x="3629" y="2841"/>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40" name="AutoShape 28">
                <a:extLst>
                  <a:ext uri="{FF2B5EF4-FFF2-40B4-BE49-F238E27FC236}">
                    <a16:creationId xmlns:a16="http://schemas.microsoft.com/office/drawing/2014/main" id="{82B75CEE-4AB8-4498-BDF6-9229089FBF00}"/>
                  </a:ext>
                </a:extLst>
              </p:cNvPr>
              <p:cNvSpPr>
                <a:spLocks noChangeArrowheads="1"/>
              </p:cNvSpPr>
              <p:nvPr/>
            </p:nvSpPr>
            <p:spPr bwMode="gray">
              <a:xfrm rot="10800000" flipH="1">
                <a:off x="2726" y="3442"/>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3159" name="Oval 29">
                <a:extLst>
                  <a:ext uri="{FF2B5EF4-FFF2-40B4-BE49-F238E27FC236}">
                    <a16:creationId xmlns:a16="http://schemas.microsoft.com/office/drawing/2014/main" id="{57F02E4B-D1F3-456E-9188-77B96B3C957C}"/>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3160" name="Oval 30">
                <a:extLst>
                  <a:ext uri="{FF2B5EF4-FFF2-40B4-BE49-F238E27FC236}">
                    <a16:creationId xmlns:a16="http://schemas.microsoft.com/office/drawing/2014/main" id="{78607AF7-BADB-4849-A779-991AAD4A9C48}"/>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43" name="Oval 31">
                <a:extLst>
                  <a:ext uri="{FF2B5EF4-FFF2-40B4-BE49-F238E27FC236}">
                    <a16:creationId xmlns:a16="http://schemas.microsoft.com/office/drawing/2014/main" id="{DDF7F3D3-C3A4-4178-948F-8740F7E658F0}"/>
                  </a:ext>
                </a:extLst>
              </p:cNvPr>
              <p:cNvSpPr>
                <a:spLocks noChangeArrowheads="1"/>
              </p:cNvSpPr>
              <p:nvPr/>
            </p:nvSpPr>
            <p:spPr bwMode="gray">
              <a:xfrm>
                <a:off x="2147" y="468"/>
                <a:ext cx="1472" cy="433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3162" name="Oval 32">
                <a:extLst>
                  <a:ext uri="{FF2B5EF4-FFF2-40B4-BE49-F238E27FC236}">
                    <a16:creationId xmlns:a16="http://schemas.microsoft.com/office/drawing/2014/main" id="{D49D3FFE-58E1-4EDB-895B-3D36DC01F0D1}"/>
                  </a:ext>
                </a:extLst>
              </p:cNvPr>
              <p:cNvSpPr>
                <a:spLocks noChangeArrowheads="1"/>
              </p:cNvSpPr>
              <p:nvPr/>
            </p:nvSpPr>
            <p:spPr bwMode="gray">
              <a:xfrm>
                <a:off x="2149" y="465"/>
                <a:ext cx="1472" cy="4335"/>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45" name="Oval 33">
                <a:extLst>
                  <a:ext uri="{FF2B5EF4-FFF2-40B4-BE49-F238E27FC236}">
                    <a16:creationId xmlns:a16="http://schemas.microsoft.com/office/drawing/2014/main" id="{3E33BD5C-85F2-456E-AAF1-F56BD3A7FA73}"/>
                  </a:ext>
                </a:extLst>
              </p:cNvPr>
              <p:cNvSpPr>
                <a:spLocks noChangeArrowheads="1"/>
              </p:cNvSpPr>
              <p:nvPr/>
            </p:nvSpPr>
            <p:spPr bwMode="gray">
              <a:xfrm>
                <a:off x="2339" y="463"/>
                <a:ext cx="1097" cy="43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3164" name="Oval 34">
                <a:extLst>
                  <a:ext uri="{FF2B5EF4-FFF2-40B4-BE49-F238E27FC236}">
                    <a16:creationId xmlns:a16="http://schemas.microsoft.com/office/drawing/2014/main" id="{CBD60588-99E0-401D-B9E1-AC68AFC95E60}"/>
                  </a:ext>
                </a:extLst>
              </p:cNvPr>
              <p:cNvSpPr>
                <a:spLocks noChangeArrowheads="1"/>
              </p:cNvSpPr>
              <p:nvPr/>
            </p:nvSpPr>
            <p:spPr bwMode="gray">
              <a:xfrm>
                <a:off x="2337" y="460"/>
                <a:ext cx="1096" cy="4345"/>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3146" name="Group 35">
              <a:extLst>
                <a:ext uri="{FF2B5EF4-FFF2-40B4-BE49-F238E27FC236}">
                  <a16:creationId xmlns:a16="http://schemas.microsoft.com/office/drawing/2014/main" id="{BF185CF5-1A09-418F-9738-5EC84CC7FCD6}"/>
                </a:ext>
              </a:extLst>
            </p:cNvPr>
            <p:cNvGrpSpPr>
              <a:grpSpLocks/>
            </p:cNvGrpSpPr>
            <p:nvPr/>
          </p:nvGrpSpPr>
          <p:grpSpPr bwMode="auto">
            <a:xfrm rot="5400000">
              <a:off x="58" y="1605"/>
              <a:ext cx="173" cy="409"/>
              <a:chOff x="1870" y="460"/>
              <a:chExt cx="2015" cy="4345"/>
            </a:xfrm>
          </p:grpSpPr>
          <p:sp>
            <p:nvSpPr>
              <p:cNvPr id="64548" name="AutoShape 36">
                <a:extLst>
                  <a:ext uri="{FF2B5EF4-FFF2-40B4-BE49-F238E27FC236}">
                    <a16:creationId xmlns:a16="http://schemas.microsoft.com/office/drawing/2014/main" id="{0C0524A3-097C-480D-BAB2-F9CF9DE5FFC8}"/>
                  </a:ext>
                </a:extLst>
              </p:cNvPr>
              <p:cNvSpPr>
                <a:spLocks noChangeArrowheads="1"/>
              </p:cNvSpPr>
              <p:nvPr/>
            </p:nvSpPr>
            <p:spPr bwMode="gray">
              <a:xfrm rot="16200000" flipH="1">
                <a:off x="1820" y="2867"/>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49" name="AutoShape 37">
                <a:extLst>
                  <a:ext uri="{FF2B5EF4-FFF2-40B4-BE49-F238E27FC236}">
                    <a16:creationId xmlns:a16="http://schemas.microsoft.com/office/drawing/2014/main" id="{3D1AF6F9-6E25-4C4B-BF50-6CCC09B4C6E7}"/>
                  </a:ext>
                </a:extLst>
              </p:cNvPr>
              <p:cNvSpPr>
                <a:spLocks noChangeArrowheads="1"/>
              </p:cNvSpPr>
              <p:nvPr/>
            </p:nvSpPr>
            <p:spPr bwMode="gray">
              <a:xfrm rot="5400000" flipH="1">
                <a:off x="3628" y="2839"/>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50" name="AutoShape 38">
                <a:extLst>
                  <a:ext uri="{FF2B5EF4-FFF2-40B4-BE49-F238E27FC236}">
                    <a16:creationId xmlns:a16="http://schemas.microsoft.com/office/drawing/2014/main" id="{536CCE82-DB65-4D71-9B0F-E1BF65E30CF4}"/>
                  </a:ext>
                </a:extLst>
              </p:cNvPr>
              <p:cNvSpPr>
                <a:spLocks noChangeArrowheads="1"/>
              </p:cNvSpPr>
              <p:nvPr/>
            </p:nvSpPr>
            <p:spPr bwMode="gray">
              <a:xfrm rot="10800000" flipH="1">
                <a:off x="2725"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3150" name="Oval 39">
                <a:extLst>
                  <a:ext uri="{FF2B5EF4-FFF2-40B4-BE49-F238E27FC236}">
                    <a16:creationId xmlns:a16="http://schemas.microsoft.com/office/drawing/2014/main" id="{BB80D8DC-333D-465F-AA3F-C7FD82BD2B53}"/>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3151" name="Oval 40">
                <a:extLst>
                  <a:ext uri="{FF2B5EF4-FFF2-40B4-BE49-F238E27FC236}">
                    <a16:creationId xmlns:a16="http://schemas.microsoft.com/office/drawing/2014/main" id="{A9F72844-E83D-4CD9-AF75-865242C5107F}"/>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53" name="Oval 41">
                <a:extLst>
                  <a:ext uri="{FF2B5EF4-FFF2-40B4-BE49-F238E27FC236}">
                    <a16:creationId xmlns:a16="http://schemas.microsoft.com/office/drawing/2014/main" id="{EEC4F7B3-6321-4863-9B61-1F669248627F}"/>
                  </a:ext>
                </a:extLst>
              </p:cNvPr>
              <p:cNvSpPr>
                <a:spLocks noChangeArrowheads="1"/>
              </p:cNvSpPr>
              <p:nvPr/>
            </p:nvSpPr>
            <p:spPr bwMode="gray">
              <a:xfrm>
                <a:off x="2146" y="466"/>
                <a:ext cx="1472" cy="433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3153" name="Oval 42">
                <a:extLst>
                  <a:ext uri="{FF2B5EF4-FFF2-40B4-BE49-F238E27FC236}">
                    <a16:creationId xmlns:a16="http://schemas.microsoft.com/office/drawing/2014/main" id="{8F1F3D26-8582-4755-BF29-0C401E6D6903}"/>
                  </a:ext>
                </a:extLst>
              </p:cNvPr>
              <p:cNvSpPr>
                <a:spLocks noChangeArrowheads="1"/>
              </p:cNvSpPr>
              <p:nvPr/>
            </p:nvSpPr>
            <p:spPr bwMode="gray">
              <a:xfrm>
                <a:off x="2149" y="465"/>
                <a:ext cx="1472" cy="4335"/>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55" name="Oval 43">
                <a:extLst>
                  <a:ext uri="{FF2B5EF4-FFF2-40B4-BE49-F238E27FC236}">
                    <a16:creationId xmlns:a16="http://schemas.microsoft.com/office/drawing/2014/main" id="{9B7340D3-5B01-478B-B7E3-CC1E3FE30A5C}"/>
                  </a:ext>
                </a:extLst>
              </p:cNvPr>
              <p:cNvSpPr>
                <a:spLocks noChangeArrowheads="1"/>
              </p:cNvSpPr>
              <p:nvPr/>
            </p:nvSpPr>
            <p:spPr bwMode="gray">
              <a:xfrm>
                <a:off x="2338" y="462"/>
                <a:ext cx="1097" cy="43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3155" name="Oval 44">
                <a:extLst>
                  <a:ext uri="{FF2B5EF4-FFF2-40B4-BE49-F238E27FC236}">
                    <a16:creationId xmlns:a16="http://schemas.microsoft.com/office/drawing/2014/main" id="{6A8C039F-2931-4C14-AEA4-7BF3A91731C8}"/>
                  </a:ext>
                </a:extLst>
              </p:cNvPr>
              <p:cNvSpPr>
                <a:spLocks noChangeArrowheads="1"/>
              </p:cNvSpPr>
              <p:nvPr/>
            </p:nvSpPr>
            <p:spPr bwMode="gray">
              <a:xfrm>
                <a:off x="2337" y="460"/>
                <a:ext cx="1096" cy="4345"/>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grpSp>
        <p:nvGrpSpPr>
          <p:cNvPr id="3081" name="Group 45">
            <a:extLst>
              <a:ext uri="{FF2B5EF4-FFF2-40B4-BE49-F238E27FC236}">
                <a16:creationId xmlns:a16="http://schemas.microsoft.com/office/drawing/2014/main" id="{4C2ED8A8-46D0-41C4-B562-E504B6B5A572}"/>
              </a:ext>
            </a:extLst>
          </p:cNvPr>
          <p:cNvGrpSpPr>
            <a:grpSpLocks/>
          </p:cNvGrpSpPr>
          <p:nvPr/>
        </p:nvGrpSpPr>
        <p:grpSpPr bwMode="auto">
          <a:xfrm>
            <a:off x="2667000" y="2928939"/>
            <a:ext cx="7162800" cy="769937"/>
            <a:chOff x="384" y="1373"/>
            <a:chExt cx="3072" cy="391"/>
          </a:xfrm>
        </p:grpSpPr>
        <p:sp>
          <p:nvSpPr>
            <p:cNvPr id="17475" name="AutoShape 46">
              <a:extLst>
                <a:ext uri="{FF2B5EF4-FFF2-40B4-BE49-F238E27FC236}">
                  <a16:creationId xmlns:a16="http://schemas.microsoft.com/office/drawing/2014/main" id="{03C4292D-BC7D-49D7-AC6B-6805811B518D}"/>
                </a:ext>
              </a:extLst>
            </p:cNvPr>
            <p:cNvSpPr>
              <a:spLocks noChangeArrowheads="1"/>
            </p:cNvSpPr>
            <p:nvPr/>
          </p:nvSpPr>
          <p:spPr bwMode="gray">
            <a:xfrm>
              <a:off x="384" y="1383"/>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endParaRPr lang="en-US" sz="2800" b="1">
                <a:solidFill>
                  <a:srgbClr val="000066"/>
                </a:solidFill>
                <a:latin typeface="Times New Roman" pitchFamily="18" charset="0"/>
                <a:cs typeface="Arial" charset="0"/>
              </a:endParaRPr>
            </a:p>
            <a:p>
              <a:pPr algn="ctr">
                <a:defRPr/>
              </a:pPr>
              <a:r>
                <a:rPr lang="en-US" sz="2800" b="1">
                  <a:solidFill>
                    <a:srgbClr val="000066"/>
                  </a:solidFill>
                  <a:latin typeface="Times New Roman" pitchFamily="18" charset="0"/>
                  <a:cs typeface="Arial" charset="0"/>
                </a:rPr>
                <a:t>30</a:t>
              </a:r>
              <a:r>
                <a:rPr lang="en-US" sz="2800" b="1" baseline="30000">
                  <a:solidFill>
                    <a:srgbClr val="000066"/>
                  </a:solidFill>
                  <a:latin typeface="Times New Roman" pitchFamily="18" charset="0"/>
                  <a:cs typeface="Arial" charset="0"/>
                </a:rPr>
                <a:t>0</a:t>
              </a:r>
              <a:endParaRPr lang="en-US" sz="2800" b="1">
                <a:solidFill>
                  <a:srgbClr val="000066"/>
                </a:solidFill>
                <a:latin typeface="Times New Roman" pitchFamily="18" charset="0"/>
                <a:cs typeface="Arial" charset="0"/>
              </a:endParaRPr>
            </a:p>
            <a:p>
              <a:pPr algn="ctr">
                <a:defRPr/>
              </a:pPr>
              <a:endParaRPr lang="en-US" sz="2800" b="1">
                <a:solidFill>
                  <a:srgbClr val="000066"/>
                </a:solidFill>
                <a:cs typeface="Arial" charset="0"/>
              </a:endParaRPr>
            </a:p>
          </p:txBody>
        </p:sp>
        <p:sp>
          <p:nvSpPr>
            <p:cNvPr id="64559" name="AutoShape 47">
              <a:extLst>
                <a:ext uri="{FF2B5EF4-FFF2-40B4-BE49-F238E27FC236}">
                  <a16:creationId xmlns:a16="http://schemas.microsoft.com/office/drawing/2014/main" id="{EF24AEE2-1235-44E4-B12F-111AD73C75A7}"/>
                </a:ext>
              </a:extLst>
            </p:cNvPr>
            <p:cNvSpPr>
              <a:spLocks noChangeArrowheads="1"/>
            </p:cNvSpPr>
            <p:nvPr/>
          </p:nvSpPr>
          <p:spPr bwMode="gray">
            <a:xfrm>
              <a:off x="451" y="1379"/>
              <a:ext cx="592" cy="312"/>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60" name="Freeform 48">
              <a:extLst>
                <a:ext uri="{FF2B5EF4-FFF2-40B4-BE49-F238E27FC236}">
                  <a16:creationId xmlns:a16="http://schemas.microsoft.com/office/drawing/2014/main" id="{D5E4CB67-3CC0-4906-B40E-64F7BB29E112}"/>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61" name="Text Box 49">
              <a:extLst>
                <a:ext uri="{FF2B5EF4-FFF2-40B4-BE49-F238E27FC236}">
                  <a16:creationId xmlns:a16="http://schemas.microsoft.com/office/drawing/2014/main" id="{54DD31CB-FF5B-47CF-997B-378D734C0797}"/>
                </a:ext>
              </a:extLst>
            </p:cNvPr>
            <p:cNvSpPr txBox="1">
              <a:spLocks noChangeArrowheads="1"/>
            </p:cNvSpPr>
            <p:nvPr/>
          </p:nvSpPr>
          <p:spPr bwMode="gray">
            <a:xfrm>
              <a:off x="652" y="1373"/>
              <a:ext cx="180" cy="266"/>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lgn="ctr" eaLnBrk="0" hangingPunct="0">
                <a:defRPr/>
              </a:pPr>
              <a:r>
                <a:rPr lang="en-US" sz="2800" b="1" dirty="0">
                  <a:solidFill>
                    <a:srgbClr val="FF0000"/>
                  </a:solidFill>
                  <a:effectLst>
                    <a:outerShdw blurRad="38100" dist="38100" dir="2700000" algn="tl">
                      <a:srgbClr val="C0C0C0"/>
                    </a:outerShdw>
                  </a:effectLst>
                  <a:latin typeface="Garamond" pitchFamily="18" charset="-93"/>
                  <a:cs typeface="Arial" charset="0"/>
                </a:rPr>
                <a:t>A</a:t>
              </a:r>
            </a:p>
          </p:txBody>
        </p:sp>
        <p:sp>
          <p:nvSpPr>
            <p:cNvPr id="3143" name="Text Box 50">
              <a:extLst>
                <a:ext uri="{FF2B5EF4-FFF2-40B4-BE49-F238E27FC236}">
                  <a16:creationId xmlns:a16="http://schemas.microsoft.com/office/drawing/2014/main" id="{B269836F-3CB2-4B42-A3A4-708BEB1DAB95}"/>
                </a:ext>
              </a:extLst>
            </p:cNvPr>
            <p:cNvSpPr txBox="1">
              <a:spLocks noChangeArrowheads="1"/>
            </p:cNvSpPr>
            <p:nvPr/>
          </p:nvSpPr>
          <p:spPr bwMode="gray">
            <a:xfrm>
              <a:off x="1124" y="1404"/>
              <a:ext cx="2258"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endParaRPr lang="en-US" altLang="en-US" b="1"/>
            </a:p>
          </p:txBody>
        </p:sp>
      </p:grpSp>
      <p:grpSp>
        <p:nvGrpSpPr>
          <p:cNvPr id="10" name="Group 58">
            <a:extLst>
              <a:ext uri="{FF2B5EF4-FFF2-40B4-BE49-F238E27FC236}">
                <a16:creationId xmlns:a16="http://schemas.microsoft.com/office/drawing/2014/main" id="{BE406A40-61E1-4877-910A-22C1DBC9D783}"/>
              </a:ext>
            </a:extLst>
          </p:cNvPr>
          <p:cNvGrpSpPr>
            <a:grpSpLocks/>
          </p:cNvGrpSpPr>
          <p:nvPr/>
        </p:nvGrpSpPr>
        <p:grpSpPr bwMode="auto">
          <a:xfrm rot="5400000">
            <a:off x="2201070" y="2874170"/>
            <a:ext cx="992187" cy="930275"/>
            <a:chOff x="1872" y="1824"/>
            <a:chExt cx="2014" cy="1821"/>
          </a:xfrm>
        </p:grpSpPr>
        <p:sp>
          <p:nvSpPr>
            <p:cNvPr id="64571" name="AutoShape 59">
              <a:extLst>
                <a:ext uri="{FF2B5EF4-FFF2-40B4-BE49-F238E27FC236}">
                  <a16:creationId xmlns:a16="http://schemas.microsoft.com/office/drawing/2014/main" id="{71473CA8-9479-4647-9DD6-90D5EFED827C}"/>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72" name="AutoShape 60">
              <a:extLst>
                <a:ext uri="{FF2B5EF4-FFF2-40B4-BE49-F238E27FC236}">
                  <a16:creationId xmlns:a16="http://schemas.microsoft.com/office/drawing/2014/main" id="{3387EB3C-C942-4DCC-B214-EA69198192F0}"/>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73" name="AutoShape 61">
              <a:extLst>
                <a:ext uri="{FF2B5EF4-FFF2-40B4-BE49-F238E27FC236}">
                  <a16:creationId xmlns:a16="http://schemas.microsoft.com/office/drawing/2014/main" id="{A1989D9E-85FF-4C5B-A01E-DD7C8DFF3616}"/>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3133" name="Oval 62">
              <a:extLst>
                <a:ext uri="{FF2B5EF4-FFF2-40B4-BE49-F238E27FC236}">
                  <a16:creationId xmlns:a16="http://schemas.microsoft.com/office/drawing/2014/main" id="{58627DDB-42FA-480B-BC70-BE58EEE509AF}"/>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3134" name="Oval 63">
              <a:extLst>
                <a:ext uri="{FF2B5EF4-FFF2-40B4-BE49-F238E27FC236}">
                  <a16:creationId xmlns:a16="http://schemas.microsoft.com/office/drawing/2014/main" id="{23B49876-5490-454D-BC59-63511D54AE28}"/>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76" name="Oval 64">
              <a:extLst>
                <a:ext uri="{FF2B5EF4-FFF2-40B4-BE49-F238E27FC236}">
                  <a16:creationId xmlns:a16="http://schemas.microsoft.com/office/drawing/2014/main" id="{01BDF52C-F935-4C4E-99C8-9416DF9A0D91}"/>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3136" name="Oval 65">
              <a:extLst>
                <a:ext uri="{FF2B5EF4-FFF2-40B4-BE49-F238E27FC236}">
                  <a16:creationId xmlns:a16="http://schemas.microsoft.com/office/drawing/2014/main" id="{5A32E2CC-D4F7-4DF4-9B38-58A12DD1B6A2}"/>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78" name="Oval 66">
              <a:extLst>
                <a:ext uri="{FF2B5EF4-FFF2-40B4-BE49-F238E27FC236}">
                  <a16:creationId xmlns:a16="http://schemas.microsoft.com/office/drawing/2014/main" id="{3BB402E5-E358-4208-A647-C700F6037912}"/>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3138" name="Oval 67">
              <a:extLst>
                <a:ext uri="{FF2B5EF4-FFF2-40B4-BE49-F238E27FC236}">
                  <a16:creationId xmlns:a16="http://schemas.microsoft.com/office/drawing/2014/main" id="{F6A99AE5-5D8F-49DA-9AD0-6AF3B1419D59}"/>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11" name="Group 68">
            <a:extLst>
              <a:ext uri="{FF2B5EF4-FFF2-40B4-BE49-F238E27FC236}">
                <a16:creationId xmlns:a16="http://schemas.microsoft.com/office/drawing/2014/main" id="{1D01325E-9158-4CA1-9E7E-0120D8840BB6}"/>
              </a:ext>
            </a:extLst>
          </p:cNvPr>
          <p:cNvGrpSpPr>
            <a:grpSpLocks/>
          </p:cNvGrpSpPr>
          <p:nvPr/>
        </p:nvGrpSpPr>
        <p:grpSpPr bwMode="auto">
          <a:xfrm rot="5400000">
            <a:off x="2201070" y="3820320"/>
            <a:ext cx="992187" cy="930275"/>
            <a:chOff x="1872" y="1824"/>
            <a:chExt cx="2014" cy="1821"/>
          </a:xfrm>
        </p:grpSpPr>
        <p:sp>
          <p:nvSpPr>
            <p:cNvPr id="64581" name="AutoShape 69">
              <a:extLst>
                <a:ext uri="{FF2B5EF4-FFF2-40B4-BE49-F238E27FC236}">
                  <a16:creationId xmlns:a16="http://schemas.microsoft.com/office/drawing/2014/main" id="{6E528365-9FBD-4B7B-B0A0-DB200647F173}"/>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82" name="AutoShape 70">
              <a:extLst>
                <a:ext uri="{FF2B5EF4-FFF2-40B4-BE49-F238E27FC236}">
                  <a16:creationId xmlns:a16="http://schemas.microsoft.com/office/drawing/2014/main" id="{2E387C9C-88DA-455C-87B4-BAC423416FB0}"/>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83" name="AutoShape 71">
              <a:extLst>
                <a:ext uri="{FF2B5EF4-FFF2-40B4-BE49-F238E27FC236}">
                  <a16:creationId xmlns:a16="http://schemas.microsoft.com/office/drawing/2014/main" id="{F2D9FC83-D48A-4AD2-BCEE-8901AF9CFA9F}"/>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3124" name="Oval 72">
              <a:extLst>
                <a:ext uri="{FF2B5EF4-FFF2-40B4-BE49-F238E27FC236}">
                  <a16:creationId xmlns:a16="http://schemas.microsoft.com/office/drawing/2014/main" id="{C35C71C3-3912-4DD3-B832-004F8FC3FD29}"/>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3125" name="Oval 73">
              <a:extLst>
                <a:ext uri="{FF2B5EF4-FFF2-40B4-BE49-F238E27FC236}">
                  <a16:creationId xmlns:a16="http://schemas.microsoft.com/office/drawing/2014/main" id="{ADBDE6C0-AD22-4A8F-9233-B879F61A62DC}"/>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86" name="Oval 74">
              <a:extLst>
                <a:ext uri="{FF2B5EF4-FFF2-40B4-BE49-F238E27FC236}">
                  <a16:creationId xmlns:a16="http://schemas.microsoft.com/office/drawing/2014/main" id="{A032718B-3D95-49D1-994D-D65E3D3A215D}"/>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3127" name="Oval 75">
              <a:extLst>
                <a:ext uri="{FF2B5EF4-FFF2-40B4-BE49-F238E27FC236}">
                  <a16:creationId xmlns:a16="http://schemas.microsoft.com/office/drawing/2014/main" id="{8D0059AE-01A5-4DCE-BAD7-307C740755B5}"/>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88" name="Oval 76">
              <a:extLst>
                <a:ext uri="{FF2B5EF4-FFF2-40B4-BE49-F238E27FC236}">
                  <a16:creationId xmlns:a16="http://schemas.microsoft.com/office/drawing/2014/main" id="{93624A27-81C1-414E-80B7-C2E15D96890B}"/>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3129" name="Oval 77">
              <a:extLst>
                <a:ext uri="{FF2B5EF4-FFF2-40B4-BE49-F238E27FC236}">
                  <a16:creationId xmlns:a16="http://schemas.microsoft.com/office/drawing/2014/main" id="{199E71A4-9C3F-4440-B2A1-8AB61D6FDCBB}"/>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12" name="Group 78">
            <a:extLst>
              <a:ext uri="{FF2B5EF4-FFF2-40B4-BE49-F238E27FC236}">
                <a16:creationId xmlns:a16="http://schemas.microsoft.com/office/drawing/2014/main" id="{302F7ED8-116D-451D-97CA-567EEAB5976E}"/>
              </a:ext>
            </a:extLst>
          </p:cNvPr>
          <p:cNvGrpSpPr>
            <a:grpSpLocks/>
          </p:cNvGrpSpPr>
          <p:nvPr/>
        </p:nvGrpSpPr>
        <p:grpSpPr bwMode="auto">
          <a:xfrm rot="5400000">
            <a:off x="2201069" y="4755357"/>
            <a:ext cx="992188" cy="930275"/>
            <a:chOff x="1872" y="1824"/>
            <a:chExt cx="2014" cy="1821"/>
          </a:xfrm>
        </p:grpSpPr>
        <p:sp>
          <p:nvSpPr>
            <p:cNvPr id="64591" name="AutoShape 79">
              <a:extLst>
                <a:ext uri="{FF2B5EF4-FFF2-40B4-BE49-F238E27FC236}">
                  <a16:creationId xmlns:a16="http://schemas.microsoft.com/office/drawing/2014/main" id="{3B6F528B-472F-4919-92D1-1CC2CC932B13}"/>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92" name="AutoShape 80">
              <a:extLst>
                <a:ext uri="{FF2B5EF4-FFF2-40B4-BE49-F238E27FC236}">
                  <a16:creationId xmlns:a16="http://schemas.microsoft.com/office/drawing/2014/main" id="{CCB83E43-DACB-43C7-9DB3-465412C552AC}"/>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93" name="AutoShape 81">
              <a:extLst>
                <a:ext uri="{FF2B5EF4-FFF2-40B4-BE49-F238E27FC236}">
                  <a16:creationId xmlns:a16="http://schemas.microsoft.com/office/drawing/2014/main" id="{4D77A48B-1CFC-40F6-ABF7-F4ABFA23E9ED}"/>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3115" name="Oval 82">
              <a:extLst>
                <a:ext uri="{FF2B5EF4-FFF2-40B4-BE49-F238E27FC236}">
                  <a16:creationId xmlns:a16="http://schemas.microsoft.com/office/drawing/2014/main" id="{A99802F1-9345-4B23-BFCA-A58C0CBB4591}"/>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3116" name="Oval 83">
              <a:extLst>
                <a:ext uri="{FF2B5EF4-FFF2-40B4-BE49-F238E27FC236}">
                  <a16:creationId xmlns:a16="http://schemas.microsoft.com/office/drawing/2014/main" id="{C033977A-C4C9-4759-8834-EE94FFF4C4CD}"/>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96" name="Oval 84">
              <a:extLst>
                <a:ext uri="{FF2B5EF4-FFF2-40B4-BE49-F238E27FC236}">
                  <a16:creationId xmlns:a16="http://schemas.microsoft.com/office/drawing/2014/main" id="{DAE68240-969B-453E-8CDE-E57B4AF700AD}"/>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3118" name="Oval 85">
              <a:extLst>
                <a:ext uri="{FF2B5EF4-FFF2-40B4-BE49-F238E27FC236}">
                  <a16:creationId xmlns:a16="http://schemas.microsoft.com/office/drawing/2014/main" id="{D215BF6D-51E8-49DC-A433-D0C61399A5D8}"/>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98" name="Oval 86">
              <a:extLst>
                <a:ext uri="{FF2B5EF4-FFF2-40B4-BE49-F238E27FC236}">
                  <a16:creationId xmlns:a16="http://schemas.microsoft.com/office/drawing/2014/main" id="{0CBA6B2F-E232-4C6C-A15F-193F29624F3C}"/>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3120" name="Oval 87">
              <a:extLst>
                <a:ext uri="{FF2B5EF4-FFF2-40B4-BE49-F238E27FC236}">
                  <a16:creationId xmlns:a16="http://schemas.microsoft.com/office/drawing/2014/main" id="{F0FE53DC-67FA-4C31-814F-88477B14E6C4}"/>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13" name="Group 88">
            <a:extLst>
              <a:ext uri="{FF2B5EF4-FFF2-40B4-BE49-F238E27FC236}">
                <a16:creationId xmlns:a16="http://schemas.microsoft.com/office/drawing/2014/main" id="{17FC52E7-BD7A-4506-862B-E68E604B28E0}"/>
              </a:ext>
            </a:extLst>
          </p:cNvPr>
          <p:cNvGrpSpPr>
            <a:grpSpLocks/>
          </p:cNvGrpSpPr>
          <p:nvPr/>
        </p:nvGrpSpPr>
        <p:grpSpPr bwMode="auto">
          <a:xfrm rot="5400000">
            <a:off x="2178845" y="5668170"/>
            <a:ext cx="992187" cy="930275"/>
            <a:chOff x="1872" y="1824"/>
            <a:chExt cx="2014" cy="1821"/>
          </a:xfrm>
        </p:grpSpPr>
        <p:sp>
          <p:nvSpPr>
            <p:cNvPr id="64601" name="AutoShape 89">
              <a:extLst>
                <a:ext uri="{FF2B5EF4-FFF2-40B4-BE49-F238E27FC236}">
                  <a16:creationId xmlns:a16="http://schemas.microsoft.com/office/drawing/2014/main" id="{D69606A6-5F5A-4F58-912F-B33EA5226DBD}"/>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602" name="AutoShape 90">
              <a:extLst>
                <a:ext uri="{FF2B5EF4-FFF2-40B4-BE49-F238E27FC236}">
                  <a16:creationId xmlns:a16="http://schemas.microsoft.com/office/drawing/2014/main" id="{27EFC6CA-A6B3-4E16-BEA8-8E2C12C4F781}"/>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603" name="AutoShape 91">
              <a:extLst>
                <a:ext uri="{FF2B5EF4-FFF2-40B4-BE49-F238E27FC236}">
                  <a16:creationId xmlns:a16="http://schemas.microsoft.com/office/drawing/2014/main" id="{C4F484E6-0129-4ABC-8582-13345C615971}"/>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3106" name="Oval 92">
              <a:extLst>
                <a:ext uri="{FF2B5EF4-FFF2-40B4-BE49-F238E27FC236}">
                  <a16:creationId xmlns:a16="http://schemas.microsoft.com/office/drawing/2014/main" id="{28A53B35-3E7B-4D04-B3FC-DBF4BB5B3574}"/>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3107" name="Oval 93">
              <a:extLst>
                <a:ext uri="{FF2B5EF4-FFF2-40B4-BE49-F238E27FC236}">
                  <a16:creationId xmlns:a16="http://schemas.microsoft.com/office/drawing/2014/main" id="{D3EA9188-4E81-4CD2-A04A-F1F710E9DF87}"/>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606" name="Oval 94">
              <a:extLst>
                <a:ext uri="{FF2B5EF4-FFF2-40B4-BE49-F238E27FC236}">
                  <a16:creationId xmlns:a16="http://schemas.microsoft.com/office/drawing/2014/main" id="{13E0EEC3-5042-43ED-AC77-1EC5CBF09A09}"/>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3109" name="Oval 95">
              <a:extLst>
                <a:ext uri="{FF2B5EF4-FFF2-40B4-BE49-F238E27FC236}">
                  <a16:creationId xmlns:a16="http://schemas.microsoft.com/office/drawing/2014/main" id="{CEA42DD6-9E4C-4707-8C2F-985393E9DA4B}"/>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608" name="Oval 96">
              <a:extLst>
                <a:ext uri="{FF2B5EF4-FFF2-40B4-BE49-F238E27FC236}">
                  <a16:creationId xmlns:a16="http://schemas.microsoft.com/office/drawing/2014/main" id="{BAE5E319-59F1-4E24-8691-293E0F6281CC}"/>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3111" name="Oval 97">
              <a:extLst>
                <a:ext uri="{FF2B5EF4-FFF2-40B4-BE49-F238E27FC236}">
                  <a16:creationId xmlns:a16="http://schemas.microsoft.com/office/drawing/2014/main" id="{59FD6CC9-235E-4458-9813-A259BDE6AB29}"/>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pic>
        <p:nvPicPr>
          <p:cNvPr id="3086" name="Picture 98" descr="Cau hoi">
            <a:extLst>
              <a:ext uri="{FF2B5EF4-FFF2-40B4-BE49-F238E27FC236}">
                <a16:creationId xmlns:a16="http://schemas.microsoft.com/office/drawing/2014/main" id="{6FDD113A-3891-4EB0-B5A2-F6FE5EF9C537}"/>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8739188" y="214313"/>
            <a:ext cx="1079500"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612" name="AutoShape 100">
            <a:extLst>
              <a:ext uri="{FF2B5EF4-FFF2-40B4-BE49-F238E27FC236}">
                <a16:creationId xmlns:a16="http://schemas.microsoft.com/office/drawing/2014/main" id="{9B88A151-E467-488F-BA47-37D55DE5650F}"/>
              </a:ext>
            </a:extLst>
          </p:cNvPr>
          <p:cNvSpPr>
            <a:spLocks noChangeArrowheads="1"/>
          </p:cNvSpPr>
          <p:nvPr/>
        </p:nvSpPr>
        <p:spPr bwMode="gray">
          <a:xfrm>
            <a:off x="2095472" y="1071546"/>
            <a:ext cx="8362952" cy="1928826"/>
          </a:xfrm>
          <a:prstGeom prst="roundRect">
            <a:avLst>
              <a:gd name="adj" fmla="val 50000"/>
            </a:avLst>
          </a:prstGeom>
          <a:solidFill>
            <a:schemeClr val="accent2">
              <a:lumMod val="60000"/>
              <a:lumOff val="40000"/>
            </a:schemeClr>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4">
              <a:shade val="50000"/>
            </a:schemeClr>
          </a:lnRef>
          <a:fillRef idx="1">
            <a:schemeClr val="accent4"/>
          </a:fillRef>
          <a:effectRef idx="0">
            <a:schemeClr val="accent4"/>
          </a:effectRef>
          <a:fontRef idx="minor">
            <a:schemeClr val="lt1"/>
          </a:fontRef>
        </p:style>
        <p:txBody>
          <a:bodyPr wrap="none" anchor="ctr"/>
          <a:lstStyle/>
          <a:p>
            <a:pPr>
              <a:defRPr/>
            </a:pPr>
            <a:r>
              <a:rPr lang="en-US" sz="2800" dirty="0">
                <a:solidFill>
                  <a:schemeClr val="tx1"/>
                </a:solidFill>
                <a:latin typeface="Times New Roman" panose="02020603050405020304" pitchFamily="18" charset="0"/>
                <a:cs typeface="Times New Roman" panose="02020603050405020304" pitchFamily="18" charset="0"/>
              </a:rPr>
              <a:t>Cho </a:t>
            </a:r>
            <a:r>
              <a:rPr lang="en-US" sz="2800" dirty="0" err="1">
                <a:solidFill>
                  <a:schemeClr val="tx1"/>
                </a:solidFill>
                <a:latin typeface="Times New Roman" panose="02020603050405020304" pitchFamily="18" charset="0"/>
                <a:cs typeface="Times New Roman" panose="02020603050405020304" pitchFamily="18" charset="0"/>
              </a:rPr>
              <a:t>hình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vẽ</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biết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sđ</a:t>
            </a:r>
            <a:r>
              <a:rPr lang="en-US" sz="2800" dirty="0">
                <a:solidFill>
                  <a:schemeClr val="tx1"/>
                </a:solidFill>
                <a:latin typeface="Times New Roman" panose="02020603050405020304" pitchFamily="18" charset="0"/>
                <a:cs typeface="Times New Roman" panose="02020603050405020304" pitchFamily="18" charset="0"/>
              </a:rPr>
              <a:t>          </a:t>
            </a:r>
          </a:p>
          <a:p>
            <a:pPr>
              <a:defRPr/>
            </a:pP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sđ</a:t>
            </a:r>
            <a:r>
              <a:rPr lang="en-US" sz="2800" dirty="0">
                <a:solidFill>
                  <a:schemeClr val="tx1"/>
                </a:solidFill>
                <a:latin typeface="Times New Roman" panose="02020603050405020304" pitchFamily="18" charset="0"/>
                <a:cs typeface="Times New Roman" panose="02020603050405020304" pitchFamily="18" charset="0"/>
              </a:rPr>
              <a:t>                   . </a:t>
            </a:r>
            <a:r>
              <a:rPr lang="en-US" sz="2800" dirty="0" err="1">
                <a:solidFill>
                  <a:schemeClr val="tx1"/>
                </a:solidFill>
                <a:latin typeface="Times New Roman" panose="02020603050405020304" pitchFamily="18" charset="0"/>
                <a:cs typeface="Times New Roman" panose="02020603050405020304" pitchFamily="18" charset="0"/>
              </a:rPr>
              <a:t>Số</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của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góc</a:t>
            </a:r>
            <a:r>
              <a:rPr lang="en-US" sz="2800" dirty="0">
                <a:solidFill>
                  <a:schemeClr val="tx1"/>
                </a:solidFill>
                <a:latin typeface="Times New Roman" panose="02020603050405020304" pitchFamily="18" charset="0"/>
                <a:cs typeface="Times New Roman" panose="02020603050405020304" pitchFamily="18" charset="0"/>
              </a:rPr>
              <a:t> BEC </a:t>
            </a:r>
            <a:r>
              <a:rPr lang="en-US" sz="2800" dirty="0" err="1">
                <a:solidFill>
                  <a:schemeClr val="tx1"/>
                </a:solidFill>
                <a:latin typeface="Times New Roman" panose="02020603050405020304" pitchFamily="18" charset="0"/>
                <a:cs typeface="Times New Roman" panose="02020603050405020304" pitchFamily="18" charset="0"/>
              </a:rPr>
              <a:t>là</a:t>
            </a:r>
            <a:r>
              <a:rPr lang="en-US" sz="2800" dirty="0">
                <a:solidFill>
                  <a:schemeClr val="tx1"/>
                </a:solidFill>
                <a:latin typeface="Times New Roman" panose="02020603050405020304" pitchFamily="18" charset="0"/>
                <a:cs typeface="Times New Roman" panose="02020603050405020304" pitchFamily="18" charset="0"/>
              </a:rPr>
              <a:t>: </a:t>
            </a:r>
          </a:p>
        </p:txBody>
      </p:sp>
      <p:sp>
        <p:nvSpPr>
          <p:cNvPr id="91152" name="Text Box 101">
            <a:extLst>
              <a:ext uri="{FF2B5EF4-FFF2-40B4-BE49-F238E27FC236}">
                <a16:creationId xmlns:a16="http://schemas.microsoft.com/office/drawing/2014/main" id="{221CAB08-DBCC-4DC7-8D8C-08A01C642A88}"/>
              </a:ext>
            </a:extLst>
          </p:cNvPr>
          <p:cNvSpPr txBox="1">
            <a:spLocks noChangeArrowheads="1"/>
          </p:cNvSpPr>
          <p:nvPr/>
        </p:nvSpPr>
        <p:spPr bwMode="auto">
          <a:xfrm>
            <a:off x="3952860" y="285729"/>
            <a:ext cx="4845050" cy="646331"/>
          </a:xfrm>
          <a:prstGeom prst="rect">
            <a:avLst/>
          </a:prstGeom>
          <a:solidFill>
            <a:srgbClr val="00B0F0"/>
          </a:solidFill>
          <a:ln w="57150" cmpd="thickThin">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a:defRPr/>
            </a:pPr>
            <a:r>
              <a:rPr lang="en-US" sz="3600" b="1" dirty="0">
                <a:latin typeface="Garamond" pitchFamily="18" charset="-93"/>
                <a:cs typeface="Arial" charset="0"/>
              </a:rPr>
              <a:t>TRẮC NGHIỆM</a:t>
            </a:r>
            <a:endParaRPr lang="vi-VN" sz="3600" b="1" dirty="0">
              <a:latin typeface="Garamond" pitchFamily="18" charset="-93"/>
              <a:cs typeface="Arial" charset="0"/>
            </a:endParaRPr>
          </a:p>
        </p:txBody>
      </p:sp>
      <p:sp>
        <p:nvSpPr>
          <p:cNvPr id="3093" name="Line 102">
            <a:extLst>
              <a:ext uri="{FF2B5EF4-FFF2-40B4-BE49-F238E27FC236}">
                <a16:creationId xmlns:a16="http://schemas.microsoft.com/office/drawing/2014/main" id="{0E70DF2B-AFC1-4974-94AD-735107173A90}"/>
              </a:ext>
            </a:extLst>
          </p:cNvPr>
          <p:cNvSpPr>
            <a:spLocks noChangeShapeType="1"/>
          </p:cNvSpPr>
          <p:nvPr/>
        </p:nvSpPr>
        <p:spPr bwMode="auto">
          <a:xfrm>
            <a:off x="10668000" y="0"/>
            <a:ext cx="0" cy="685800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4" name="Line 103">
            <a:extLst>
              <a:ext uri="{FF2B5EF4-FFF2-40B4-BE49-F238E27FC236}">
                <a16:creationId xmlns:a16="http://schemas.microsoft.com/office/drawing/2014/main" id="{2276C09D-3053-417C-B99A-FD6F10337B5E}"/>
              </a:ext>
            </a:extLst>
          </p:cNvPr>
          <p:cNvSpPr>
            <a:spLocks noChangeShapeType="1"/>
          </p:cNvSpPr>
          <p:nvPr/>
        </p:nvSpPr>
        <p:spPr bwMode="auto">
          <a:xfrm>
            <a:off x="1524000" y="7315200"/>
            <a:ext cx="91440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5" name="Line 104">
            <a:extLst>
              <a:ext uri="{FF2B5EF4-FFF2-40B4-BE49-F238E27FC236}">
                <a16:creationId xmlns:a16="http://schemas.microsoft.com/office/drawing/2014/main" id="{3A9BF38F-0A48-4322-AC4D-BD550A738D50}"/>
              </a:ext>
            </a:extLst>
          </p:cNvPr>
          <p:cNvSpPr>
            <a:spLocks noChangeShapeType="1"/>
          </p:cNvSpPr>
          <p:nvPr/>
        </p:nvSpPr>
        <p:spPr bwMode="auto">
          <a:xfrm>
            <a:off x="1533525" y="0"/>
            <a:ext cx="91440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 name="Line 105">
            <a:extLst>
              <a:ext uri="{FF2B5EF4-FFF2-40B4-BE49-F238E27FC236}">
                <a16:creationId xmlns:a16="http://schemas.microsoft.com/office/drawing/2014/main" id="{F87C9482-8CEC-4BB7-8790-390522AF3246}"/>
              </a:ext>
            </a:extLst>
          </p:cNvPr>
          <p:cNvSpPr>
            <a:spLocks noChangeShapeType="1"/>
          </p:cNvSpPr>
          <p:nvPr/>
        </p:nvSpPr>
        <p:spPr bwMode="auto">
          <a:xfrm>
            <a:off x="1533525" y="-20638"/>
            <a:ext cx="0" cy="6858001"/>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7" name="Rectangle 111">
            <a:extLst>
              <a:ext uri="{FF2B5EF4-FFF2-40B4-BE49-F238E27FC236}">
                <a16:creationId xmlns:a16="http://schemas.microsoft.com/office/drawing/2014/main" id="{02E97928-D18E-4571-BDA1-546C7B9470AF}"/>
              </a:ext>
            </a:extLst>
          </p:cNvPr>
          <p:cNvSpPr>
            <a:spLocks noChangeArrowheads="1"/>
          </p:cNvSpPr>
          <p:nvPr/>
        </p:nvSpPr>
        <p:spPr bwMode="auto">
          <a:xfrm>
            <a:off x="6024564" y="5000626"/>
            <a:ext cx="66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altLang="en-US" sz="2800" b="1">
                <a:solidFill>
                  <a:srgbClr val="000066"/>
                </a:solidFill>
                <a:latin typeface="Times New Roman" panose="02020603050405020304" pitchFamily="18" charset="0"/>
              </a:rPr>
              <a:t>50</a:t>
            </a:r>
            <a:r>
              <a:rPr lang="en-US" altLang="en-US" sz="2800" b="1" baseline="30000">
                <a:solidFill>
                  <a:srgbClr val="000066"/>
                </a:solidFill>
                <a:latin typeface="Times New Roman" panose="02020603050405020304" pitchFamily="18" charset="0"/>
              </a:rPr>
              <a:t>0</a:t>
            </a:r>
            <a:endParaRPr lang="en-US" altLang="en-US" sz="2800" b="1">
              <a:solidFill>
                <a:srgbClr val="000066"/>
              </a:solidFill>
              <a:latin typeface="Times New Roman" panose="02020603050405020304" pitchFamily="18" charset="0"/>
            </a:endParaRPr>
          </a:p>
        </p:txBody>
      </p:sp>
      <p:sp>
        <p:nvSpPr>
          <p:cNvPr id="68712" name="Oval 104">
            <a:hlinkClick r:id="rId6" action="ppaction://hlinksldjump"/>
            <a:extLst>
              <a:ext uri="{FF2B5EF4-FFF2-40B4-BE49-F238E27FC236}">
                <a16:creationId xmlns:a16="http://schemas.microsoft.com/office/drawing/2014/main" id="{E9F8F019-B550-49AE-9058-9B211539E5E4}"/>
              </a:ext>
            </a:extLst>
          </p:cNvPr>
          <p:cNvSpPr>
            <a:spLocks noChangeArrowheads="1"/>
          </p:cNvSpPr>
          <p:nvPr/>
        </p:nvSpPr>
        <p:spPr bwMode="auto">
          <a:xfrm>
            <a:off x="9220200" y="4876800"/>
            <a:ext cx="1447800" cy="762000"/>
          </a:xfrm>
          <a:prstGeom prst="ellipse">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dirty="0" err="1">
                <a:solidFill>
                  <a:srgbClr val="002060"/>
                </a:solidFill>
                <a:latin typeface="Times New Roman" panose="02020603050405020304" pitchFamily="18" charset="0"/>
              </a:rPr>
              <a:t>Đúng</a:t>
            </a:r>
            <a:endParaRPr lang="en-US" altLang="en-US" sz="3200" b="1" dirty="0">
              <a:solidFill>
                <a:srgbClr val="002060"/>
              </a:solidFill>
              <a:latin typeface="Times New Roman" panose="02020603050405020304" pitchFamily="18" charset="0"/>
            </a:endParaRPr>
          </a:p>
        </p:txBody>
      </p:sp>
      <p:sp>
        <p:nvSpPr>
          <p:cNvPr id="68714" name="Oval 106">
            <a:hlinkClick r:id="rId7" action="ppaction://hlinksldjump"/>
            <a:extLst>
              <a:ext uri="{FF2B5EF4-FFF2-40B4-BE49-F238E27FC236}">
                <a16:creationId xmlns:a16="http://schemas.microsoft.com/office/drawing/2014/main" id="{EECF1C8B-3A98-464A-8D2D-548782B15CD8}"/>
              </a:ext>
            </a:extLst>
          </p:cNvPr>
          <p:cNvSpPr>
            <a:spLocks noChangeArrowheads="1"/>
          </p:cNvSpPr>
          <p:nvPr/>
        </p:nvSpPr>
        <p:spPr bwMode="auto">
          <a:xfrm>
            <a:off x="9220200" y="2971800"/>
            <a:ext cx="1447800" cy="762000"/>
          </a:xfrm>
          <a:prstGeom prst="ellipse">
            <a:avLst/>
          </a:prstGeom>
          <a:solidFill>
            <a:srgbClr val="FF9FF1"/>
          </a:solidFill>
          <a:ln w="9525">
            <a:solidFill>
              <a:schemeClr val="tx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a:latin typeface="Times New Roman" panose="02020603050405020304" pitchFamily="18" charset="0"/>
              </a:rPr>
              <a:t>Sai</a:t>
            </a:r>
          </a:p>
        </p:txBody>
      </p:sp>
      <p:sp>
        <p:nvSpPr>
          <p:cNvPr id="68715" name="Oval 107">
            <a:hlinkClick r:id="rId7" action="ppaction://hlinksldjump"/>
            <a:extLst>
              <a:ext uri="{FF2B5EF4-FFF2-40B4-BE49-F238E27FC236}">
                <a16:creationId xmlns:a16="http://schemas.microsoft.com/office/drawing/2014/main" id="{78A3E6BC-3381-48AE-81BF-4291C343E870}"/>
              </a:ext>
            </a:extLst>
          </p:cNvPr>
          <p:cNvSpPr>
            <a:spLocks noChangeArrowheads="1"/>
          </p:cNvSpPr>
          <p:nvPr/>
        </p:nvSpPr>
        <p:spPr bwMode="auto">
          <a:xfrm>
            <a:off x="9220200" y="5715000"/>
            <a:ext cx="1447800" cy="762000"/>
          </a:xfrm>
          <a:prstGeom prst="ellipse">
            <a:avLst/>
          </a:prstGeom>
          <a:solidFill>
            <a:srgbClr val="FF9FF1"/>
          </a:solidFill>
          <a:ln w="9525">
            <a:solidFill>
              <a:schemeClr val="tx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a:latin typeface="Times New Roman" panose="02020603050405020304" pitchFamily="18" charset="0"/>
              </a:rPr>
              <a:t>Sai</a:t>
            </a:r>
          </a:p>
        </p:txBody>
      </p:sp>
      <p:sp>
        <p:nvSpPr>
          <p:cNvPr id="68716" name="Oval 108">
            <a:hlinkClick r:id="rId7" action="ppaction://hlinksldjump"/>
            <a:extLst>
              <a:ext uri="{FF2B5EF4-FFF2-40B4-BE49-F238E27FC236}">
                <a16:creationId xmlns:a16="http://schemas.microsoft.com/office/drawing/2014/main" id="{D0632F8D-574A-48C5-B17C-7F7D6A518D28}"/>
              </a:ext>
            </a:extLst>
          </p:cNvPr>
          <p:cNvSpPr>
            <a:spLocks noChangeArrowheads="1"/>
          </p:cNvSpPr>
          <p:nvPr/>
        </p:nvSpPr>
        <p:spPr bwMode="auto">
          <a:xfrm>
            <a:off x="9220200" y="3886200"/>
            <a:ext cx="1447800" cy="762000"/>
          </a:xfrm>
          <a:prstGeom prst="ellipse">
            <a:avLst/>
          </a:prstGeom>
          <a:solidFill>
            <a:srgbClr val="FF9FF1"/>
          </a:solidFill>
          <a:ln w="9525">
            <a:solidFill>
              <a:schemeClr val="tx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a:latin typeface="Times New Roman" panose="02020603050405020304" pitchFamily="18" charset="0"/>
              </a:rPr>
              <a:t>Sai</a:t>
            </a:r>
          </a:p>
        </p:txBody>
      </p:sp>
      <p:pic>
        <p:nvPicPr>
          <p:cNvPr id="30829" name="Picture 109">
            <a:extLst>
              <a:ext uri="{FF2B5EF4-FFF2-40B4-BE49-F238E27FC236}">
                <a16:creationId xmlns:a16="http://schemas.microsoft.com/office/drawing/2014/main" id="{02D5B124-25E6-43CD-A286-EF5C023322CD}"/>
              </a:ext>
            </a:extLst>
          </p:cNvPr>
          <p:cNvPicPr>
            <a:picLocks noChangeAspect="1" noChangeArrowheads="1"/>
          </p:cNvPicPr>
          <p:nvPr/>
        </p:nvPicPr>
        <p:blipFill>
          <a:blip r:embed="rId8"/>
          <a:srcRect/>
          <a:stretch>
            <a:fillRect/>
          </a:stretch>
        </p:blipFill>
        <p:spPr bwMode="auto">
          <a:xfrm>
            <a:off x="8382000" y="1071564"/>
            <a:ext cx="2071688" cy="1857375"/>
          </a:xfrm>
          <a:prstGeom prst="rect">
            <a:avLst/>
          </a:prstGeom>
          <a:solidFill>
            <a:schemeClr val="accent2">
              <a:lumMod val="60000"/>
              <a:lumOff val="40000"/>
            </a:schemeClr>
          </a:solidFill>
          <a:ln w="9525">
            <a:solidFill>
              <a:schemeClr val="accent6">
                <a:lumMod val="60000"/>
                <a:lumOff val="40000"/>
              </a:schemeClr>
            </a:solidFill>
            <a:miter lim="800000"/>
            <a:headEnd/>
            <a:tailEnd/>
          </a:ln>
          <a:effectLst/>
        </p:spPr>
      </p:pic>
      <p:graphicFrame>
        <p:nvGraphicFramePr>
          <p:cNvPr id="3074" name="Object 110">
            <a:extLst>
              <a:ext uri="{FF2B5EF4-FFF2-40B4-BE49-F238E27FC236}">
                <a16:creationId xmlns:a16="http://schemas.microsoft.com/office/drawing/2014/main" id="{57A612E2-484D-4AC0-9B7F-371ED5CD665F}"/>
              </a:ext>
            </a:extLst>
          </p:cNvPr>
          <p:cNvGraphicFramePr>
            <a:graphicFrameLocks noChangeAspect="1"/>
          </p:cNvGraphicFramePr>
          <p:nvPr>
            <p:extLst>
              <p:ext uri="{D42A27DB-BD31-4B8C-83A1-F6EECF244321}">
                <p14:modId xmlns:p14="http://schemas.microsoft.com/office/powerpoint/2010/main" val="1466741671"/>
              </p:ext>
            </p:extLst>
          </p:nvPr>
        </p:nvGraphicFramePr>
        <p:xfrm>
          <a:off x="5251451" y="1501689"/>
          <a:ext cx="1546225" cy="542925"/>
        </p:xfrm>
        <a:graphic>
          <a:graphicData uri="http://schemas.openxmlformats.org/presentationml/2006/ole">
            <mc:AlternateContent xmlns:mc="http://schemas.openxmlformats.org/markup-compatibility/2006">
              <mc:Choice xmlns:v="urn:schemas-microsoft-com:vml" Requires="v">
                <p:oleObj name="Equation" r:id="rId9" imgW="711000" imgH="241200" progId="Equation.DSMT4">
                  <p:embed/>
                </p:oleObj>
              </mc:Choice>
              <mc:Fallback>
                <p:oleObj name="Equation" r:id="rId9" imgW="711000" imgH="241200" progId="Equation.DSMT4">
                  <p:embed/>
                  <p:pic>
                    <p:nvPicPr>
                      <p:cNvPr id="3074" name="Object 110">
                        <a:extLst>
                          <a:ext uri="{FF2B5EF4-FFF2-40B4-BE49-F238E27FC236}">
                            <a16:creationId xmlns:a16="http://schemas.microsoft.com/office/drawing/2014/main" id="{57A612E2-484D-4AC0-9B7F-371ED5CD665F}"/>
                          </a:ext>
                        </a:extLst>
                      </p:cNvPr>
                      <p:cNvPicPr>
                        <a:picLocks noChangeAspect="1" noChangeArrowheads="1"/>
                      </p:cNvPicPr>
                      <p:nvPr/>
                    </p:nvPicPr>
                    <p:blipFill>
                      <a:blip r:embed="rId10"/>
                      <a:srcRect/>
                      <a:stretch>
                        <a:fillRect/>
                      </a:stretch>
                    </p:blipFill>
                    <p:spPr bwMode="auto">
                      <a:xfrm>
                        <a:off x="5251451" y="1501689"/>
                        <a:ext cx="1546225" cy="542925"/>
                      </a:xfrm>
                      <a:prstGeom prst="rect">
                        <a:avLst/>
                      </a:prstGeom>
                      <a:noFill/>
                      <a:ln>
                        <a:noFill/>
                      </a:ln>
                      <a:effectLst/>
                    </p:spPr>
                  </p:pic>
                </p:oleObj>
              </mc:Fallback>
            </mc:AlternateContent>
          </a:graphicData>
        </a:graphic>
      </p:graphicFrame>
      <p:graphicFrame>
        <p:nvGraphicFramePr>
          <p:cNvPr id="3075" name="Object 30">
            <a:extLst>
              <a:ext uri="{FF2B5EF4-FFF2-40B4-BE49-F238E27FC236}">
                <a16:creationId xmlns:a16="http://schemas.microsoft.com/office/drawing/2014/main" id="{2C626EA5-CE15-4ECD-80CC-C366AD965C17}"/>
              </a:ext>
            </a:extLst>
          </p:cNvPr>
          <p:cNvGraphicFramePr>
            <a:graphicFrameLocks noChangeAspect="1"/>
          </p:cNvGraphicFramePr>
          <p:nvPr>
            <p:extLst>
              <p:ext uri="{D42A27DB-BD31-4B8C-83A1-F6EECF244321}">
                <p14:modId xmlns:p14="http://schemas.microsoft.com/office/powerpoint/2010/main" val="3464516413"/>
              </p:ext>
            </p:extLst>
          </p:nvPr>
        </p:nvGraphicFramePr>
        <p:xfrm>
          <a:off x="3005523" y="1959041"/>
          <a:ext cx="1683982" cy="485831"/>
        </p:xfrm>
        <a:graphic>
          <a:graphicData uri="http://schemas.openxmlformats.org/presentationml/2006/ole">
            <mc:AlternateContent xmlns:mc="http://schemas.openxmlformats.org/markup-compatibility/2006">
              <mc:Choice xmlns:v="urn:schemas-microsoft-com:vml" Requires="v">
                <p:oleObj name="Equation" r:id="rId11" imgW="761760" imgH="241200" progId="Equation.DSMT4">
                  <p:embed/>
                </p:oleObj>
              </mc:Choice>
              <mc:Fallback>
                <p:oleObj name="Equation" r:id="rId11" imgW="761760" imgH="241200" progId="Equation.DSMT4">
                  <p:embed/>
                  <p:pic>
                    <p:nvPicPr>
                      <p:cNvPr id="3075" name="Object 30">
                        <a:extLst>
                          <a:ext uri="{FF2B5EF4-FFF2-40B4-BE49-F238E27FC236}">
                            <a16:creationId xmlns:a16="http://schemas.microsoft.com/office/drawing/2014/main" id="{2C626EA5-CE15-4ECD-80CC-C366AD965C17}"/>
                          </a:ext>
                        </a:extLst>
                      </p:cNvPr>
                      <p:cNvPicPr>
                        <a:picLocks noChangeAspect="1" noChangeArrowheads="1"/>
                      </p:cNvPicPr>
                      <p:nvPr/>
                    </p:nvPicPr>
                    <p:blipFill>
                      <a:blip r:embed="rId12"/>
                      <a:srcRect/>
                      <a:stretch>
                        <a:fillRect/>
                      </a:stretch>
                    </p:blipFill>
                    <p:spPr bwMode="auto">
                      <a:xfrm>
                        <a:off x="3005523" y="1959041"/>
                        <a:ext cx="1683982" cy="485831"/>
                      </a:xfrm>
                      <a:prstGeom prst="rect">
                        <a:avLst/>
                      </a:prstGeom>
                      <a:noFill/>
                      <a:ln>
                        <a:noFill/>
                      </a:ln>
                      <a:effectLst/>
                    </p:spPr>
                  </p:pic>
                </p:oleObj>
              </mc:Fallback>
            </mc:AlternateContent>
          </a:graphicData>
        </a:graphic>
      </p:graphicFrame>
      <p:sp>
        <p:nvSpPr>
          <p:cNvPr id="2" name="Nút Hành động: Đến Trang chủ 1">
            <a:hlinkClick r:id="rId13" action="ppaction://hlinksldjump" highlightClick="1"/>
            <a:extLst>
              <a:ext uri="{FF2B5EF4-FFF2-40B4-BE49-F238E27FC236}">
                <a16:creationId xmlns:a16="http://schemas.microsoft.com/office/drawing/2014/main" id="{D3AC2DAD-5FB1-45DD-8681-C9D26FE4E91C}"/>
              </a:ext>
            </a:extLst>
          </p:cNvPr>
          <p:cNvSpPr/>
          <p:nvPr/>
        </p:nvSpPr>
        <p:spPr>
          <a:xfrm>
            <a:off x="11045371" y="6228803"/>
            <a:ext cx="595084" cy="6291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7" name="Picture 19" descr="Comemorativo_006">
            <a:extLst>
              <a:ext uri="{FF2B5EF4-FFF2-40B4-BE49-F238E27FC236}">
                <a16:creationId xmlns:a16="http://schemas.microsoft.com/office/drawing/2014/main" id="{2EA1A941-142E-415F-8043-F511FFFB0AEC}"/>
              </a:ext>
            </a:extLst>
          </p:cNvPr>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246744" y="85147"/>
            <a:ext cx="8382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 name="Picture 19" descr="Comemorativo_006">
            <a:extLst>
              <a:ext uri="{FF2B5EF4-FFF2-40B4-BE49-F238E27FC236}">
                <a16:creationId xmlns:a16="http://schemas.microsoft.com/office/drawing/2014/main" id="{9334B117-39EA-487C-8688-E14F4365F965}"/>
              </a:ext>
            </a:extLst>
          </p:cNvPr>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11342913" y="57150"/>
            <a:ext cx="8382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nodeType="clickPar">
                      <p:stCondLst>
                        <p:cond delay="0"/>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8714"/>
                                        </p:tgtEl>
                                        <p:attrNameLst>
                                          <p:attrName>style.visibility</p:attrName>
                                        </p:attrNameLst>
                                      </p:cBhvr>
                                      <p:to>
                                        <p:strVal val="visible"/>
                                      </p:to>
                                    </p:set>
                                    <p:animEffect transition="in" filter="box(in)">
                                      <p:cBhvr>
                                        <p:cTn id="7" dur="500"/>
                                        <p:tgtEl>
                                          <p:spTgt spid="68714"/>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8716"/>
                                        </p:tgtEl>
                                        <p:attrNameLst>
                                          <p:attrName>style.visibility</p:attrName>
                                        </p:attrNameLst>
                                      </p:cBhvr>
                                      <p:to>
                                        <p:strVal val="visible"/>
                                      </p:to>
                                    </p:set>
                                    <p:animEffect transition="in" filter="blinds(horizontal)">
                                      <p:cBhvr>
                                        <p:cTn id="13" dur="500"/>
                                        <p:tgtEl>
                                          <p:spTgt spid="68716"/>
                                        </p:tgtEl>
                                      </p:cBhvr>
                                    </p:animEffec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68712"/>
                                        </p:tgtEl>
                                        <p:attrNameLst>
                                          <p:attrName>style.visibility</p:attrName>
                                        </p:attrNameLst>
                                      </p:cBhvr>
                                      <p:to>
                                        <p:strVal val="visible"/>
                                      </p:to>
                                    </p:set>
                                    <p:animEffect transition="in" filter="box(in)">
                                      <p:cBhvr>
                                        <p:cTn id="19" dur="500"/>
                                        <p:tgtEl>
                                          <p:spTgt spid="68712"/>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13"/>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68715"/>
                                        </p:tgtEl>
                                        <p:attrNameLst>
                                          <p:attrName>style.visibility</p:attrName>
                                        </p:attrNameLst>
                                      </p:cBhvr>
                                      <p:to>
                                        <p:strVal val="visible"/>
                                      </p:to>
                                    </p:set>
                                    <p:animEffect transition="in" filter="box(in)">
                                      <p:cBhvr>
                                        <p:cTn id="25" dur="500"/>
                                        <p:tgtEl>
                                          <p:spTgt spid="68715"/>
                                        </p:tgtEl>
                                      </p:cBhvr>
                                    </p:animEffect>
                                  </p:childTnLst>
                                </p:cTn>
                              </p:par>
                            </p:childTnLst>
                          </p:cTn>
                        </p:par>
                      </p:childTnLst>
                    </p:cTn>
                  </p:par>
                </p:childTnLst>
              </p:cTn>
              <p:nextCondLst>
                <p:cond evt="onClick" delay="0">
                  <p:tgtEl>
                    <p:spTgt spid="13"/>
                  </p:tgtEl>
                </p:cond>
              </p:nextCondLst>
            </p:seq>
          </p:childTnLst>
        </p:cTn>
      </p:par>
    </p:tnLst>
    <p:bldLst>
      <p:bldP spid="68712" grpId="0" animBg="1"/>
      <p:bldP spid="68714" grpId="0" animBg="1"/>
      <p:bldP spid="68715" grpId="0" animBg="1"/>
      <p:bldP spid="687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2" descr="Picture1mmx">
            <a:extLst>
              <a:ext uri="{FF2B5EF4-FFF2-40B4-BE49-F238E27FC236}">
                <a16:creationId xmlns:a16="http://schemas.microsoft.com/office/drawing/2014/main" id="{3D43BA16-56D1-44C2-9B61-56F2F251AB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
            <a:extLst>
              <a:ext uri="{FF2B5EF4-FFF2-40B4-BE49-F238E27FC236}">
                <a16:creationId xmlns:a16="http://schemas.microsoft.com/office/drawing/2014/main" id="{E21E9BD7-A405-4449-8325-6EC801E0549C}"/>
              </a:ext>
            </a:extLst>
          </p:cNvPr>
          <p:cNvGrpSpPr>
            <a:grpSpLocks/>
          </p:cNvGrpSpPr>
          <p:nvPr/>
        </p:nvGrpSpPr>
        <p:grpSpPr bwMode="auto">
          <a:xfrm>
            <a:off x="2667000" y="3962400"/>
            <a:ext cx="7315200" cy="685800"/>
            <a:chOff x="384" y="1344"/>
            <a:chExt cx="3072" cy="381"/>
          </a:xfrm>
        </p:grpSpPr>
        <p:sp>
          <p:nvSpPr>
            <p:cNvPr id="19561" name="AutoShape 4">
              <a:extLst>
                <a:ext uri="{FF2B5EF4-FFF2-40B4-BE49-F238E27FC236}">
                  <a16:creationId xmlns:a16="http://schemas.microsoft.com/office/drawing/2014/main" id="{2088FFE4-85F5-42E6-AE4C-E8B0AEA7FDFC}"/>
                </a:ext>
              </a:extLst>
            </p:cNvPr>
            <p:cNvSpPr>
              <a:spLocks noChangeArrowheads="1"/>
            </p:cNvSpPr>
            <p:nvPr/>
          </p:nvSpPr>
          <p:spPr bwMode="gray">
            <a:xfrm>
              <a:off x="384" y="1344"/>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r>
                <a:rPr lang="en-US" sz="2800" b="1">
                  <a:solidFill>
                    <a:srgbClr val="000066"/>
                  </a:solidFill>
                  <a:latin typeface="Times New Roman" pitchFamily="18" charset="0"/>
                  <a:cs typeface="Arial" charset="0"/>
                </a:rPr>
                <a:t>110</a:t>
              </a:r>
              <a:r>
                <a:rPr lang="en-US" sz="2800" b="1" baseline="30000">
                  <a:solidFill>
                    <a:srgbClr val="000066"/>
                  </a:solidFill>
                  <a:latin typeface="Times New Roman" pitchFamily="18" charset="0"/>
                  <a:cs typeface="Arial" charset="0"/>
                </a:rPr>
                <a:t>0</a:t>
              </a:r>
              <a:endParaRPr lang="en-US" sz="2800" b="1">
                <a:solidFill>
                  <a:srgbClr val="000066"/>
                </a:solidFill>
                <a:latin typeface="Times New Roman" pitchFamily="18" charset="0"/>
                <a:cs typeface="Arial" charset="0"/>
              </a:endParaRPr>
            </a:p>
          </p:txBody>
        </p:sp>
        <p:sp>
          <p:nvSpPr>
            <p:cNvPr id="64517" name="AutoShape 5">
              <a:extLst>
                <a:ext uri="{FF2B5EF4-FFF2-40B4-BE49-F238E27FC236}">
                  <a16:creationId xmlns:a16="http://schemas.microsoft.com/office/drawing/2014/main" id="{DAAE07A3-8D81-4A32-86BA-381DA4AD8770}"/>
                </a:ext>
              </a:extLst>
            </p:cNvPr>
            <p:cNvSpPr>
              <a:spLocks noChangeArrowheads="1"/>
            </p:cNvSpPr>
            <p:nvPr/>
          </p:nvSpPr>
          <p:spPr bwMode="gray">
            <a:xfrm>
              <a:off x="451" y="1379"/>
              <a:ext cx="592" cy="310"/>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18" name="Freeform 6">
              <a:extLst>
                <a:ext uri="{FF2B5EF4-FFF2-40B4-BE49-F238E27FC236}">
                  <a16:creationId xmlns:a16="http://schemas.microsoft.com/office/drawing/2014/main" id="{2D7F00E1-65D0-48CE-A4C1-66145768A73D}"/>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19" name="Text Box 7">
              <a:extLst>
                <a:ext uri="{FF2B5EF4-FFF2-40B4-BE49-F238E27FC236}">
                  <a16:creationId xmlns:a16="http://schemas.microsoft.com/office/drawing/2014/main" id="{1D7F674A-DC9C-4AD8-8EE3-69C42E49B853}"/>
                </a:ext>
              </a:extLst>
            </p:cNvPr>
            <p:cNvSpPr txBox="1">
              <a:spLocks noChangeArrowheads="1"/>
            </p:cNvSpPr>
            <p:nvPr/>
          </p:nvSpPr>
          <p:spPr bwMode="gray">
            <a:xfrm>
              <a:off x="646" y="1373"/>
              <a:ext cx="180" cy="291"/>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eaLnBrk="0" hangingPunct="0">
                <a:defRPr/>
              </a:pPr>
              <a:r>
                <a:rPr lang="en-US" sz="2800" b="1">
                  <a:solidFill>
                    <a:srgbClr val="FF0000"/>
                  </a:solidFill>
                  <a:effectLst>
                    <a:outerShdw blurRad="38100" dist="38100" dir="2700000" algn="tl">
                      <a:srgbClr val="C0C0C0"/>
                    </a:outerShdw>
                  </a:effectLst>
                  <a:latin typeface="Garamond" pitchFamily="18" charset="-93"/>
                  <a:cs typeface="Arial" charset="0"/>
                </a:rPr>
                <a:t>B</a:t>
              </a:r>
            </a:p>
          </p:txBody>
        </p:sp>
        <p:sp>
          <p:nvSpPr>
            <p:cNvPr id="5229" name="Text Box 8">
              <a:extLst>
                <a:ext uri="{FF2B5EF4-FFF2-40B4-BE49-F238E27FC236}">
                  <a16:creationId xmlns:a16="http://schemas.microsoft.com/office/drawing/2014/main" id="{7A79066F-A244-4903-8DC7-EB642C9072E8}"/>
                </a:ext>
              </a:extLst>
            </p:cNvPr>
            <p:cNvSpPr txBox="1">
              <a:spLocks noChangeArrowheads="1"/>
            </p:cNvSpPr>
            <p:nvPr/>
          </p:nvSpPr>
          <p:spPr bwMode="gray">
            <a:xfrm>
              <a:off x="1124" y="1404"/>
              <a:ext cx="2258"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endParaRPr lang="en-US" altLang="en-US" b="1">
                <a:solidFill>
                  <a:srgbClr val="000066"/>
                </a:solidFill>
              </a:endParaRPr>
            </a:p>
          </p:txBody>
        </p:sp>
      </p:grpSp>
      <p:grpSp>
        <p:nvGrpSpPr>
          <p:cNvPr id="3" name="Group 9">
            <a:extLst>
              <a:ext uri="{FF2B5EF4-FFF2-40B4-BE49-F238E27FC236}">
                <a16:creationId xmlns:a16="http://schemas.microsoft.com/office/drawing/2014/main" id="{FC5A7898-CAED-43EC-ABDA-B48F9FEA0F17}"/>
              </a:ext>
            </a:extLst>
          </p:cNvPr>
          <p:cNvGrpSpPr>
            <a:grpSpLocks/>
          </p:cNvGrpSpPr>
          <p:nvPr/>
        </p:nvGrpSpPr>
        <p:grpSpPr bwMode="auto">
          <a:xfrm>
            <a:off x="2667000" y="4876800"/>
            <a:ext cx="7239000" cy="681038"/>
            <a:chOff x="384" y="1344"/>
            <a:chExt cx="3072" cy="381"/>
          </a:xfrm>
        </p:grpSpPr>
        <p:sp>
          <p:nvSpPr>
            <p:cNvPr id="19556" name="AutoShape 10">
              <a:extLst>
                <a:ext uri="{FF2B5EF4-FFF2-40B4-BE49-F238E27FC236}">
                  <a16:creationId xmlns:a16="http://schemas.microsoft.com/office/drawing/2014/main" id="{BE8C6751-3273-42C4-BCCB-5B8D15A4325E}"/>
                </a:ext>
              </a:extLst>
            </p:cNvPr>
            <p:cNvSpPr>
              <a:spLocks noChangeArrowheads="1"/>
            </p:cNvSpPr>
            <p:nvPr/>
          </p:nvSpPr>
          <p:spPr bwMode="gray">
            <a:xfrm>
              <a:off x="384" y="1344"/>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eaLnBrk="0" hangingPunct="0">
                <a:defRPr/>
              </a:pPr>
              <a:endParaRPr lang="en-US" sz="2800" b="1">
                <a:solidFill>
                  <a:srgbClr val="000066"/>
                </a:solidFill>
                <a:cs typeface="Arial" charset="0"/>
              </a:endParaRPr>
            </a:p>
          </p:txBody>
        </p:sp>
        <p:sp>
          <p:nvSpPr>
            <p:cNvPr id="64523" name="AutoShape 11">
              <a:extLst>
                <a:ext uri="{FF2B5EF4-FFF2-40B4-BE49-F238E27FC236}">
                  <a16:creationId xmlns:a16="http://schemas.microsoft.com/office/drawing/2014/main" id="{A5034922-B0AE-44B5-B00C-E34C09B8B00F}"/>
                </a:ext>
              </a:extLst>
            </p:cNvPr>
            <p:cNvSpPr>
              <a:spLocks noChangeArrowheads="1"/>
            </p:cNvSpPr>
            <p:nvPr/>
          </p:nvSpPr>
          <p:spPr bwMode="gray">
            <a:xfrm>
              <a:off x="451" y="1379"/>
              <a:ext cx="592" cy="314"/>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24" name="Freeform 12">
              <a:extLst>
                <a:ext uri="{FF2B5EF4-FFF2-40B4-BE49-F238E27FC236}">
                  <a16:creationId xmlns:a16="http://schemas.microsoft.com/office/drawing/2014/main" id="{905DD76F-3CF4-45AB-BEF2-673093667DDF}"/>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25" name="Text Box 13">
              <a:extLst>
                <a:ext uri="{FF2B5EF4-FFF2-40B4-BE49-F238E27FC236}">
                  <a16:creationId xmlns:a16="http://schemas.microsoft.com/office/drawing/2014/main" id="{7A24DFC3-2780-40C1-8160-19AA5850618B}"/>
                </a:ext>
              </a:extLst>
            </p:cNvPr>
            <p:cNvSpPr txBox="1">
              <a:spLocks noChangeArrowheads="1"/>
            </p:cNvSpPr>
            <p:nvPr/>
          </p:nvSpPr>
          <p:spPr bwMode="gray">
            <a:xfrm>
              <a:off x="649" y="1373"/>
              <a:ext cx="187" cy="290"/>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lgn="r" eaLnBrk="0" hangingPunct="0">
                <a:defRPr/>
              </a:pPr>
              <a:r>
                <a:rPr lang="en-US" sz="2800" b="1">
                  <a:solidFill>
                    <a:srgbClr val="FF0000"/>
                  </a:solidFill>
                  <a:effectLst>
                    <a:outerShdw blurRad="38100" dist="38100" dir="2700000" algn="tl">
                      <a:srgbClr val="C0C0C0"/>
                    </a:outerShdw>
                  </a:effectLst>
                  <a:latin typeface="Garamond" pitchFamily="18" charset="-93"/>
                  <a:cs typeface="Arial" charset="0"/>
                </a:rPr>
                <a:t>C</a:t>
              </a:r>
            </a:p>
          </p:txBody>
        </p:sp>
        <p:sp>
          <p:nvSpPr>
            <p:cNvPr id="5224" name="Text Box 14">
              <a:extLst>
                <a:ext uri="{FF2B5EF4-FFF2-40B4-BE49-F238E27FC236}">
                  <a16:creationId xmlns:a16="http://schemas.microsoft.com/office/drawing/2014/main" id="{B341F26A-3782-40B8-873A-3319F97AD634}"/>
                </a:ext>
              </a:extLst>
            </p:cNvPr>
            <p:cNvSpPr txBox="1">
              <a:spLocks noChangeArrowheads="1"/>
            </p:cNvSpPr>
            <p:nvPr/>
          </p:nvSpPr>
          <p:spPr bwMode="gray">
            <a:xfrm>
              <a:off x="1124" y="1404"/>
              <a:ext cx="2258"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endParaRPr lang="en-US" altLang="en-US" sz="1600" b="1"/>
            </a:p>
          </p:txBody>
        </p:sp>
      </p:grpSp>
      <p:grpSp>
        <p:nvGrpSpPr>
          <p:cNvPr id="4" name="Group 15">
            <a:extLst>
              <a:ext uri="{FF2B5EF4-FFF2-40B4-BE49-F238E27FC236}">
                <a16:creationId xmlns:a16="http://schemas.microsoft.com/office/drawing/2014/main" id="{1345C4B6-0B9E-429A-9911-CF2F57FA64EC}"/>
              </a:ext>
            </a:extLst>
          </p:cNvPr>
          <p:cNvGrpSpPr>
            <a:grpSpLocks/>
          </p:cNvGrpSpPr>
          <p:nvPr/>
        </p:nvGrpSpPr>
        <p:grpSpPr bwMode="auto">
          <a:xfrm>
            <a:off x="2743200" y="5791200"/>
            <a:ext cx="7162800" cy="685800"/>
            <a:chOff x="384" y="1344"/>
            <a:chExt cx="3072" cy="381"/>
          </a:xfrm>
        </p:grpSpPr>
        <p:sp>
          <p:nvSpPr>
            <p:cNvPr id="19551" name="AutoShape 16">
              <a:extLst>
                <a:ext uri="{FF2B5EF4-FFF2-40B4-BE49-F238E27FC236}">
                  <a16:creationId xmlns:a16="http://schemas.microsoft.com/office/drawing/2014/main" id="{2D7CEFD1-8F66-4AC3-9392-6D865933B9D0}"/>
                </a:ext>
              </a:extLst>
            </p:cNvPr>
            <p:cNvSpPr>
              <a:spLocks noChangeArrowheads="1"/>
            </p:cNvSpPr>
            <p:nvPr/>
          </p:nvSpPr>
          <p:spPr bwMode="gray">
            <a:xfrm>
              <a:off x="384" y="1344"/>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endParaRPr lang="en-US" sz="2800" b="1">
                <a:solidFill>
                  <a:srgbClr val="000066"/>
                </a:solidFill>
                <a:latin typeface="Times New Roman" pitchFamily="18" charset="0"/>
                <a:cs typeface="Arial" charset="0"/>
              </a:endParaRPr>
            </a:p>
          </p:txBody>
        </p:sp>
        <p:sp>
          <p:nvSpPr>
            <p:cNvPr id="64529" name="AutoShape 17">
              <a:extLst>
                <a:ext uri="{FF2B5EF4-FFF2-40B4-BE49-F238E27FC236}">
                  <a16:creationId xmlns:a16="http://schemas.microsoft.com/office/drawing/2014/main" id="{EF706C6C-A3A7-4F9C-9CB4-BB79C0AE71D1}"/>
                </a:ext>
              </a:extLst>
            </p:cNvPr>
            <p:cNvSpPr>
              <a:spLocks noChangeArrowheads="1"/>
            </p:cNvSpPr>
            <p:nvPr/>
          </p:nvSpPr>
          <p:spPr bwMode="gray">
            <a:xfrm>
              <a:off x="451" y="1379"/>
              <a:ext cx="592" cy="310"/>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30" name="Freeform 18">
              <a:extLst>
                <a:ext uri="{FF2B5EF4-FFF2-40B4-BE49-F238E27FC236}">
                  <a16:creationId xmlns:a16="http://schemas.microsoft.com/office/drawing/2014/main" id="{C82C62F5-FDFF-4096-978B-2AE210995334}"/>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31" name="Text Box 19">
              <a:extLst>
                <a:ext uri="{FF2B5EF4-FFF2-40B4-BE49-F238E27FC236}">
                  <a16:creationId xmlns:a16="http://schemas.microsoft.com/office/drawing/2014/main" id="{F47D93E6-4C68-4ADA-A671-E9FBD0AB6A76}"/>
                </a:ext>
              </a:extLst>
            </p:cNvPr>
            <p:cNvSpPr txBox="1">
              <a:spLocks noChangeArrowheads="1"/>
            </p:cNvSpPr>
            <p:nvPr/>
          </p:nvSpPr>
          <p:spPr bwMode="gray">
            <a:xfrm>
              <a:off x="642" y="1373"/>
              <a:ext cx="200" cy="291"/>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lgn="ctr" eaLnBrk="0" hangingPunct="0">
                <a:defRPr/>
              </a:pPr>
              <a:r>
                <a:rPr lang="en-US" sz="2800" b="1">
                  <a:solidFill>
                    <a:srgbClr val="FF0000"/>
                  </a:solidFill>
                  <a:effectLst>
                    <a:outerShdw blurRad="38100" dist="38100" dir="2700000" algn="tl">
                      <a:srgbClr val="C0C0C0"/>
                    </a:outerShdw>
                  </a:effectLst>
                  <a:latin typeface="Garamond" pitchFamily="18" charset="-93"/>
                  <a:cs typeface="Arial" charset="0"/>
                </a:rPr>
                <a:t>D</a:t>
              </a:r>
            </a:p>
          </p:txBody>
        </p:sp>
        <p:sp>
          <p:nvSpPr>
            <p:cNvPr id="5219" name="Text Box 20">
              <a:extLst>
                <a:ext uri="{FF2B5EF4-FFF2-40B4-BE49-F238E27FC236}">
                  <a16:creationId xmlns:a16="http://schemas.microsoft.com/office/drawing/2014/main" id="{C1A1F81F-27B6-4AEA-AA86-D957AD60B42F}"/>
                </a:ext>
              </a:extLst>
            </p:cNvPr>
            <p:cNvSpPr txBox="1">
              <a:spLocks noChangeArrowheads="1"/>
            </p:cNvSpPr>
            <p:nvPr/>
          </p:nvSpPr>
          <p:spPr bwMode="gray">
            <a:xfrm>
              <a:off x="1393" y="1421"/>
              <a:ext cx="160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r>
                <a:rPr lang="en-US" altLang="en-US" b="1">
                  <a:solidFill>
                    <a:srgbClr val="000099"/>
                  </a:solidFill>
                </a:rPr>
                <a:t>                </a:t>
              </a:r>
              <a:r>
                <a:rPr lang="en-US" altLang="en-US" sz="2800" b="1">
                  <a:solidFill>
                    <a:srgbClr val="000099"/>
                  </a:solidFill>
                  <a:latin typeface="Times New Roman" panose="02020603050405020304" pitchFamily="18" charset="0"/>
                </a:rPr>
                <a:t>90</a:t>
              </a:r>
              <a:r>
                <a:rPr lang="en-US" altLang="en-US" sz="2800" b="1" baseline="30000">
                  <a:solidFill>
                    <a:srgbClr val="000099"/>
                  </a:solidFill>
                  <a:latin typeface="Times New Roman" panose="02020603050405020304" pitchFamily="18" charset="0"/>
                </a:rPr>
                <a:t>0</a:t>
              </a:r>
              <a:endParaRPr lang="vi-VN" altLang="en-US" sz="2800" b="1">
                <a:solidFill>
                  <a:srgbClr val="000099"/>
                </a:solidFill>
                <a:latin typeface="Times New Roman" panose="02020603050405020304" pitchFamily="18" charset="0"/>
              </a:endParaRPr>
            </a:p>
          </p:txBody>
        </p:sp>
      </p:grpSp>
      <p:grpSp>
        <p:nvGrpSpPr>
          <p:cNvPr id="5" name="Group 21">
            <a:extLst>
              <a:ext uri="{FF2B5EF4-FFF2-40B4-BE49-F238E27FC236}">
                <a16:creationId xmlns:a16="http://schemas.microsoft.com/office/drawing/2014/main" id="{6E5C0E53-B368-4FDC-904C-4851957D92AC}"/>
              </a:ext>
            </a:extLst>
          </p:cNvPr>
          <p:cNvGrpSpPr>
            <a:grpSpLocks/>
          </p:cNvGrpSpPr>
          <p:nvPr/>
        </p:nvGrpSpPr>
        <p:grpSpPr bwMode="auto">
          <a:xfrm>
            <a:off x="1869691" y="2044701"/>
            <a:ext cx="751080" cy="4264025"/>
            <a:chOff x="-60" y="768"/>
            <a:chExt cx="418" cy="2075"/>
          </a:xfrm>
        </p:grpSpPr>
        <p:grpSp>
          <p:nvGrpSpPr>
            <p:cNvPr id="5192" name="Group 22">
              <a:extLst>
                <a:ext uri="{FF2B5EF4-FFF2-40B4-BE49-F238E27FC236}">
                  <a16:creationId xmlns:a16="http://schemas.microsoft.com/office/drawing/2014/main" id="{53653461-07C6-40BF-86C7-E574AF6CF927}"/>
                </a:ext>
              </a:extLst>
            </p:cNvPr>
            <p:cNvGrpSpPr>
              <a:grpSpLocks/>
            </p:cNvGrpSpPr>
            <p:nvPr/>
          </p:nvGrpSpPr>
          <p:grpSpPr bwMode="auto">
            <a:xfrm rot="5400000">
              <a:off x="-879" y="1752"/>
              <a:ext cx="2064" cy="96"/>
              <a:chOff x="0" y="1896"/>
              <a:chExt cx="5760" cy="120"/>
            </a:xfrm>
          </p:grpSpPr>
          <p:sp>
            <p:nvSpPr>
              <p:cNvPr id="5213" name="Rectangle 23">
                <a:extLst>
                  <a:ext uri="{FF2B5EF4-FFF2-40B4-BE49-F238E27FC236}">
                    <a16:creationId xmlns:a16="http://schemas.microsoft.com/office/drawing/2014/main" id="{13ED26B5-F683-4D54-B3A1-6293EC75E59A}"/>
                  </a:ext>
                </a:extLst>
              </p:cNvPr>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214" name="Rectangle 24">
                <a:extLst>
                  <a:ext uri="{FF2B5EF4-FFF2-40B4-BE49-F238E27FC236}">
                    <a16:creationId xmlns:a16="http://schemas.microsoft.com/office/drawing/2014/main" id="{FC5D82CA-DFC9-4F69-A6CA-13BC10BAAAFF}"/>
                  </a:ext>
                </a:extLst>
              </p:cNvPr>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5193" name="Group 25">
              <a:extLst>
                <a:ext uri="{FF2B5EF4-FFF2-40B4-BE49-F238E27FC236}">
                  <a16:creationId xmlns:a16="http://schemas.microsoft.com/office/drawing/2014/main" id="{F25EA1EB-BB71-416A-95BE-CBAC817A5D22}"/>
                </a:ext>
              </a:extLst>
            </p:cNvPr>
            <p:cNvGrpSpPr>
              <a:grpSpLocks/>
            </p:cNvGrpSpPr>
            <p:nvPr/>
          </p:nvGrpSpPr>
          <p:grpSpPr bwMode="auto">
            <a:xfrm rot="5400000">
              <a:off x="67" y="2552"/>
              <a:ext cx="173" cy="409"/>
              <a:chOff x="1871" y="460"/>
              <a:chExt cx="2015" cy="4345"/>
            </a:xfrm>
          </p:grpSpPr>
          <p:sp>
            <p:nvSpPr>
              <p:cNvPr id="64538" name="AutoShape 26">
                <a:extLst>
                  <a:ext uri="{FF2B5EF4-FFF2-40B4-BE49-F238E27FC236}">
                    <a16:creationId xmlns:a16="http://schemas.microsoft.com/office/drawing/2014/main" id="{814FE0A5-DC29-4BE7-84DE-7E210764C6D2}"/>
                  </a:ext>
                </a:extLst>
              </p:cNvPr>
              <p:cNvSpPr>
                <a:spLocks noChangeArrowheads="1"/>
              </p:cNvSpPr>
              <p:nvPr/>
            </p:nvSpPr>
            <p:spPr bwMode="gray">
              <a:xfrm rot="16200000" flipH="1">
                <a:off x="1821" y="2869"/>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39" name="AutoShape 27">
                <a:extLst>
                  <a:ext uri="{FF2B5EF4-FFF2-40B4-BE49-F238E27FC236}">
                    <a16:creationId xmlns:a16="http://schemas.microsoft.com/office/drawing/2014/main" id="{3A44F3FD-43DF-463B-963F-DFDCBBE0E6F9}"/>
                  </a:ext>
                </a:extLst>
              </p:cNvPr>
              <p:cNvSpPr>
                <a:spLocks noChangeArrowheads="1"/>
              </p:cNvSpPr>
              <p:nvPr/>
            </p:nvSpPr>
            <p:spPr bwMode="gray">
              <a:xfrm rot="5400000" flipH="1">
                <a:off x="3629" y="2841"/>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40" name="AutoShape 28">
                <a:extLst>
                  <a:ext uri="{FF2B5EF4-FFF2-40B4-BE49-F238E27FC236}">
                    <a16:creationId xmlns:a16="http://schemas.microsoft.com/office/drawing/2014/main" id="{F441A34D-49EF-4520-A809-188C290E59A2}"/>
                  </a:ext>
                </a:extLst>
              </p:cNvPr>
              <p:cNvSpPr>
                <a:spLocks noChangeArrowheads="1"/>
              </p:cNvSpPr>
              <p:nvPr/>
            </p:nvSpPr>
            <p:spPr bwMode="gray">
              <a:xfrm rot="10800000" flipH="1">
                <a:off x="2726" y="3442"/>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207" name="Oval 29">
                <a:extLst>
                  <a:ext uri="{FF2B5EF4-FFF2-40B4-BE49-F238E27FC236}">
                    <a16:creationId xmlns:a16="http://schemas.microsoft.com/office/drawing/2014/main" id="{A1945ABA-349B-4216-82A1-9674297D14A0}"/>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208" name="Oval 30">
                <a:extLst>
                  <a:ext uri="{FF2B5EF4-FFF2-40B4-BE49-F238E27FC236}">
                    <a16:creationId xmlns:a16="http://schemas.microsoft.com/office/drawing/2014/main" id="{8EEEBF80-C97E-4F5C-8C42-6C5C5B5EC466}"/>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43" name="Oval 31">
                <a:extLst>
                  <a:ext uri="{FF2B5EF4-FFF2-40B4-BE49-F238E27FC236}">
                    <a16:creationId xmlns:a16="http://schemas.microsoft.com/office/drawing/2014/main" id="{FE4ED5A5-50D1-45D5-84A2-F94EC00DB67E}"/>
                  </a:ext>
                </a:extLst>
              </p:cNvPr>
              <p:cNvSpPr>
                <a:spLocks noChangeArrowheads="1"/>
              </p:cNvSpPr>
              <p:nvPr/>
            </p:nvSpPr>
            <p:spPr bwMode="gray">
              <a:xfrm>
                <a:off x="2147" y="468"/>
                <a:ext cx="1472" cy="433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210" name="Oval 32">
                <a:extLst>
                  <a:ext uri="{FF2B5EF4-FFF2-40B4-BE49-F238E27FC236}">
                    <a16:creationId xmlns:a16="http://schemas.microsoft.com/office/drawing/2014/main" id="{2F49D7AD-5EE6-47BF-AC63-1445E584FE49}"/>
                  </a:ext>
                </a:extLst>
              </p:cNvPr>
              <p:cNvSpPr>
                <a:spLocks noChangeArrowheads="1"/>
              </p:cNvSpPr>
              <p:nvPr/>
            </p:nvSpPr>
            <p:spPr bwMode="gray">
              <a:xfrm>
                <a:off x="2149" y="465"/>
                <a:ext cx="1472" cy="4335"/>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45" name="Oval 33">
                <a:extLst>
                  <a:ext uri="{FF2B5EF4-FFF2-40B4-BE49-F238E27FC236}">
                    <a16:creationId xmlns:a16="http://schemas.microsoft.com/office/drawing/2014/main" id="{4A9E8677-4E8A-4B88-A438-6F43FF4FB3C0}"/>
                  </a:ext>
                </a:extLst>
              </p:cNvPr>
              <p:cNvSpPr>
                <a:spLocks noChangeArrowheads="1"/>
              </p:cNvSpPr>
              <p:nvPr/>
            </p:nvSpPr>
            <p:spPr bwMode="gray">
              <a:xfrm>
                <a:off x="2339" y="463"/>
                <a:ext cx="1097" cy="43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212" name="Oval 34">
                <a:extLst>
                  <a:ext uri="{FF2B5EF4-FFF2-40B4-BE49-F238E27FC236}">
                    <a16:creationId xmlns:a16="http://schemas.microsoft.com/office/drawing/2014/main" id="{474D2853-D3B0-4166-AA3F-6BA91CACA2A5}"/>
                  </a:ext>
                </a:extLst>
              </p:cNvPr>
              <p:cNvSpPr>
                <a:spLocks noChangeArrowheads="1"/>
              </p:cNvSpPr>
              <p:nvPr/>
            </p:nvSpPr>
            <p:spPr bwMode="gray">
              <a:xfrm>
                <a:off x="2337" y="460"/>
                <a:ext cx="1096" cy="4345"/>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5194" name="Group 35">
              <a:extLst>
                <a:ext uri="{FF2B5EF4-FFF2-40B4-BE49-F238E27FC236}">
                  <a16:creationId xmlns:a16="http://schemas.microsoft.com/office/drawing/2014/main" id="{1AE44F3F-030D-43A5-8025-C48B18B776A1}"/>
                </a:ext>
              </a:extLst>
            </p:cNvPr>
            <p:cNvGrpSpPr>
              <a:grpSpLocks/>
            </p:cNvGrpSpPr>
            <p:nvPr/>
          </p:nvGrpSpPr>
          <p:grpSpPr bwMode="auto">
            <a:xfrm rot="5400000">
              <a:off x="58" y="1605"/>
              <a:ext cx="173" cy="409"/>
              <a:chOff x="1870" y="460"/>
              <a:chExt cx="2015" cy="4345"/>
            </a:xfrm>
          </p:grpSpPr>
          <p:sp>
            <p:nvSpPr>
              <p:cNvPr id="64548" name="AutoShape 36">
                <a:extLst>
                  <a:ext uri="{FF2B5EF4-FFF2-40B4-BE49-F238E27FC236}">
                    <a16:creationId xmlns:a16="http://schemas.microsoft.com/office/drawing/2014/main" id="{5E8E7628-E178-4107-8EB6-B12008BC9D17}"/>
                  </a:ext>
                </a:extLst>
              </p:cNvPr>
              <p:cNvSpPr>
                <a:spLocks noChangeArrowheads="1"/>
              </p:cNvSpPr>
              <p:nvPr/>
            </p:nvSpPr>
            <p:spPr bwMode="gray">
              <a:xfrm rot="16200000" flipH="1">
                <a:off x="1820" y="2867"/>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49" name="AutoShape 37">
                <a:extLst>
                  <a:ext uri="{FF2B5EF4-FFF2-40B4-BE49-F238E27FC236}">
                    <a16:creationId xmlns:a16="http://schemas.microsoft.com/office/drawing/2014/main" id="{B41EB6A9-5562-4D07-BB8B-275D56941FFD}"/>
                  </a:ext>
                </a:extLst>
              </p:cNvPr>
              <p:cNvSpPr>
                <a:spLocks noChangeArrowheads="1"/>
              </p:cNvSpPr>
              <p:nvPr/>
            </p:nvSpPr>
            <p:spPr bwMode="gray">
              <a:xfrm rot="5400000" flipH="1">
                <a:off x="3628" y="2839"/>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50" name="AutoShape 38">
                <a:extLst>
                  <a:ext uri="{FF2B5EF4-FFF2-40B4-BE49-F238E27FC236}">
                    <a16:creationId xmlns:a16="http://schemas.microsoft.com/office/drawing/2014/main" id="{EB989C94-B95E-49BF-8078-B35CF42A5B53}"/>
                  </a:ext>
                </a:extLst>
              </p:cNvPr>
              <p:cNvSpPr>
                <a:spLocks noChangeArrowheads="1"/>
              </p:cNvSpPr>
              <p:nvPr/>
            </p:nvSpPr>
            <p:spPr bwMode="gray">
              <a:xfrm rot="10800000" flipH="1">
                <a:off x="2725"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198" name="Oval 39">
                <a:extLst>
                  <a:ext uri="{FF2B5EF4-FFF2-40B4-BE49-F238E27FC236}">
                    <a16:creationId xmlns:a16="http://schemas.microsoft.com/office/drawing/2014/main" id="{44BBD71E-F14A-4ABE-BCFD-82ACE1DDE9DC}"/>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199" name="Oval 40">
                <a:extLst>
                  <a:ext uri="{FF2B5EF4-FFF2-40B4-BE49-F238E27FC236}">
                    <a16:creationId xmlns:a16="http://schemas.microsoft.com/office/drawing/2014/main" id="{D0217609-4213-4495-BE11-E5EF248B2CC7}"/>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53" name="Oval 41">
                <a:extLst>
                  <a:ext uri="{FF2B5EF4-FFF2-40B4-BE49-F238E27FC236}">
                    <a16:creationId xmlns:a16="http://schemas.microsoft.com/office/drawing/2014/main" id="{5E572831-A34E-4C2F-979D-826EB571BAF9}"/>
                  </a:ext>
                </a:extLst>
              </p:cNvPr>
              <p:cNvSpPr>
                <a:spLocks noChangeArrowheads="1"/>
              </p:cNvSpPr>
              <p:nvPr/>
            </p:nvSpPr>
            <p:spPr bwMode="gray">
              <a:xfrm>
                <a:off x="2146" y="466"/>
                <a:ext cx="1472" cy="433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201" name="Oval 42">
                <a:extLst>
                  <a:ext uri="{FF2B5EF4-FFF2-40B4-BE49-F238E27FC236}">
                    <a16:creationId xmlns:a16="http://schemas.microsoft.com/office/drawing/2014/main" id="{094CA8AD-E1DC-493C-A342-104AA6BF7E76}"/>
                  </a:ext>
                </a:extLst>
              </p:cNvPr>
              <p:cNvSpPr>
                <a:spLocks noChangeArrowheads="1"/>
              </p:cNvSpPr>
              <p:nvPr/>
            </p:nvSpPr>
            <p:spPr bwMode="gray">
              <a:xfrm>
                <a:off x="2149" y="465"/>
                <a:ext cx="1472" cy="4335"/>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55" name="Oval 43">
                <a:extLst>
                  <a:ext uri="{FF2B5EF4-FFF2-40B4-BE49-F238E27FC236}">
                    <a16:creationId xmlns:a16="http://schemas.microsoft.com/office/drawing/2014/main" id="{AF68C5FE-04C8-42DE-9926-177F4D909A5A}"/>
                  </a:ext>
                </a:extLst>
              </p:cNvPr>
              <p:cNvSpPr>
                <a:spLocks noChangeArrowheads="1"/>
              </p:cNvSpPr>
              <p:nvPr/>
            </p:nvSpPr>
            <p:spPr bwMode="gray">
              <a:xfrm>
                <a:off x="2338" y="462"/>
                <a:ext cx="1097" cy="43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203" name="Oval 44">
                <a:extLst>
                  <a:ext uri="{FF2B5EF4-FFF2-40B4-BE49-F238E27FC236}">
                    <a16:creationId xmlns:a16="http://schemas.microsoft.com/office/drawing/2014/main" id="{55165E7E-695B-4410-B6B4-2564481C9D23}"/>
                  </a:ext>
                </a:extLst>
              </p:cNvPr>
              <p:cNvSpPr>
                <a:spLocks noChangeArrowheads="1"/>
              </p:cNvSpPr>
              <p:nvPr/>
            </p:nvSpPr>
            <p:spPr bwMode="gray">
              <a:xfrm>
                <a:off x="2337" y="460"/>
                <a:ext cx="1096" cy="4345"/>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grpSp>
        <p:nvGrpSpPr>
          <p:cNvPr id="9" name="Group 45">
            <a:extLst>
              <a:ext uri="{FF2B5EF4-FFF2-40B4-BE49-F238E27FC236}">
                <a16:creationId xmlns:a16="http://schemas.microsoft.com/office/drawing/2014/main" id="{77780858-E5F9-4A2F-B895-297D1D260C67}"/>
              </a:ext>
            </a:extLst>
          </p:cNvPr>
          <p:cNvGrpSpPr>
            <a:grpSpLocks/>
          </p:cNvGrpSpPr>
          <p:nvPr/>
        </p:nvGrpSpPr>
        <p:grpSpPr bwMode="auto">
          <a:xfrm>
            <a:off x="2819400" y="2952750"/>
            <a:ext cx="7162800" cy="769938"/>
            <a:chOff x="384" y="1373"/>
            <a:chExt cx="3072" cy="391"/>
          </a:xfrm>
        </p:grpSpPr>
        <p:sp>
          <p:nvSpPr>
            <p:cNvPr id="19523" name="AutoShape 46">
              <a:extLst>
                <a:ext uri="{FF2B5EF4-FFF2-40B4-BE49-F238E27FC236}">
                  <a16:creationId xmlns:a16="http://schemas.microsoft.com/office/drawing/2014/main" id="{AA99E009-1B78-4EF8-9A11-1333F353EDB7}"/>
                </a:ext>
              </a:extLst>
            </p:cNvPr>
            <p:cNvSpPr>
              <a:spLocks noChangeArrowheads="1"/>
            </p:cNvSpPr>
            <p:nvPr/>
          </p:nvSpPr>
          <p:spPr bwMode="gray">
            <a:xfrm>
              <a:off x="384" y="1383"/>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endParaRPr lang="en-US" sz="2800" b="1">
                <a:solidFill>
                  <a:srgbClr val="000066"/>
                </a:solidFill>
                <a:latin typeface="Times New Roman" pitchFamily="18" charset="0"/>
                <a:cs typeface="Arial" charset="0"/>
              </a:endParaRPr>
            </a:p>
            <a:p>
              <a:pPr algn="ctr">
                <a:defRPr/>
              </a:pPr>
              <a:r>
                <a:rPr lang="en-US" sz="2800" b="1">
                  <a:solidFill>
                    <a:srgbClr val="000066"/>
                  </a:solidFill>
                  <a:latin typeface="Times New Roman" pitchFamily="18" charset="0"/>
                  <a:cs typeface="Arial" charset="0"/>
                </a:rPr>
                <a:t>40</a:t>
              </a:r>
              <a:r>
                <a:rPr lang="en-US" sz="2800" b="1" baseline="30000">
                  <a:solidFill>
                    <a:srgbClr val="000066"/>
                  </a:solidFill>
                  <a:latin typeface="Times New Roman" pitchFamily="18" charset="0"/>
                  <a:cs typeface="Arial" charset="0"/>
                </a:rPr>
                <a:t>0</a:t>
              </a:r>
              <a:endParaRPr lang="en-US" sz="2800" b="1">
                <a:solidFill>
                  <a:srgbClr val="000066"/>
                </a:solidFill>
                <a:latin typeface="Times New Roman" pitchFamily="18" charset="0"/>
                <a:cs typeface="Arial" charset="0"/>
              </a:endParaRPr>
            </a:p>
            <a:p>
              <a:pPr algn="ctr">
                <a:defRPr/>
              </a:pPr>
              <a:endParaRPr lang="en-US" sz="2800" b="1">
                <a:solidFill>
                  <a:srgbClr val="000066"/>
                </a:solidFill>
                <a:cs typeface="Arial" charset="0"/>
              </a:endParaRPr>
            </a:p>
          </p:txBody>
        </p:sp>
        <p:sp>
          <p:nvSpPr>
            <p:cNvPr id="64559" name="AutoShape 47">
              <a:extLst>
                <a:ext uri="{FF2B5EF4-FFF2-40B4-BE49-F238E27FC236}">
                  <a16:creationId xmlns:a16="http://schemas.microsoft.com/office/drawing/2014/main" id="{74190FBE-BCA4-4E75-80A5-1CF4B5D9F1C1}"/>
                </a:ext>
              </a:extLst>
            </p:cNvPr>
            <p:cNvSpPr>
              <a:spLocks noChangeArrowheads="1"/>
            </p:cNvSpPr>
            <p:nvPr/>
          </p:nvSpPr>
          <p:spPr bwMode="gray">
            <a:xfrm>
              <a:off x="451" y="1379"/>
              <a:ext cx="592" cy="312"/>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60" name="Freeform 48">
              <a:extLst>
                <a:ext uri="{FF2B5EF4-FFF2-40B4-BE49-F238E27FC236}">
                  <a16:creationId xmlns:a16="http://schemas.microsoft.com/office/drawing/2014/main" id="{A8FA0EE5-78E9-42C6-AC27-3648BD1E7A34}"/>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61" name="Text Box 49">
              <a:extLst>
                <a:ext uri="{FF2B5EF4-FFF2-40B4-BE49-F238E27FC236}">
                  <a16:creationId xmlns:a16="http://schemas.microsoft.com/office/drawing/2014/main" id="{FD1CBC28-3885-49F0-BD56-8D8780EE03C7}"/>
                </a:ext>
              </a:extLst>
            </p:cNvPr>
            <p:cNvSpPr txBox="1">
              <a:spLocks noChangeArrowheads="1"/>
            </p:cNvSpPr>
            <p:nvPr/>
          </p:nvSpPr>
          <p:spPr bwMode="gray">
            <a:xfrm>
              <a:off x="652" y="1373"/>
              <a:ext cx="180" cy="266"/>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lgn="ctr" eaLnBrk="0" hangingPunct="0">
                <a:defRPr/>
              </a:pPr>
              <a:r>
                <a:rPr lang="en-US" sz="2800" b="1" dirty="0">
                  <a:solidFill>
                    <a:srgbClr val="FF0000"/>
                  </a:solidFill>
                  <a:effectLst>
                    <a:outerShdw blurRad="38100" dist="38100" dir="2700000" algn="tl">
                      <a:srgbClr val="C0C0C0"/>
                    </a:outerShdw>
                  </a:effectLst>
                  <a:latin typeface="Garamond" pitchFamily="18" charset="-93"/>
                  <a:cs typeface="Arial" charset="0"/>
                </a:rPr>
                <a:t>A</a:t>
              </a:r>
            </a:p>
          </p:txBody>
        </p:sp>
        <p:sp>
          <p:nvSpPr>
            <p:cNvPr id="5191" name="Text Box 50">
              <a:extLst>
                <a:ext uri="{FF2B5EF4-FFF2-40B4-BE49-F238E27FC236}">
                  <a16:creationId xmlns:a16="http://schemas.microsoft.com/office/drawing/2014/main" id="{7B6EBCC8-7934-49D2-8E27-23D363CCB0D9}"/>
                </a:ext>
              </a:extLst>
            </p:cNvPr>
            <p:cNvSpPr txBox="1">
              <a:spLocks noChangeArrowheads="1"/>
            </p:cNvSpPr>
            <p:nvPr/>
          </p:nvSpPr>
          <p:spPr bwMode="gray">
            <a:xfrm>
              <a:off x="1124" y="1404"/>
              <a:ext cx="2258"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endParaRPr lang="en-US" altLang="en-US" b="1"/>
            </a:p>
          </p:txBody>
        </p:sp>
      </p:grpSp>
      <p:grpSp>
        <p:nvGrpSpPr>
          <p:cNvPr id="10" name="Group 58">
            <a:extLst>
              <a:ext uri="{FF2B5EF4-FFF2-40B4-BE49-F238E27FC236}">
                <a16:creationId xmlns:a16="http://schemas.microsoft.com/office/drawing/2014/main" id="{5D84B25C-F728-439D-B3D8-6908651A3080}"/>
              </a:ext>
            </a:extLst>
          </p:cNvPr>
          <p:cNvGrpSpPr>
            <a:grpSpLocks/>
          </p:cNvGrpSpPr>
          <p:nvPr/>
        </p:nvGrpSpPr>
        <p:grpSpPr bwMode="auto">
          <a:xfrm rot="5400000">
            <a:off x="2201070" y="2874170"/>
            <a:ext cx="992187" cy="930275"/>
            <a:chOff x="1872" y="1824"/>
            <a:chExt cx="2014" cy="1821"/>
          </a:xfrm>
        </p:grpSpPr>
        <p:sp>
          <p:nvSpPr>
            <p:cNvPr id="64571" name="AutoShape 59">
              <a:extLst>
                <a:ext uri="{FF2B5EF4-FFF2-40B4-BE49-F238E27FC236}">
                  <a16:creationId xmlns:a16="http://schemas.microsoft.com/office/drawing/2014/main" id="{68BC77E6-2A3E-4F0D-822E-D68E22D9C639}"/>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72" name="AutoShape 60">
              <a:extLst>
                <a:ext uri="{FF2B5EF4-FFF2-40B4-BE49-F238E27FC236}">
                  <a16:creationId xmlns:a16="http://schemas.microsoft.com/office/drawing/2014/main" id="{BB884E1F-DEB1-4665-8370-B7D8EC4209BC}"/>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73" name="AutoShape 61">
              <a:extLst>
                <a:ext uri="{FF2B5EF4-FFF2-40B4-BE49-F238E27FC236}">
                  <a16:creationId xmlns:a16="http://schemas.microsoft.com/office/drawing/2014/main" id="{6C650654-D7F5-4C89-A3AE-50ED55697E34}"/>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181" name="Oval 62">
              <a:extLst>
                <a:ext uri="{FF2B5EF4-FFF2-40B4-BE49-F238E27FC236}">
                  <a16:creationId xmlns:a16="http://schemas.microsoft.com/office/drawing/2014/main" id="{C4A2C06E-C108-4D1D-A058-6BF30330C1C2}"/>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182" name="Oval 63">
              <a:extLst>
                <a:ext uri="{FF2B5EF4-FFF2-40B4-BE49-F238E27FC236}">
                  <a16:creationId xmlns:a16="http://schemas.microsoft.com/office/drawing/2014/main" id="{C4A43CFF-F807-4496-AC0D-806CE2A43C2A}"/>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76" name="Oval 64">
              <a:extLst>
                <a:ext uri="{FF2B5EF4-FFF2-40B4-BE49-F238E27FC236}">
                  <a16:creationId xmlns:a16="http://schemas.microsoft.com/office/drawing/2014/main" id="{6BC1CA3D-4C08-4FF3-95D9-6BCF838EAA23}"/>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184" name="Oval 65">
              <a:extLst>
                <a:ext uri="{FF2B5EF4-FFF2-40B4-BE49-F238E27FC236}">
                  <a16:creationId xmlns:a16="http://schemas.microsoft.com/office/drawing/2014/main" id="{21381CF6-027D-47EE-ADF3-5A92644F89F3}"/>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78" name="Oval 66">
              <a:extLst>
                <a:ext uri="{FF2B5EF4-FFF2-40B4-BE49-F238E27FC236}">
                  <a16:creationId xmlns:a16="http://schemas.microsoft.com/office/drawing/2014/main" id="{6162F958-8730-44E7-9DBA-34E6D822A081}"/>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186" name="Oval 67">
              <a:extLst>
                <a:ext uri="{FF2B5EF4-FFF2-40B4-BE49-F238E27FC236}">
                  <a16:creationId xmlns:a16="http://schemas.microsoft.com/office/drawing/2014/main" id="{B6052649-4FBB-4A7C-8E67-86CEDE7765BC}"/>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11" name="Group 68">
            <a:extLst>
              <a:ext uri="{FF2B5EF4-FFF2-40B4-BE49-F238E27FC236}">
                <a16:creationId xmlns:a16="http://schemas.microsoft.com/office/drawing/2014/main" id="{A240AE9C-FE00-483A-A970-F3191CB42A36}"/>
              </a:ext>
            </a:extLst>
          </p:cNvPr>
          <p:cNvGrpSpPr>
            <a:grpSpLocks/>
          </p:cNvGrpSpPr>
          <p:nvPr/>
        </p:nvGrpSpPr>
        <p:grpSpPr bwMode="auto">
          <a:xfrm rot="5400000">
            <a:off x="2201070" y="3820320"/>
            <a:ext cx="992187" cy="930275"/>
            <a:chOff x="1872" y="1824"/>
            <a:chExt cx="2014" cy="1821"/>
          </a:xfrm>
        </p:grpSpPr>
        <p:sp>
          <p:nvSpPr>
            <p:cNvPr id="64581" name="AutoShape 69">
              <a:extLst>
                <a:ext uri="{FF2B5EF4-FFF2-40B4-BE49-F238E27FC236}">
                  <a16:creationId xmlns:a16="http://schemas.microsoft.com/office/drawing/2014/main" id="{D83B76C9-58F0-4547-AFCA-A0E23BCD57BC}"/>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82" name="AutoShape 70">
              <a:extLst>
                <a:ext uri="{FF2B5EF4-FFF2-40B4-BE49-F238E27FC236}">
                  <a16:creationId xmlns:a16="http://schemas.microsoft.com/office/drawing/2014/main" id="{AEAF0750-AE60-47AB-9960-A0F5CCC416FE}"/>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83" name="AutoShape 71">
              <a:extLst>
                <a:ext uri="{FF2B5EF4-FFF2-40B4-BE49-F238E27FC236}">
                  <a16:creationId xmlns:a16="http://schemas.microsoft.com/office/drawing/2014/main" id="{F4DDDBDA-B03B-4DAA-AC3E-6C0E3D478CDC}"/>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172" name="Oval 72">
              <a:extLst>
                <a:ext uri="{FF2B5EF4-FFF2-40B4-BE49-F238E27FC236}">
                  <a16:creationId xmlns:a16="http://schemas.microsoft.com/office/drawing/2014/main" id="{6B50D897-8755-4074-85E8-89B020AEF170}"/>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173" name="Oval 73">
              <a:extLst>
                <a:ext uri="{FF2B5EF4-FFF2-40B4-BE49-F238E27FC236}">
                  <a16:creationId xmlns:a16="http://schemas.microsoft.com/office/drawing/2014/main" id="{E3AFA398-EA0C-4451-B7F8-48D6B5CD2335}"/>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86" name="Oval 74">
              <a:extLst>
                <a:ext uri="{FF2B5EF4-FFF2-40B4-BE49-F238E27FC236}">
                  <a16:creationId xmlns:a16="http://schemas.microsoft.com/office/drawing/2014/main" id="{B9084B66-B855-4871-A29C-84FD2F0CD550}"/>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175" name="Oval 75">
              <a:extLst>
                <a:ext uri="{FF2B5EF4-FFF2-40B4-BE49-F238E27FC236}">
                  <a16:creationId xmlns:a16="http://schemas.microsoft.com/office/drawing/2014/main" id="{730E0A62-7E75-49E5-A15B-7A6BE2586268}"/>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88" name="Oval 76">
              <a:extLst>
                <a:ext uri="{FF2B5EF4-FFF2-40B4-BE49-F238E27FC236}">
                  <a16:creationId xmlns:a16="http://schemas.microsoft.com/office/drawing/2014/main" id="{C719A5EC-FCEE-4D0F-AE20-722EDD784C0D}"/>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177" name="Oval 77">
              <a:extLst>
                <a:ext uri="{FF2B5EF4-FFF2-40B4-BE49-F238E27FC236}">
                  <a16:creationId xmlns:a16="http://schemas.microsoft.com/office/drawing/2014/main" id="{38C1BDA0-204D-4602-8911-C3A9DDA22C05}"/>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12" name="Group 78">
            <a:extLst>
              <a:ext uri="{FF2B5EF4-FFF2-40B4-BE49-F238E27FC236}">
                <a16:creationId xmlns:a16="http://schemas.microsoft.com/office/drawing/2014/main" id="{38C3DE11-246A-40A0-B15E-E4AABFB6AD4F}"/>
              </a:ext>
            </a:extLst>
          </p:cNvPr>
          <p:cNvGrpSpPr>
            <a:grpSpLocks/>
          </p:cNvGrpSpPr>
          <p:nvPr/>
        </p:nvGrpSpPr>
        <p:grpSpPr bwMode="auto">
          <a:xfrm rot="5400000">
            <a:off x="2201069" y="4755357"/>
            <a:ext cx="992188" cy="930275"/>
            <a:chOff x="1872" y="1824"/>
            <a:chExt cx="2014" cy="1821"/>
          </a:xfrm>
        </p:grpSpPr>
        <p:sp>
          <p:nvSpPr>
            <p:cNvPr id="64591" name="AutoShape 79">
              <a:extLst>
                <a:ext uri="{FF2B5EF4-FFF2-40B4-BE49-F238E27FC236}">
                  <a16:creationId xmlns:a16="http://schemas.microsoft.com/office/drawing/2014/main" id="{E8D6F486-BA4C-4C75-AB2A-957A28BF2672}"/>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92" name="AutoShape 80">
              <a:extLst>
                <a:ext uri="{FF2B5EF4-FFF2-40B4-BE49-F238E27FC236}">
                  <a16:creationId xmlns:a16="http://schemas.microsoft.com/office/drawing/2014/main" id="{E74FB033-1D23-414B-BD15-89447A46833E}"/>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93" name="AutoShape 81">
              <a:extLst>
                <a:ext uri="{FF2B5EF4-FFF2-40B4-BE49-F238E27FC236}">
                  <a16:creationId xmlns:a16="http://schemas.microsoft.com/office/drawing/2014/main" id="{B2AA7F73-F649-43B9-B624-5A87EBF46028}"/>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163" name="Oval 82">
              <a:extLst>
                <a:ext uri="{FF2B5EF4-FFF2-40B4-BE49-F238E27FC236}">
                  <a16:creationId xmlns:a16="http://schemas.microsoft.com/office/drawing/2014/main" id="{087A8DE7-6D1A-417B-9666-6D33CF4CD9AA}"/>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164" name="Oval 83">
              <a:extLst>
                <a:ext uri="{FF2B5EF4-FFF2-40B4-BE49-F238E27FC236}">
                  <a16:creationId xmlns:a16="http://schemas.microsoft.com/office/drawing/2014/main" id="{3F8A0E10-8B4B-450F-B710-20D1612ED3EA}"/>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96" name="Oval 84">
              <a:extLst>
                <a:ext uri="{FF2B5EF4-FFF2-40B4-BE49-F238E27FC236}">
                  <a16:creationId xmlns:a16="http://schemas.microsoft.com/office/drawing/2014/main" id="{2949B23C-9082-4D33-98A6-33FF48A5C35A}"/>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166" name="Oval 85">
              <a:extLst>
                <a:ext uri="{FF2B5EF4-FFF2-40B4-BE49-F238E27FC236}">
                  <a16:creationId xmlns:a16="http://schemas.microsoft.com/office/drawing/2014/main" id="{940384BC-5990-4085-8EB9-3C4F7D176241}"/>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98" name="Oval 86">
              <a:extLst>
                <a:ext uri="{FF2B5EF4-FFF2-40B4-BE49-F238E27FC236}">
                  <a16:creationId xmlns:a16="http://schemas.microsoft.com/office/drawing/2014/main" id="{806DDB54-C5A2-4F52-A164-D54D895B987B}"/>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168" name="Oval 87">
              <a:extLst>
                <a:ext uri="{FF2B5EF4-FFF2-40B4-BE49-F238E27FC236}">
                  <a16:creationId xmlns:a16="http://schemas.microsoft.com/office/drawing/2014/main" id="{7A48D944-8A29-4C17-A320-0BAAB5ED1B18}"/>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13" name="Group 88">
            <a:extLst>
              <a:ext uri="{FF2B5EF4-FFF2-40B4-BE49-F238E27FC236}">
                <a16:creationId xmlns:a16="http://schemas.microsoft.com/office/drawing/2014/main" id="{046A1B5B-D5C9-487D-9C49-9F99EE923205}"/>
              </a:ext>
            </a:extLst>
          </p:cNvPr>
          <p:cNvGrpSpPr>
            <a:grpSpLocks/>
          </p:cNvGrpSpPr>
          <p:nvPr/>
        </p:nvGrpSpPr>
        <p:grpSpPr bwMode="auto">
          <a:xfrm rot="5400000">
            <a:off x="2178845" y="5668170"/>
            <a:ext cx="992187" cy="930275"/>
            <a:chOff x="1872" y="1824"/>
            <a:chExt cx="2014" cy="1821"/>
          </a:xfrm>
        </p:grpSpPr>
        <p:sp>
          <p:nvSpPr>
            <p:cNvPr id="64601" name="AutoShape 89">
              <a:extLst>
                <a:ext uri="{FF2B5EF4-FFF2-40B4-BE49-F238E27FC236}">
                  <a16:creationId xmlns:a16="http://schemas.microsoft.com/office/drawing/2014/main" id="{3323D7B2-5EE3-48A7-8A94-BB88B0F0CDE2}"/>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602" name="AutoShape 90">
              <a:extLst>
                <a:ext uri="{FF2B5EF4-FFF2-40B4-BE49-F238E27FC236}">
                  <a16:creationId xmlns:a16="http://schemas.microsoft.com/office/drawing/2014/main" id="{D94EFFEE-CBE6-440E-A95C-D4D34753BC3D}"/>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603" name="AutoShape 91">
              <a:extLst>
                <a:ext uri="{FF2B5EF4-FFF2-40B4-BE49-F238E27FC236}">
                  <a16:creationId xmlns:a16="http://schemas.microsoft.com/office/drawing/2014/main" id="{DDE7ABBE-2B4D-4FA9-9C57-A05974D9A84C}"/>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154" name="Oval 92">
              <a:extLst>
                <a:ext uri="{FF2B5EF4-FFF2-40B4-BE49-F238E27FC236}">
                  <a16:creationId xmlns:a16="http://schemas.microsoft.com/office/drawing/2014/main" id="{636B57F3-6520-4FDE-AA55-53BA188A65FC}"/>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155" name="Oval 93">
              <a:extLst>
                <a:ext uri="{FF2B5EF4-FFF2-40B4-BE49-F238E27FC236}">
                  <a16:creationId xmlns:a16="http://schemas.microsoft.com/office/drawing/2014/main" id="{330B9FF6-C337-408C-9803-8DCD0E789474}"/>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606" name="Oval 94">
              <a:extLst>
                <a:ext uri="{FF2B5EF4-FFF2-40B4-BE49-F238E27FC236}">
                  <a16:creationId xmlns:a16="http://schemas.microsoft.com/office/drawing/2014/main" id="{A7165397-711D-4B61-B154-148775A90B2C}"/>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157" name="Oval 95">
              <a:extLst>
                <a:ext uri="{FF2B5EF4-FFF2-40B4-BE49-F238E27FC236}">
                  <a16:creationId xmlns:a16="http://schemas.microsoft.com/office/drawing/2014/main" id="{1B51FAEC-5626-4CE7-82CC-1F9035F4BAF3}"/>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608" name="Oval 96">
              <a:extLst>
                <a:ext uri="{FF2B5EF4-FFF2-40B4-BE49-F238E27FC236}">
                  <a16:creationId xmlns:a16="http://schemas.microsoft.com/office/drawing/2014/main" id="{EDEC788A-A205-461A-903A-F2BC1ED3B888}"/>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159" name="Oval 97">
              <a:extLst>
                <a:ext uri="{FF2B5EF4-FFF2-40B4-BE49-F238E27FC236}">
                  <a16:creationId xmlns:a16="http://schemas.microsoft.com/office/drawing/2014/main" id="{BED5F8D9-F5C5-450B-AFE5-1E93A35FEDAF}"/>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pic>
        <p:nvPicPr>
          <p:cNvPr id="64610" name="Picture 98" descr="Cau hoi">
            <a:extLst>
              <a:ext uri="{FF2B5EF4-FFF2-40B4-BE49-F238E27FC236}">
                <a16:creationId xmlns:a16="http://schemas.microsoft.com/office/drawing/2014/main" id="{6F04540A-F49D-4931-8289-3EF5AA9073CD}"/>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882063" y="1"/>
            <a:ext cx="1079500" cy="98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612" name="AutoShape 100">
            <a:extLst>
              <a:ext uri="{FF2B5EF4-FFF2-40B4-BE49-F238E27FC236}">
                <a16:creationId xmlns:a16="http://schemas.microsoft.com/office/drawing/2014/main" id="{E00C666A-20DC-4E93-A24C-B1EA90401736}"/>
              </a:ext>
            </a:extLst>
          </p:cNvPr>
          <p:cNvSpPr>
            <a:spLocks noChangeArrowheads="1"/>
          </p:cNvSpPr>
          <p:nvPr/>
        </p:nvSpPr>
        <p:spPr bwMode="gray">
          <a:xfrm>
            <a:off x="1524000" y="785794"/>
            <a:ext cx="8858280" cy="1968518"/>
          </a:xfrm>
          <a:prstGeom prst="roundRect">
            <a:avLst>
              <a:gd name="adj" fmla="val 50000"/>
            </a:avLst>
          </a:prstGeom>
          <a:solidFill>
            <a:schemeClr val="accent2">
              <a:lumMod val="60000"/>
              <a:lumOff val="40000"/>
            </a:schemeClr>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4">
              <a:shade val="50000"/>
            </a:schemeClr>
          </a:lnRef>
          <a:fillRef idx="1">
            <a:schemeClr val="accent4"/>
          </a:fillRef>
          <a:effectRef idx="0">
            <a:schemeClr val="accent4"/>
          </a:effectRef>
          <a:fontRef idx="minor">
            <a:schemeClr val="lt1"/>
          </a:fontRef>
        </p:style>
        <p:txBody>
          <a:bodyPr wrap="none" anchor="ctr"/>
          <a:lstStyle/>
          <a:p>
            <a:pPr>
              <a:defRPr/>
            </a:pPr>
            <a:r>
              <a:rPr lang="en-US" sz="2800" dirty="0">
                <a:solidFill>
                  <a:schemeClr val="tx1"/>
                </a:solidFill>
                <a:latin typeface="Times New Roman" panose="02020603050405020304" pitchFamily="18" charset="0"/>
                <a:cs typeface="Times New Roman" panose="02020603050405020304" pitchFamily="18" charset="0"/>
              </a:rPr>
              <a:t>Cho </a:t>
            </a:r>
            <a:r>
              <a:rPr lang="en-US" sz="2800" dirty="0" err="1">
                <a:solidFill>
                  <a:schemeClr val="tx1"/>
                </a:solidFill>
                <a:latin typeface="Times New Roman" panose="02020603050405020304" pitchFamily="18" charset="0"/>
                <a:cs typeface="Times New Roman" panose="02020603050405020304" pitchFamily="18" charset="0"/>
              </a:rPr>
              <a:t>hình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vẽ</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biết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sđ</a:t>
            </a:r>
            <a:endParaRPr lang="en-US" sz="2800" dirty="0">
              <a:solidFill>
                <a:schemeClr val="tx1"/>
              </a:solidFill>
              <a:latin typeface="Times New Roman" panose="02020603050405020304" pitchFamily="18" charset="0"/>
              <a:cs typeface="Times New Roman" panose="02020603050405020304" pitchFamily="18" charset="0"/>
            </a:endParaRPr>
          </a:p>
          <a:p>
            <a:pPr>
              <a:defRPr/>
            </a:pPr>
            <a:r>
              <a:rPr lang="en-US" sz="2800" dirty="0" err="1">
                <a:solidFill>
                  <a:schemeClr val="tx1"/>
                </a:solidFill>
                <a:latin typeface="Times New Roman" panose="02020603050405020304" pitchFamily="18" charset="0"/>
                <a:cs typeface="Times New Roman" panose="02020603050405020304" pitchFamily="18" charset="0"/>
              </a:rPr>
              <a:t>sđ</a:t>
            </a:r>
            <a:r>
              <a:rPr lang="en-US" sz="2800" dirty="0">
                <a:solidFill>
                  <a:schemeClr val="tx1"/>
                </a:solidFill>
                <a:latin typeface="Times New Roman" panose="02020603050405020304" pitchFamily="18" charset="0"/>
                <a:cs typeface="Times New Roman" panose="02020603050405020304" pitchFamily="18" charset="0"/>
              </a:rPr>
              <a:t>                  . </a:t>
            </a:r>
            <a:r>
              <a:rPr lang="en-US" sz="2800" dirty="0" err="1">
                <a:solidFill>
                  <a:schemeClr val="tx1"/>
                </a:solidFill>
                <a:latin typeface="Times New Roman" panose="02020603050405020304" pitchFamily="18" charset="0"/>
                <a:cs typeface="Times New Roman" panose="02020603050405020304" pitchFamily="18" charset="0"/>
              </a:rPr>
              <a:t>Số</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của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góc</a:t>
            </a:r>
            <a:r>
              <a:rPr lang="en-US" sz="2800" dirty="0">
                <a:solidFill>
                  <a:schemeClr val="tx1"/>
                </a:solidFill>
                <a:latin typeface="Times New Roman" panose="02020603050405020304" pitchFamily="18" charset="0"/>
                <a:cs typeface="Times New Roman" panose="02020603050405020304" pitchFamily="18" charset="0"/>
              </a:rPr>
              <a:t> BFC </a:t>
            </a:r>
            <a:r>
              <a:rPr lang="en-US" sz="2800" dirty="0" err="1">
                <a:solidFill>
                  <a:schemeClr val="tx1"/>
                </a:solidFill>
                <a:latin typeface="Times New Roman" panose="02020603050405020304" pitchFamily="18" charset="0"/>
                <a:cs typeface="Times New Roman" panose="02020603050405020304" pitchFamily="18" charset="0"/>
              </a:rPr>
              <a:t>là</a:t>
            </a:r>
            <a:r>
              <a:rPr lang="en-US" sz="2800" dirty="0">
                <a:solidFill>
                  <a:schemeClr val="tx1"/>
                </a:solidFill>
                <a:latin typeface="Times New Roman" panose="02020603050405020304" pitchFamily="18" charset="0"/>
                <a:cs typeface="Times New Roman" panose="02020603050405020304" pitchFamily="18" charset="0"/>
              </a:rPr>
              <a:t>: </a:t>
            </a:r>
          </a:p>
        </p:txBody>
      </p:sp>
      <p:sp>
        <p:nvSpPr>
          <p:cNvPr id="91152" name="Text Box 101">
            <a:extLst>
              <a:ext uri="{FF2B5EF4-FFF2-40B4-BE49-F238E27FC236}">
                <a16:creationId xmlns:a16="http://schemas.microsoft.com/office/drawing/2014/main" id="{A71352AD-A536-4BD0-BEB0-EDC7BB862D1C}"/>
              </a:ext>
            </a:extLst>
          </p:cNvPr>
          <p:cNvSpPr txBox="1">
            <a:spLocks noChangeArrowheads="1"/>
          </p:cNvSpPr>
          <p:nvPr/>
        </p:nvSpPr>
        <p:spPr bwMode="auto">
          <a:xfrm>
            <a:off x="4024298" y="1"/>
            <a:ext cx="4845050" cy="646331"/>
          </a:xfrm>
          <a:prstGeom prst="rect">
            <a:avLst/>
          </a:prstGeom>
          <a:solidFill>
            <a:srgbClr val="00B0F0"/>
          </a:solidFill>
          <a:ln w="57150" cmpd="thickThin">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a:defRPr/>
            </a:pPr>
            <a:r>
              <a:rPr lang="en-US" sz="3600" b="1" dirty="0">
                <a:latin typeface="Garamond" pitchFamily="18" charset="-93"/>
                <a:cs typeface="Arial" charset="0"/>
              </a:rPr>
              <a:t>TRẮC NGHIỆM</a:t>
            </a:r>
            <a:endParaRPr lang="vi-VN" sz="3600" b="1" dirty="0">
              <a:latin typeface="Garamond" pitchFamily="18" charset="-93"/>
              <a:cs typeface="Arial" charset="0"/>
            </a:endParaRPr>
          </a:p>
        </p:txBody>
      </p:sp>
      <p:sp>
        <p:nvSpPr>
          <p:cNvPr id="5141" name="Line 102">
            <a:extLst>
              <a:ext uri="{FF2B5EF4-FFF2-40B4-BE49-F238E27FC236}">
                <a16:creationId xmlns:a16="http://schemas.microsoft.com/office/drawing/2014/main" id="{FFF98C2B-52DD-47A1-A35F-8CBB77B813F7}"/>
              </a:ext>
            </a:extLst>
          </p:cNvPr>
          <p:cNvSpPr>
            <a:spLocks noChangeShapeType="1"/>
          </p:cNvSpPr>
          <p:nvPr/>
        </p:nvSpPr>
        <p:spPr bwMode="auto">
          <a:xfrm>
            <a:off x="10668000" y="0"/>
            <a:ext cx="0" cy="685800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2" name="Line 103">
            <a:extLst>
              <a:ext uri="{FF2B5EF4-FFF2-40B4-BE49-F238E27FC236}">
                <a16:creationId xmlns:a16="http://schemas.microsoft.com/office/drawing/2014/main" id="{1C655C90-DFE4-49BF-9711-69B53A0255C1}"/>
              </a:ext>
            </a:extLst>
          </p:cNvPr>
          <p:cNvSpPr>
            <a:spLocks noChangeShapeType="1"/>
          </p:cNvSpPr>
          <p:nvPr/>
        </p:nvSpPr>
        <p:spPr bwMode="auto">
          <a:xfrm>
            <a:off x="1524000" y="7315200"/>
            <a:ext cx="91440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3" name="Line 104">
            <a:extLst>
              <a:ext uri="{FF2B5EF4-FFF2-40B4-BE49-F238E27FC236}">
                <a16:creationId xmlns:a16="http://schemas.microsoft.com/office/drawing/2014/main" id="{3FB1574D-BCAD-48FE-BFAC-B4A15B164086}"/>
              </a:ext>
            </a:extLst>
          </p:cNvPr>
          <p:cNvSpPr>
            <a:spLocks noChangeShapeType="1"/>
          </p:cNvSpPr>
          <p:nvPr/>
        </p:nvSpPr>
        <p:spPr bwMode="auto">
          <a:xfrm>
            <a:off x="1533525" y="0"/>
            <a:ext cx="91440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4" name="Line 105">
            <a:extLst>
              <a:ext uri="{FF2B5EF4-FFF2-40B4-BE49-F238E27FC236}">
                <a16:creationId xmlns:a16="http://schemas.microsoft.com/office/drawing/2014/main" id="{511EEABD-0F32-4EA4-B728-CC062EB3F6A2}"/>
              </a:ext>
            </a:extLst>
          </p:cNvPr>
          <p:cNvSpPr>
            <a:spLocks noChangeShapeType="1"/>
          </p:cNvSpPr>
          <p:nvPr/>
        </p:nvSpPr>
        <p:spPr bwMode="auto">
          <a:xfrm>
            <a:off x="1533525" y="-20638"/>
            <a:ext cx="0" cy="6858001"/>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623" name="Rectangle 111">
            <a:extLst>
              <a:ext uri="{FF2B5EF4-FFF2-40B4-BE49-F238E27FC236}">
                <a16:creationId xmlns:a16="http://schemas.microsoft.com/office/drawing/2014/main" id="{5B79A025-35F7-4FE2-8D79-2C8E695C2444}"/>
              </a:ext>
            </a:extLst>
          </p:cNvPr>
          <p:cNvSpPr>
            <a:spLocks noChangeArrowheads="1"/>
          </p:cNvSpPr>
          <p:nvPr/>
        </p:nvSpPr>
        <p:spPr bwMode="auto">
          <a:xfrm>
            <a:off x="5953126" y="5000626"/>
            <a:ext cx="66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altLang="en-US" sz="2800" b="1">
                <a:solidFill>
                  <a:srgbClr val="000066"/>
                </a:solidFill>
                <a:latin typeface="Times New Roman" panose="02020603050405020304" pitchFamily="18" charset="0"/>
              </a:rPr>
              <a:t>50</a:t>
            </a:r>
            <a:r>
              <a:rPr lang="en-US" altLang="en-US" sz="2800" b="1" baseline="30000">
                <a:solidFill>
                  <a:srgbClr val="000066"/>
                </a:solidFill>
                <a:latin typeface="Times New Roman" panose="02020603050405020304" pitchFamily="18" charset="0"/>
              </a:rPr>
              <a:t>0</a:t>
            </a:r>
            <a:endParaRPr lang="en-US" altLang="en-US" sz="2800" b="1">
              <a:solidFill>
                <a:srgbClr val="000066"/>
              </a:solidFill>
              <a:latin typeface="Times New Roman" panose="02020603050405020304" pitchFamily="18" charset="0"/>
            </a:endParaRPr>
          </a:p>
        </p:txBody>
      </p:sp>
      <p:sp>
        <p:nvSpPr>
          <p:cNvPr id="72810" name="Oval 106">
            <a:hlinkClick r:id="rId5" action="ppaction://hlinksldjump"/>
            <a:extLst>
              <a:ext uri="{FF2B5EF4-FFF2-40B4-BE49-F238E27FC236}">
                <a16:creationId xmlns:a16="http://schemas.microsoft.com/office/drawing/2014/main" id="{740546E6-32BC-4627-A643-94E448E093F9}"/>
              </a:ext>
            </a:extLst>
          </p:cNvPr>
          <p:cNvSpPr>
            <a:spLocks noChangeArrowheads="1"/>
          </p:cNvSpPr>
          <p:nvPr/>
        </p:nvSpPr>
        <p:spPr bwMode="auto">
          <a:xfrm>
            <a:off x="8915400" y="2971800"/>
            <a:ext cx="1447800" cy="762000"/>
          </a:xfrm>
          <a:prstGeom prst="ellipse">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dirty="0" err="1">
                <a:solidFill>
                  <a:srgbClr val="002060"/>
                </a:solidFill>
                <a:latin typeface="Times New Roman" panose="02020603050405020304" pitchFamily="18" charset="0"/>
              </a:rPr>
              <a:t>Đúng</a:t>
            </a:r>
            <a:endParaRPr lang="en-US" altLang="en-US" sz="3200" b="1" dirty="0">
              <a:solidFill>
                <a:srgbClr val="002060"/>
              </a:solidFill>
              <a:latin typeface="Times New Roman" panose="02020603050405020304" pitchFamily="18" charset="0"/>
            </a:endParaRPr>
          </a:p>
        </p:txBody>
      </p:sp>
      <p:sp>
        <p:nvSpPr>
          <p:cNvPr id="72811" name="Oval 107">
            <a:hlinkClick r:id="rId6" action="ppaction://hlinksldjump"/>
            <a:extLst>
              <a:ext uri="{FF2B5EF4-FFF2-40B4-BE49-F238E27FC236}">
                <a16:creationId xmlns:a16="http://schemas.microsoft.com/office/drawing/2014/main" id="{12E56224-6C91-4390-9D95-F6FC09E4CB40}"/>
              </a:ext>
            </a:extLst>
          </p:cNvPr>
          <p:cNvSpPr>
            <a:spLocks noChangeArrowheads="1"/>
          </p:cNvSpPr>
          <p:nvPr/>
        </p:nvSpPr>
        <p:spPr bwMode="auto">
          <a:xfrm>
            <a:off x="8991600" y="3962400"/>
            <a:ext cx="1447800" cy="762000"/>
          </a:xfrm>
          <a:prstGeom prst="ellipse">
            <a:avLst/>
          </a:prstGeom>
          <a:solidFill>
            <a:srgbClr val="FF9FF1"/>
          </a:solidFill>
          <a:ln w="9525">
            <a:solidFill>
              <a:schemeClr val="tx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a:latin typeface="Times New Roman" panose="02020603050405020304" pitchFamily="18" charset="0"/>
              </a:rPr>
              <a:t>Sai</a:t>
            </a:r>
          </a:p>
        </p:txBody>
      </p:sp>
      <p:sp>
        <p:nvSpPr>
          <p:cNvPr id="72812" name="Oval 108">
            <a:hlinkClick r:id="rId6" action="ppaction://hlinksldjump"/>
            <a:extLst>
              <a:ext uri="{FF2B5EF4-FFF2-40B4-BE49-F238E27FC236}">
                <a16:creationId xmlns:a16="http://schemas.microsoft.com/office/drawing/2014/main" id="{3260F4D4-3846-4ADE-B1C1-8E2F70216BF9}"/>
              </a:ext>
            </a:extLst>
          </p:cNvPr>
          <p:cNvSpPr>
            <a:spLocks noChangeArrowheads="1"/>
          </p:cNvSpPr>
          <p:nvPr/>
        </p:nvSpPr>
        <p:spPr bwMode="auto">
          <a:xfrm>
            <a:off x="8991600" y="4876800"/>
            <a:ext cx="1447800" cy="762000"/>
          </a:xfrm>
          <a:prstGeom prst="ellipse">
            <a:avLst/>
          </a:prstGeom>
          <a:solidFill>
            <a:srgbClr val="FF9FF1"/>
          </a:solidFill>
          <a:ln w="9525">
            <a:solidFill>
              <a:schemeClr val="tx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a:latin typeface="Times New Roman" panose="02020603050405020304" pitchFamily="18" charset="0"/>
              </a:rPr>
              <a:t>Sai</a:t>
            </a:r>
          </a:p>
        </p:txBody>
      </p:sp>
      <p:sp>
        <p:nvSpPr>
          <p:cNvPr id="72813" name="Oval 109">
            <a:hlinkClick r:id="rId6" action="ppaction://hlinksldjump"/>
            <a:extLst>
              <a:ext uri="{FF2B5EF4-FFF2-40B4-BE49-F238E27FC236}">
                <a16:creationId xmlns:a16="http://schemas.microsoft.com/office/drawing/2014/main" id="{45D9AFD3-0AC4-4CDD-83C7-C2909515AEC8}"/>
              </a:ext>
            </a:extLst>
          </p:cNvPr>
          <p:cNvSpPr>
            <a:spLocks noChangeArrowheads="1"/>
          </p:cNvSpPr>
          <p:nvPr/>
        </p:nvSpPr>
        <p:spPr bwMode="auto">
          <a:xfrm>
            <a:off x="8991600" y="5791200"/>
            <a:ext cx="1447800" cy="762000"/>
          </a:xfrm>
          <a:prstGeom prst="ellipse">
            <a:avLst/>
          </a:prstGeom>
          <a:solidFill>
            <a:srgbClr val="FF9FF1"/>
          </a:solidFill>
          <a:ln w="9525">
            <a:solidFill>
              <a:schemeClr val="tx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a:latin typeface="Times New Roman" panose="02020603050405020304" pitchFamily="18" charset="0"/>
              </a:rPr>
              <a:t>Sai</a:t>
            </a:r>
          </a:p>
        </p:txBody>
      </p:sp>
      <p:pic>
        <p:nvPicPr>
          <p:cNvPr id="5150" name="Picture 107">
            <a:extLst>
              <a:ext uri="{FF2B5EF4-FFF2-40B4-BE49-F238E27FC236}">
                <a16:creationId xmlns:a16="http://schemas.microsoft.com/office/drawing/2014/main" id="{2835B7A8-6941-41F9-8639-D6CAC7F363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72049" y="855776"/>
            <a:ext cx="2641774" cy="184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122" name="Object 110">
            <a:extLst>
              <a:ext uri="{FF2B5EF4-FFF2-40B4-BE49-F238E27FC236}">
                <a16:creationId xmlns:a16="http://schemas.microsoft.com/office/drawing/2014/main" id="{39E13BEC-FC2D-4519-ADD2-FD737E0BB3F1}"/>
              </a:ext>
            </a:extLst>
          </p:cNvPr>
          <p:cNvGraphicFramePr>
            <a:graphicFrameLocks noChangeAspect="1"/>
          </p:cNvGraphicFramePr>
          <p:nvPr>
            <p:extLst>
              <p:ext uri="{D42A27DB-BD31-4B8C-83A1-F6EECF244321}">
                <p14:modId xmlns:p14="http://schemas.microsoft.com/office/powerpoint/2010/main" val="1350445320"/>
              </p:ext>
            </p:extLst>
          </p:nvPr>
        </p:nvGraphicFramePr>
        <p:xfrm>
          <a:off x="2246716" y="1680215"/>
          <a:ext cx="1666260" cy="500063"/>
        </p:xfrm>
        <a:graphic>
          <a:graphicData uri="http://schemas.openxmlformats.org/presentationml/2006/ole">
            <mc:AlternateContent xmlns:mc="http://schemas.openxmlformats.org/markup-compatibility/2006">
              <mc:Choice xmlns:v="urn:schemas-microsoft-com:vml" Requires="v">
                <p:oleObj name="Equation" r:id="rId8" imgW="774360" imgH="253800" progId="Equation.DSMT4">
                  <p:embed/>
                </p:oleObj>
              </mc:Choice>
              <mc:Fallback>
                <p:oleObj name="Equation" r:id="rId8" imgW="774360" imgH="253800" progId="Equation.DSMT4">
                  <p:embed/>
                  <p:pic>
                    <p:nvPicPr>
                      <p:cNvPr id="5122" name="Object 110">
                        <a:extLst>
                          <a:ext uri="{FF2B5EF4-FFF2-40B4-BE49-F238E27FC236}">
                            <a16:creationId xmlns:a16="http://schemas.microsoft.com/office/drawing/2014/main" id="{39E13BEC-FC2D-4519-ADD2-FD737E0BB3F1}"/>
                          </a:ext>
                        </a:extLst>
                      </p:cNvPr>
                      <p:cNvPicPr>
                        <a:picLocks noChangeAspect="1" noChangeArrowheads="1"/>
                      </p:cNvPicPr>
                      <p:nvPr/>
                    </p:nvPicPr>
                    <p:blipFill>
                      <a:blip r:embed="rId9"/>
                      <a:srcRect/>
                      <a:stretch>
                        <a:fillRect/>
                      </a:stretch>
                    </p:blipFill>
                    <p:spPr bwMode="auto">
                      <a:xfrm>
                        <a:off x="2246716" y="1680215"/>
                        <a:ext cx="1666260" cy="500063"/>
                      </a:xfrm>
                      <a:prstGeom prst="rect">
                        <a:avLst/>
                      </a:prstGeom>
                      <a:noFill/>
                      <a:ln>
                        <a:noFill/>
                      </a:ln>
                      <a:effectLst/>
                    </p:spPr>
                  </p:pic>
                </p:oleObj>
              </mc:Fallback>
            </mc:AlternateContent>
          </a:graphicData>
        </a:graphic>
      </p:graphicFrame>
      <p:graphicFrame>
        <p:nvGraphicFramePr>
          <p:cNvPr id="5123" name="Object 111">
            <a:extLst>
              <a:ext uri="{FF2B5EF4-FFF2-40B4-BE49-F238E27FC236}">
                <a16:creationId xmlns:a16="http://schemas.microsoft.com/office/drawing/2014/main" id="{4A95831B-39E7-47DA-9D68-907F3B99B6CF}"/>
              </a:ext>
            </a:extLst>
          </p:cNvPr>
          <p:cNvGraphicFramePr>
            <a:graphicFrameLocks noChangeAspect="1"/>
          </p:cNvGraphicFramePr>
          <p:nvPr>
            <p:extLst>
              <p:ext uri="{D42A27DB-BD31-4B8C-83A1-F6EECF244321}">
                <p14:modId xmlns:p14="http://schemas.microsoft.com/office/powerpoint/2010/main" val="4031075711"/>
              </p:ext>
            </p:extLst>
          </p:nvPr>
        </p:nvGraphicFramePr>
        <p:xfrm>
          <a:off x="4652964" y="1243747"/>
          <a:ext cx="1700212" cy="500063"/>
        </p:xfrm>
        <a:graphic>
          <a:graphicData uri="http://schemas.openxmlformats.org/presentationml/2006/ole">
            <mc:AlternateContent xmlns:mc="http://schemas.openxmlformats.org/markup-compatibility/2006">
              <mc:Choice xmlns:v="urn:schemas-microsoft-com:vml" Requires="v">
                <p:oleObj name="Equation" r:id="rId10" imgW="787320" imgH="253800" progId="Equation.DSMT4">
                  <p:embed/>
                </p:oleObj>
              </mc:Choice>
              <mc:Fallback>
                <p:oleObj name="Equation" r:id="rId10" imgW="787320" imgH="253800" progId="Equation.DSMT4">
                  <p:embed/>
                  <p:pic>
                    <p:nvPicPr>
                      <p:cNvPr id="5123" name="Object 111">
                        <a:extLst>
                          <a:ext uri="{FF2B5EF4-FFF2-40B4-BE49-F238E27FC236}">
                            <a16:creationId xmlns:a16="http://schemas.microsoft.com/office/drawing/2014/main" id="{4A95831B-39E7-47DA-9D68-907F3B99B6CF}"/>
                          </a:ext>
                        </a:extLst>
                      </p:cNvPr>
                      <p:cNvPicPr>
                        <a:picLocks noChangeAspect="1" noChangeArrowheads="1"/>
                      </p:cNvPicPr>
                      <p:nvPr/>
                    </p:nvPicPr>
                    <p:blipFill>
                      <a:blip r:embed="rId11"/>
                      <a:srcRect/>
                      <a:stretch>
                        <a:fillRect/>
                      </a:stretch>
                    </p:blipFill>
                    <p:spPr bwMode="auto">
                      <a:xfrm>
                        <a:off x="4652964" y="1243747"/>
                        <a:ext cx="1700212" cy="50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6" name="Nút Hành động: Đến Trang chủ 105">
            <a:hlinkClick r:id="rId12" action="ppaction://hlinksldjump" highlightClick="1"/>
            <a:extLst>
              <a:ext uri="{FF2B5EF4-FFF2-40B4-BE49-F238E27FC236}">
                <a16:creationId xmlns:a16="http://schemas.microsoft.com/office/drawing/2014/main" id="{CDE90F56-4871-4625-8991-D161FE04ADAD}"/>
              </a:ext>
            </a:extLst>
          </p:cNvPr>
          <p:cNvSpPr/>
          <p:nvPr/>
        </p:nvSpPr>
        <p:spPr>
          <a:xfrm>
            <a:off x="11045371" y="6228803"/>
            <a:ext cx="595084" cy="6291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7" name="Picture 19" descr="Comemorativo_006">
            <a:extLst>
              <a:ext uri="{FF2B5EF4-FFF2-40B4-BE49-F238E27FC236}">
                <a16:creationId xmlns:a16="http://schemas.microsoft.com/office/drawing/2014/main" id="{9E099206-F3A5-41D8-8633-33EEE23272E2}"/>
              </a:ext>
            </a:extLst>
          </p:cNvPr>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a:off x="246744" y="85147"/>
            <a:ext cx="8382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 name="Picture 19" descr="Comemorativo_006">
            <a:extLst>
              <a:ext uri="{FF2B5EF4-FFF2-40B4-BE49-F238E27FC236}">
                <a16:creationId xmlns:a16="http://schemas.microsoft.com/office/drawing/2014/main" id="{A2310152-C4B6-482D-90B5-CA7A7B39C4DE}"/>
              </a:ext>
            </a:extLst>
          </p:cNvPr>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a:off x="11342913" y="57150"/>
            <a:ext cx="8382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64610"/>
                                        </p:tgtEl>
                                        <p:attrNameLst>
                                          <p:attrName>style.visibility</p:attrName>
                                        </p:attrNameLst>
                                      </p:cBhvr>
                                      <p:to>
                                        <p:strVal val="visible"/>
                                      </p:to>
                                    </p:set>
                                    <p:animEffect transition="in" filter="wipe(up)">
                                      <p:cBhvr>
                                        <p:cTn id="7" dur="500"/>
                                        <p:tgtEl>
                                          <p:spTgt spid="64610"/>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nodeType="afterGroup">
                            <p:stCondLst>
                              <p:cond delay="1000"/>
                            </p:stCondLst>
                            <p:childTnLst>
                              <p:par>
                                <p:cTn id="13" presetID="49" presetClass="entr" presetSubtype="0" decel="10000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style.rotation</p:attrName>
                                        </p:attrNameLst>
                                      </p:cBhvr>
                                      <p:tavLst>
                                        <p:tav tm="0">
                                          <p:val>
                                            <p:fltVal val="360"/>
                                          </p:val>
                                        </p:tav>
                                        <p:tav tm="100000">
                                          <p:val>
                                            <p:fltVal val="0"/>
                                          </p:val>
                                        </p:tav>
                                      </p:tavLst>
                                    </p:anim>
                                    <p:animEffect transition="in" filter="fade">
                                      <p:cBhvr>
                                        <p:cTn id="18" dur="500"/>
                                        <p:tgtEl>
                                          <p:spTgt spid="10"/>
                                        </p:tgtEl>
                                      </p:cBhvr>
                                    </p:animEffect>
                                  </p:childTnLst>
                                </p:cTn>
                              </p:par>
                            </p:childTnLst>
                          </p:cTn>
                        </p:par>
                        <p:par>
                          <p:cTn id="19" fill="hold" nodeType="afterGroup">
                            <p:stCondLst>
                              <p:cond delay="1500"/>
                            </p:stCondLst>
                            <p:childTnLst>
                              <p:par>
                                <p:cTn id="20" presetID="17"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ppt_w/2"/>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par>
                          <p:cTn id="33" fill="hold" nodeType="afterGroup">
                            <p:stCondLst>
                              <p:cond delay="2500"/>
                            </p:stCondLst>
                            <p:childTnLst>
                              <p:par>
                                <p:cTn id="34" presetID="17" presetClass="entr" presetSubtype="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ppt_x</p:attrName>
                                        </p:attrNameLst>
                                      </p:cBhvr>
                                      <p:tavLst>
                                        <p:tav tm="0">
                                          <p:val>
                                            <p:strVal val="#ppt_x-#ppt_w/2"/>
                                          </p:val>
                                        </p:tav>
                                        <p:tav tm="100000">
                                          <p:val>
                                            <p:strVal val="#ppt_x"/>
                                          </p:val>
                                        </p:tav>
                                      </p:tavLst>
                                    </p:anim>
                                    <p:anim calcmode="lin" valueType="num">
                                      <p:cBhvr>
                                        <p:cTn id="37" dur="500" fill="hold"/>
                                        <p:tgtEl>
                                          <p:spTgt spid="2"/>
                                        </p:tgtEl>
                                        <p:attrNameLst>
                                          <p:attrName>ppt_y</p:attrName>
                                        </p:attrNameLst>
                                      </p:cBhvr>
                                      <p:tavLst>
                                        <p:tav tm="0">
                                          <p:val>
                                            <p:strVal val="#ppt_y"/>
                                          </p:val>
                                        </p:tav>
                                        <p:tav tm="100000">
                                          <p:val>
                                            <p:strVal val="#ppt_y"/>
                                          </p:val>
                                        </p:tav>
                                      </p:tavLst>
                                    </p:anim>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strVal val="#ppt_h"/>
                                          </p:val>
                                        </p:tav>
                                        <p:tav tm="100000">
                                          <p:val>
                                            <p:strVal val="#ppt_h"/>
                                          </p:val>
                                        </p:tav>
                                      </p:tavLst>
                                    </p:anim>
                                  </p:childTnLst>
                                </p:cTn>
                              </p:par>
                            </p:childTnLst>
                          </p:cTn>
                        </p:par>
                        <p:par>
                          <p:cTn id="40" fill="hold" nodeType="afterGroup">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 calcmode="lin" valueType="num">
                                      <p:cBhvr>
                                        <p:cTn id="45" dur="500" fill="hold"/>
                                        <p:tgtEl>
                                          <p:spTgt spid="12"/>
                                        </p:tgtEl>
                                        <p:attrNameLst>
                                          <p:attrName>style.rotation</p:attrName>
                                        </p:attrNameLst>
                                      </p:cBhvr>
                                      <p:tavLst>
                                        <p:tav tm="0">
                                          <p:val>
                                            <p:fltVal val="360"/>
                                          </p:val>
                                        </p:tav>
                                        <p:tav tm="100000">
                                          <p:val>
                                            <p:fltVal val="0"/>
                                          </p:val>
                                        </p:tav>
                                      </p:tavLst>
                                    </p:anim>
                                    <p:animEffect transition="in" filter="fade">
                                      <p:cBhvr>
                                        <p:cTn id="46" dur="500"/>
                                        <p:tgtEl>
                                          <p:spTgt spid="12"/>
                                        </p:tgtEl>
                                      </p:cBhvr>
                                    </p:animEffect>
                                  </p:childTnLst>
                                </p:cTn>
                              </p:par>
                            </p:childTnLst>
                          </p:cTn>
                        </p:par>
                        <p:par>
                          <p:cTn id="47" fill="hold" nodeType="afterGroup">
                            <p:stCondLst>
                              <p:cond delay="3500"/>
                            </p:stCondLst>
                            <p:childTnLst>
                              <p:par>
                                <p:cTn id="48" presetID="17" presetClass="entr" presetSubtype="8"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p:cTn id="50" dur="500" fill="hold"/>
                                        <p:tgtEl>
                                          <p:spTgt spid="3"/>
                                        </p:tgtEl>
                                        <p:attrNameLst>
                                          <p:attrName>ppt_x</p:attrName>
                                        </p:attrNameLst>
                                      </p:cBhvr>
                                      <p:tavLst>
                                        <p:tav tm="0">
                                          <p:val>
                                            <p:strVal val="#ppt_x-#ppt_w/2"/>
                                          </p:val>
                                        </p:tav>
                                        <p:tav tm="100000">
                                          <p:val>
                                            <p:strVal val="#ppt_x"/>
                                          </p:val>
                                        </p:tav>
                                      </p:tavLst>
                                    </p:anim>
                                    <p:anim calcmode="lin" valueType="num">
                                      <p:cBhvr>
                                        <p:cTn id="51" dur="500" fill="hold"/>
                                        <p:tgtEl>
                                          <p:spTgt spid="3"/>
                                        </p:tgtEl>
                                        <p:attrNameLst>
                                          <p:attrName>ppt_y</p:attrName>
                                        </p:attrNameLst>
                                      </p:cBhvr>
                                      <p:tavLst>
                                        <p:tav tm="0">
                                          <p:val>
                                            <p:strVal val="#ppt_y"/>
                                          </p:val>
                                        </p:tav>
                                        <p:tav tm="100000">
                                          <p:val>
                                            <p:strVal val="#ppt_y"/>
                                          </p:val>
                                        </p:tav>
                                      </p:tavLst>
                                    </p:anim>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strVal val="#ppt_h"/>
                                          </p:val>
                                        </p:tav>
                                        <p:tav tm="100000">
                                          <p:val>
                                            <p:strVal val="#ppt_h"/>
                                          </p:val>
                                        </p:tav>
                                      </p:tavLst>
                                    </p:anim>
                                  </p:childTnLst>
                                </p:cTn>
                              </p:par>
                            </p:childTnLst>
                          </p:cTn>
                        </p:par>
                        <p:par>
                          <p:cTn id="54" fill="hold" nodeType="afterGroup">
                            <p:stCondLst>
                              <p:cond delay="4000"/>
                            </p:stCondLst>
                            <p:childTnLst>
                              <p:par>
                                <p:cTn id="55" presetID="49" presetClass="entr" presetSubtype="0" decel="100000"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 calcmode="lin" valueType="num">
                                      <p:cBhvr>
                                        <p:cTn id="59" dur="500" fill="hold"/>
                                        <p:tgtEl>
                                          <p:spTgt spid="13"/>
                                        </p:tgtEl>
                                        <p:attrNameLst>
                                          <p:attrName>style.rotation</p:attrName>
                                        </p:attrNameLst>
                                      </p:cBhvr>
                                      <p:tavLst>
                                        <p:tav tm="0">
                                          <p:val>
                                            <p:fltVal val="360"/>
                                          </p:val>
                                        </p:tav>
                                        <p:tav tm="100000">
                                          <p:val>
                                            <p:fltVal val="0"/>
                                          </p:val>
                                        </p:tav>
                                      </p:tavLst>
                                    </p:anim>
                                    <p:animEffect transition="in" filter="fade">
                                      <p:cBhvr>
                                        <p:cTn id="60" dur="500"/>
                                        <p:tgtEl>
                                          <p:spTgt spid="13"/>
                                        </p:tgtEl>
                                      </p:cBhvr>
                                    </p:animEffect>
                                  </p:childTnLst>
                                </p:cTn>
                              </p:par>
                            </p:childTnLst>
                          </p:cTn>
                        </p:par>
                        <p:par>
                          <p:cTn id="61" fill="hold" nodeType="afterGroup">
                            <p:stCondLst>
                              <p:cond delay="4500"/>
                            </p:stCondLst>
                            <p:childTnLst>
                              <p:par>
                                <p:cTn id="62" presetID="17" presetClass="entr" presetSubtype="8"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500" fill="hold"/>
                                        <p:tgtEl>
                                          <p:spTgt spid="4"/>
                                        </p:tgtEl>
                                        <p:attrNameLst>
                                          <p:attrName>ppt_x</p:attrName>
                                        </p:attrNameLst>
                                      </p:cBhvr>
                                      <p:tavLst>
                                        <p:tav tm="0">
                                          <p:val>
                                            <p:strVal val="#ppt_x-#ppt_w/2"/>
                                          </p:val>
                                        </p:tav>
                                        <p:tav tm="100000">
                                          <p:val>
                                            <p:strVal val="#ppt_x"/>
                                          </p:val>
                                        </p:tav>
                                      </p:tavLst>
                                    </p:anim>
                                    <p:anim calcmode="lin" valueType="num">
                                      <p:cBhvr>
                                        <p:cTn id="65" dur="500" fill="hold"/>
                                        <p:tgtEl>
                                          <p:spTgt spid="4"/>
                                        </p:tgtEl>
                                        <p:attrNameLst>
                                          <p:attrName>ppt_y</p:attrName>
                                        </p:attrNameLst>
                                      </p:cBhvr>
                                      <p:tavLst>
                                        <p:tav tm="0">
                                          <p:val>
                                            <p:strVal val="#ppt_y"/>
                                          </p:val>
                                        </p:tav>
                                        <p:tav tm="100000">
                                          <p:val>
                                            <p:strVal val="#ppt_y"/>
                                          </p:val>
                                        </p:tav>
                                      </p:tavLst>
                                    </p:anim>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strVal val="#ppt_h"/>
                                          </p:val>
                                        </p:tav>
                                        <p:tav tm="100000">
                                          <p:val>
                                            <p:strVal val="#ppt_h"/>
                                          </p:val>
                                        </p:tav>
                                      </p:tavLst>
                                    </p:anim>
                                  </p:childTnLst>
                                </p:cTn>
                              </p:par>
                              <p:par>
                                <p:cTn id="68" presetID="3" presetClass="entr" presetSubtype="10" fill="hold" nodeType="withEffect">
                                  <p:stCondLst>
                                    <p:cond delay="0"/>
                                  </p:stCondLst>
                                  <p:childTnLst>
                                    <p:set>
                                      <p:cBhvr>
                                        <p:cTn id="69" dur="1" fill="hold">
                                          <p:stCondLst>
                                            <p:cond delay="0"/>
                                          </p:stCondLst>
                                        </p:cTn>
                                        <p:tgtEl>
                                          <p:spTgt spid="64623">
                                            <p:txEl>
                                              <p:pRg st="0" end="0"/>
                                            </p:txEl>
                                          </p:spTgt>
                                        </p:tgtEl>
                                        <p:attrNameLst>
                                          <p:attrName>style.visibility</p:attrName>
                                        </p:attrNameLst>
                                      </p:cBhvr>
                                      <p:to>
                                        <p:strVal val="visible"/>
                                      </p:to>
                                    </p:set>
                                    <p:animEffect transition="in" filter="blinds(horizontal)">
                                      <p:cBhvr>
                                        <p:cTn id="70" dur="500"/>
                                        <p:tgtEl>
                                          <p:spTgt spid="646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1" restart="whenNotActive" fill="hold" evtFilter="cancelBubble" nodeType="interactiveSeq">
                <p:stCondLst>
                  <p:cond evt="onClick" delay="0">
                    <p:tgtEl>
                      <p:spTgt spid="10"/>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4" presetClass="entr" presetSubtype="16" fill="hold" grpId="0" nodeType="clickEffect">
                                  <p:stCondLst>
                                    <p:cond delay="0"/>
                                  </p:stCondLst>
                                  <p:childTnLst>
                                    <p:set>
                                      <p:cBhvr>
                                        <p:cTn id="75" dur="1" fill="hold">
                                          <p:stCondLst>
                                            <p:cond delay="0"/>
                                          </p:stCondLst>
                                        </p:cTn>
                                        <p:tgtEl>
                                          <p:spTgt spid="72810"/>
                                        </p:tgtEl>
                                        <p:attrNameLst>
                                          <p:attrName>style.visibility</p:attrName>
                                        </p:attrNameLst>
                                      </p:cBhvr>
                                      <p:to>
                                        <p:strVal val="visible"/>
                                      </p:to>
                                    </p:set>
                                    <p:animEffect transition="in" filter="box(in)">
                                      <p:cBhvr>
                                        <p:cTn id="76" dur="500"/>
                                        <p:tgtEl>
                                          <p:spTgt spid="72810"/>
                                        </p:tgtEl>
                                      </p:cBhvr>
                                    </p:animEffect>
                                  </p:childTnLst>
                                </p:cTn>
                              </p:par>
                            </p:childTnLst>
                          </p:cTn>
                        </p:par>
                      </p:childTnLst>
                    </p:cTn>
                  </p:par>
                </p:childTnLst>
              </p:cTn>
              <p:nextCondLst>
                <p:cond evt="onClick" delay="0">
                  <p:tgtEl>
                    <p:spTgt spid="10"/>
                  </p:tgtEl>
                </p:cond>
              </p:nextCondLst>
            </p:seq>
            <p:seq concurrent="1" nextAc="seek">
              <p:cTn id="77" restart="whenNotActive" fill="hold" evtFilter="cancelBubble" nodeType="interactiveSeq">
                <p:stCondLst>
                  <p:cond evt="onClick" delay="0">
                    <p:tgtEl>
                      <p:spTgt spid="11"/>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4" presetClass="entr" presetSubtype="16" fill="hold" grpId="0" nodeType="clickEffect">
                                  <p:stCondLst>
                                    <p:cond delay="0"/>
                                  </p:stCondLst>
                                  <p:childTnLst>
                                    <p:set>
                                      <p:cBhvr>
                                        <p:cTn id="81" dur="1" fill="hold">
                                          <p:stCondLst>
                                            <p:cond delay="0"/>
                                          </p:stCondLst>
                                        </p:cTn>
                                        <p:tgtEl>
                                          <p:spTgt spid="72811"/>
                                        </p:tgtEl>
                                        <p:attrNameLst>
                                          <p:attrName>style.visibility</p:attrName>
                                        </p:attrNameLst>
                                      </p:cBhvr>
                                      <p:to>
                                        <p:strVal val="visible"/>
                                      </p:to>
                                    </p:set>
                                    <p:animEffect transition="in" filter="box(in)">
                                      <p:cBhvr>
                                        <p:cTn id="82" dur="500"/>
                                        <p:tgtEl>
                                          <p:spTgt spid="72811"/>
                                        </p:tgtEl>
                                      </p:cBhvr>
                                    </p:animEffect>
                                  </p:childTnLst>
                                </p:cTn>
                              </p:par>
                            </p:childTnLst>
                          </p:cTn>
                        </p:par>
                      </p:childTnLst>
                    </p:cTn>
                  </p:par>
                </p:childTnLst>
              </p:cTn>
              <p:nextCondLst>
                <p:cond evt="onClick" delay="0">
                  <p:tgtEl>
                    <p:spTgt spid="11"/>
                  </p:tgtEl>
                </p:cond>
              </p:nextCondLst>
            </p:seq>
            <p:seq concurrent="1" nextAc="seek">
              <p:cTn id="83" restart="whenNotActive" fill="hold" evtFilter="cancelBubble" nodeType="interactiveSeq">
                <p:stCondLst>
                  <p:cond evt="onClick" delay="0">
                    <p:tgtEl>
                      <p:spTgt spid="12"/>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4" presetClass="entr" presetSubtype="16" fill="hold" grpId="0" nodeType="clickEffect">
                                  <p:stCondLst>
                                    <p:cond delay="0"/>
                                  </p:stCondLst>
                                  <p:childTnLst>
                                    <p:set>
                                      <p:cBhvr>
                                        <p:cTn id="87" dur="1" fill="hold">
                                          <p:stCondLst>
                                            <p:cond delay="0"/>
                                          </p:stCondLst>
                                        </p:cTn>
                                        <p:tgtEl>
                                          <p:spTgt spid="72812"/>
                                        </p:tgtEl>
                                        <p:attrNameLst>
                                          <p:attrName>style.visibility</p:attrName>
                                        </p:attrNameLst>
                                      </p:cBhvr>
                                      <p:to>
                                        <p:strVal val="visible"/>
                                      </p:to>
                                    </p:set>
                                    <p:animEffect transition="in" filter="box(in)">
                                      <p:cBhvr>
                                        <p:cTn id="88" dur="500"/>
                                        <p:tgtEl>
                                          <p:spTgt spid="72812"/>
                                        </p:tgtEl>
                                      </p:cBhvr>
                                    </p:animEffect>
                                  </p:childTnLst>
                                </p:cTn>
                              </p:par>
                            </p:childTnLst>
                          </p:cTn>
                        </p:par>
                      </p:childTnLst>
                    </p:cTn>
                  </p:par>
                </p:childTnLst>
              </p:cTn>
              <p:nextCondLst>
                <p:cond evt="onClick" delay="0">
                  <p:tgtEl>
                    <p:spTgt spid="12"/>
                  </p:tgtEl>
                </p:cond>
              </p:nextCondLst>
            </p:seq>
            <p:seq concurrent="1" nextAc="seek">
              <p:cTn id="89" restart="whenNotActive" fill="hold" evtFilter="cancelBubble" nodeType="interactiveSeq">
                <p:stCondLst>
                  <p:cond evt="onClick" delay="0">
                    <p:tgtEl>
                      <p:spTgt spid="13"/>
                    </p:tgtEl>
                  </p:cond>
                </p:stCondLst>
                <p:endSync evt="end" delay="0">
                  <p:rtn val="all"/>
                </p:endSync>
                <p:childTnLst>
                  <p:par>
                    <p:cTn id="90" fill="hold" nodeType="clickPar">
                      <p:stCondLst>
                        <p:cond delay="0"/>
                      </p:stCondLst>
                      <p:childTnLst>
                        <p:par>
                          <p:cTn id="91" fill="hold" nodeType="withGroup">
                            <p:stCondLst>
                              <p:cond delay="0"/>
                            </p:stCondLst>
                            <p:childTnLst>
                              <p:par>
                                <p:cTn id="92" presetID="4" presetClass="entr" presetSubtype="16" fill="hold" grpId="0" nodeType="clickEffect">
                                  <p:stCondLst>
                                    <p:cond delay="0"/>
                                  </p:stCondLst>
                                  <p:childTnLst>
                                    <p:set>
                                      <p:cBhvr>
                                        <p:cTn id="93" dur="1" fill="hold">
                                          <p:stCondLst>
                                            <p:cond delay="0"/>
                                          </p:stCondLst>
                                        </p:cTn>
                                        <p:tgtEl>
                                          <p:spTgt spid="72813"/>
                                        </p:tgtEl>
                                        <p:attrNameLst>
                                          <p:attrName>style.visibility</p:attrName>
                                        </p:attrNameLst>
                                      </p:cBhvr>
                                      <p:to>
                                        <p:strVal val="visible"/>
                                      </p:to>
                                    </p:set>
                                    <p:animEffect transition="in" filter="box(in)">
                                      <p:cBhvr>
                                        <p:cTn id="94" dur="500"/>
                                        <p:tgtEl>
                                          <p:spTgt spid="72813"/>
                                        </p:tgtEl>
                                      </p:cBhvr>
                                    </p:animEffect>
                                  </p:childTnLst>
                                </p:cTn>
                              </p:par>
                            </p:childTnLst>
                          </p:cTn>
                        </p:par>
                      </p:childTnLst>
                    </p:cTn>
                  </p:par>
                </p:childTnLst>
              </p:cTn>
              <p:nextCondLst>
                <p:cond evt="onClick" delay="0">
                  <p:tgtEl>
                    <p:spTgt spid="13"/>
                  </p:tgtEl>
                </p:cond>
              </p:nextCondLst>
            </p:seq>
          </p:childTnLst>
        </p:cTn>
      </p:par>
    </p:tnLst>
    <p:bldLst>
      <p:bldP spid="72810" grpId="0" animBg="1"/>
      <p:bldP spid="72811" grpId="0" animBg="1"/>
      <p:bldP spid="72812" grpId="0" animBg="1"/>
      <p:bldP spid="728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2" descr="Picture1mmx">
            <a:extLst>
              <a:ext uri="{FF2B5EF4-FFF2-40B4-BE49-F238E27FC236}">
                <a16:creationId xmlns:a16="http://schemas.microsoft.com/office/drawing/2014/main" id="{3D43BA16-56D1-44C2-9B61-56F2F251AB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
            <a:extLst>
              <a:ext uri="{FF2B5EF4-FFF2-40B4-BE49-F238E27FC236}">
                <a16:creationId xmlns:a16="http://schemas.microsoft.com/office/drawing/2014/main" id="{E21E9BD7-A405-4449-8325-6EC801E0549C}"/>
              </a:ext>
            </a:extLst>
          </p:cNvPr>
          <p:cNvGrpSpPr>
            <a:grpSpLocks/>
          </p:cNvGrpSpPr>
          <p:nvPr/>
        </p:nvGrpSpPr>
        <p:grpSpPr bwMode="auto">
          <a:xfrm>
            <a:off x="2667000" y="3962400"/>
            <a:ext cx="7315200" cy="685800"/>
            <a:chOff x="384" y="1344"/>
            <a:chExt cx="3072" cy="381"/>
          </a:xfrm>
        </p:grpSpPr>
        <p:sp>
          <p:nvSpPr>
            <p:cNvPr id="19561" name="AutoShape 4">
              <a:extLst>
                <a:ext uri="{FF2B5EF4-FFF2-40B4-BE49-F238E27FC236}">
                  <a16:creationId xmlns:a16="http://schemas.microsoft.com/office/drawing/2014/main" id="{2088FFE4-85F5-42E6-AE4C-E8B0AEA7FDFC}"/>
                </a:ext>
              </a:extLst>
            </p:cNvPr>
            <p:cNvSpPr>
              <a:spLocks noChangeArrowheads="1"/>
            </p:cNvSpPr>
            <p:nvPr/>
          </p:nvSpPr>
          <p:spPr bwMode="gray">
            <a:xfrm>
              <a:off x="384" y="1344"/>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r>
                <a:rPr lang="en-US" sz="2800" b="1" dirty="0">
                  <a:solidFill>
                    <a:srgbClr val="000066"/>
                  </a:solidFill>
                  <a:latin typeface="Times New Roman" pitchFamily="18" charset="0"/>
                  <a:cs typeface="Arial" charset="0"/>
                </a:rPr>
                <a:t>30</a:t>
              </a:r>
              <a:r>
                <a:rPr lang="en-US" sz="2800" b="1" baseline="30000" dirty="0">
                  <a:solidFill>
                    <a:srgbClr val="000066"/>
                  </a:solidFill>
                  <a:latin typeface="Times New Roman" pitchFamily="18" charset="0"/>
                  <a:cs typeface="Arial" charset="0"/>
                </a:rPr>
                <a:t>0</a:t>
              </a:r>
              <a:endParaRPr lang="en-US" sz="2800" b="1" dirty="0">
                <a:solidFill>
                  <a:srgbClr val="000066"/>
                </a:solidFill>
                <a:latin typeface="Times New Roman" pitchFamily="18" charset="0"/>
                <a:cs typeface="Arial" charset="0"/>
              </a:endParaRPr>
            </a:p>
          </p:txBody>
        </p:sp>
        <p:sp>
          <p:nvSpPr>
            <p:cNvPr id="64517" name="AutoShape 5">
              <a:extLst>
                <a:ext uri="{FF2B5EF4-FFF2-40B4-BE49-F238E27FC236}">
                  <a16:creationId xmlns:a16="http://schemas.microsoft.com/office/drawing/2014/main" id="{DAAE07A3-8D81-4A32-86BA-381DA4AD8770}"/>
                </a:ext>
              </a:extLst>
            </p:cNvPr>
            <p:cNvSpPr>
              <a:spLocks noChangeArrowheads="1"/>
            </p:cNvSpPr>
            <p:nvPr/>
          </p:nvSpPr>
          <p:spPr bwMode="gray">
            <a:xfrm>
              <a:off x="451" y="1379"/>
              <a:ext cx="592" cy="310"/>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18" name="Freeform 6">
              <a:extLst>
                <a:ext uri="{FF2B5EF4-FFF2-40B4-BE49-F238E27FC236}">
                  <a16:creationId xmlns:a16="http://schemas.microsoft.com/office/drawing/2014/main" id="{2D7F00E1-65D0-48CE-A4C1-66145768A73D}"/>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19" name="Text Box 7">
              <a:extLst>
                <a:ext uri="{FF2B5EF4-FFF2-40B4-BE49-F238E27FC236}">
                  <a16:creationId xmlns:a16="http://schemas.microsoft.com/office/drawing/2014/main" id="{1D7F674A-DC9C-4AD8-8EE3-69C42E49B853}"/>
                </a:ext>
              </a:extLst>
            </p:cNvPr>
            <p:cNvSpPr txBox="1">
              <a:spLocks noChangeArrowheads="1"/>
            </p:cNvSpPr>
            <p:nvPr/>
          </p:nvSpPr>
          <p:spPr bwMode="gray">
            <a:xfrm>
              <a:off x="646" y="1373"/>
              <a:ext cx="180" cy="291"/>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eaLnBrk="0" hangingPunct="0">
                <a:defRPr/>
              </a:pPr>
              <a:r>
                <a:rPr lang="en-US" sz="2800" b="1">
                  <a:solidFill>
                    <a:srgbClr val="FF0000"/>
                  </a:solidFill>
                  <a:effectLst>
                    <a:outerShdw blurRad="38100" dist="38100" dir="2700000" algn="tl">
                      <a:srgbClr val="C0C0C0"/>
                    </a:outerShdw>
                  </a:effectLst>
                  <a:latin typeface="Garamond" pitchFamily="18" charset="-93"/>
                  <a:cs typeface="Arial" charset="0"/>
                </a:rPr>
                <a:t>B</a:t>
              </a:r>
            </a:p>
          </p:txBody>
        </p:sp>
      </p:grpSp>
      <p:grpSp>
        <p:nvGrpSpPr>
          <p:cNvPr id="3" name="Group 9">
            <a:extLst>
              <a:ext uri="{FF2B5EF4-FFF2-40B4-BE49-F238E27FC236}">
                <a16:creationId xmlns:a16="http://schemas.microsoft.com/office/drawing/2014/main" id="{FC5A7898-CAED-43EC-ABDA-B48F9FEA0F17}"/>
              </a:ext>
            </a:extLst>
          </p:cNvPr>
          <p:cNvGrpSpPr>
            <a:grpSpLocks/>
          </p:cNvGrpSpPr>
          <p:nvPr/>
        </p:nvGrpSpPr>
        <p:grpSpPr bwMode="auto">
          <a:xfrm>
            <a:off x="2667000" y="4876800"/>
            <a:ext cx="7239000" cy="681038"/>
            <a:chOff x="384" y="1344"/>
            <a:chExt cx="3072" cy="381"/>
          </a:xfrm>
        </p:grpSpPr>
        <p:sp>
          <p:nvSpPr>
            <p:cNvPr id="19556" name="AutoShape 10">
              <a:extLst>
                <a:ext uri="{FF2B5EF4-FFF2-40B4-BE49-F238E27FC236}">
                  <a16:creationId xmlns:a16="http://schemas.microsoft.com/office/drawing/2014/main" id="{BE8C6751-3273-42C4-BCCB-5B8D15A4325E}"/>
                </a:ext>
              </a:extLst>
            </p:cNvPr>
            <p:cNvSpPr>
              <a:spLocks noChangeArrowheads="1"/>
            </p:cNvSpPr>
            <p:nvPr/>
          </p:nvSpPr>
          <p:spPr bwMode="gray">
            <a:xfrm>
              <a:off x="384" y="1344"/>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eaLnBrk="0" hangingPunct="0">
                <a:defRPr/>
              </a:pPr>
              <a:endParaRPr lang="en-US" sz="2800" b="1">
                <a:solidFill>
                  <a:srgbClr val="000066"/>
                </a:solidFill>
                <a:cs typeface="Arial" charset="0"/>
              </a:endParaRPr>
            </a:p>
          </p:txBody>
        </p:sp>
        <p:sp>
          <p:nvSpPr>
            <p:cNvPr id="64523" name="AutoShape 11">
              <a:extLst>
                <a:ext uri="{FF2B5EF4-FFF2-40B4-BE49-F238E27FC236}">
                  <a16:creationId xmlns:a16="http://schemas.microsoft.com/office/drawing/2014/main" id="{A5034922-B0AE-44B5-B00C-E34C09B8B00F}"/>
                </a:ext>
              </a:extLst>
            </p:cNvPr>
            <p:cNvSpPr>
              <a:spLocks noChangeArrowheads="1"/>
            </p:cNvSpPr>
            <p:nvPr/>
          </p:nvSpPr>
          <p:spPr bwMode="gray">
            <a:xfrm>
              <a:off x="451" y="1379"/>
              <a:ext cx="592" cy="314"/>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24" name="Freeform 12">
              <a:extLst>
                <a:ext uri="{FF2B5EF4-FFF2-40B4-BE49-F238E27FC236}">
                  <a16:creationId xmlns:a16="http://schemas.microsoft.com/office/drawing/2014/main" id="{905DD76F-3CF4-45AB-BEF2-673093667DDF}"/>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25" name="Text Box 13">
              <a:extLst>
                <a:ext uri="{FF2B5EF4-FFF2-40B4-BE49-F238E27FC236}">
                  <a16:creationId xmlns:a16="http://schemas.microsoft.com/office/drawing/2014/main" id="{7A24DFC3-2780-40C1-8160-19AA5850618B}"/>
                </a:ext>
              </a:extLst>
            </p:cNvPr>
            <p:cNvSpPr txBox="1">
              <a:spLocks noChangeArrowheads="1"/>
            </p:cNvSpPr>
            <p:nvPr/>
          </p:nvSpPr>
          <p:spPr bwMode="gray">
            <a:xfrm>
              <a:off x="649" y="1373"/>
              <a:ext cx="187" cy="290"/>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lgn="r" eaLnBrk="0" hangingPunct="0">
                <a:defRPr/>
              </a:pPr>
              <a:r>
                <a:rPr lang="en-US" sz="2800" b="1">
                  <a:solidFill>
                    <a:srgbClr val="FF0000"/>
                  </a:solidFill>
                  <a:effectLst>
                    <a:outerShdw blurRad="38100" dist="38100" dir="2700000" algn="tl">
                      <a:srgbClr val="C0C0C0"/>
                    </a:outerShdw>
                  </a:effectLst>
                  <a:latin typeface="Garamond" pitchFamily="18" charset="-93"/>
                  <a:cs typeface="Arial" charset="0"/>
                </a:rPr>
                <a:t>C</a:t>
              </a:r>
            </a:p>
          </p:txBody>
        </p:sp>
        <p:sp>
          <p:nvSpPr>
            <p:cNvPr id="5224" name="Text Box 14">
              <a:extLst>
                <a:ext uri="{FF2B5EF4-FFF2-40B4-BE49-F238E27FC236}">
                  <a16:creationId xmlns:a16="http://schemas.microsoft.com/office/drawing/2014/main" id="{B341F26A-3782-40B8-873A-3319F97AD634}"/>
                </a:ext>
              </a:extLst>
            </p:cNvPr>
            <p:cNvSpPr txBox="1">
              <a:spLocks noChangeArrowheads="1"/>
            </p:cNvSpPr>
            <p:nvPr/>
          </p:nvSpPr>
          <p:spPr bwMode="gray">
            <a:xfrm>
              <a:off x="1124" y="1404"/>
              <a:ext cx="2258"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endParaRPr lang="en-US" altLang="en-US" sz="1600" b="1"/>
            </a:p>
          </p:txBody>
        </p:sp>
      </p:grpSp>
      <p:grpSp>
        <p:nvGrpSpPr>
          <p:cNvPr id="4" name="Group 15">
            <a:extLst>
              <a:ext uri="{FF2B5EF4-FFF2-40B4-BE49-F238E27FC236}">
                <a16:creationId xmlns:a16="http://schemas.microsoft.com/office/drawing/2014/main" id="{1345C4B6-0B9E-429A-9911-CF2F57FA64EC}"/>
              </a:ext>
            </a:extLst>
          </p:cNvPr>
          <p:cNvGrpSpPr>
            <a:grpSpLocks/>
          </p:cNvGrpSpPr>
          <p:nvPr/>
        </p:nvGrpSpPr>
        <p:grpSpPr bwMode="auto">
          <a:xfrm>
            <a:off x="2743200" y="5791200"/>
            <a:ext cx="7162800" cy="685800"/>
            <a:chOff x="384" y="1344"/>
            <a:chExt cx="3072" cy="381"/>
          </a:xfrm>
        </p:grpSpPr>
        <p:sp>
          <p:nvSpPr>
            <p:cNvPr id="19551" name="AutoShape 16">
              <a:extLst>
                <a:ext uri="{FF2B5EF4-FFF2-40B4-BE49-F238E27FC236}">
                  <a16:creationId xmlns:a16="http://schemas.microsoft.com/office/drawing/2014/main" id="{2D7CEFD1-8F66-4AC3-9392-6D865933B9D0}"/>
                </a:ext>
              </a:extLst>
            </p:cNvPr>
            <p:cNvSpPr>
              <a:spLocks noChangeArrowheads="1"/>
            </p:cNvSpPr>
            <p:nvPr/>
          </p:nvSpPr>
          <p:spPr bwMode="gray">
            <a:xfrm>
              <a:off x="384" y="1344"/>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endParaRPr lang="en-US" sz="2800" b="1">
                <a:solidFill>
                  <a:srgbClr val="000066"/>
                </a:solidFill>
                <a:latin typeface="Times New Roman" pitchFamily="18" charset="0"/>
                <a:cs typeface="Arial" charset="0"/>
              </a:endParaRPr>
            </a:p>
          </p:txBody>
        </p:sp>
        <p:sp>
          <p:nvSpPr>
            <p:cNvPr id="64529" name="AutoShape 17">
              <a:extLst>
                <a:ext uri="{FF2B5EF4-FFF2-40B4-BE49-F238E27FC236}">
                  <a16:creationId xmlns:a16="http://schemas.microsoft.com/office/drawing/2014/main" id="{EF706C6C-A3A7-4F9C-9CB4-BB79C0AE71D1}"/>
                </a:ext>
              </a:extLst>
            </p:cNvPr>
            <p:cNvSpPr>
              <a:spLocks noChangeArrowheads="1"/>
            </p:cNvSpPr>
            <p:nvPr/>
          </p:nvSpPr>
          <p:spPr bwMode="gray">
            <a:xfrm>
              <a:off x="451" y="1379"/>
              <a:ext cx="592" cy="310"/>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30" name="Freeform 18">
              <a:extLst>
                <a:ext uri="{FF2B5EF4-FFF2-40B4-BE49-F238E27FC236}">
                  <a16:creationId xmlns:a16="http://schemas.microsoft.com/office/drawing/2014/main" id="{C82C62F5-FDFF-4096-978B-2AE210995334}"/>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31" name="Text Box 19">
              <a:extLst>
                <a:ext uri="{FF2B5EF4-FFF2-40B4-BE49-F238E27FC236}">
                  <a16:creationId xmlns:a16="http://schemas.microsoft.com/office/drawing/2014/main" id="{F47D93E6-4C68-4ADA-A671-E9FBD0AB6A76}"/>
                </a:ext>
              </a:extLst>
            </p:cNvPr>
            <p:cNvSpPr txBox="1">
              <a:spLocks noChangeArrowheads="1"/>
            </p:cNvSpPr>
            <p:nvPr/>
          </p:nvSpPr>
          <p:spPr bwMode="gray">
            <a:xfrm>
              <a:off x="642" y="1373"/>
              <a:ext cx="200" cy="291"/>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lgn="ctr" eaLnBrk="0" hangingPunct="0">
                <a:defRPr/>
              </a:pPr>
              <a:r>
                <a:rPr lang="en-US" sz="2800" b="1">
                  <a:solidFill>
                    <a:srgbClr val="FF0000"/>
                  </a:solidFill>
                  <a:effectLst>
                    <a:outerShdw blurRad="38100" dist="38100" dir="2700000" algn="tl">
                      <a:srgbClr val="C0C0C0"/>
                    </a:outerShdw>
                  </a:effectLst>
                  <a:latin typeface="Garamond" pitchFamily="18" charset="-93"/>
                  <a:cs typeface="Arial" charset="0"/>
                </a:rPr>
                <a:t>D</a:t>
              </a:r>
            </a:p>
          </p:txBody>
        </p:sp>
        <p:sp>
          <p:nvSpPr>
            <p:cNvPr id="5219" name="Text Box 20">
              <a:extLst>
                <a:ext uri="{FF2B5EF4-FFF2-40B4-BE49-F238E27FC236}">
                  <a16:creationId xmlns:a16="http://schemas.microsoft.com/office/drawing/2014/main" id="{C1A1F81F-27B6-4AEA-AA86-D957AD60B42F}"/>
                </a:ext>
              </a:extLst>
            </p:cNvPr>
            <p:cNvSpPr txBox="1">
              <a:spLocks noChangeArrowheads="1"/>
            </p:cNvSpPr>
            <p:nvPr/>
          </p:nvSpPr>
          <p:spPr bwMode="gray">
            <a:xfrm>
              <a:off x="1393" y="1421"/>
              <a:ext cx="160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r>
                <a:rPr lang="en-US" altLang="en-US" b="1" dirty="0">
                  <a:solidFill>
                    <a:srgbClr val="000099"/>
                  </a:solidFill>
                </a:rPr>
                <a:t>                </a:t>
              </a:r>
              <a:r>
                <a:rPr lang="en-US" altLang="en-US" sz="2800" b="1" dirty="0">
                  <a:solidFill>
                    <a:srgbClr val="000099"/>
                  </a:solidFill>
                  <a:latin typeface="Times New Roman" panose="02020603050405020304" pitchFamily="18" charset="0"/>
                </a:rPr>
                <a:t>120</a:t>
              </a:r>
              <a:r>
                <a:rPr lang="en-US" altLang="en-US" sz="2800" b="1" baseline="30000" dirty="0">
                  <a:solidFill>
                    <a:srgbClr val="000099"/>
                  </a:solidFill>
                  <a:latin typeface="Times New Roman" panose="02020603050405020304" pitchFamily="18" charset="0"/>
                </a:rPr>
                <a:t>0</a:t>
              </a:r>
              <a:endParaRPr lang="vi-VN" altLang="en-US" sz="2800" b="1" dirty="0">
                <a:solidFill>
                  <a:srgbClr val="000099"/>
                </a:solidFill>
                <a:latin typeface="Times New Roman" panose="02020603050405020304" pitchFamily="18" charset="0"/>
              </a:endParaRPr>
            </a:p>
          </p:txBody>
        </p:sp>
      </p:grpSp>
      <p:grpSp>
        <p:nvGrpSpPr>
          <p:cNvPr id="5" name="Group 21">
            <a:extLst>
              <a:ext uri="{FF2B5EF4-FFF2-40B4-BE49-F238E27FC236}">
                <a16:creationId xmlns:a16="http://schemas.microsoft.com/office/drawing/2014/main" id="{6E5C0E53-B368-4FDC-904C-4851957D92AC}"/>
              </a:ext>
            </a:extLst>
          </p:cNvPr>
          <p:cNvGrpSpPr>
            <a:grpSpLocks/>
          </p:cNvGrpSpPr>
          <p:nvPr/>
        </p:nvGrpSpPr>
        <p:grpSpPr bwMode="auto">
          <a:xfrm>
            <a:off x="1869691" y="2044701"/>
            <a:ext cx="751080" cy="4264025"/>
            <a:chOff x="-60" y="768"/>
            <a:chExt cx="418" cy="2075"/>
          </a:xfrm>
        </p:grpSpPr>
        <p:grpSp>
          <p:nvGrpSpPr>
            <p:cNvPr id="5192" name="Group 22">
              <a:extLst>
                <a:ext uri="{FF2B5EF4-FFF2-40B4-BE49-F238E27FC236}">
                  <a16:creationId xmlns:a16="http://schemas.microsoft.com/office/drawing/2014/main" id="{53653461-07C6-40BF-86C7-E574AF6CF927}"/>
                </a:ext>
              </a:extLst>
            </p:cNvPr>
            <p:cNvGrpSpPr>
              <a:grpSpLocks/>
            </p:cNvGrpSpPr>
            <p:nvPr/>
          </p:nvGrpSpPr>
          <p:grpSpPr bwMode="auto">
            <a:xfrm rot="5400000">
              <a:off x="-879" y="1752"/>
              <a:ext cx="2064" cy="96"/>
              <a:chOff x="0" y="1896"/>
              <a:chExt cx="5760" cy="120"/>
            </a:xfrm>
          </p:grpSpPr>
          <p:sp>
            <p:nvSpPr>
              <p:cNvPr id="5213" name="Rectangle 23">
                <a:extLst>
                  <a:ext uri="{FF2B5EF4-FFF2-40B4-BE49-F238E27FC236}">
                    <a16:creationId xmlns:a16="http://schemas.microsoft.com/office/drawing/2014/main" id="{13ED26B5-F683-4D54-B3A1-6293EC75E59A}"/>
                  </a:ext>
                </a:extLst>
              </p:cNvPr>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214" name="Rectangle 24">
                <a:extLst>
                  <a:ext uri="{FF2B5EF4-FFF2-40B4-BE49-F238E27FC236}">
                    <a16:creationId xmlns:a16="http://schemas.microsoft.com/office/drawing/2014/main" id="{FC5D82CA-DFC9-4F69-A6CA-13BC10BAAAFF}"/>
                  </a:ext>
                </a:extLst>
              </p:cNvPr>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5193" name="Group 25">
              <a:extLst>
                <a:ext uri="{FF2B5EF4-FFF2-40B4-BE49-F238E27FC236}">
                  <a16:creationId xmlns:a16="http://schemas.microsoft.com/office/drawing/2014/main" id="{F25EA1EB-BB71-416A-95BE-CBAC817A5D22}"/>
                </a:ext>
              </a:extLst>
            </p:cNvPr>
            <p:cNvGrpSpPr>
              <a:grpSpLocks/>
            </p:cNvGrpSpPr>
            <p:nvPr/>
          </p:nvGrpSpPr>
          <p:grpSpPr bwMode="auto">
            <a:xfrm rot="5400000">
              <a:off x="67" y="2552"/>
              <a:ext cx="173" cy="409"/>
              <a:chOff x="1871" y="460"/>
              <a:chExt cx="2015" cy="4345"/>
            </a:xfrm>
          </p:grpSpPr>
          <p:sp>
            <p:nvSpPr>
              <p:cNvPr id="64538" name="AutoShape 26">
                <a:extLst>
                  <a:ext uri="{FF2B5EF4-FFF2-40B4-BE49-F238E27FC236}">
                    <a16:creationId xmlns:a16="http://schemas.microsoft.com/office/drawing/2014/main" id="{814FE0A5-DC29-4BE7-84DE-7E210764C6D2}"/>
                  </a:ext>
                </a:extLst>
              </p:cNvPr>
              <p:cNvSpPr>
                <a:spLocks noChangeArrowheads="1"/>
              </p:cNvSpPr>
              <p:nvPr/>
            </p:nvSpPr>
            <p:spPr bwMode="gray">
              <a:xfrm rot="16200000" flipH="1">
                <a:off x="1821" y="2869"/>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39" name="AutoShape 27">
                <a:extLst>
                  <a:ext uri="{FF2B5EF4-FFF2-40B4-BE49-F238E27FC236}">
                    <a16:creationId xmlns:a16="http://schemas.microsoft.com/office/drawing/2014/main" id="{3A44F3FD-43DF-463B-963F-DFDCBBE0E6F9}"/>
                  </a:ext>
                </a:extLst>
              </p:cNvPr>
              <p:cNvSpPr>
                <a:spLocks noChangeArrowheads="1"/>
              </p:cNvSpPr>
              <p:nvPr/>
            </p:nvSpPr>
            <p:spPr bwMode="gray">
              <a:xfrm rot="5400000" flipH="1">
                <a:off x="3629" y="2841"/>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40" name="AutoShape 28">
                <a:extLst>
                  <a:ext uri="{FF2B5EF4-FFF2-40B4-BE49-F238E27FC236}">
                    <a16:creationId xmlns:a16="http://schemas.microsoft.com/office/drawing/2014/main" id="{F441A34D-49EF-4520-A809-188C290E59A2}"/>
                  </a:ext>
                </a:extLst>
              </p:cNvPr>
              <p:cNvSpPr>
                <a:spLocks noChangeArrowheads="1"/>
              </p:cNvSpPr>
              <p:nvPr/>
            </p:nvSpPr>
            <p:spPr bwMode="gray">
              <a:xfrm rot="10800000" flipH="1">
                <a:off x="2726" y="3442"/>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207" name="Oval 29">
                <a:extLst>
                  <a:ext uri="{FF2B5EF4-FFF2-40B4-BE49-F238E27FC236}">
                    <a16:creationId xmlns:a16="http://schemas.microsoft.com/office/drawing/2014/main" id="{A1945ABA-349B-4216-82A1-9674297D14A0}"/>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208" name="Oval 30">
                <a:extLst>
                  <a:ext uri="{FF2B5EF4-FFF2-40B4-BE49-F238E27FC236}">
                    <a16:creationId xmlns:a16="http://schemas.microsoft.com/office/drawing/2014/main" id="{8EEEBF80-C97E-4F5C-8C42-6C5C5B5EC466}"/>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43" name="Oval 31">
                <a:extLst>
                  <a:ext uri="{FF2B5EF4-FFF2-40B4-BE49-F238E27FC236}">
                    <a16:creationId xmlns:a16="http://schemas.microsoft.com/office/drawing/2014/main" id="{FE4ED5A5-50D1-45D5-84A2-F94EC00DB67E}"/>
                  </a:ext>
                </a:extLst>
              </p:cNvPr>
              <p:cNvSpPr>
                <a:spLocks noChangeArrowheads="1"/>
              </p:cNvSpPr>
              <p:nvPr/>
            </p:nvSpPr>
            <p:spPr bwMode="gray">
              <a:xfrm>
                <a:off x="2147" y="468"/>
                <a:ext cx="1472" cy="433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210" name="Oval 32">
                <a:extLst>
                  <a:ext uri="{FF2B5EF4-FFF2-40B4-BE49-F238E27FC236}">
                    <a16:creationId xmlns:a16="http://schemas.microsoft.com/office/drawing/2014/main" id="{2F49D7AD-5EE6-47BF-AC63-1445E584FE49}"/>
                  </a:ext>
                </a:extLst>
              </p:cNvPr>
              <p:cNvSpPr>
                <a:spLocks noChangeArrowheads="1"/>
              </p:cNvSpPr>
              <p:nvPr/>
            </p:nvSpPr>
            <p:spPr bwMode="gray">
              <a:xfrm>
                <a:off x="2149" y="465"/>
                <a:ext cx="1472" cy="4335"/>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45" name="Oval 33">
                <a:extLst>
                  <a:ext uri="{FF2B5EF4-FFF2-40B4-BE49-F238E27FC236}">
                    <a16:creationId xmlns:a16="http://schemas.microsoft.com/office/drawing/2014/main" id="{4A9E8677-4E8A-4B88-A438-6F43FF4FB3C0}"/>
                  </a:ext>
                </a:extLst>
              </p:cNvPr>
              <p:cNvSpPr>
                <a:spLocks noChangeArrowheads="1"/>
              </p:cNvSpPr>
              <p:nvPr/>
            </p:nvSpPr>
            <p:spPr bwMode="gray">
              <a:xfrm>
                <a:off x="2339" y="463"/>
                <a:ext cx="1097" cy="43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212" name="Oval 34">
                <a:extLst>
                  <a:ext uri="{FF2B5EF4-FFF2-40B4-BE49-F238E27FC236}">
                    <a16:creationId xmlns:a16="http://schemas.microsoft.com/office/drawing/2014/main" id="{474D2853-D3B0-4166-AA3F-6BA91CACA2A5}"/>
                  </a:ext>
                </a:extLst>
              </p:cNvPr>
              <p:cNvSpPr>
                <a:spLocks noChangeArrowheads="1"/>
              </p:cNvSpPr>
              <p:nvPr/>
            </p:nvSpPr>
            <p:spPr bwMode="gray">
              <a:xfrm>
                <a:off x="2337" y="460"/>
                <a:ext cx="1096" cy="4345"/>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5194" name="Group 35">
              <a:extLst>
                <a:ext uri="{FF2B5EF4-FFF2-40B4-BE49-F238E27FC236}">
                  <a16:creationId xmlns:a16="http://schemas.microsoft.com/office/drawing/2014/main" id="{1AE44F3F-030D-43A5-8025-C48B18B776A1}"/>
                </a:ext>
              </a:extLst>
            </p:cNvPr>
            <p:cNvGrpSpPr>
              <a:grpSpLocks/>
            </p:cNvGrpSpPr>
            <p:nvPr/>
          </p:nvGrpSpPr>
          <p:grpSpPr bwMode="auto">
            <a:xfrm rot="5400000">
              <a:off x="58" y="1605"/>
              <a:ext cx="173" cy="409"/>
              <a:chOff x="1870" y="460"/>
              <a:chExt cx="2015" cy="4345"/>
            </a:xfrm>
          </p:grpSpPr>
          <p:sp>
            <p:nvSpPr>
              <p:cNvPr id="64548" name="AutoShape 36">
                <a:extLst>
                  <a:ext uri="{FF2B5EF4-FFF2-40B4-BE49-F238E27FC236}">
                    <a16:creationId xmlns:a16="http://schemas.microsoft.com/office/drawing/2014/main" id="{5E8E7628-E178-4107-8EB6-B12008BC9D17}"/>
                  </a:ext>
                </a:extLst>
              </p:cNvPr>
              <p:cNvSpPr>
                <a:spLocks noChangeArrowheads="1"/>
              </p:cNvSpPr>
              <p:nvPr/>
            </p:nvSpPr>
            <p:spPr bwMode="gray">
              <a:xfrm rot="16200000" flipH="1">
                <a:off x="1820" y="2867"/>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49" name="AutoShape 37">
                <a:extLst>
                  <a:ext uri="{FF2B5EF4-FFF2-40B4-BE49-F238E27FC236}">
                    <a16:creationId xmlns:a16="http://schemas.microsoft.com/office/drawing/2014/main" id="{B41EB6A9-5562-4D07-BB8B-275D56941FFD}"/>
                  </a:ext>
                </a:extLst>
              </p:cNvPr>
              <p:cNvSpPr>
                <a:spLocks noChangeArrowheads="1"/>
              </p:cNvSpPr>
              <p:nvPr/>
            </p:nvSpPr>
            <p:spPr bwMode="gray">
              <a:xfrm rot="5400000" flipH="1">
                <a:off x="3628" y="2839"/>
                <a:ext cx="307" cy="207"/>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50" name="AutoShape 38">
                <a:extLst>
                  <a:ext uri="{FF2B5EF4-FFF2-40B4-BE49-F238E27FC236}">
                    <a16:creationId xmlns:a16="http://schemas.microsoft.com/office/drawing/2014/main" id="{EB989C94-B95E-49BF-8078-B35CF42A5B53}"/>
                  </a:ext>
                </a:extLst>
              </p:cNvPr>
              <p:cNvSpPr>
                <a:spLocks noChangeArrowheads="1"/>
              </p:cNvSpPr>
              <p:nvPr/>
            </p:nvSpPr>
            <p:spPr bwMode="gray">
              <a:xfrm rot="10800000" flipH="1">
                <a:off x="2725"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198" name="Oval 39">
                <a:extLst>
                  <a:ext uri="{FF2B5EF4-FFF2-40B4-BE49-F238E27FC236}">
                    <a16:creationId xmlns:a16="http://schemas.microsoft.com/office/drawing/2014/main" id="{44BBD71E-F14A-4ABE-BCFD-82ACE1DDE9DC}"/>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199" name="Oval 40">
                <a:extLst>
                  <a:ext uri="{FF2B5EF4-FFF2-40B4-BE49-F238E27FC236}">
                    <a16:creationId xmlns:a16="http://schemas.microsoft.com/office/drawing/2014/main" id="{D0217609-4213-4495-BE11-E5EF248B2CC7}"/>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53" name="Oval 41">
                <a:extLst>
                  <a:ext uri="{FF2B5EF4-FFF2-40B4-BE49-F238E27FC236}">
                    <a16:creationId xmlns:a16="http://schemas.microsoft.com/office/drawing/2014/main" id="{5E572831-A34E-4C2F-979D-826EB571BAF9}"/>
                  </a:ext>
                </a:extLst>
              </p:cNvPr>
              <p:cNvSpPr>
                <a:spLocks noChangeArrowheads="1"/>
              </p:cNvSpPr>
              <p:nvPr/>
            </p:nvSpPr>
            <p:spPr bwMode="gray">
              <a:xfrm>
                <a:off x="2146" y="466"/>
                <a:ext cx="1472" cy="433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201" name="Oval 42">
                <a:extLst>
                  <a:ext uri="{FF2B5EF4-FFF2-40B4-BE49-F238E27FC236}">
                    <a16:creationId xmlns:a16="http://schemas.microsoft.com/office/drawing/2014/main" id="{094CA8AD-E1DC-493C-A342-104AA6BF7E76}"/>
                  </a:ext>
                </a:extLst>
              </p:cNvPr>
              <p:cNvSpPr>
                <a:spLocks noChangeArrowheads="1"/>
              </p:cNvSpPr>
              <p:nvPr/>
            </p:nvSpPr>
            <p:spPr bwMode="gray">
              <a:xfrm>
                <a:off x="2149" y="465"/>
                <a:ext cx="1472" cy="4335"/>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55" name="Oval 43">
                <a:extLst>
                  <a:ext uri="{FF2B5EF4-FFF2-40B4-BE49-F238E27FC236}">
                    <a16:creationId xmlns:a16="http://schemas.microsoft.com/office/drawing/2014/main" id="{AF68C5FE-04C8-42DE-9926-177F4D909A5A}"/>
                  </a:ext>
                </a:extLst>
              </p:cNvPr>
              <p:cNvSpPr>
                <a:spLocks noChangeArrowheads="1"/>
              </p:cNvSpPr>
              <p:nvPr/>
            </p:nvSpPr>
            <p:spPr bwMode="gray">
              <a:xfrm>
                <a:off x="2338" y="462"/>
                <a:ext cx="1097" cy="43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203" name="Oval 44">
                <a:extLst>
                  <a:ext uri="{FF2B5EF4-FFF2-40B4-BE49-F238E27FC236}">
                    <a16:creationId xmlns:a16="http://schemas.microsoft.com/office/drawing/2014/main" id="{55165E7E-695B-4410-B6B4-2564481C9D23}"/>
                  </a:ext>
                </a:extLst>
              </p:cNvPr>
              <p:cNvSpPr>
                <a:spLocks noChangeArrowheads="1"/>
              </p:cNvSpPr>
              <p:nvPr/>
            </p:nvSpPr>
            <p:spPr bwMode="gray">
              <a:xfrm>
                <a:off x="2337" y="460"/>
                <a:ext cx="1096" cy="4345"/>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grpSp>
        <p:nvGrpSpPr>
          <p:cNvPr id="9" name="Group 45">
            <a:extLst>
              <a:ext uri="{FF2B5EF4-FFF2-40B4-BE49-F238E27FC236}">
                <a16:creationId xmlns:a16="http://schemas.microsoft.com/office/drawing/2014/main" id="{77780858-E5F9-4A2F-B895-297D1D260C67}"/>
              </a:ext>
            </a:extLst>
          </p:cNvPr>
          <p:cNvGrpSpPr>
            <a:grpSpLocks/>
          </p:cNvGrpSpPr>
          <p:nvPr/>
        </p:nvGrpSpPr>
        <p:grpSpPr bwMode="auto">
          <a:xfrm>
            <a:off x="2819400" y="2952750"/>
            <a:ext cx="7162800" cy="769938"/>
            <a:chOff x="384" y="1373"/>
            <a:chExt cx="3072" cy="391"/>
          </a:xfrm>
        </p:grpSpPr>
        <p:sp>
          <p:nvSpPr>
            <p:cNvPr id="19523" name="AutoShape 46">
              <a:extLst>
                <a:ext uri="{FF2B5EF4-FFF2-40B4-BE49-F238E27FC236}">
                  <a16:creationId xmlns:a16="http://schemas.microsoft.com/office/drawing/2014/main" id="{AA99E009-1B78-4EF8-9A11-1333F353EDB7}"/>
                </a:ext>
              </a:extLst>
            </p:cNvPr>
            <p:cNvSpPr>
              <a:spLocks noChangeArrowheads="1"/>
            </p:cNvSpPr>
            <p:nvPr/>
          </p:nvSpPr>
          <p:spPr bwMode="gray">
            <a:xfrm>
              <a:off x="384" y="1383"/>
              <a:ext cx="3072" cy="381"/>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defRPr/>
              </a:pPr>
              <a:endParaRPr lang="en-US" sz="2800" b="1" dirty="0">
                <a:solidFill>
                  <a:srgbClr val="000066"/>
                </a:solidFill>
                <a:latin typeface="Times New Roman" pitchFamily="18" charset="0"/>
                <a:cs typeface="Arial" charset="0"/>
              </a:endParaRPr>
            </a:p>
            <a:p>
              <a:pPr algn="ctr">
                <a:defRPr/>
              </a:pPr>
              <a:r>
                <a:rPr lang="en-US" sz="2800" b="1" dirty="0">
                  <a:solidFill>
                    <a:srgbClr val="000066"/>
                  </a:solidFill>
                  <a:latin typeface="Times New Roman" pitchFamily="18" charset="0"/>
                  <a:cs typeface="Arial" charset="0"/>
                </a:rPr>
                <a:t>15</a:t>
              </a:r>
              <a:r>
                <a:rPr lang="en-US" sz="2800" b="1" baseline="30000" dirty="0">
                  <a:solidFill>
                    <a:srgbClr val="000066"/>
                  </a:solidFill>
                  <a:latin typeface="Times New Roman" pitchFamily="18" charset="0"/>
                  <a:cs typeface="Arial" charset="0"/>
                </a:rPr>
                <a:t>0</a:t>
              </a:r>
              <a:endParaRPr lang="en-US" sz="2800" b="1" dirty="0">
                <a:solidFill>
                  <a:srgbClr val="000066"/>
                </a:solidFill>
                <a:latin typeface="Times New Roman" pitchFamily="18" charset="0"/>
                <a:cs typeface="Arial" charset="0"/>
              </a:endParaRPr>
            </a:p>
            <a:p>
              <a:pPr algn="ctr">
                <a:defRPr/>
              </a:pPr>
              <a:endParaRPr lang="en-US" sz="2800" b="1" dirty="0">
                <a:solidFill>
                  <a:srgbClr val="000066"/>
                </a:solidFill>
                <a:cs typeface="Arial" charset="0"/>
              </a:endParaRPr>
            </a:p>
          </p:txBody>
        </p:sp>
        <p:sp>
          <p:nvSpPr>
            <p:cNvPr id="64559" name="AutoShape 47">
              <a:extLst>
                <a:ext uri="{FF2B5EF4-FFF2-40B4-BE49-F238E27FC236}">
                  <a16:creationId xmlns:a16="http://schemas.microsoft.com/office/drawing/2014/main" id="{74190FBE-BCA4-4E75-80A5-1CF4B5D9F1C1}"/>
                </a:ext>
              </a:extLst>
            </p:cNvPr>
            <p:cNvSpPr>
              <a:spLocks noChangeArrowheads="1"/>
            </p:cNvSpPr>
            <p:nvPr/>
          </p:nvSpPr>
          <p:spPr bwMode="gray">
            <a:xfrm>
              <a:off x="451" y="1379"/>
              <a:ext cx="592" cy="312"/>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p:spPr>
          <p:txBody>
            <a:bodyPr wrap="none" anchor="ctr"/>
            <a:lstStyle/>
            <a:p>
              <a:pPr>
                <a:defRPr/>
              </a:pPr>
              <a:endParaRPr lang="en-US" sz="2800">
                <a:latin typeface="Times New Roman" pitchFamily="18" charset="0"/>
                <a:cs typeface="Arial" charset="0"/>
              </a:endParaRPr>
            </a:p>
          </p:txBody>
        </p:sp>
        <p:sp>
          <p:nvSpPr>
            <p:cNvPr id="64560" name="Freeform 48">
              <a:extLst>
                <a:ext uri="{FF2B5EF4-FFF2-40B4-BE49-F238E27FC236}">
                  <a16:creationId xmlns:a16="http://schemas.microsoft.com/office/drawing/2014/main" id="{A8FA0EE5-78E9-42C6-AC27-3648BD1E7A34}"/>
                </a:ext>
              </a:extLst>
            </p:cNvPr>
            <p:cNvSpPr>
              <a:spLocks/>
            </p:cNvSpPr>
            <p:nvPr/>
          </p:nvSpPr>
          <p:spPr bwMode="gray">
            <a:xfrm>
              <a:off x="488" y="1399"/>
              <a:ext cx="295" cy="1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headEnd/>
              <a:tailEnd/>
            </a:ln>
          </p:spPr>
          <p:txBody>
            <a:bodyPr/>
            <a:lstStyle/>
            <a:p>
              <a:pPr>
                <a:defRPr/>
              </a:pPr>
              <a:endParaRPr lang="en-US" sz="2800">
                <a:latin typeface="Times New Roman" pitchFamily="18" charset="0"/>
                <a:cs typeface="Arial" charset="0"/>
              </a:endParaRPr>
            </a:p>
          </p:txBody>
        </p:sp>
        <p:sp>
          <p:nvSpPr>
            <p:cNvPr id="64561" name="Text Box 49">
              <a:extLst>
                <a:ext uri="{FF2B5EF4-FFF2-40B4-BE49-F238E27FC236}">
                  <a16:creationId xmlns:a16="http://schemas.microsoft.com/office/drawing/2014/main" id="{FD1CBC28-3885-49F0-BD56-8D8780EE03C7}"/>
                </a:ext>
              </a:extLst>
            </p:cNvPr>
            <p:cNvSpPr txBox="1">
              <a:spLocks noChangeArrowheads="1"/>
            </p:cNvSpPr>
            <p:nvPr/>
          </p:nvSpPr>
          <p:spPr bwMode="gray">
            <a:xfrm>
              <a:off x="652" y="1373"/>
              <a:ext cx="180" cy="266"/>
            </a:xfrm>
            <a:prstGeom prst="rect">
              <a:avLst/>
            </a:prstGeom>
            <a:noFill/>
            <a:ln w="9525" algn="ctr">
              <a:noFill/>
              <a:miter lim="800000"/>
              <a:headEnd/>
              <a:tailEnd/>
            </a:ln>
            <a:effectLst>
              <a:outerShdw dist="35921" dir="2700000" algn="ctr" rotWithShape="0">
                <a:schemeClr val="tx1"/>
              </a:outerShdw>
            </a:effectLst>
          </p:spPr>
          <p:txBody>
            <a:bodyPr wrap="none">
              <a:spAutoFit/>
            </a:bodyPr>
            <a:lstStyle/>
            <a:p>
              <a:pPr algn="ctr" eaLnBrk="0" hangingPunct="0">
                <a:defRPr/>
              </a:pPr>
              <a:r>
                <a:rPr lang="en-US" sz="2800" b="1" dirty="0">
                  <a:solidFill>
                    <a:srgbClr val="FF0000"/>
                  </a:solidFill>
                  <a:effectLst>
                    <a:outerShdw blurRad="38100" dist="38100" dir="2700000" algn="tl">
                      <a:srgbClr val="C0C0C0"/>
                    </a:outerShdw>
                  </a:effectLst>
                  <a:latin typeface="Garamond" pitchFamily="18" charset="-93"/>
                  <a:cs typeface="Arial" charset="0"/>
                </a:rPr>
                <a:t>A</a:t>
              </a:r>
            </a:p>
          </p:txBody>
        </p:sp>
        <p:sp>
          <p:nvSpPr>
            <p:cNvPr id="5191" name="Text Box 50">
              <a:extLst>
                <a:ext uri="{FF2B5EF4-FFF2-40B4-BE49-F238E27FC236}">
                  <a16:creationId xmlns:a16="http://schemas.microsoft.com/office/drawing/2014/main" id="{7B6EBCC8-7934-49D2-8E27-23D363CCB0D9}"/>
                </a:ext>
              </a:extLst>
            </p:cNvPr>
            <p:cNvSpPr txBox="1">
              <a:spLocks noChangeArrowheads="1"/>
            </p:cNvSpPr>
            <p:nvPr/>
          </p:nvSpPr>
          <p:spPr bwMode="gray">
            <a:xfrm>
              <a:off x="1124" y="1404"/>
              <a:ext cx="2258"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endParaRPr lang="en-US" altLang="en-US" b="1"/>
            </a:p>
          </p:txBody>
        </p:sp>
      </p:grpSp>
      <p:grpSp>
        <p:nvGrpSpPr>
          <p:cNvPr id="10" name="Group 58">
            <a:extLst>
              <a:ext uri="{FF2B5EF4-FFF2-40B4-BE49-F238E27FC236}">
                <a16:creationId xmlns:a16="http://schemas.microsoft.com/office/drawing/2014/main" id="{5D84B25C-F728-439D-B3D8-6908651A3080}"/>
              </a:ext>
            </a:extLst>
          </p:cNvPr>
          <p:cNvGrpSpPr>
            <a:grpSpLocks/>
          </p:cNvGrpSpPr>
          <p:nvPr/>
        </p:nvGrpSpPr>
        <p:grpSpPr bwMode="auto">
          <a:xfrm rot="5400000">
            <a:off x="2201070" y="2874170"/>
            <a:ext cx="992187" cy="930275"/>
            <a:chOff x="1872" y="1824"/>
            <a:chExt cx="2014" cy="1821"/>
          </a:xfrm>
        </p:grpSpPr>
        <p:sp>
          <p:nvSpPr>
            <p:cNvPr id="64571" name="AutoShape 59">
              <a:extLst>
                <a:ext uri="{FF2B5EF4-FFF2-40B4-BE49-F238E27FC236}">
                  <a16:creationId xmlns:a16="http://schemas.microsoft.com/office/drawing/2014/main" id="{68BC77E6-2A3E-4F0D-822E-D68E22D9C639}"/>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72" name="AutoShape 60">
              <a:extLst>
                <a:ext uri="{FF2B5EF4-FFF2-40B4-BE49-F238E27FC236}">
                  <a16:creationId xmlns:a16="http://schemas.microsoft.com/office/drawing/2014/main" id="{BB884E1F-DEB1-4665-8370-B7D8EC4209BC}"/>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73" name="AutoShape 61">
              <a:extLst>
                <a:ext uri="{FF2B5EF4-FFF2-40B4-BE49-F238E27FC236}">
                  <a16:creationId xmlns:a16="http://schemas.microsoft.com/office/drawing/2014/main" id="{6C650654-D7F5-4C89-A3AE-50ED55697E34}"/>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181" name="Oval 62">
              <a:extLst>
                <a:ext uri="{FF2B5EF4-FFF2-40B4-BE49-F238E27FC236}">
                  <a16:creationId xmlns:a16="http://schemas.microsoft.com/office/drawing/2014/main" id="{C4A2C06E-C108-4D1D-A058-6BF30330C1C2}"/>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182" name="Oval 63">
              <a:extLst>
                <a:ext uri="{FF2B5EF4-FFF2-40B4-BE49-F238E27FC236}">
                  <a16:creationId xmlns:a16="http://schemas.microsoft.com/office/drawing/2014/main" id="{C4A43CFF-F807-4496-AC0D-806CE2A43C2A}"/>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76" name="Oval 64">
              <a:extLst>
                <a:ext uri="{FF2B5EF4-FFF2-40B4-BE49-F238E27FC236}">
                  <a16:creationId xmlns:a16="http://schemas.microsoft.com/office/drawing/2014/main" id="{6BC1CA3D-4C08-4FF3-95D9-6BCF838EAA23}"/>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184" name="Oval 65">
              <a:extLst>
                <a:ext uri="{FF2B5EF4-FFF2-40B4-BE49-F238E27FC236}">
                  <a16:creationId xmlns:a16="http://schemas.microsoft.com/office/drawing/2014/main" id="{21381CF6-027D-47EE-ADF3-5A92644F89F3}"/>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78" name="Oval 66">
              <a:extLst>
                <a:ext uri="{FF2B5EF4-FFF2-40B4-BE49-F238E27FC236}">
                  <a16:creationId xmlns:a16="http://schemas.microsoft.com/office/drawing/2014/main" id="{6162F958-8730-44E7-9DBA-34E6D822A081}"/>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186" name="Oval 67">
              <a:extLst>
                <a:ext uri="{FF2B5EF4-FFF2-40B4-BE49-F238E27FC236}">
                  <a16:creationId xmlns:a16="http://schemas.microsoft.com/office/drawing/2014/main" id="{B6052649-4FBB-4A7C-8E67-86CEDE7765BC}"/>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11" name="Group 68">
            <a:extLst>
              <a:ext uri="{FF2B5EF4-FFF2-40B4-BE49-F238E27FC236}">
                <a16:creationId xmlns:a16="http://schemas.microsoft.com/office/drawing/2014/main" id="{A240AE9C-FE00-483A-A970-F3191CB42A36}"/>
              </a:ext>
            </a:extLst>
          </p:cNvPr>
          <p:cNvGrpSpPr>
            <a:grpSpLocks/>
          </p:cNvGrpSpPr>
          <p:nvPr/>
        </p:nvGrpSpPr>
        <p:grpSpPr bwMode="auto">
          <a:xfrm rot="5400000">
            <a:off x="2201070" y="3820320"/>
            <a:ext cx="992187" cy="930275"/>
            <a:chOff x="1872" y="1824"/>
            <a:chExt cx="2014" cy="1821"/>
          </a:xfrm>
        </p:grpSpPr>
        <p:sp>
          <p:nvSpPr>
            <p:cNvPr id="64581" name="AutoShape 69">
              <a:extLst>
                <a:ext uri="{FF2B5EF4-FFF2-40B4-BE49-F238E27FC236}">
                  <a16:creationId xmlns:a16="http://schemas.microsoft.com/office/drawing/2014/main" id="{D83B76C9-58F0-4547-AFCA-A0E23BCD57BC}"/>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82" name="AutoShape 70">
              <a:extLst>
                <a:ext uri="{FF2B5EF4-FFF2-40B4-BE49-F238E27FC236}">
                  <a16:creationId xmlns:a16="http://schemas.microsoft.com/office/drawing/2014/main" id="{AEAF0750-AE60-47AB-9960-A0F5CCC416FE}"/>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83" name="AutoShape 71">
              <a:extLst>
                <a:ext uri="{FF2B5EF4-FFF2-40B4-BE49-F238E27FC236}">
                  <a16:creationId xmlns:a16="http://schemas.microsoft.com/office/drawing/2014/main" id="{F4DDDBDA-B03B-4DAA-AC3E-6C0E3D478CDC}"/>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172" name="Oval 72">
              <a:extLst>
                <a:ext uri="{FF2B5EF4-FFF2-40B4-BE49-F238E27FC236}">
                  <a16:creationId xmlns:a16="http://schemas.microsoft.com/office/drawing/2014/main" id="{6B50D897-8755-4074-85E8-89B020AEF170}"/>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173" name="Oval 73">
              <a:extLst>
                <a:ext uri="{FF2B5EF4-FFF2-40B4-BE49-F238E27FC236}">
                  <a16:creationId xmlns:a16="http://schemas.microsoft.com/office/drawing/2014/main" id="{E3AFA398-EA0C-4451-B7F8-48D6B5CD2335}"/>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86" name="Oval 74">
              <a:extLst>
                <a:ext uri="{FF2B5EF4-FFF2-40B4-BE49-F238E27FC236}">
                  <a16:creationId xmlns:a16="http://schemas.microsoft.com/office/drawing/2014/main" id="{B9084B66-B855-4871-A29C-84FD2F0CD550}"/>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175" name="Oval 75">
              <a:extLst>
                <a:ext uri="{FF2B5EF4-FFF2-40B4-BE49-F238E27FC236}">
                  <a16:creationId xmlns:a16="http://schemas.microsoft.com/office/drawing/2014/main" id="{730E0A62-7E75-49E5-A15B-7A6BE2586268}"/>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88" name="Oval 76">
              <a:extLst>
                <a:ext uri="{FF2B5EF4-FFF2-40B4-BE49-F238E27FC236}">
                  <a16:creationId xmlns:a16="http://schemas.microsoft.com/office/drawing/2014/main" id="{C719A5EC-FCEE-4D0F-AE20-722EDD784C0D}"/>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177" name="Oval 77">
              <a:extLst>
                <a:ext uri="{FF2B5EF4-FFF2-40B4-BE49-F238E27FC236}">
                  <a16:creationId xmlns:a16="http://schemas.microsoft.com/office/drawing/2014/main" id="{38C1BDA0-204D-4602-8911-C3A9DDA22C05}"/>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12" name="Group 78">
            <a:extLst>
              <a:ext uri="{FF2B5EF4-FFF2-40B4-BE49-F238E27FC236}">
                <a16:creationId xmlns:a16="http://schemas.microsoft.com/office/drawing/2014/main" id="{38C3DE11-246A-40A0-B15E-E4AABFB6AD4F}"/>
              </a:ext>
            </a:extLst>
          </p:cNvPr>
          <p:cNvGrpSpPr>
            <a:grpSpLocks/>
          </p:cNvGrpSpPr>
          <p:nvPr/>
        </p:nvGrpSpPr>
        <p:grpSpPr bwMode="auto">
          <a:xfrm rot="5400000">
            <a:off x="2201069" y="4755357"/>
            <a:ext cx="992188" cy="930275"/>
            <a:chOff x="1872" y="1824"/>
            <a:chExt cx="2014" cy="1821"/>
          </a:xfrm>
        </p:grpSpPr>
        <p:sp>
          <p:nvSpPr>
            <p:cNvPr id="64591" name="AutoShape 79">
              <a:extLst>
                <a:ext uri="{FF2B5EF4-FFF2-40B4-BE49-F238E27FC236}">
                  <a16:creationId xmlns:a16="http://schemas.microsoft.com/office/drawing/2014/main" id="{E8D6F486-BA4C-4C75-AB2A-957A28BF2672}"/>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92" name="AutoShape 80">
              <a:extLst>
                <a:ext uri="{FF2B5EF4-FFF2-40B4-BE49-F238E27FC236}">
                  <a16:creationId xmlns:a16="http://schemas.microsoft.com/office/drawing/2014/main" id="{E74FB033-1D23-414B-BD15-89447A46833E}"/>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593" name="AutoShape 81">
              <a:extLst>
                <a:ext uri="{FF2B5EF4-FFF2-40B4-BE49-F238E27FC236}">
                  <a16:creationId xmlns:a16="http://schemas.microsoft.com/office/drawing/2014/main" id="{B2AA7F73-F649-43B9-B624-5A87EBF46028}"/>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163" name="Oval 82">
              <a:extLst>
                <a:ext uri="{FF2B5EF4-FFF2-40B4-BE49-F238E27FC236}">
                  <a16:creationId xmlns:a16="http://schemas.microsoft.com/office/drawing/2014/main" id="{087A8DE7-6D1A-417B-9666-6D33CF4CD9AA}"/>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164" name="Oval 83">
              <a:extLst>
                <a:ext uri="{FF2B5EF4-FFF2-40B4-BE49-F238E27FC236}">
                  <a16:creationId xmlns:a16="http://schemas.microsoft.com/office/drawing/2014/main" id="{3F8A0E10-8B4B-450F-B710-20D1612ED3EA}"/>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96" name="Oval 84">
              <a:extLst>
                <a:ext uri="{FF2B5EF4-FFF2-40B4-BE49-F238E27FC236}">
                  <a16:creationId xmlns:a16="http://schemas.microsoft.com/office/drawing/2014/main" id="{2949B23C-9082-4D33-98A6-33FF48A5C35A}"/>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166" name="Oval 85">
              <a:extLst>
                <a:ext uri="{FF2B5EF4-FFF2-40B4-BE49-F238E27FC236}">
                  <a16:creationId xmlns:a16="http://schemas.microsoft.com/office/drawing/2014/main" id="{940384BC-5990-4085-8EB9-3C4F7D176241}"/>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598" name="Oval 86">
              <a:extLst>
                <a:ext uri="{FF2B5EF4-FFF2-40B4-BE49-F238E27FC236}">
                  <a16:creationId xmlns:a16="http://schemas.microsoft.com/office/drawing/2014/main" id="{806DDB54-C5A2-4F52-A164-D54D895B987B}"/>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168" name="Oval 87">
              <a:extLst>
                <a:ext uri="{FF2B5EF4-FFF2-40B4-BE49-F238E27FC236}">
                  <a16:creationId xmlns:a16="http://schemas.microsoft.com/office/drawing/2014/main" id="{7A48D944-8A29-4C17-A320-0BAAB5ED1B18}"/>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grpSp>
        <p:nvGrpSpPr>
          <p:cNvPr id="13" name="Group 88">
            <a:extLst>
              <a:ext uri="{FF2B5EF4-FFF2-40B4-BE49-F238E27FC236}">
                <a16:creationId xmlns:a16="http://schemas.microsoft.com/office/drawing/2014/main" id="{046A1B5B-D5C9-487D-9C49-9F99EE923205}"/>
              </a:ext>
            </a:extLst>
          </p:cNvPr>
          <p:cNvGrpSpPr>
            <a:grpSpLocks/>
          </p:cNvGrpSpPr>
          <p:nvPr/>
        </p:nvGrpSpPr>
        <p:grpSpPr bwMode="auto">
          <a:xfrm rot="5400000">
            <a:off x="2178845" y="5668170"/>
            <a:ext cx="992187" cy="930275"/>
            <a:chOff x="1872" y="1824"/>
            <a:chExt cx="2014" cy="1821"/>
          </a:xfrm>
        </p:grpSpPr>
        <p:sp>
          <p:nvSpPr>
            <p:cNvPr id="64601" name="AutoShape 89">
              <a:extLst>
                <a:ext uri="{FF2B5EF4-FFF2-40B4-BE49-F238E27FC236}">
                  <a16:creationId xmlns:a16="http://schemas.microsoft.com/office/drawing/2014/main" id="{3323D7B2-5EE3-48A7-8A94-BB88B0F0CDE2}"/>
                </a:ext>
              </a:extLst>
            </p:cNvPr>
            <p:cNvSpPr>
              <a:spLocks noChangeArrowheads="1"/>
            </p:cNvSpPr>
            <p:nvPr/>
          </p:nvSpPr>
          <p:spPr bwMode="gray">
            <a:xfrm rot="16200000" flipH="1">
              <a:off x="1821" y="2642"/>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602" name="AutoShape 90">
              <a:extLst>
                <a:ext uri="{FF2B5EF4-FFF2-40B4-BE49-F238E27FC236}">
                  <a16:creationId xmlns:a16="http://schemas.microsoft.com/office/drawing/2014/main" id="{D94EFFEE-CBE6-440E-A95C-D4D34753BC3D}"/>
                </a:ext>
              </a:extLst>
            </p:cNvPr>
            <p:cNvSpPr>
              <a:spLocks noChangeArrowheads="1"/>
            </p:cNvSpPr>
            <p:nvPr/>
          </p:nvSpPr>
          <p:spPr bwMode="gray">
            <a:xfrm rot="5400000" flipH="1">
              <a:off x="3629" y="2608"/>
              <a:ext cx="308"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64603" name="AutoShape 91">
              <a:extLst>
                <a:ext uri="{FF2B5EF4-FFF2-40B4-BE49-F238E27FC236}">
                  <a16:creationId xmlns:a16="http://schemas.microsoft.com/office/drawing/2014/main" id="{DDE7ABBE-2B4D-4FA9-9C57-A05974D9A84C}"/>
                </a:ext>
              </a:extLst>
            </p:cNvPr>
            <p:cNvSpPr>
              <a:spLocks noChangeArrowheads="1"/>
            </p:cNvSpPr>
            <p:nvPr/>
          </p:nvSpPr>
          <p:spPr bwMode="gray">
            <a:xfrm rot="10800000" flipH="1">
              <a:off x="2726" y="3440"/>
              <a:ext cx="306" cy="205"/>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sz="2800">
                <a:latin typeface="Times New Roman" pitchFamily="18" charset="0"/>
                <a:cs typeface="Arial" charset="0"/>
              </a:endParaRPr>
            </a:p>
          </p:txBody>
        </p:sp>
        <p:sp>
          <p:nvSpPr>
            <p:cNvPr id="5154" name="Oval 92">
              <a:extLst>
                <a:ext uri="{FF2B5EF4-FFF2-40B4-BE49-F238E27FC236}">
                  <a16:creationId xmlns:a16="http://schemas.microsoft.com/office/drawing/2014/main" id="{636B57F3-6520-4FDE-AA55-53BA188A65FC}"/>
                </a:ext>
              </a:extLst>
            </p:cNvPr>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5155" name="Oval 93">
              <a:extLst>
                <a:ext uri="{FF2B5EF4-FFF2-40B4-BE49-F238E27FC236}">
                  <a16:creationId xmlns:a16="http://schemas.microsoft.com/office/drawing/2014/main" id="{330B9FF6-C337-408C-9803-8DCD0E789474}"/>
                </a:ext>
              </a:extLst>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606" name="Oval 94">
              <a:extLst>
                <a:ext uri="{FF2B5EF4-FFF2-40B4-BE49-F238E27FC236}">
                  <a16:creationId xmlns:a16="http://schemas.microsoft.com/office/drawing/2014/main" id="{A7165397-711D-4B61-B154-148775A90B2C}"/>
                </a:ext>
              </a:extLst>
            </p:cNvPr>
            <p:cNvSpPr>
              <a:spLocks noChangeArrowheads="1"/>
            </p:cNvSpPr>
            <p:nvPr/>
          </p:nvSpPr>
          <p:spPr bwMode="gray">
            <a:xfrm>
              <a:off x="2621" y="1912"/>
              <a:ext cx="527" cy="1440"/>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en-US" sz="2800">
                <a:latin typeface="Times New Roman" pitchFamily="18" charset="0"/>
                <a:cs typeface="Arial" charset="0"/>
              </a:endParaRPr>
            </a:p>
          </p:txBody>
        </p:sp>
        <p:sp>
          <p:nvSpPr>
            <p:cNvPr id="5157" name="Oval 95">
              <a:extLst>
                <a:ext uri="{FF2B5EF4-FFF2-40B4-BE49-F238E27FC236}">
                  <a16:creationId xmlns:a16="http://schemas.microsoft.com/office/drawing/2014/main" id="{1B51FAEC-5626-4CE7-82CC-1F9035F4BAF3}"/>
                </a:ext>
              </a:extLst>
            </p:cNvPr>
            <p:cNvSpPr>
              <a:spLocks noChangeArrowheads="1"/>
            </p:cNvSpPr>
            <p:nvPr/>
          </p:nvSpPr>
          <p:spPr bwMode="gray">
            <a:xfrm>
              <a:off x="2621" y="1912"/>
              <a:ext cx="527" cy="144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sp>
          <p:nvSpPr>
            <p:cNvPr id="64608" name="Oval 96">
              <a:extLst>
                <a:ext uri="{FF2B5EF4-FFF2-40B4-BE49-F238E27FC236}">
                  <a16:creationId xmlns:a16="http://schemas.microsoft.com/office/drawing/2014/main" id="{EDEC788A-A205-461A-903A-F2BC1ED3B888}"/>
                </a:ext>
              </a:extLst>
            </p:cNvPr>
            <p:cNvSpPr>
              <a:spLocks noChangeArrowheads="1"/>
            </p:cNvSpPr>
            <p:nvPr/>
          </p:nvSpPr>
          <p:spPr bwMode="gray">
            <a:xfrm>
              <a:off x="2336" y="1912"/>
              <a:ext cx="1096" cy="1440"/>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en-US" sz="2800">
                <a:latin typeface="Times New Roman" pitchFamily="18" charset="0"/>
                <a:cs typeface="Arial" charset="0"/>
              </a:endParaRPr>
            </a:p>
          </p:txBody>
        </p:sp>
        <p:sp>
          <p:nvSpPr>
            <p:cNvPr id="5159" name="Oval 97">
              <a:extLst>
                <a:ext uri="{FF2B5EF4-FFF2-40B4-BE49-F238E27FC236}">
                  <a16:creationId xmlns:a16="http://schemas.microsoft.com/office/drawing/2014/main" id="{BED5F8D9-F5C5-450B-AFE5-1E93A35FEDAF}"/>
                </a:ext>
              </a:extLst>
            </p:cNvPr>
            <p:cNvSpPr>
              <a:spLocks noChangeArrowheads="1"/>
            </p:cNvSpPr>
            <p:nvPr/>
          </p:nvSpPr>
          <p:spPr bwMode="gray">
            <a:xfrm>
              <a:off x="2337" y="1912"/>
              <a:ext cx="1096" cy="144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sz="2800">
                <a:latin typeface="Times New Roman" panose="02020603050405020304" pitchFamily="18" charset="0"/>
              </a:endParaRPr>
            </a:p>
          </p:txBody>
        </p:sp>
      </p:grpSp>
      <p:pic>
        <p:nvPicPr>
          <p:cNvPr id="64610" name="Picture 98" descr="Cau hoi">
            <a:extLst>
              <a:ext uri="{FF2B5EF4-FFF2-40B4-BE49-F238E27FC236}">
                <a16:creationId xmlns:a16="http://schemas.microsoft.com/office/drawing/2014/main" id="{6F04540A-F49D-4931-8289-3EF5AA9073CD}"/>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882063" y="1"/>
            <a:ext cx="1079500" cy="98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612" name="AutoShape 100">
            <a:extLst>
              <a:ext uri="{FF2B5EF4-FFF2-40B4-BE49-F238E27FC236}">
                <a16:creationId xmlns:a16="http://schemas.microsoft.com/office/drawing/2014/main" id="{E00C666A-20DC-4E93-A24C-B1EA90401736}"/>
              </a:ext>
            </a:extLst>
          </p:cNvPr>
          <p:cNvSpPr>
            <a:spLocks noChangeArrowheads="1"/>
          </p:cNvSpPr>
          <p:nvPr/>
        </p:nvSpPr>
        <p:spPr bwMode="gray">
          <a:xfrm>
            <a:off x="1524000" y="785794"/>
            <a:ext cx="8858280" cy="1968518"/>
          </a:xfrm>
          <a:prstGeom prst="roundRect">
            <a:avLst>
              <a:gd name="adj" fmla="val 50000"/>
            </a:avLst>
          </a:prstGeom>
          <a:solidFill>
            <a:schemeClr val="accent2">
              <a:lumMod val="60000"/>
              <a:lumOff val="40000"/>
            </a:schemeClr>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4">
              <a:shade val="50000"/>
            </a:schemeClr>
          </a:lnRef>
          <a:fillRef idx="1">
            <a:schemeClr val="accent4"/>
          </a:fillRef>
          <a:effectRef idx="0">
            <a:schemeClr val="accent4"/>
          </a:effectRef>
          <a:fontRef idx="minor">
            <a:schemeClr val="lt1"/>
          </a:fontRef>
        </p:style>
        <p:txBody>
          <a:bodyPr wrap="none" anchor="ctr"/>
          <a:lstStyle/>
          <a:p>
            <a:pPr>
              <a:defRPr/>
            </a:pPr>
            <a:endParaRPr lang="en-US" sz="2800" b="1" dirty="0">
              <a:solidFill>
                <a:schemeClr val="tx1"/>
              </a:solidFill>
              <a:latin typeface="Arial" charset="0"/>
            </a:endParaRPr>
          </a:p>
        </p:txBody>
      </p:sp>
      <p:sp>
        <p:nvSpPr>
          <p:cNvPr id="91152" name="Text Box 101">
            <a:extLst>
              <a:ext uri="{FF2B5EF4-FFF2-40B4-BE49-F238E27FC236}">
                <a16:creationId xmlns:a16="http://schemas.microsoft.com/office/drawing/2014/main" id="{A71352AD-A536-4BD0-BEB0-EDC7BB862D1C}"/>
              </a:ext>
            </a:extLst>
          </p:cNvPr>
          <p:cNvSpPr txBox="1">
            <a:spLocks noChangeArrowheads="1"/>
          </p:cNvSpPr>
          <p:nvPr/>
        </p:nvSpPr>
        <p:spPr bwMode="auto">
          <a:xfrm>
            <a:off x="4024298" y="1"/>
            <a:ext cx="4845050" cy="646331"/>
          </a:xfrm>
          <a:prstGeom prst="rect">
            <a:avLst/>
          </a:prstGeom>
          <a:solidFill>
            <a:srgbClr val="00B0F0"/>
          </a:solidFill>
          <a:ln w="57150" cmpd="thickThin">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lgn="ctr">
              <a:defRPr/>
            </a:pPr>
            <a:r>
              <a:rPr lang="en-US" sz="3600" b="1" dirty="0">
                <a:latin typeface="Garamond" pitchFamily="18" charset="-93"/>
                <a:cs typeface="Arial" charset="0"/>
              </a:rPr>
              <a:t>TRẮC NGHIỆM</a:t>
            </a:r>
            <a:endParaRPr lang="vi-VN" sz="3600" b="1" dirty="0">
              <a:latin typeface="Garamond" pitchFamily="18" charset="-93"/>
              <a:cs typeface="Arial" charset="0"/>
            </a:endParaRPr>
          </a:p>
        </p:txBody>
      </p:sp>
      <p:sp>
        <p:nvSpPr>
          <p:cNvPr id="5141" name="Line 102">
            <a:extLst>
              <a:ext uri="{FF2B5EF4-FFF2-40B4-BE49-F238E27FC236}">
                <a16:creationId xmlns:a16="http://schemas.microsoft.com/office/drawing/2014/main" id="{FFF98C2B-52DD-47A1-A35F-8CBB77B813F7}"/>
              </a:ext>
            </a:extLst>
          </p:cNvPr>
          <p:cNvSpPr>
            <a:spLocks noChangeShapeType="1"/>
          </p:cNvSpPr>
          <p:nvPr/>
        </p:nvSpPr>
        <p:spPr bwMode="auto">
          <a:xfrm>
            <a:off x="10668000" y="0"/>
            <a:ext cx="0" cy="685800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2" name="Line 103">
            <a:extLst>
              <a:ext uri="{FF2B5EF4-FFF2-40B4-BE49-F238E27FC236}">
                <a16:creationId xmlns:a16="http://schemas.microsoft.com/office/drawing/2014/main" id="{1C655C90-DFE4-49BF-9711-69B53A0255C1}"/>
              </a:ext>
            </a:extLst>
          </p:cNvPr>
          <p:cNvSpPr>
            <a:spLocks noChangeShapeType="1"/>
          </p:cNvSpPr>
          <p:nvPr/>
        </p:nvSpPr>
        <p:spPr bwMode="auto">
          <a:xfrm>
            <a:off x="1524000" y="7315200"/>
            <a:ext cx="91440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3" name="Line 104">
            <a:extLst>
              <a:ext uri="{FF2B5EF4-FFF2-40B4-BE49-F238E27FC236}">
                <a16:creationId xmlns:a16="http://schemas.microsoft.com/office/drawing/2014/main" id="{3FB1574D-BCAD-48FE-BFAC-B4A15B164086}"/>
              </a:ext>
            </a:extLst>
          </p:cNvPr>
          <p:cNvSpPr>
            <a:spLocks noChangeShapeType="1"/>
          </p:cNvSpPr>
          <p:nvPr/>
        </p:nvSpPr>
        <p:spPr bwMode="auto">
          <a:xfrm>
            <a:off x="1533525" y="0"/>
            <a:ext cx="91440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4" name="Line 105">
            <a:extLst>
              <a:ext uri="{FF2B5EF4-FFF2-40B4-BE49-F238E27FC236}">
                <a16:creationId xmlns:a16="http://schemas.microsoft.com/office/drawing/2014/main" id="{511EEABD-0F32-4EA4-B728-CC062EB3F6A2}"/>
              </a:ext>
            </a:extLst>
          </p:cNvPr>
          <p:cNvSpPr>
            <a:spLocks noChangeShapeType="1"/>
          </p:cNvSpPr>
          <p:nvPr/>
        </p:nvSpPr>
        <p:spPr bwMode="auto">
          <a:xfrm>
            <a:off x="1533525" y="-20638"/>
            <a:ext cx="0" cy="6858001"/>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623" name="Rectangle 111">
            <a:extLst>
              <a:ext uri="{FF2B5EF4-FFF2-40B4-BE49-F238E27FC236}">
                <a16:creationId xmlns:a16="http://schemas.microsoft.com/office/drawing/2014/main" id="{5B79A025-35F7-4FE2-8D79-2C8E695C2444}"/>
              </a:ext>
            </a:extLst>
          </p:cNvPr>
          <p:cNvSpPr>
            <a:spLocks noChangeArrowheads="1"/>
          </p:cNvSpPr>
          <p:nvPr/>
        </p:nvSpPr>
        <p:spPr bwMode="auto">
          <a:xfrm>
            <a:off x="5953126" y="5000626"/>
            <a:ext cx="6639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altLang="en-US" sz="2800" b="1" dirty="0">
                <a:solidFill>
                  <a:srgbClr val="000066"/>
                </a:solidFill>
                <a:latin typeface="Times New Roman" panose="02020603050405020304" pitchFamily="18" charset="0"/>
              </a:rPr>
              <a:t>60</a:t>
            </a:r>
            <a:r>
              <a:rPr lang="en-US" altLang="en-US" sz="2800" b="1" baseline="30000" dirty="0">
                <a:solidFill>
                  <a:srgbClr val="000066"/>
                </a:solidFill>
                <a:latin typeface="Times New Roman" panose="02020603050405020304" pitchFamily="18" charset="0"/>
              </a:rPr>
              <a:t>0</a:t>
            </a:r>
            <a:endParaRPr lang="en-US" altLang="en-US" sz="2800" b="1" dirty="0">
              <a:solidFill>
                <a:srgbClr val="000066"/>
              </a:solidFill>
              <a:latin typeface="Times New Roman" panose="02020603050405020304" pitchFamily="18" charset="0"/>
            </a:endParaRPr>
          </a:p>
        </p:txBody>
      </p:sp>
      <p:sp>
        <p:nvSpPr>
          <p:cNvPr id="72810" name="Oval 106">
            <a:hlinkClick r:id="rId5" action="ppaction://hlinksldjump"/>
            <a:extLst>
              <a:ext uri="{FF2B5EF4-FFF2-40B4-BE49-F238E27FC236}">
                <a16:creationId xmlns:a16="http://schemas.microsoft.com/office/drawing/2014/main" id="{740546E6-32BC-4627-A643-94E448E093F9}"/>
              </a:ext>
            </a:extLst>
          </p:cNvPr>
          <p:cNvSpPr>
            <a:spLocks noChangeArrowheads="1"/>
          </p:cNvSpPr>
          <p:nvPr/>
        </p:nvSpPr>
        <p:spPr bwMode="auto">
          <a:xfrm>
            <a:off x="9053313" y="3901940"/>
            <a:ext cx="1447800" cy="762000"/>
          </a:xfrm>
          <a:prstGeom prst="ellipse">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dirty="0" err="1">
                <a:solidFill>
                  <a:srgbClr val="002060"/>
                </a:solidFill>
                <a:latin typeface="Times New Roman" panose="02020603050405020304" pitchFamily="18" charset="0"/>
              </a:rPr>
              <a:t>Đúng</a:t>
            </a:r>
            <a:endParaRPr lang="en-US" altLang="en-US" sz="3200" b="1" dirty="0">
              <a:solidFill>
                <a:srgbClr val="002060"/>
              </a:solidFill>
              <a:latin typeface="Times New Roman" panose="02020603050405020304" pitchFamily="18" charset="0"/>
            </a:endParaRPr>
          </a:p>
        </p:txBody>
      </p:sp>
      <p:sp>
        <p:nvSpPr>
          <p:cNvPr id="72811" name="Oval 107">
            <a:hlinkClick r:id="rId6" action="ppaction://hlinksldjump"/>
            <a:extLst>
              <a:ext uri="{FF2B5EF4-FFF2-40B4-BE49-F238E27FC236}">
                <a16:creationId xmlns:a16="http://schemas.microsoft.com/office/drawing/2014/main" id="{12E56224-6C91-4390-9D95-F6FC09E4CB40}"/>
              </a:ext>
            </a:extLst>
          </p:cNvPr>
          <p:cNvSpPr>
            <a:spLocks noChangeArrowheads="1"/>
          </p:cNvSpPr>
          <p:nvPr/>
        </p:nvSpPr>
        <p:spPr bwMode="auto">
          <a:xfrm>
            <a:off x="8991600" y="2990022"/>
            <a:ext cx="1447800" cy="762000"/>
          </a:xfrm>
          <a:prstGeom prst="ellipse">
            <a:avLst/>
          </a:prstGeom>
          <a:solidFill>
            <a:srgbClr val="FF9FF1"/>
          </a:solidFill>
          <a:ln w="9525">
            <a:solidFill>
              <a:schemeClr val="tx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a:latin typeface="Times New Roman" panose="02020603050405020304" pitchFamily="18" charset="0"/>
              </a:rPr>
              <a:t>Sai</a:t>
            </a:r>
          </a:p>
        </p:txBody>
      </p:sp>
      <p:sp>
        <p:nvSpPr>
          <p:cNvPr id="72812" name="Oval 108">
            <a:hlinkClick r:id="rId6" action="ppaction://hlinksldjump"/>
            <a:extLst>
              <a:ext uri="{FF2B5EF4-FFF2-40B4-BE49-F238E27FC236}">
                <a16:creationId xmlns:a16="http://schemas.microsoft.com/office/drawing/2014/main" id="{3260F4D4-3846-4ADE-B1C1-8E2F70216BF9}"/>
              </a:ext>
            </a:extLst>
          </p:cNvPr>
          <p:cNvSpPr>
            <a:spLocks noChangeArrowheads="1"/>
          </p:cNvSpPr>
          <p:nvPr/>
        </p:nvSpPr>
        <p:spPr bwMode="auto">
          <a:xfrm>
            <a:off x="8991600" y="4876800"/>
            <a:ext cx="1447800" cy="762000"/>
          </a:xfrm>
          <a:prstGeom prst="ellipse">
            <a:avLst/>
          </a:prstGeom>
          <a:solidFill>
            <a:srgbClr val="FF9FF1"/>
          </a:solidFill>
          <a:ln w="9525">
            <a:solidFill>
              <a:schemeClr val="tx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a:latin typeface="Times New Roman" panose="02020603050405020304" pitchFamily="18" charset="0"/>
              </a:rPr>
              <a:t>Sai</a:t>
            </a:r>
          </a:p>
        </p:txBody>
      </p:sp>
      <p:sp>
        <p:nvSpPr>
          <p:cNvPr id="72813" name="Oval 109">
            <a:hlinkClick r:id="rId6" action="ppaction://hlinksldjump"/>
            <a:extLst>
              <a:ext uri="{FF2B5EF4-FFF2-40B4-BE49-F238E27FC236}">
                <a16:creationId xmlns:a16="http://schemas.microsoft.com/office/drawing/2014/main" id="{45D9AFD3-0AC4-4CDD-83C7-C2909515AEC8}"/>
              </a:ext>
            </a:extLst>
          </p:cNvPr>
          <p:cNvSpPr>
            <a:spLocks noChangeArrowheads="1"/>
          </p:cNvSpPr>
          <p:nvPr/>
        </p:nvSpPr>
        <p:spPr bwMode="auto">
          <a:xfrm>
            <a:off x="8991600" y="5791200"/>
            <a:ext cx="1447800" cy="762000"/>
          </a:xfrm>
          <a:prstGeom prst="ellipse">
            <a:avLst/>
          </a:prstGeom>
          <a:solidFill>
            <a:srgbClr val="FF9FF1"/>
          </a:solidFill>
          <a:ln w="9525">
            <a:solidFill>
              <a:schemeClr val="tx1"/>
            </a:solidFill>
            <a:round/>
            <a:headEnd/>
            <a:tailEnd/>
          </a:ln>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3200" b="1">
                <a:latin typeface="Times New Roman" panose="02020603050405020304" pitchFamily="18" charset="0"/>
              </a:rPr>
              <a:t>Sai</a:t>
            </a:r>
          </a:p>
        </p:txBody>
      </p:sp>
      <p:sp>
        <p:nvSpPr>
          <p:cNvPr id="106" name="Nút Hành động: Đến Trang chủ 105">
            <a:hlinkClick r:id="rId7" action="ppaction://hlinksldjump" highlightClick="1"/>
            <a:extLst>
              <a:ext uri="{FF2B5EF4-FFF2-40B4-BE49-F238E27FC236}">
                <a16:creationId xmlns:a16="http://schemas.microsoft.com/office/drawing/2014/main" id="{CDE90F56-4871-4625-8991-D161FE04ADAD}"/>
              </a:ext>
            </a:extLst>
          </p:cNvPr>
          <p:cNvSpPr/>
          <p:nvPr/>
        </p:nvSpPr>
        <p:spPr>
          <a:xfrm>
            <a:off x="11045371" y="6228803"/>
            <a:ext cx="595084" cy="629197"/>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Text Box 20">
            <a:extLst>
              <a:ext uri="{FF2B5EF4-FFF2-40B4-BE49-F238E27FC236}">
                <a16:creationId xmlns:a16="http://schemas.microsoft.com/office/drawing/2014/main" id="{7E608664-82BC-4E0E-B332-16E05BE2635B}"/>
              </a:ext>
            </a:extLst>
          </p:cNvPr>
          <p:cNvSpPr txBox="1">
            <a:spLocks noChangeArrowheads="1"/>
          </p:cNvSpPr>
          <p:nvPr/>
        </p:nvSpPr>
        <p:spPr bwMode="auto">
          <a:xfrm>
            <a:off x="2321808" y="1201341"/>
            <a:ext cx="622114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spcBef>
                <a:spcPct val="50000"/>
              </a:spcBef>
            </a:pPr>
            <a:r>
              <a:rPr lang="en-US" altLang="en-US" sz="2800" dirty="0">
                <a:latin typeface="Times New Roman" panose="02020603050405020304" pitchFamily="18" charset="0"/>
                <a:cs typeface="Times New Roman" panose="02020603050405020304" pitchFamily="18" charset="0"/>
              </a:rPr>
              <a:t>Cho </a:t>
            </a:r>
            <a:r>
              <a:rPr lang="en-US" altLang="en-US" sz="2800" dirty="0" err="1">
                <a:latin typeface="Times New Roman" panose="02020603050405020304" pitchFamily="18" charset="0"/>
                <a:cs typeface="Times New Roman" panose="02020603050405020304" pitchFamily="18" charset="0"/>
              </a:rPr>
              <a:t>hình</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vẽ</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biết</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sđ</a:t>
            </a:r>
            <a:r>
              <a:rPr lang="en-US" altLang="en-US" sz="2800" dirty="0">
                <a:latin typeface="Times New Roman" panose="02020603050405020304" pitchFamily="18" charset="0"/>
                <a:cs typeface="Times New Roman" panose="02020603050405020304" pitchFamily="18" charset="0"/>
              </a:rPr>
              <a:t>                      </a:t>
            </a:r>
          </a:p>
          <a:p>
            <a:pPr>
              <a:spcBef>
                <a:spcPct val="50000"/>
              </a:spcBef>
            </a:pPr>
            <a:r>
              <a:rPr lang="en-US" altLang="en-US" sz="2800" dirty="0" err="1">
                <a:latin typeface="Times New Roman" panose="02020603050405020304" pitchFamily="18" charset="0"/>
                <a:cs typeface="Times New Roman" panose="02020603050405020304" pitchFamily="18" charset="0"/>
              </a:rPr>
              <a:t>Số</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đo</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góc</a:t>
            </a:r>
            <a:r>
              <a:rPr lang="en-US" altLang="en-US" sz="2800" dirty="0">
                <a:latin typeface="Times New Roman" panose="02020603050405020304" pitchFamily="18" charset="0"/>
                <a:cs typeface="Times New Roman" panose="02020603050405020304" pitchFamily="18" charset="0"/>
              </a:rPr>
              <a:t> BAD </a:t>
            </a:r>
            <a:r>
              <a:rPr lang="en-US" altLang="en-US" sz="2800" dirty="0" err="1">
                <a:latin typeface="Times New Roman" panose="02020603050405020304" pitchFamily="18" charset="0"/>
                <a:cs typeface="Times New Roman" panose="02020603050405020304" pitchFamily="18" charset="0"/>
              </a:rPr>
              <a:t>là</a:t>
            </a:r>
            <a:r>
              <a:rPr lang="en-US" altLang="en-US" sz="2800" dirty="0">
                <a:latin typeface="Times New Roman" panose="02020603050405020304" pitchFamily="18" charset="0"/>
                <a:cs typeface="Times New Roman" panose="02020603050405020304" pitchFamily="18" charset="0"/>
              </a:rPr>
              <a:t>:</a:t>
            </a:r>
          </a:p>
        </p:txBody>
      </p:sp>
      <p:graphicFrame>
        <p:nvGraphicFramePr>
          <p:cNvPr id="108" name="Object 110">
            <a:extLst>
              <a:ext uri="{FF2B5EF4-FFF2-40B4-BE49-F238E27FC236}">
                <a16:creationId xmlns:a16="http://schemas.microsoft.com/office/drawing/2014/main" id="{61C3D3A3-31D2-4433-B688-A9FBE59BEA91}"/>
              </a:ext>
            </a:extLst>
          </p:cNvPr>
          <p:cNvGraphicFramePr>
            <a:graphicFrameLocks noChangeAspect="1"/>
          </p:cNvGraphicFramePr>
          <p:nvPr>
            <p:extLst>
              <p:ext uri="{D42A27DB-BD31-4B8C-83A1-F6EECF244321}">
                <p14:modId xmlns:p14="http://schemas.microsoft.com/office/powerpoint/2010/main" val="3845472160"/>
              </p:ext>
            </p:extLst>
          </p:nvPr>
        </p:nvGraphicFramePr>
        <p:xfrm>
          <a:off x="5195395" y="1098151"/>
          <a:ext cx="2052981" cy="565749"/>
        </p:xfrm>
        <a:graphic>
          <a:graphicData uri="http://schemas.openxmlformats.org/presentationml/2006/ole">
            <mc:AlternateContent xmlns:mc="http://schemas.openxmlformats.org/markup-compatibility/2006">
              <mc:Choice xmlns:v="urn:schemas-microsoft-com:vml" Requires="v">
                <p:oleObj name="Equation" r:id="rId8" imgW="838080" imgH="253800" progId="Equation.DSMT4">
                  <p:embed/>
                </p:oleObj>
              </mc:Choice>
              <mc:Fallback>
                <p:oleObj name="Equation" r:id="rId8" imgW="838080" imgH="253800" progId="Equation.DSMT4">
                  <p:embed/>
                  <p:pic>
                    <p:nvPicPr>
                      <p:cNvPr id="4098" name="Object 110">
                        <a:extLst>
                          <a:ext uri="{FF2B5EF4-FFF2-40B4-BE49-F238E27FC236}">
                            <a16:creationId xmlns:a16="http://schemas.microsoft.com/office/drawing/2014/main" id="{8EC00F13-D16C-4273-A146-21DC912113C9}"/>
                          </a:ext>
                        </a:extLst>
                      </p:cNvPr>
                      <p:cNvPicPr>
                        <a:picLocks noChangeAspect="1" noChangeArrowheads="1"/>
                      </p:cNvPicPr>
                      <p:nvPr/>
                    </p:nvPicPr>
                    <p:blipFill>
                      <a:blip r:embed="rId9"/>
                      <a:srcRect/>
                      <a:stretch>
                        <a:fillRect/>
                      </a:stretch>
                    </p:blipFill>
                    <p:spPr bwMode="auto">
                      <a:xfrm>
                        <a:off x="5195395" y="1098151"/>
                        <a:ext cx="2052981" cy="565749"/>
                      </a:xfrm>
                      <a:prstGeom prst="rect">
                        <a:avLst/>
                      </a:prstGeom>
                      <a:noFill/>
                      <a:ln>
                        <a:noFill/>
                      </a:ln>
                      <a:effectLst/>
                    </p:spPr>
                  </p:pic>
                </p:oleObj>
              </mc:Fallback>
            </mc:AlternateContent>
          </a:graphicData>
        </a:graphic>
      </p:graphicFrame>
      <p:pic>
        <p:nvPicPr>
          <p:cNvPr id="109" name="Picture 21">
            <a:extLst>
              <a:ext uri="{FF2B5EF4-FFF2-40B4-BE49-F238E27FC236}">
                <a16:creationId xmlns:a16="http://schemas.microsoft.com/office/drawing/2014/main" id="{069E1723-2EB2-48C1-933A-6E36FC4B9D4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79522" y="996192"/>
            <a:ext cx="2428875"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 name="Picture 19" descr="Comemorativo_006">
            <a:extLst>
              <a:ext uri="{FF2B5EF4-FFF2-40B4-BE49-F238E27FC236}">
                <a16:creationId xmlns:a16="http://schemas.microsoft.com/office/drawing/2014/main" id="{33E82825-764A-4504-8E91-157A5EBC7506}"/>
              </a:ext>
            </a:extLst>
          </p:cNvPr>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246744" y="85147"/>
            <a:ext cx="8382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 name="Picture 19" descr="Comemorativo_006">
            <a:extLst>
              <a:ext uri="{FF2B5EF4-FFF2-40B4-BE49-F238E27FC236}">
                <a16:creationId xmlns:a16="http://schemas.microsoft.com/office/drawing/2014/main" id="{ACF7F12F-A679-41D5-89DE-5FF732E8750E}"/>
              </a:ext>
            </a:extLst>
          </p:cNvPr>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11342913" y="57150"/>
            <a:ext cx="8382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01137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64610"/>
                                        </p:tgtEl>
                                        <p:attrNameLst>
                                          <p:attrName>style.visibility</p:attrName>
                                        </p:attrNameLst>
                                      </p:cBhvr>
                                      <p:to>
                                        <p:strVal val="visible"/>
                                      </p:to>
                                    </p:set>
                                    <p:animEffect transition="in" filter="wipe(up)">
                                      <p:cBhvr>
                                        <p:cTn id="7" dur="500"/>
                                        <p:tgtEl>
                                          <p:spTgt spid="64610"/>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nodeType="afterGroup">
                            <p:stCondLst>
                              <p:cond delay="1000"/>
                            </p:stCondLst>
                            <p:childTnLst>
                              <p:par>
                                <p:cTn id="13" presetID="49" presetClass="entr" presetSubtype="0" decel="10000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style.rotation</p:attrName>
                                        </p:attrNameLst>
                                      </p:cBhvr>
                                      <p:tavLst>
                                        <p:tav tm="0">
                                          <p:val>
                                            <p:fltVal val="360"/>
                                          </p:val>
                                        </p:tav>
                                        <p:tav tm="100000">
                                          <p:val>
                                            <p:fltVal val="0"/>
                                          </p:val>
                                        </p:tav>
                                      </p:tavLst>
                                    </p:anim>
                                    <p:animEffect transition="in" filter="fade">
                                      <p:cBhvr>
                                        <p:cTn id="18" dur="500"/>
                                        <p:tgtEl>
                                          <p:spTgt spid="10"/>
                                        </p:tgtEl>
                                      </p:cBhvr>
                                    </p:animEffect>
                                  </p:childTnLst>
                                </p:cTn>
                              </p:par>
                            </p:childTnLst>
                          </p:cTn>
                        </p:par>
                        <p:par>
                          <p:cTn id="19" fill="hold" nodeType="afterGroup">
                            <p:stCondLst>
                              <p:cond delay="1500"/>
                            </p:stCondLst>
                            <p:childTnLst>
                              <p:par>
                                <p:cTn id="20" presetID="17"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ppt_w/2"/>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par>
                          <p:cTn id="33" fill="hold" nodeType="afterGroup">
                            <p:stCondLst>
                              <p:cond delay="2500"/>
                            </p:stCondLst>
                            <p:childTnLst>
                              <p:par>
                                <p:cTn id="34" presetID="17" presetClass="entr" presetSubtype="8"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ppt_x</p:attrName>
                                        </p:attrNameLst>
                                      </p:cBhvr>
                                      <p:tavLst>
                                        <p:tav tm="0">
                                          <p:val>
                                            <p:strVal val="#ppt_x-#ppt_w/2"/>
                                          </p:val>
                                        </p:tav>
                                        <p:tav tm="100000">
                                          <p:val>
                                            <p:strVal val="#ppt_x"/>
                                          </p:val>
                                        </p:tav>
                                      </p:tavLst>
                                    </p:anim>
                                    <p:anim calcmode="lin" valueType="num">
                                      <p:cBhvr>
                                        <p:cTn id="37" dur="500" fill="hold"/>
                                        <p:tgtEl>
                                          <p:spTgt spid="2"/>
                                        </p:tgtEl>
                                        <p:attrNameLst>
                                          <p:attrName>ppt_y</p:attrName>
                                        </p:attrNameLst>
                                      </p:cBhvr>
                                      <p:tavLst>
                                        <p:tav tm="0">
                                          <p:val>
                                            <p:strVal val="#ppt_y"/>
                                          </p:val>
                                        </p:tav>
                                        <p:tav tm="100000">
                                          <p:val>
                                            <p:strVal val="#ppt_y"/>
                                          </p:val>
                                        </p:tav>
                                      </p:tavLst>
                                    </p:anim>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strVal val="#ppt_h"/>
                                          </p:val>
                                        </p:tav>
                                        <p:tav tm="100000">
                                          <p:val>
                                            <p:strVal val="#ppt_h"/>
                                          </p:val>
                                        </p:tav>
                                      </p:tavLst>
                                    </p:anim>
                                  </p:childTnLst>
                                </p:cTn>
                              </p:par>
                            </p:childTnLst>
                          </p:cTn>
                        </p:par>
                        <p:par>
                          <p:cTn id="40" fill="hold" nodeType="afterGroup">
                            <p:stCondLst>
                              <p:cond delay="3000"/>
                            </p:stCondLst>
                            <p:childTnLst>
                              <p:par>
                                <p:cTn id="41" presetID="49" presetClass="entr" presetSubtype="0" decel="10000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 calcmode="lin" valueType="num">
                                      <p:cBhvr>
                                        <p:cTn id="45" dur="500" fill="hold"/>
                                        <p:tgtEl>
                                          <p:spTgt spid="12"/>
                                        </p:tgtEl>
                                        <p:attrNameLst>
                                          <p:attrName>style.rotation</p:attrName>
                                        </p:attrNameLst>
                                      </p:cBhvr>
                                      <p:tavLst>
                                        <p:tav tm="0">
                                          <p:val>
                                            <p:fltVal val="360"/>
                                          </p:val>
                                        </p:tav>
                                        <p:tav tm="100000">
                                          <p:val>
                                            <p:fltVal val="0"/>
                                          </p:val>
                                        </p:tav>
                                      </p:tavLst>
                                    </p:anim>
                                    <p:animEffect transition="in" filter="fade">
                                      <p:cBhvr>
                                        <p:cTn id="46" dur="500"/>
                                        <p:tgtEl>
                                          <p:spTgt spid="12"/>
                                        </p:tgtEl>
                                      </p:cBhvr>
                                    </p:animEffect>
                                  </p:childTnLst>
                                </p:cTn>
                              </p:par>
                            </p:childTnLst>
                          </p:cTn>
                        </p:par>
                        <p:par>
                          <p:cTn id="47" fill="hold" nodeType="afterGroup">
                            <p:stCondLst>
                              <p:cond delay="3500"/>
                            </p:stCondLst>
                            <p:childTnLst>
                              <p:par>
                                <p:cTn id="48" presetID="17" presetClass="entr" presetSubtype="8"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p:cTn id="50" dur="500" fill="hold"/>
                                        <p:tgtEl>
                                          <p:spTgt spid="3"/>
                                        </p:tgtEl>
                                        <p:attrNameLst>
                                          <p:attrName>ppt_x</p:attrName>
                                        </p:attrNameLst>
                                      </p:cBhvr>
                                      <p:tavLst>
                                        <p:tav tm="0">
                                          <p:val>
                                            <p:strVal val="#ppt_x-#ppt_w/2"/>
                                          </p:val>
                                        </p:tav>
                                        <p:tav tm="100000">
                                          <p:val>
                                            <p:strVal val="#ppt_x"/>
                                          </p:val>
                                        </p:tav>
                                      </p:tavLst>
                                    </p:anim>
                                    <p:anim calcmode="lin" valueType="num">
                                      <p:cBhvr>
                                        <p:cTn id="51" dur="500" fill="hold"/>
                                        <p:tgtEl>
                                          <p:spTgt spid="3"/>
                                        </p:tgtEl>
                                        <p:attrNameLst>
                                          <p:attrName>ppt_y</p:attrName>
                                        </p:attrNameLst>
                                      </p:cBhvr>
                                      <p:tavLst>
                                        <p:tav tm="0">
                                          <p:val>
                                            <p:strVal val="#ppt_y"/>
                                          </p:val>
                                        </p:tav>
                                        <p:tav tm="100000">
                                          <p:val>
                                            <p:strVal val="#ppt_y"/>
                                          </p:val>
                                        </p:tav>
                                      </p:tavLst>
                                    </p:anim>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strVal val="#ppt_h"/>
                                          </p:val>
                                        </p:tav>
                                        <p:tav tm="100000">
                                          <p:val>
                                            <p:strVal val="#ppt_h"/>
                                          </p:val>
                                        </p:tav>
                                      </p:tavLst>
                                    </p:anim>
                                  </p:childTnLst>
                                </p:cTn>
                              </p:par>
                            </p:childTnLst>
                          </p:cTn>
                        </p:par>
                        <p:par>
                          <p:cTn id="54" fill="hold" nodeType="afterGroup">
                            <p:stCondLst>
                              <p:cond delay="4000"/>
                            </p:stCondLst>
                            <p:childTnLst>
                              <p:par>
                                <p:cTn id="55" presetID="49" presetClass="entr" presetSubtype="0" decel="100000"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 calcmode="lin" valueType="num">
                                      <p:cBhvr>
                                        <p:cTn id="59" dur="500" fill="hold"/>
                                        <p:tgtEl>
                                          <p:spTgt spid="13"/>
                                        </p:tgtEl>
                                        <p:attrNameLst>
                                          <p:attrName>style.rotation</p:attrName>
                                        </p:attrNameLst>
                                      </p:cBhvr>
                                      <p:tavLst>
                                        <p:tav tm="0">
                                          <p:val>
                                            <p:fltVal val="360"/>
                                          </p:val>
                                        </p:tav>
                                        <p:tav tm="100000">
                                          <p:val>
                                            <p:fltVal val="0"/>
                                          </p:val>
                                        </p:tav>
                                      </p:tavLst>
                                    </p:anim>
                                    <p:animEffect transition="in" filter="fade">
                                      <p:cBhvr>
                                        <p:cTn id="60" dur="500"/>
                                        <p:tgtEl>
                                          <p:spTgt spid="13"/>
                                        </p:tgtEl>
                                      </p:cBhvr>
                                    </p:animEffect>
                                  </p:childTnLst>
                                </p:cTn>
                              </p:par>
                            </p:childTnLst>
                          </p:cTn>
                        </p:par>
                        <p:par>
                          <p:cTn id="61" fill="hold" nodeType="afterGroup">
                            <p:stCondLst>
                              <p:cond delay="4500"/>
                            </p:stCondLst>
                            <p:childTnLst>
                              <p:par>
                                <p:cTn id="62" presetID="17" presetClass="entr" presetSubtype="8"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500" fill="hold"/>
                                        <p:tgtEl>
                                          <p:spTgt spid="4"/>
                                        </p:tgtEl>
                                        <p:attrNameLst>
                                          <p:attrName>ppt_x</p:attrName>
                                        </p:attrNameLst>
                                      </p:cBhvr>
                                      <p:tavLst>
                                        <p:tav tm="0">
                                          <p:val>
                                            <p:strVal val="#ppt_x-#ppt_w/2"/>
                                          </p:val>
                                        </p:tav>
                                        <p:tav tm="100000">
                                          <p:val>
                                            <p:strVal val="#ppt_x"/>
                                          </p:val>
                                        </p:tav>
                                      </p:tavLst>
                                    </p:anim>
                                    <p:anim calcmode="lin" valueType="num">
                                      <p:cBhvr>
                                        <p:cTn id="65" dur="500" fill="hold"/>
                                        <p:tgtEl>
                                          <p:spTgt spid="4"/>
                                        </p:tgtEl>
                                        <p:attrNameLst>
                                          <p:attrName>ppt_y</p:attrName>
                                        </p:attrNameLst>
                                      </p:cBhvr>
                                      <p:tavLst>
                                        <p:tav tm="0">
                                          <p:val>
                                            <p:strVal val="#ppt_y"/>
                                          </p:val>
                                        </p:tav>
                                        <p:tav tm="100000">
                                          <p:val>
                                            <p:strVal val="#ppt_y"/>
                                          </p:val>
                                        </p:tav>
                                      </p:tavLst>
                                    </p:anim>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strVal val="#ppt_h"/>
                                          </p:val>
                                        </p:tav>
                                        <p:tav tm="100000">
                                          <p:val>
                                            <p:strVal val="#ppt_h"/>
                                          </p:val>
                                        </p:tav>
                                      </p:tavLst>
                                    </p:anim>
                                  </p:childTnLst>
                                </p:cTn>
                              </p:par>
                              <p:par>
                                <p:cTn id="68" presetID="3" presetClass="entr" presetSubtype="10" fill="hold" nodeType="withEffect">
                                  <p:stCondLst>
                                    <p:cond delay="0"/>
                                  </p:stCondLst>
                                  <p:childTnLst>
                                    <p:set>
                                      <p:cBhvr>
                                        <p:cTn id="69" dur="1" fill="hold">
                                          <p:stCondLst>
                                            <p:cond delay="0"/>
                                          </p:stCondLst>
                                        </p:cTn>
                                        <p:tgtEl>
                                          <p:spTgt spid="64623">
                                            <p:txEl>
                                              <p:pRg st="0" end="0"/>
                                            </p:txEl>
                                          </p:spTgt>
                                        </p:tgtEl>
                                        <p:attrNameLst>
                                          <p:attrName>style.visibility</p:attrName>
                                        </p:attrNameLst>
                                      </p:cBhvr>
                                      <p:to>
                                        <p:strVal val="visible"/>
                                      </p:to>
                                    </p:set>
                                    <p:animEffect transition="in" filter="blinds(horizontal)">
                                      <p:cBhvr>
                                        <p:cTn id="70" dur="500"/>
                                        <p:tgtEl>
                                          <p:spTgt spid="646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1" restart="whenNotActive" fill="hold" evtFilter="cancelBubble" nodeType="interactiveSeq">
                <p:stCondLst>
                  <p:cond evt="onClick" delay="0">
                    <p:tgtEl>
                      <p:spTgt spid="10"/>
                    </p:tgtEl>
                  </p:cond>
                </p:stCondLst>
                <p:endSync evt="end" delay="0">
                  <p:rtn val="all"/>
                </p:endSync>
                <p:childTnLst>
                  <p:par>
                    <p:cTn id="72" fill="hold">
                      <p:stCondLst>
                        <p:cond delay="0"/>
                      </p:stCondLst>
                      <p:childTnLst>
                        <p:par>
                          <p:cTn id="73" fill="hold">
                            <p:stCondLst>
                              <p:cond delay="0"/>
                            </p:stCondLst>
                            <p:childTnLst>
                              <p:par>
                                <p:cTn id="74" presetID="4" presetClass="entr" presetSubtype="16" fill="hold" grpId="0" nodeType="clickEffect">
                                  <p:stCondLst>
                                    <p:cond delay="0"/>
                                  </p:stCondLst>
                                  <p:childTnLst>
                                    <p:set>
                                      <p:cBhvr>
                                        <p:cTn id="75" dur="1" fill="hold">
                                          <p:stCondLst>
                                            <p:cond delay="0"/>
                                          </p:stCondLst>
                                        </p:cTn>
                                        <p:tgtEl>
                                          <p:spTgt spid="72811"/>
                                        </p:tgtEl>
                                        <p:attrNameLst>
                                          <p:attrName>style.visibility</p:attrName>
                                        </p:attrNameLst>
                                      </p:cBhvr>
                                      <p:to>
                                        <p:strVal val="visible"/>
                                      </p:to>
                                    </p:set>
                                    <p:animEffect transition="in" filter="box(in)">
                                      <p:cBhvr>
                                        <p:cTn id="76" dur="500"/>
                                        <p:tgtEl>
                                          <p:spTgt spid="72811"/>
                                        </p:tgtEl>
                                      </p:cBhvr>
                                    </p:animEffect>
                                  </p:childTnLst>
                                </p:cTn>
                              </p:par>
                            </p:childTnLst>
                          </p:cTn>
                        </p:par>
                      </p:childTnLst>
                    </p:cTn>
                  </p:par>
                </p:childTnLst>
              </p:cTn>
              <p:nextCondLst>
                <p:cond evt="onClick" delay="0">
                  <p:tgtEl>
                    <p:spTgt spid="10"/>
                  </p:tgtEl>
                </p:cond>
              </p:nextCondLst>
            </p:seq>
            <p:seq concurrent="1" nextAc="seek">
              <p:cTn id="77" restart="whenNotActive" fill="hold" evtFilter="cancelBubble" nodeType="interactiveSeq">
                <p:stCondLst>
                  <p:cond evt="onClick" delay="0">
                    <p:tgtEl>
                      <p:spTgt spid="11"/>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1" presetClass="entr" presetSubtype="0" fill="hold" grpId="1" nodeType="clickEffect">
                                  <p:stCondLst>
                                    <p:cond delay="0"/>
                                  </p:stCondLst>
                                  <p:childTnLst>
                                    <p:set>
                                      <p:cBhvr>
                                        <p:cTn id="81" dur="1" fill="hold">
                                          <p:stCondLst>
                                            <p:cond delay="0"/>
                                          </p:stCondLst>
                                        </p:cTn>
                                        <p:tgtEl>
                                          <p:spTgt spid="72810"/>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82" restart="whenNotActive" fill="hold" evtFilter="cancelBubble" nodeType="interactiveSeq">
                <p:stCondLst>
                  <p:cond evt="onClick" delay="0">
                    <p:tgtEl>
                      <p:spTgt spid="12"/>
                    </p:tgtEl>
                  </p:cond>
                </p:stCondLst>
                <p:endSync evt="end" delay="0">
                  <p:rtn val="all"/>
                </p:endSync>
                <p:childTnLst>
                  <p:par>
                    <p:cTn id="83" fill="hold" nodeType="clickPar">
                      <p:stCondLst>
                        <p:cond delay="0"/>
                      </p:stCondLst>
                      <p:childTnLst>
                        <p:par>
                          <p:cTn id="84" fill="hold" nodeType="withGroup">
                            <p:stCondLst>
                              <p:cond delay="0"/>
                            </p:stCondLst>
                            <p:childTnLst>
                              <p:par>
                                <p:cTn id="85" presetID="4" presetClass="entr" presetSubtype="16" fill="hold" grpId="0" nodeType="clickEffect">
                                  <p:stCondLst>
                                    <p:cond delay="0"/>
                                  </p:stCondLst>
                                  <p:childTnLst>
                                    <p:set>
                                      <p:cBhvr>
                                        <p:cTn id="86" dur="1" fill="hold">
                                          <p:stCondLst>
                                            <p:cond delay="0"/>
                                          </p:stCondLst>
                                        </p:cTn>
                                        <p:tgtEl>
                                          <p:spTgt spid="72812"/>
                                        </p:tgtEl>
                                        <p:attrNameLst>
                                          <p:attrName>style.visibility</p:attrName>
                                        </p:attrNameLst>
                                      </p:cBhvr>
                                      <p:to>
                                        <p:strVal val="visible"/>
                                      </p:to>
                                    </p:set>
                                    <p:animEffect transition="in" filter="box(in)">
                                      <p:cBhvr>
                                        <p:cTn id="87" dur="500"/>
                                        <p:tgtEl>
                                          <p:spTgt spid="72812"/>
                                        </p:tgtEl>
                                      </p:cBhvr>
                                    </p:animEffect>
                                  </p:childTnLst>
                                </p:cTn>
                              </p:par>
                            </p:childTnLst>
                          </p:cTn>
                        </p:par>
                      </p:childTnLst>
                    </p:cTn>
                  </p:par>
                </p:childTnLst>
              </p:cTn>
              <p:nextCondLst>
                <p:cond evt="onClick" delay="0">
                  <p:tgtEl>
                    <p:spTgt spid="12"/>
                  </p:tgtEl>
                </p:cond>
              </p:nextCondLst>
            </p:seq>
            <p:seq concurrent="1" nextAc="seek">
              <p:cTn id="88" restart="whenNotActive" fill="hold" evtFilter="cancelBubble" nodeType="interactiveSeq">
                <p:stCondLst>
                  <p:cond evt="onClick" delay="0">
                    <p:tgtEl>
                      <p:spTgt spid="13"/>
                    </p:tgtEl>
                  </p:cond>
                </p:stCondLst>
                <p:endSync evt="end" delay="0">
                  <p:rtn val="all"/>
                </p:endSync>
                <p:childTnLst>
                  <p:par>
                    <p:cTn id="89" fill="hold" nodeType="clickPar">
                      <p:stCondLst>
                        <p:cond delay="0"/>
                      </p:stCondLst>
                      <p:childTnLst>
                        <p:par>
                          <p:cTn id="90" fill="hold" nodeType="withGroup">
                            <p:stCondLst>
                              <p:cond delay="0"/>
                            </p:stCondLst>
                            <p:childTnLst>
                              <p:par>
                                <p:cTn id="91" presetID="4" presetClass="entr" presetSubtype="16" fill="hold" grpId="0" nodeType="clickEffect">
                                  <p:stCondLst>
                                    <p:cond delay="0"/>
                                  </p:stCondLst>
                                  <p:childTnLst>
                                    <p:set>
                                      <p:cBhvr>
                                        <p:cTn id="92" dur="1" fill="hold">
                                          <p:stCondLst>
                                            <p:cond delay="0"/>
                                          </p:stCondLst>
                                        </p:cTn>
                                        <p:tgtEl>
                                          <p:spTgt spid="72813"/>
                                        </p:tgtEl>
                                        <p:attrNameLst>
                                          <p:attrName>style.visibility</p:attrName>
                                        </p:attrNameLst>
                                      </p:cBhvr>
                                      <p:to>
                                        <p:strVal val="visible"/>
                                      </p:to>
                                    </p:set>
                                    <p:animEffect transition="in" filter="box(in)">
                                      <p:cBhvr>
                                        <p:cTn id="93" dur="500"/>
                                        <p:tgtEl>
                                          <p:spTgt spid="72813"/>
                                        </p:tgtEl>
                                      </p:cBhvr>
                                    </p:animEffect>
                                  </p:childTnLst>
                                </p:cTn>
                              </p:par>
                            </p:childTnLst>
                          </p:cTn>
                        </p:par>
                      </p:childTnLst>
                    </p:cTn>
                  </p:par>
                </p:childTnLst>
              </p:cTn>
              <p:nextCondLst>
                <p:cond evt="onClick" delay="0">
                  <p:tgtEl>
                    <p:spTgt spid="13"/>
                  </p:tgtEl>
                </p:cond>
              </p:nextCondLst>
            </p:seq>
          </p:childTnLst>
        </p:cTn>
      </p:par>
    </p:tnLst>
    <p:bldLst>
      <p:bldP spid="72810" grpId="1" animBg="1"/>
      <p:bldP spid="72811" grpId="0" animBg="1"/>
      <p:bldP spid="72812" grpId="0" animBg="1"/>
      <p:bldP spid="72813"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Text Box 2">
            <a:extLst>
              <a:ext uri="{FF2B5EF4-FFF2-40B4-BE49-F238E27FC236}">
                <a16:creationId xmlns:a16="http://schemas.microsoft.com/office/drawing/2014/main" id="{E9FB0E30-A255-4518-B1C0-9876C681538D}"/>
              </a:ext>
            </a:extLst>
          </p:cNvPr>
          <p:cNvSpPr txBox="1">
            <a:spLocks noChangeArrowheads="1"/>
          </p:cNvSpPr>
          <p:nvPr/>
        </p:nvSpPr>
        <p:spPr bwMode="auto">
          <a:xfrm>
            <a:off x="1828800" y="0"/>
            <a:ext cx="85344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just" eaLnBrk="1" hangingPunct="1">
              <a:spcBef>
                <a:spcPct val="50000"/>
              </a:spcBef>
            </a:pPr>
            <a:r>
              <a:rPr lang="en-US" altLang="en-US" sz="4400" b="1">
                <a:solidFill>
                  <a:srgbClr val="FF3300"/>
                </a:solidFill>
                <a:latin typeface="Times New Roman" panose="02020603050405020304" pitchFamily="18" charset="0"/>
              </a:rPr>
              <a:t>Phần thưởng là một số hình ảnh để “giải trí”</a:t>
            </a:r>
          </a:p>
        </p:txBody>
      </p:sp>
      <p:sp>
        <p:nvSpPr>
          <p:cNvPr id="21507" name="AutoShape 3">
            <a:hlinkClick r:id="rId4" action="ppaction://hlinksldjump" highlightClick="1"/>
            <a:extLst>
              <a:ext uri="{FF2B5EF4-FFF2-40B4-BE49-F238E27FC236}">
                <a16:creationId xmlns:a16="http://schemas.microsoft.com/office/drawing/2014/main" id="{BDA9CAD4-AF84-44EC-8E9C-429F5E0A67B3}"/>
              </a:ext>
            </a:extLst>
          </p:cNvPr>
          <p:cNvSpPr>
            <a:spLocks noChangeArrowheads="1"/>
          </p:cNvSpPr>
          <p:nvPr/>
        </p:nvSpPr>
        <p:spPr bwMode="auto">
          <a:xfrm>
            <a:off x="10820400" y="6172200"/>
            <a:ext cx="1371600" cy="685800"/>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a:p>
        </p:txBody>
      </p:sp>
      <p:pic>
        <p:nvPicPr>
          <p:cNvPr id="21508" name="Picture 4" descr="party_animals_e0">
            <a:extLst>
              <a:ext uri="{FF2B5EF4-FFF2-40B4-BE49-F238E27FC236}">
                <a16:creationId xmlns:a16="http://schemas.microsoft.com/office/drawing/2014/main" id="{B1217CEB-E5F8-45E7-AD03-B45FDEA417DA}"/>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1676400"/>
            <a:ext cx="8229600" cy="465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heel/>
    <p:sndAc>
      <p:stSnd loop="1">
        <p:snd r:embed="rId3" name="drumroll.wav"/>
      </p:stSnd>
    </p:sndAc>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Text Box 2">
            <a:extLst>
              <a:ext uri="{FF2B5EF4-FFF2-40B4-BE49-F238E27FC236}">
                <a16:creationId xmlns:a16="http://schemas.microsoft.com/office/drawing/2014/main" id="{6446E6F8-646E-456E-A745-881DB6E70157}"/>
              </a:ext>
            </a:extLst>
          </p:cNvPr>
          <p:cNvSpPr txBox="1">
            <a:spLocks noChangeArrowheads="1"/>
          </p:cNvSpPr>
          <p:nvPr/>
        </p:nvSpPr>
        <p:spPr bwMode="auto">
          <a:xfrm>
            <a:off x="1524000" y="2346325"/>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5400" b="1">
                <a:solidFill>
                  <a:srgbClr val="3333CC"/>
                </a:solidFill>
                <a:latin typeface="Times New Roman" panose="02020603050405020304" pitchFamily="18" charset="0"/>
              </a:rPr>
              <a:t>Phần thưởng là một điểm 10</a:t>
            </a:r>
          </a:p>
        </p:txBody>
      </p:sp>
      <p:sp>
        <p:nvSpPr>
          <p:cNvPr id="59395" name="AutoShape 3">
            <a:extLst>
              <a:ext uri="{FF2B5EF4-FFF2-40B4-BE49-F238E27FC236}">
                <a16:creationId xmlns:a16="http://schemas.microsoft.com/office/drawing/2014/main" id="{85BA8058-AA5D-4381-86BB-DFA5358DADD6}"/>
              </a:ext>
            </a:extLst>
          </p:cNvPr>
          <p:cNvSpPr>
            <a:spLocks noChangeArrowheads="1"/>
          </p:cNvSpPr>
          <p:nvPr/>
        </p:nvSpPr>
        <p:spPr bwMode="auto">
          <a:xfrm>
            <a:off x="1524000" y="0"/>
            <a:ext cx="2057400" cy="2514600"/>
          </a:xfrm>
          <a:prstGeom prst="irregularSeal2">
            <a:avLst/>
          </a:prstGeom>
          <a:gradFill rotWithShape="1">
            <a:gsLst>
              <a:gs pos="0">
                <a:srgbClr val="0000FF"/>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59396" name="AutoShape 4">
            <a:extLst>
              <a:ext uri="{FF2B5EF4-FFF2-40B4-BE49-F238E27FC236}">
                <a16:creationId xmlns:a16="http://schemas.microsoft.com/office/drawing/2014/main" id="{06913036-0382-4D52-8E5A-0CFF2B0D8C64}"/>
              </a:ext>
            </a:extLst>
          </p:cNvPr>
          <p:cNvSpPr>
            <a:spLocks noChangeArrowheads="1"/>
          </p:cNvSpPr>
          <p:nvPr/>
        </p:nvSpPr>
        <p:spPr bwMode="auto">
          <a:xfrm>
            <a:off x="9372600" y="304800"/>
            <a:ext cx="1295400" cy="2133600"/>
          </a:xfrm>
          <a:prstGeom prst="irregularSeal2">
            <a:avLst/>
          </a:prstGeom>
          <a:gradFill rotWithShape="1">
            <a:gsLst>
              <a:gs pos="0">
                <a:schemeClr val="hlink"/>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59397" name="AutoShape 5">
            <a:extLst>
              <a:ext uri="{FF2B5EF4-FFF2-40B4-BE49-F238E27FC236}">
                <a16:creationId xmlns:a16="http://schemas.microsoft.com/office/drawing/2014/main" id="{57A0A580-DBF2-49E7-BCB4-D211D95E4ED7}"/>
              </a:ext>
            </a:extLst>
          </p:cNvPr>
          <p:cNvSpPr>
            <a:spLocks noChangeArrowheads="1"/>
          </p:cNvSpPr>
          <p:nvPr/>
        </p:nvSpPr>
        <p:spPr bwMode="auto">
          <a:xfrm>
            <a:off x="4495800" y="1143000"/>
            <a:ext cx="2514600" cy="1295400"/>
          </a:xfrm>
          <a:prstGeom prst="irregularSeal1">
            <a:avLst/>
          </a:prstGeom>
          <a:gradFill rotWithShape="1">
            <a:gsLst>
              <a:gs pos="0">
                <a:srgbClr val="CC00CC"/>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59398" name="AutoShape 6">
            <a:extLst>
              <a:ext uri="{FF2B5EF4-FFF2-40B4-BE49-F238E27FC236}">
                <a16:creationId xmlns:a16="http://schemas.microsoft.com/office/drawing/2014/main" id="{39536A18-C1C8-49D8-AF9A-3B9D47A99190}"/>
              </a:ext>
            </a:extLst>
          </p:cNvPr>
          <p:cNvSpPr>
            <a:spLocks noChangeArrowheads="1"/>
          </p:cNvSpPr>
          <p:nvPr/>
        </p:nvSpPr>
        <p:spPr bwMode="auto">
          <a:xfrm>
            <a:off x="1828800" y="3657600"/>
            <a:ext cx="2667000" cy="2743200"/>
          </a:xfrm>
          <a:prstGeom prst="irregularSeal2">
            <a:avLst/>
          </a:prstGeom>
          <a:gradFill rotWithShape="1">
            <a:gsLst>
              <a:gs pos="0">
                <a:schemeClr val="accent1"/>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59399" name="AutoShape 7">
            <a:extLst>
              <a:ext uri="{FF2B5EF4-FFF2-40B4-BE49-F238E27FC236}">
                <a16:creationId xmlns:a16="http://schemas.microsoft.com/office/drawing/2014/main" id="{7510613D-4AE4-4593-BCCB-58856AA30C62}"/>
              </a:ext>
            </a:extLst>
          </p:cNvPr>
          <p:cNvSpPr>
            <a:spLocks noChangeArrowheads="1"/>
          </p:cNvSpPr>
          <p:nvPr/>
        </p:nvSpPr>
        <p:spPr bwMode="auto">
          <a:xfrm>
            <a:off x="5334000" y="4953000"/>
            <a:ext cx="1676400" cy="1905000"/>
          </a:xfrm>
          <a:prstGeom prst="irregularSeal1">
            <a:avLst/>
          </a:prstGeom>
          <a:gradFill rotWithShape="1">
            <a:gsLst>
              <a:gs pos="0">
                <a:srgbClr val="00FF00"/>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59400" name="AutoShape 8">
            <a:extLst>
              <a:ext uri="{FF2B5EF4-FFF2-40B4-BE49-F238E27FC236}">
                <a16:creationId xmlns:a16="http://schemas.microsoft.com/office/drawing/2014/main" id="{06D2362D-F2BD-485A-BEEB-DD4CC3F64981}"/>
              </a:ext>
            </a:extLst>
          </p:cNvPr>
          <p:cNvSpPr>
            <a:spLocks noChangeArrowheads="1"/>
          </p:cNvSpPr>
          <p:nvPr/>
        </p:nvSpPr>
        <p:spPr bwMode="auto">
          <a:xfrm>
            <a:off x="8001000" y="4191000"/>
            <a:ext cx="2286000" cy="2209800"/>
          </a:xfrm>
          <a:prstGeom prst="irregularSeal2">
            <a:avLst/>
          </a:prstGeom>
          <a:gradFill rotWithShape="1">
            <a:gsLst>
              <a:gs pos="0">
                <a:srgbClr val="FFCC00"/>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59401" name="AutoShape 9">
            <a:extLst>
              <a:ext uri="{FF2B5EF4-FFF2-40B4-BE49-F238E27FC236}">
                <a16:creationId xmlns:a16="http://schemas.microsoft.com/office/drawing/2014/main" id="{50776527-E156-401A-AD74-2E6D556552EC}"/>
              </a:ext>
            </a:extLst>
          </p:cNvPr>
          <p:cNvSpPr>
            <a:spLocks noChangeArrowheads="1"/>
          </p:cNvSpPr>
          <p:nvPr/>
        </p:nvSpPr>
        <p:spPr bwMode="auto">
          <a:xfrm>
            <a:off x="6629400" y="0"/>
            <a:ext cx="2514600" cy="1295400"/>
          </a:xfrm>
          <a:prstGeom prst="irregularSeal1">
            <a:avLst/>
          </a:prstGeom>
          <a:gradFill rotWithShape="1">
            <a:gsLst>
              <a:gs pos="0">
                <a:srgbClr val="CC00CC"/>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59402" name="AutoShape 10">
            <a:extLst>
              <a:ext uri="{FF2B5EF4-FFF2-40B4-BE49-F238E27FC236}">
                <a16:creationId xmlns:a16="http://schemas.microsoft.com/office/drawing/2014/main" id="{DDC06A85-13AD-494C-BB93-445395784FCD}"/>
              </a:ext>
            </a:extLst>
          </p:cNvPr>
          <p:cNvSpPr>
            <a:spLocks noChangeArrowheads="1"/>
          </p:cNvSpPr>
          <p:nvPr/>
        </p:nvSpPr>
        <p:spPr bwMode="auto">
          <a:xfrm>
            <a:off x="5715000" y="3124200"/>
            <a:ext cx="1676400" cy="1905000"/>
          </a:xfrm>
          <a:prstGeom prst="irregularSeal1">
            <a:avLst/>
          </a:prstGeom>
          <a:gradFill rotWithShape="1">
            <a:gsLst>
              <a:gs pos="0">
                <a:srgbClr val="00FF00"/>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22539" name="AutoShape 11">
            <a:hlinkClick r:id="rId5" action="ppaction://hlinksldjump" highlightClick="1"/>
            <a:extLst>
              <a:ext uri="{FF2B5EF4-FFF2-40B4-BE49-F238E27FC236}">
                <a16:creationId xmlns:a16="http://schemas.microsoft.com/office/drawing/2014/main" id="{5A3AB10B-4A72-457C-826E-7F84C0C805AB}"/>
              </a:ext>
            </a:extLst>
          </p:cNvPr>
          <p:cNvSpPr>
            <a:spLocks noChangeArrowheads="1"/>
          </p:cNvSpPr>
          <p:nvPr/>
        </p:nvSpPr>
        <p:spPr bwMode="auto">
          <a:xfrm>
            <a:off x="10896600" y="6248400"/>
            <a:ext cx="1295400" cy="609600"/>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a:p>
        </p:txBody>
      </p:sp>
      <p:pic>
        <p:nvPicPr>
          <p:cNvPr id="59404" name="j0214060.wav">
            <a:hlinkClick r:id="" action="ppaction://media"/>
            <a:extLst>
              <a:ext uri="{FF2B5EF4-FFF2-40B4-BE49-F238E27FC236}">
                <a16:creationId xmlns:a16="http://schemas.microsoft.com/office/drawing/2014/main" id="{1F0ABFF7-9F0F-4F22-B70A-ABBFA1B8FE1D}"/>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5943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heel/>
    <p:sndAc>
      <p:stSnd loop="1">
        <p:snd r:embed="rId4" name="applause.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repeatCount="indefinite" fill="hold" grpId="0" nodeType="after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p:cTn id="7" dur="500" fill="hold"/>
                                        <p:tgtEl>
                                          <p:spTgt spid="59395"/>
                                        </p:tgtEl>
                                        <p:attrNameLst>
                                          <p:attrName>ppt_w</p:attrName>
                                        </p:attrNameLst>
                                      </p:cBhvr>
                                      <p:tavLst>
                                        <p:tav tm="0">
                                          <p:val>
                                            <p:fltVal val="0"/>
                                          </p:val>
                                        </p:tav>
                                        <p:tav tm="100000">
                                          <p:val>
                                            <p:strVal val="#ppt_w"/>
                                          </p:val>
                                        </p:tav>
                                      </p:tavLst>
                                    </p:anim>
                                    <p:anim calcmode="lin" valueType="num">
                                      <p:cBhvr>
                                        <p:cTn id="8" dur="500" fill="hold"/>
                                        <p:tgtEl>
                                          <p:spTgt spid="59395"/>
                                        </p:tgtEl>
                                        <p:attrNameLst>
                                          <p:attrName>ppt_h</p:attrName>
                                        </p:attrNameLst>
                                      </p:cBhvr>
                                      <p:tavLst>
                                        <p:tav tm="0">
                                          <p:val>
                                            <p:fltVal val="0"/>
                                          </p:val>
                                        </p:tav>
                                        <p:tav tm="100000">
                                          <p:val>
                                            <p:strVal val="#ppt_h"/>
                                          </p:val>
                                        </p:tav>
                                      </p:tavLst>
                                    </p:anim>
                                    <p:anim calcmode="lin" valueType="num">
                                      <p:cBhvr>
                                        <p:cTn id="9" dur="500" fill="hold"/>
                                        <p:tgtEl>
                                          <p:spTgt spid="59395"/>
                                        </p:tgtEl>
                                        <p:attrNameLst>
                                          <p:attrName>ppt_x</p:attrName>
                                        </p:attrNameLst>
                                      </p:cBhvr>
                                      <p:tavLst>
                                        <p:tav tm="0">
                                          <p:val>
                                            <p:fltVal val="0.5"/>
                                          </p:val>
                                        </p:tav>
                                        <p:tav tm="100000">
                                          <p:val>
                                            <p:strVal val="#ppt_x"/>
                                          </p:val>
                                        </p:tav>
                                      </p:tavLst>
                                    </p:anim>
                                    <p:anim calcmode="lin" valueType="num">
                                      <p:cBhvr>
                                        <p:cTn id="10" dur="500" fill="hold"/>
                                        <p:tgtEl>
                                          <p:spTgt spid="59395"/>
                                        </p:tgtEl>
                                        <p:attrNameLst>
                                          <p:attrName>ppt_y</p:attrName>
                                        </p:attrNameLst>
                                      </p:cBhvr>
                                      <p:tavLst>
                                        <p:tav tm="0">
                                          <p:val>
                                            <p:fltVal val="0.5"/>
                                          </p:val>
                                        </p:tav>
                                        <p:tav tm="100000">
                                          <p:val>
                                            <p:strVal val="#ppt_y"/>
                                          </p:val>
                                        </p:tav>
                                      </p:tavLst>
                                    </p:anim>
                                  </p:childTnLst>
                                </p:cTn>
                              </p:par>
                            </p:childTnLst>
                          </p:cTn>
                        </p:par>
                        <p:par>
                          <p:cTn id="11" fill="hold" nodeType="afterGroup">
                            <p:stCondLst>
                              <p:cond delay="500"/>
                            </p:stCondLst>
                            <p:childTnLst>
                              <p:par>
                                <p:cTn id="12" presetID="23" presetClass="entr" presetSubtype="528" repeatCount="indefinite" fill="hold" grpId="0" nodeType="afterEffect">
                                  <p:stCondLst>
                                    <p:cond delay="0"/>
                                  </p:stCondLst>
                                  <p:childTnLst>
                                    <p:set>
                                      <p:cBhvr>
                                        <p:cTn id="13" dur="1" fill="hold">
                                          <p:stCondLst>
                                            <p:cond delay="0"/>
                                          </p:stCondLst>
                                        </p:cTn>
                                        <p:tgtEl>
                                          <p:spTgt spid="59399"/>
                                        </p:tgtEl>
                                        <p:attrNameLst>
                                          <p:attrName>style.visibility</p:attrName>
                                        </p:attrNameLst>
                                      </p:cBhvr>
                                      <p:to>
                                        <p:strVal val="visible"/>
                                      </p:to>
                                    </p:set>
                                    <p:anim calcmode="lin" valueType="num">
                                      <p:cBhvr>
                                        <p:cTn id="14" dur="500" fill="hold"/>
                                        <p:tgtEl>
                                          <p:spTgt spid="59399"/>
                                        </p:tgtEl>
                                        <p:attrNameLst>
                                          <p:attrName>ppt_w</p:attrName>
                                        </p:attrNameLst>
                                      </p:cBhvr>
                                      <p:tavLst>
                                        <p:tav tm="0">
                                          <p:val>
                                            <p:fltVal val="0"/>
                                          </p:val>
                                        </p:tav>
                                        <p:tav tm="100000">
                                          <p:val>
                                            <p:strVal val="#ppt_w"/>
                                          </p:val>
                                        </p:tav>
                                      </p:tavLst>
                                    </p:anim>
                                    <p:anim calcmode="lin" valueType="num">
                                      <p:cBhvr>
                                        <p:cTn id="15" dur="500" fill="hold"/>
                                        <p:tgtEl>
                                          <p:spTgt spid="59399"/>
                                        </p:tgtEl>
                                        <p:attrNameLst>
                                          <p:attrName>ppt_h</p:attrName>
                                        </p:attrNameLst>
                                      </p:cBhvr>
                                      <p:tavLst>
                                        <p:tav tm="0">
                                          <p:val>
                                            <p:fltVal val="0"/>
                                          </p:val>
                                        </p:tav>
                                        <p:tav tm="100000">
                                          <p:val>
                                            <p:strVal val="#ppt_h"/>
                                          </p:val>
                                        </p:tav>
                                      </p:tavLst>
                                    </p:anim>
                                    <p:anim calcmode="lin" valueType="num">
                                      <p:cBhvr>
                                        <p:cTn id="16" dur="500" fill="hold"/>
                                        <p:tgtEl>
                                          <p:spTgt spid="59399"/>
                                        </p:tgtEl>
                                        <p:attrNameLst>
                                          <p:attrName>ppt_x</p:attrName>
                                        </p:attrNameLst>
                                      </p:cBhvr>
                                      <p:tavLst>
                                        <p:tav tm="0">
                                          <p:val>
                                            <p:fltVal val="0.5"/>
                                          </p:val>
                                        </p:tav>
                                        <p:tav tm="100000">
                                          <p:val>
                                            <p:strVal val="#ppt_x"/>
                                          </p:val>
                                        </p:tav>
                                      </p:tavLst>
                                    </p:anim>
                                    <p:anim calcmode="lin" valueType="num">
                                      <p:cBhvr>
                                        <p:cTn id="17" dur="500" fill="hold"/>
                                        <p:tgtEl>
                                          <p:spTgt spid="59399"/>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000"/>
                            </p:stCondLst>
                            <p:childTnLst>
                              <p:par>
                                <p:cTn id="19" presetID="23" presetClass="entr" presetSubtype="528" repeatCount="indefinite" fill="hold" grpId="0" nodeType="afterEffect">
                                  <p:stCondLst>
                                    <p:cond delay="0"/>
                                  </p:stCondLst>
                                  <p:childTnLst>
                                    <p:set>
                                      <p:cBhvr>
                                        <p:cTn id="20" dur="1" fill="hold">
                                          <p:stCondLst>
                                            <p:cond delay="0"/>
                                          </p:stCondLst>
                                        </p:cTn>
                                        <p:tgtEl>
                                          <p:spTgt spid="59397"/>
                                        </p:tgtEl>
                                        <p:attrNameLst>
                                          <p:attrName>style.visibility</p:attrName>
                                        </p:attrNameLst>
                                      </p:cBhvr>
                                      <p:to>
                                        <p:strVal val="visible"/>
                                      </p:to>
                                    </p:set>
                                    <p:anim calcmode="lin" valueType="num">
                                      <p:cBhvr>
                                        <p:cTn id="21" dur="500" fill="hold"/>
                                        <p:tgtEl>
                                          <p:spTgt spid="59397"/>
                                        </p:tgtEl>
                                        <p:attrNameLst>
                                          <p:attrName>ppt_w</p:attrName>
                                        </p:attrNameLst>
                                      </p:cBhvr>
                                      <p:tavLst>
                                        <p:tav tm="0">
                                          <p:val>
                                            <p:fltVal val="0"/>
                                          </p:val>
                                        </p:tav>
                                        <p:tav tm="100000">
                                          <p:val>
                                            <p:strVal val="#ppt_w"/>
                                          </p:val>
                                        </p:tav>
                                      </p:tavLst>
                                    </p:anim>
                                    <p:anim calcmode="lin" valueType="num">
                                      <p:cBhvr>
                                        <p:cTn id="22" dur="500" fill="hold"/>
                                        <p:tgtEl>
                                          <p:spTgt spid="59397"/>
                                        </p:tgtEl>
                                        <p:attrNameLst>
                                          <p:attrName>ppt_h</p:attrName>
                                        </p:attrNameLst>
                                      </p:cBhvr>
                                      <p:tavLst>
                                        <p:tav tm="0">
                                          <p:val>
                                            <p:fltVal val="0"/>
                                          </p:val>
                                        </p:tav>
                                        <p:tav tm="100000">
                                          <p:val>
                                            <p:strVal val="#ppt_h"/>
                                          </p:val>
                                        </p:tav>
                                      </p:tavLst>
                                    </p:anim>
                                    <p:anim calcmode="lin" valueType="num">
                                      <p:cBhvr>
                                        <p:cTn id="23" dur="500" fill="hold"/>
                                        <p:tgtEl>
                                          <p:spTgt spid="59397"/>
                                        </p:tgtEl>
                                        <p:attrNameLst>
                                          <p:attrName>ppt_x</p:attrName>
                                        </p:attrNameLst>
                                      </p:cBhvr>
                                      <p:tavLst>
                                        <p:tav tm="0">
                                          <p:val>
                                            <p:fltVal val="0.5"/>
                                          </p:val>
                                        </p:tav>
                                        <p:tav tm="100000">
                                          <p:val>
                                            <p:strVal val="#ppt_x"/>
                                          </p:val>
                                        </p:tav>
                                      </p:tavLst>
                                    </p:anim>
                                    <p:anim calcmode="lin" valueType="num">
                                      <p:cBhvr>
                                        <p:cTn id="24" dur="500" fill="hold"/>
                                        <p:tgtEl>
                                          <p:spTgt spid="59397"/>
                                        </p:tgtEl>
                                        <p:attrNameLst>
                                          <p:attrName>ppt_y</p:attrName>
                                        </p:attrNameLst>
                                      </p:cBhvr>
                                      <p:tavLst>
                                        <p:tav tm="0">
                                          <p:val>
                                            <p:fltVal val="0.5"/>
                                          </p:val>
                                        </p:tav>
                                        <p:tav tm="100000">
                                          <p:val>
                                            <p:strVal val="#ppt_y"/>
                                          </p:val>
                                        </p:tav>
                                      </p:tavLst>
                                    </p:anim>
                                  </p:childTnLst>
                                </p:cTn>
                              </p:par>
                            </p:childTnLst>
                          </p:cTn>
                        </p:par>
                        <p:par>
                          <p:cTn id="25" fill="hold" nodeType="afterGroup">
                            <p:stCondLst>
                              <p:cond delay="1500"/>
                            </p:stCondLst>
                            <p:childTnLst>
                              <p:par>
                                <p:cTn id="26" presetID="23" presetClass="entr" presetSubtype="528" repeatCount="indefinite" fill="hold" grpId="0" nodeType="afterEffect">
                                  <p:stCondLst>
                                    <p:cond delay="0"/>
                                  </p:stCondLst>
                                  <p:childTnLst>
                                    <p:set>
                                      <p:cBhvr>
                                        <p:cTn id="27" dur="1" fill="hold">
                                          <p:stCondLst>
                                            <p:cond delay="0"/>
                                          </p:stCondLst>
                                        </p:cTn>
                                        <p:tgtEl>
                                          <p:spTgt spid="59398"/>
                                        </p:tgtEl>
                                        <p:attrNameLst>
                                          <p:attrName>style.visibility</p:attrName>
                                        </p:attrNameLst>
                                      </p:cBhvr>
                                      <p:to>
                                        <p:strVal val="visible"/>
                                      </p:to>
                                    </p:set>
                                    <p:anim calcmode="lin" valueType="num">
                                      <p:cBhvr>
                                        <p:cTn id="28" dur="500" fill="hold"/>
                                        <p:tgtEl>
                                          <p:spTgt spid="59398"/>
                                        </p:tgtEl>
                                        <p:attrNameLst>
                                          <p:attrName>ppt_w</p:attrName>
                                        </p:attrNameLst>
                                      </p:cBhvr>
                                      <p:tavLst>
                                        <p:tav tm="0">
                                          <p:val>
                                            <p:fltVal val="0"/>
                                          </p:val>
                                        </p:tav>
                                        <p:tav tm="100000">
                                          <p:val>
                                            <p:strVal val="#ppt_w"/>
                                          </p:val>
                                        </p:tav>
                                      </p:tavLst>
                                    </p:anim>
                                    <p:anim calcmode="lin" valueType="num">
                                      <p:cBhvr>
                                        <p:cTn id="29" dur="500" fill="hold"/>
                                        <p:tgtEl>
                                          <p:spTgt spid="59398"/>
                                        </p:tgtEl>
                                        <p:attrNameLst>
                                          <p:attrName>ppt_h</p:attrName>
                                        </p:attrNameLst>
                                      </p:cBhvr>
                                      <p:tavLst>
                                        <p:tav tm="0">
                                          <p:val>
                                            <p:fltVal val="0"/>
                                          </p:val>
                                        </p:tav>
                                        <p:tav tm="100000">
                                          <p:val>
                                            <p:strVal val="#ppt_h"/>
                                          </p:val>
                                        </p:tav>
                                      </p:tavLst>
                                    </p:anim>
                                    <p:anim calcmode="lin" valueType="num">
                                      <p:cBhvr>
                                        <p:cTn id="30" dur="500" fill="hold"/>
                                        <p:tgtEl>
                                          <p:spTgt spid="59398"/>
                                        </p:tgtEl>
                                        <p:attrNameLst>
                                          <p:attrName>ppt_x</p:attrName>
                                        </p:attrNameLst>
                                      </p:cBhvr>
                                      <p:tavLst>
                                        <p:tav tm="0">
                                          <p:val>
                                            <p:fltVal val="0.5"/>
                                          </p:val>
                                        </p:tav>
                                        <p:tav tm="100000">
                                          <p:val>
                                            <p:strVal val="#ppt_x"/>
                                          </p:val>
                                        </p:tav>
                                      </p:tavLst>
                                    </p:anim>
                                    <p:anim calcmode="lin" valueType="num">
                                      <p:cBhvr>
                                        <p:cTn id="31" dur="500" fill="hold"/>
                                        <p:tgtEl>
                                          <p:spTgt spid="59398"/>
                                        </p:tgtEl>
                                        <p:attrNameLst>
                                          <p:attrName>ppt_y</p:attrName>
                                        </p:attrNameLst>
                                      </p:cBhvr>
                                      <p:tavLst>
                                        <p:tav tm="0">
                                          <p:val>
                                            <p:fltVal val="0.5"/>
                                          </p:val>
                                        </p:tav>
                                        <p:tav tm="100000">
                                          <p:val>
                                            <p:strVal val="#ppt_y"/>
                                          </p:val>
                                        </p:tav>
                                      </p:tavLst>
                                    </p:anim>
                                  </p:childTnLst>
                                </p:cTn>
                              </p:par>
                            </p:childTnLst>
                          </p:cTn>
                        </p:par>
                        <p:par>
                          <p:cTn id="32" fill="hold" nodeType="afterGroup">
                            <p:stCondLst>
                              <p:cond delay="2000"/>
                            </p:stCondLst>
                            <p:childTnLst>
                              <p:par>
                                <p:cTn id="33" presetID="23" presetClass="entr" presetSubtype="528" repeatCount="indefinite" fill="hold" grpId="0" nodeType="afterEffect">
                                  <p:stCondLst>
                                    <p:cond delay="0"/>
                                  </p:stCondLst>
                                  <p:childTnLst>
                                    <p:set>
                                      <p:cBhvr>
                                        <p:cTn id="34" dur="1" fill="hold">
                                          <p:stCondLst>
                                            <p:cond delay="0"/>
                                          </p:stCondLst>
                                        </p:cTn>
                                        <p:tgtEl>
                                          <p:spTgt spid="59400"/>
                                        </p:tgtEl>
                                        <p:attrNameLst>
                                          <p:attrName>style.visibility</p:attrName>
                                        </p:attrNameLst>
                                      </p:cBhvr>
                                      <p:to>
                                        <p:strVal val="visible"/>
                                      </p:to>
                                    </p:set>
                                    <p:anim calcmode="lin" valueType="num">
                                      <p:cBhvr>
                                        <p:cTn id="35" dur="500" fill="hold"/>
                                        <p:tgtEl>
                                          <p:spTgt spid="59400"/>
                                        </p:tgtEl>
                                        <p:attrNameLst>
                                          <p:attrName>ppt_w</p:attrName>
                                        </p:attrNameLst>
                                      </p:cBhvr>
                                      <p:tavLst>
                                        <p:tav tm="0">
                                          <p:val>
                                            <p:fltVal val="0"/>
                                          </p:val>
                                        </p:tav>
                                        <p:tav tm="100000">
                                          <p:val>
                                            <p:strVal val="#ppt_w"/>
                                          </p:val>
                                        </p:tav>
                                      </p:tavLst>
                                    </p:anim>
                                    <p:anim calcmode="lin" valueType="num">
                                      <p:cBhvr>
                                        <p:cTn id="36" dur="500" fill="hold"/>
                                        <p:tgtEl>
                                          <p:spTgt spid="59400"/>
                                        </p:tgtEl>
                                        <p:attrNameLst>
                                          <p:attrName>ppt_h</p:attrName>
                                        </p:attrNameLst>
                                      </p:cBhvr>
                                      <p:tavLst>
                                        <p:tav tm="0">
                                          <p:val>
                                            <p:fltVal val="0"/>
                                          </p:val>
                                        </p:tav>
                                        <p:tav tm="100000">
                                          <p:val>
                                            <p:strVal val="#ppt_h"/>
                                          </p:val>
                                        </p:tav>
                                      </p:tavLst>
                                    </p:anim>
                                    <p:anim calcmode="lin" valueType="num">
                                      <p:cBhvr>
                                        <p:cTn id="37" dur="500" fill="hold"/>
                                        <p:tgtEl>
                                          <p:spTgt spid="59400"/>
                                        </p:tgtEl>
                                        <p:attrNameLst>
                                          <p:attrName>ppt_x</p:attrName>
                                        </p:attrNameLst>
                                      </p:cBhvr>
                                      <p:tavLst>
                                        <p:tav tm="0">
                                          <p:val>
                                            <p:fltVal val="0.5"/>
                                          </p:val>
                                        </p:tav>
                                        <p:tav tm="100000">
                                          <p:val>
                                            <p:strVal val="#ppt_x"/>
                                          </p:val>
                                        </p:tav>
                                      </p:tavLst>
                                    </p:anim>
                                    <p:anim calcmode="lin" valueType="num">
                                      <p:cBhvr>
                                        <p:cTn id="38" dur="500" fill="hold"/>
                                        <p:tgtEl>
                                          <p:spTgt spid="59400"/>
                                        </p:tgtEl>
                                        <p:attrNameLst>
                                          <p:attrName>ppt_y</p:attrName>
                                        </p:attrNameLst>
                                      </p:cBhvr>
                                      <p:tavLst>
                                        <p:tav tm="0">
                                          <p:val>
                                            <p:fltVal val="0.5"/>
                                          </p:val>
                                        </p:tav>
                                        <p:tav tm="100000">
                                          <p:val>
                                            <p:strVal val="#ppt_y"/>
                                          </p:val>
                                        </p:tav>
                                      </p:tavLst>
                                    </p:anim>
                                  </p:childTnLst>
                                </p:cTn>
                              </p:par>
                            </p:childTnLst>
                          </p:cTn>
                        </p:par>
                        <p:par>
                          <p:cTn id="39" fill="hold" nodeType="afterGroup">
                            <p:stCondLst>
                              <p:cond delay="2500"/>
                            </p:stCondLst>
                            <p:childTnLst>
                              <p:par>
                                <p:cTn id="40" presetID="23" presetClass="entr" presetSubtype="528" repeatCount="indefinite" fill="hold" grpId="0" nodeType="afterEffect">
                                  <p:stCondLst>
                                    <p:cond delay="0"/>
                                  </p:stCondLst>
                                  <p:childTnLst>
                                    <p:set>
                                      <p:cBhvr>
                                        <p:cTn id="41" dur="1" fill="hold">
                                          <p:stCondLst>
                                            <p:cond delay="0"/>
                                          </p:stCondLst>
                                        </p:cTn>
                                        <p:tgtEl>
                                          <p:spTgt spid="59396"/>
                                        </p:tgtEl>
                                        <p:attrNameLst>
                                          <p:attrName>style.visibility</p:attrName>
                                        </p:attrNameLst>
                                      </p:cBhvr>
                                      <p:to>
                                        <p:strVal val="visible"/>
                                      </p:to>
                                    </p:set>
                                    <p:anim calcmode="lin" valueType="num">
                                      <p:cBhvr>
                                        <p:cTn id="42" dur="500" fill="hold"/>
                                        <p:tgtEl>
                                          <p:spTgt spid="59396"/>
                                        </p:tgtEl>
                                        <p:attrNameLst>
                                          <p:attrName>ppt_w</p:attrName>
                                        </p:attrNameLst>
                                      </p:cBhvr>
                                      <p:tavLst>
                                        <p:tav tm="0">
                                          <p:val>
                                            <p:fltVal val="0"/>
                                          </p:val>
                                        </p:tav>
                                        <p:tav tm="100000">
                                          <p:val>
                                            <p:strVal val="#ppt_w"/>
                                          </p:val>
                                        </p:tav>
                                      </p:tavLst>
                                    </p:anim>
                                    <p:anim calcmode="lin" valueType="num">
                                      <p:cBhvr>
                                        <p:cTn id="43" dur="500" fill="hold"/>
                                        <p:tgtEl>
                                          <p:spTgt spid="59396"/>
                                        </p:tgtEl>
                                        <p:attrNameLst>
                                          <p:attrName>ppt_h</p:attrName>
                                        </p:attrNameLst>
                                      </p:cBhvr>
                                      <p:tavLst>
                                        <p:tav tm="0">
                                          <p:val>
                                            <p:fltVal val="0"/>
                                          </p:val>
                                        </p:tav>
                                        <p:tav tm="100000">
                                          <p:val>
                                            <p:strVal val="#ppt_h"/>
                                          </p:val>
                                        </p:tav>
                                      </p:tavLst>
                                    </p:anim>
                                    <p:anim calcmode="lin" valueType="num">
                                      <p:cBhvr>
                                        <p:cTn id="44" dur="500" fill="hold"/>
                                        <p:tgtEl>
                                          <p:spTgt spid="59396"/>
                                        </p:tgtEl>
                                        <p:attrNameLst>
                                          <p:attrName>ppt_x</p:attrName>
                                        </p:attrNameLst>
                                      </p:cBhvr>
                                      <p:tavLst>
                                        <p:tav tm="0">
                                          <p:val>
                                            <p:fltVal val="0.5"/>
                                          </p:val>
                                        </p:tav>
                                        <p:tav tm="100000">
                                          <p:val>
                                            <p:strVal val="#ppt_x"/>
                                          </p:val>
                                        </p:tav>
                                      </p:tavLst>
                                    </p:anim>
                                    <p:anim calcmode="lin" valueType="num">
                                      <p:cBhvr>
                                        <p:cTn id="45" dur="500" fill="hold"/>
                                        <p:tgtEl>
                                          <p:spTgt spid="59396"/>
                                        </p:tgtEl>
                                        <p:attrNameLst>
                                          <p:attrName>ppt_y</p:attrName>
                                        </p:attrNameLst>
                                      </p:cBhvr>
                                      <p:tavLst>
                                        <p:tav tm="0">
                                          <p:val>
                                            <p:fltVal val="0.5"/>
                                          </p:val>
                                        </p:tav>
                                        <p:tav tm="100000">
                                          <p:val>
                                            <p:strVal val="#ppt_y"/>
                                          </p:val>
                                        </p:tav>
                                      </p:tavLst>
                                    </p:anim>
                                  </p:childTnLst>
                                </p:cTn>
                              </p:par>
                            </p:childTnLst>
                          </p:cTn>
                        </p:par>
                        <p:par>
                          <p:cTn id="46" fill="hold" nodeType="afterGroup">
                            <p:stCondLst>
                              <p:cond delay="3000"/>
                            </p:stCondLst>
                            <p:childTnLst>
                              <p:par>
                                <p:cTn id="47" presetID="23" presetClass="entr" presetSubtype="528" repeatCount="indefinite" fill="hold" grpId="0" nodeType="afterEffect">
                                  <p:stCondLst>
                                    <p:cond delay="0"/>
                                  </p:stCondLst>
                                  <p:childTnLst>
                                    <p:set>
                                      <p:cBhvr>
                                        <p:cTn id="48" dur="1" fill="hold">
                                          <p:stCondLst>
                                            <p:cond delay="0"/>
                                          </p:stCondLst>
                                        </p:cTn>
                                        <p:tgtEl>
                                          <p:spTgt spid="59401"/>
                                        </p:tgtEl>
                                        <p:attrNameLst>
                                          <p:attrName>style.visibility</p:attrName>
                                        </p:attrNameLst>
                                      </p:cBhvr>
                                      <p:to>
                                        <p:strVal val="visible"/>
                                      </p:to>
                                    </p:set>
                                    <p:anim calcmode="lin" valueType="num">
                                      <p:cBhvr>
                                        <p:cTn id="49" dur="500" fill="hold"/>
                                        <p:tgtEl>
                                          <p:spTgt spid="59401"/>
                                        </p:tgtEl>
                                        <p:attrNameLst>
                                          <p:attrName>ppt_w</p:attrName>
                                        </p:attrNameLst>
                                      </p:cBhvr>
                                      <p:tavLst>
                                        <p:tav tm="0">
                                          <p:val>
                                            <p:fltVal val="0"/>
                                          </p:val>
                                        </p:tav>
                                        <p:tav tm="100000">
                                          <p:val>
                                            <p:strVal val="#ppt_w"/>
                                          </p:val>
                                        </p:tav>
                                      </p:tavLst>
                                    </p:anim>
                                    <p:anim calcmode="lin" valueType="num">
                                      <p:cBhvr>
                                        <p:cTn id="50" dur="500" fill="hold"/>
                                        <p:tgtEl>
                                          <p:spTgt spid="59401"/>
                                        </p:tgtEl>
                                        <p:attrNameLst>
                                          <p:attrName>ppt_h</p:attrName>
                                        </p:attrNameLst>
                                      </p:cBhvr>
                                      <p:tavLst>
                                        <p:tav tm="0">
                                          <p:val>
                                            <p:fltVal val="0"/>
                                          </p:val>
                                        </p:tav>
                                        <p:tav tm="100000">
                                          <p:val>
                                            <p:strVal val="#ppt_h"/>
                                          </p:val>
                                        </p:tav>
                                      </p:tavLst>
                                    </p:anim>
                                    <p:anim calcmode="lin" valueType="num">
                                      <p:cBhvr>
                                        <p:cTn id="51" dur="500" fill="hold"/>
                                        <p:tgtEl>
                                          <p:spTgt spid="59401"/>
                                        </p:tgtEl>
                                        <p:attrNameLst>
                                          <p:attrName>ppt_x</p:attrName>
                                        </p:attrNameLst>
                                      </p:cBhvr>
                                      <p:tavLst>
                                        <p:tav tm="0">
                                          <p:val>
                                            <p:fltVal val="0.5"/>
                                          </p:val>
                                        </p:tav>
                                        <p:tav tm="100000">
                                          <p:val>
                                            <p:strVal val="#ppt_x"/>
                                          </p:val>
                                        </p:tav>
                                      </p:tavLst>
                                    </p:anim>
                                    <p:anim calcmode="lin" valueType="num">
                                      <p:cBhvr>
                                        <p:cTn id="52" dur="500" fill="hold"/>
                                        <p:tgtEl>
                                          <p:spTgt spid="59401"/>
                                        </p:tgtEl>
                                        <p:attrNameLst>
                                          <p:attrName>ppt_y</p:attrName>
                                        </p:attrNameLst>
                                      </p:cBhvr>
                                      <p:tavLst>
                                        <p:tav tm="0">
                                          <p:val>
                                            <p:fltVal val="0.5"/>
                                          </p:val>
                                        </p:tav>
                                        <p:tav tm="100000">
                                          <p:val>
                                            <p:strVal val="#ppt_y"/>
                                          </p:val>
                                        </p:tav>
                                      </p:tavLst>
                                    </p:anim>
                                  </p:childTnLst>
                                </p:cTn>
                              </p:par>
                            </p:childTnLst>
                          </p:cTn>
                        </p:par>
                        <p:par>
                          <p:cTn id="53" fill="hold" nodeType="afterGroup">
                            <p:stCondLst>
                              <p:cond delay="3500"/>
                            </p:stCondLst>
                            <p:childTnLst>
                              <p:par>
                                <p:cTn id="54" presetID="23" presetClass="entr" presetSubtype="528" repeatCount="indefinite" fill="hold" grpId="0" nodeType="afterEffect">
                                  <p:stCondLst>
                                    <p:cond delay="0"/>
                                  </p:stCondLst>
                                  <p:childTnLst>
                                    <p:set>
                                      <p:cBhvr>
                                        <p:cTn id="55" dur="1" fill="hold">
                                          <p:stCondLst>
                                            <p:cond delay="0"/>
                                          </p:stCondLst>
                                        </p:cTn>
                                        <p:tgtEl>
                                          <p:spTgt spid="59402"/>
                                        </p:tgtEl>
                                        <p:attrNameLst>
                                          <p:attrName>style.visibility</p:attrName>
                                        </p:attrNameLst>
                                      </p:cBhvr>
                                      <p:to>
                                        <p:strVal val="visible"/>
                                      </p:to>
                                    </p:set>
                                    <p:anim calcmode="lin" valueType="num">
                                      <p:cBhvr>
                                        <p:cTn id="56" dur="500" fill="hold"/>
                                        <p:tgtEl>
                                          <p:spTgt spid="59402"/>
                                        </p:tgtEl>
                                        <p:attrNameLst>
                                          <p:attrName>ppt_w</p:attrName>
                                        </p:attrNameLst>
                                      </p:cBhvr>
                                      <p:tavLst>
                                        <p:tav tm="0">
                                          <p:val>
                                            <p:fltVal val="0"/>
                                          </p:val>
                                        </p:tav>
                                        <p:tav tm="100000">
                                          <p:val>
                                            <p:strVal val="#ppt_w"/>
                                          </p:val>
                                        </p:tav>
                                      </p:tavLst>
                                    </p:anim>
                                    <p:anim calcmode="lin" valueType="num">
                                      <p:cBhvr>
                                        <p:cTn id="57" dur="500" fill="hold"/>
                                        <p:tgtEl>
                                          <p:spTgt spid="59402"/>
                                        </p:tgtEl>
                                        <p:attrNameLst>
                                          <p:attrName>ppt_h</p:attrName>
                                        </p:attrNameLst>
                                      </p:cBhvr>
                                      <p:tavLst>
                                        <p:tav tm="0">
                                          <p:val>
                                            <p:fltVal val="0"/>
                                          </p:val>
                                        </p:tav>
                                        <p:tav tm="100000">
                                          <p:val>
                                            <p:strVal val="#ppt_h"/>
                                          </p:val>
                                        </p:tav>
                                      </p:tavLst>
                                    </p:anim>
                                    <p:anim calcmode="lin" valueType="num">
                                      <p:cBhvr>
                                        <p:cTn id="58" dur="500" fill="hold"/>
                                        <p:tgtEl>
                                          <p:spTgt spid="59402"/>
                                        </p:tgtEl>
                                        <p:attrNameLst>
                                          <p:attrName>ppt_x</p:attrName>
                                        </p:attrNameLst>
                                      </p:cBhvr>
                                      <p:tavLst>
                                        <p:tav tm="0">
                                          <p:val>
                                            <p:fltVal val="0.5"/>
                                          </p:val>
                                        </p:tav>
                                        <p:tav tm="100000">
                                          <p:val>
                                            <p:strVal val="#ppt_x"/>
                                          </p:val>
                                        </p:tav>
                                      </p:tavLst>
                                    </p:anim>
                                    <p:anim calcmode="lin" valueType="num">
                                      <p:cBhvr>
                                        <p:cTn id="59" dur="500" fill="hold"/>
                                        <p:tgtEl>
                                          <p:spTgt spid="5940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60" restart="whenNotActive" fill="hold" evtFilter="cancelBubble" nodeType="interactiveSeq">
                <p:stCondLst>
                  <p:cond evt="onClick" delay="0">
                    <p:tgtEl>
                      <p:spTgt spid="59404"/>
                    </p:tgtEl>
                  </p:cond>
                </p:stCondLst>
                <p:endSync evt="end" delay="0">
                  <p:rtn val="all"/>
                </p:endSync>
                <p:childTnLst>
                  <p:par>
                    <p:cTn id="61" fill="hold" nodeType="clickPar">
                      <p:stCondLst>
                        <p:cond delay="0"/>
                      </p:stCondLst>
                      <p:childTnLst>
                        <p:par>
                          <p:cTn id="62" fill="hold" nodeType="withGroup">
                            <p:stCondLst>
                              <p:cond delay="0"/>
                            </p:stCondLst>
                            <p:childTnLst>
                              <p:par>
                                <p:cTn id="63" presetID="1" presetClass="mediacall" presetSubtype="0" fill="hold" nodeType="clickEffect">
                                  <p:stCondLst>
                                    <p:cond delay="0"/>
                                  </p:stCondLst>
                                  <p:childTnLst>
                                    <p:cmd type="call" cmd="playFrom(0.0)">
                                      <p:cBhvr>
                                        <p:cTn id="64" dur="4715" fill="hold"/>
                                        <p:tgtEl>
                                          <p:spTgt spid="59404"/>
                                        </p:tgtEl>
                                      </p:cBhvr>
                                    </p:cmd>
                                  </p:childTnLst>
                                </p:cTn>
                              </p:par>
                            </p:childTnLst>
                          </p:cTn>
                        </p:par>
                      </p:childTnLst>
                    </p:cTn>
                  </p:par>
                </p:childTnLst>
              </p:cTn>
              <p:nextCondLst>
                <p:cond evt="onClick" delay="0">
                  <p:tgtEl>
                    <p:spTgt spid="59404"/>
                  </p:tgtEl>
                </p:cond>
              </p:nextCondLst>
            </p:seq>
            <p:audio>
              <p:cMediaNode>
                <p:cTn id="65" fill="hold" display="0">
                  <p:stCondLst>
                    <p:cond delay="indefinite"/>
                  </p:stCondLst>
                  <p:endCondLst>
                    <p:cond evt="onNext" delay="0">
                      <p:tgtEl>
                        <p:sldTgt/>
                      </p:tgtEl>
                    </p:cond>
                    <p:cond evt="onPrev" delay="0">
                      <p:tgtEl>
                        <p:sldTgt/>
                      </p:tgtEl>
                    </p:cond>
                    <p:cond evt="onStopAudio" delay="0">
                      <p:tgtEl>
                        <p:sldTgt/>
                      </p:tgtEl>
                    </p:cond>
                  </p:endCondLst>
                </p:cTn>
                <p:tgtEl>
                  <p:spTgt spid="59404"/>
                </p:tgtEl>
              </p:cMediaNode>
            </p:audio>
          </p:childTnLst>
        </p:cTn>
      </p:par>
    </p:tnLst>
    <p:bldLst>
      <p:bldP spid="59395" grpId="0" animBg="1"/>
      <p:bldP spid="59396" grpId="0" animBg="1"/>
      <p:bldP spid="59397" grpId="0" animBg="1"/>
      <p:bldP spid="59398" grpId="0" animBg="1"/>
      <p:bldP spid="59399" grpId="0" animBg="1"/>
      <p:bldP spid="59400" grpId="0" animBg="1"/>
      <p:bldP spid="59401" grpId="0" animBg="1"/>
      <p:bldP spid="59402"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Text Box 2">
            <a:extLst>
              <a:ext uri="{FF2B5EF4-FFF2-40B4-BE49-F238E27FC236}">
                <a16:creationId xmlns:a16="http://schemas.microsoft.com/office/drawing/2014/main" id="{541C7A33-89C4-45EA-ADD3-1FD51F801654}"/>
              </a:ext>
            </a:extLst>
          </p:cNvPr>
          <p:cNvSpPr txBox="1">
            <a:spLocks noChangeArrowheads="1"/>
          </p:cNvSpPr>
          <p:nvPr/>
        </p:nvSpPr>
        <p:spPr bwMode="auto">
          <a:xfrm>
            <a:off x="1524000" y="1752601"/>
            <a:ext cx="9144000"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r>
              <a:rPr lang="en-US" altLang="en-US" sz="5500" b="1">
                <a:solidFill>
                  <a:srgbClr val="FF0066"/>
                </a:solidFill>
                <a:latin typeface="Times New Roman" panose="02020603050405020304" pitchFamily="18" charset="0"/>
              </a:rPr>
              <a:t>Phần thưởng là một tràng pháo tay của cả lớp!</a:t>
            </a:r>
          </a:p>
        </p:txBody>
      </p:sp>
      <p:sp>
        <p:nvSpPr>
          <p:cNvPr id="60419" name="AutoShape 3">
            <a:extLst>
              <a:ext uri="{FF2B5EF4-FFF2-40B4-BE49-F238E27FC236}">
                <a16:creationId xmlns:a16="http://schemas.microsoft.com/office/drawing/2014/main" id="{E04DADB7-6E64-42F9-94E3-8B0E29F03D6A}"/>
              </a:ext>
            </a:extLst>
          </p:cNvPr>
          <p:cNvSpPr>
            <a:spLocks noChangeArrowheads="1"/>
          </p:cNvSpPr>
          <p:nvPr/>
        </p:nvSpPr>
        <p:spPr bwMode="auto">
          <a:xfrm>
            <a:off x="2057400" y="0"/>
            <a:ext cx="2057400" cy="2057400"/>
          </a:xfrm>
          <a:prstGeom prst="irregularSeal2">
            <a:avLst/>
          </a:prstGeom>
          <a:gradFill rotWithShape="1">
            <a:gsLst>
              <a:gs pos="0">
                <a:srgbClr val="0000FF"/>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60420" name="AutoShape 4">
            <a:extLst>
              <a:ext uri="{FF2B5EF4-FFF2-40B4-BE49-F238E27FC236}">
                <a16:creationId xmlns:a16="http://schemas.microsoft.com/office/drawing/2014/main" id="{EFCB65F1-5148-4630-891C-9635B610F3FB}"/>
              </a:ext>
            </a:extLst>
          </p:cNvPr>
          <p:cNvSpPr>
            <a:spLocks noChangeArrowheads="1"/>
          </p:cNvSpPr>
          <p:nvPr/>
        </p:nvSpPr>
        <p:spPr bwMode="auto">
          <a:xfrm>
            <a:off x="8915400" y="457200"/>
            <a:ext cx="533400" cy="1371600"/>
          </a:xfrm>
          <a:prstGeom prst="irregularSeal2">
            <a:avLst/>
          </a:prstGeom>
          <a:gradFill rotWithShape="1">
            <a:gsLst>
              <a:gs pos="0">
                <a:schemeClr val="hlink"/>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60421" name="AutoShape 5">
            <a:extLst>
              <a:ext uri="{FF2B5EF4-FFF2-40B4-BE49-F238E27FC236}">
                <a16:creationId xmlns:a16="http://schemas.microsoft.com/office/drawing/2014/main" id="{B2CB8448-38DB-4250-AE52-E64E0D45D476}"/>
              </a:ext>
            </a:extLst>
          </p:cNvPr>
          <p:cNvSpPr>
            <a:spLocks noChangeArrowheads="1"/>
          </p:cNvSpPr>
          <p:nvPr/>
        </p:nvSpPr>
        <p:spPr bwMode="auto">
          <a:xfrm>
            <a:off x="4724400" y="457200"/>
            <a:ext cx="3048000" cy="1447800"/>
          </a:xfrm>
          <a:prstGeom prst="irregularSeal1">
            <a:avLst/>
          </a:prstGeom>
          <a:gradFill rotWithShape="1">
            <a:gsLst>
              <a:gs pos="0">
                <a:srgbClr val="CC00CC"/>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60422" name="AutoShape 6">
            <a:extLst>
              <a:ext uri="{FF2B5EF4-FFF2-40B4-BE49-F238E27FC236}">
                <a16:creationId xmlns:a16="http://schemas.microsoft.com/office/drawing/2014/main" id="{E2F390CA-1D9A-4623-8CD5-FAA2ECD7E5DB}"/>
              </a:ext>
            </a:extLst>
          </p:cNvPr>
          <p:cNvSpPr>
            <a:spLocks noChangeArrowheads="1"/>
          </p:cNvSpPr>
          <p:nvPr/>
        </p:nvSpPr>
        <p:spPr bwMode="auto">
          <a:xfrm>
            <a:off x="1828800" y="4114800"/>
            <a:ext cx="2667000" cy="2743200"/>
          </a:xfrm>
          <a:prstGeom prst="irregularSeal2">
            <a:avLst/>
          </a:prstGeom>
          <a:gradFill rotWithShape="1">
            <a:gsLst>
              <a:gs pos="0">
                <a:schemeClr val="accent1"/>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60423" name="AutoShape 7">
            <a:extLst>
              <a:ext uri="{FF2B5EF4-FFF2-40B4-BE49-F238E27FC236}">
                <a16:creationId xmlns:a16="http://schemas.microsoft.com/office/drawing/2014/main" id="{5A47166E-6FA0-4D63-9714-4EF82EB0DE3A}"/>
              </a:ext>
            </a:extLst>
          </p:cNvPr>
          <p:cNvSpPr>
            <a:spLocks noChangeArrowheads="1"/>
          </p:cNvSpPr>
          <p:nvPr/>
        </p:nvSpPr>
        <p:spPr bwMode="auto">
          <a:xfrm>
            <a:off x="5791200" y="4343400"/>
            <a:ext cx="1676400" cy="1905000"/>
          </a:xfrm>
          <a:prstGeom prst="irregularSeal1">
            <a:avLst/>
          </a:prstGeom>
          <a:gradFill rotWithShape="1">
            <a:gsLst>
              <a:gs pos="0">
                <a:srgbClr val="00FF00"/>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60424" name="AutoShape 8">
            <a:extLst>
              <a:ext uri="{FF2B5EF4-FFF2-40B4-BE49-F238E27FC236}">
                <a16:creationId xmlns:a16="http://schemas.microsoft.com/office/drawing/2014/main" id="{657C28B0-BC75-4893-8F3C-ECCC0F2592AA}"/>
              </a:ext>
            </a:extLst>
          </p:cNvPr>
          <p:cNvSpPr>
            <a:spLocks noChangeArrowheads="1"/>
          </p:cNvSpPr>
          <p:nvPr/>
        </p:nvSpPr>
        <p:spPr bwMode="auto">
          <a:xfrm>
            <a:off x="7924800" y="4191000"/>
            <a:ext cx="2286000" cy="2209800"/>
          </a:xfrm>
          <a:prstGeom prst="irregularSeal2">
            <a:avLst/>
          </a:prstGeom>
          <a:gradFill rotWithShape="1">
            <a:gsLst>
              <a:gs pos="0">
                <a:srgbClr val="FFCC00"/>
              </a:gs>
              <a:gs pos="100000">
                <a:schemeClr val="bg1"/>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pic>
        <p:nvPicPr>
          <p:cNvPr id="60425" name="Picture 9" descr="ag00373_">
            <a:extLst>
              <a:ext uri="{FF2B5EF4-FFF2-40B4-BE49-F238E27FC236}">
                <a16:creationId xmlns:a16="http://schemas.microsoft.com/office/drawing/2014/main" id="{1D5F9D8B-98E2-48C8-91A4-298D985D56D6}"/>
              </a:ext>
            </a:extLst>
          </p:cNvPr>
          <p:cNvPicPr>
            <a:picLocks noGrp="1" noChangeAspect="1" noChangeArrowheads="1" noCrop="1"/>
          </p:cNvPicPr>
          <p:nvPr>
            <p:ph/>
          </p:nvPr>
        </p:nvPicPr>
        <p:blipFill>
          <a:blip r:embed="rId4">
            <a:extLst>
              <a:ext uri="{28A0092B-C50C-407E-A947-70E740481C1C}">
                <a14:useLocalDpi xmlns:a14="http://schemas.microsoft.com/office/drawing/2010/main" val="0"/>
              </a:ext>
            </a:extLst>
          </a:blip>
          <a:srcRect/>
          <a:stretch>
            <a:fillRect/>
          </a:stretch>
        </p:blipFill>
        <p:spPr>
          <a:xfrm rot="18935610">
            <a:off x="4648201" y="3733801"/>
            <a:ext cx="1000125" cy="962025"/>
          </a:xfrm>
          <a:noFill/>
        </p:spPr>
      </p:pic>
      <p:pic>
        <p:nvPicPr>
          <p:cNvPr id="60426" name="Picture 10" descr="ag00373_">
            <a:extLst>
              <a:ext uri="{FF2B5EF4-FFF2-40B4-BE49-F238E27FC236}">
                <a16:creationId xmlns:a16="http://schemas.microsoft.com/office/drawing/2014/main" id="{43A8E111-3494-44D9-AA8E-61624A0039EC}"/>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8935610">
            <a:off x="7315201" y="4038601"/>
            <a:ext cx="10001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7" name="Picture 11" descr="ag00373_">
            <a:extLst>
              <a:ext uri="{FF2B5EF4-FFF2-40B4-BE49-F238E27FC236}">
                <a16:creationId xmlns:a16="http://schemas.microsoft.com/office/drawing/2014/main" id="{33F2C96F-44D8-410C-814E-4C5914662CE2}"/>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8935610">
            <a:off x="4419601" y="5410201"/>
            <a:ext cx="10001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8" name="Picture 12" descr="ag00373_">
            <a:extLst>
              <a:ext uri="{FF2B5EF4-FFF2-40B4-BE49-F238E27FC236}">
                <a16:creationId xmlns:a16="http://schemas.microsoft.com/office/drawing/2014/main" id="{6568C288-9EE3-4E7B-A68D-41A3E90BAAB2}"/>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8935610">
            <a:off x="1905001" y="3048001"/>
            <a:ext cx="10001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9" name="Picture 13" descr="ag00373_">
            <a:extLst>
              <a:ext uri="{FF2B5EF4-FFF2-40B4-BE49-F238E27FC236}">
                <a16:creationId xmlns:a16="http://schemas.microsoft.com/office/drawing/2014/main" id="{8F9D5147-1CB2-494E-97D1-55F3B545FDFA}"/>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8935610">
            <a:off x="9372601" y="3048001"/>
            <a:ext cx="10001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0" name="Picture 14" descr="ag00373_">
            <a:extLst>
              <a:ext uri="{FF2B5EF4-FFF2-40B4-BE49-F238E27FC236}">
                <a16:creationId xmlns:a16="http://schemas.microsoft.com/office/drawing/2014/main" id="{397FE246-FF4C-44F9-89FD-9CC82278C22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8935610">
            <a:off x="7010401" y="5562601"/>
            <a:ext cx="10001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7" name="Oval 15">
            <a:hlinkClick r:id="rId5" action="ppaction://hlinksldjump"/>
            <a:extLst>
              <a:ext uri="{FF2B5EF4-FFF2-40B4-BE49-F238E27FC236}">
                <a16:creationId xmlns:a16="http://schemas.microsoft.com/office/drawing/2014/main" id="{DB749818-9CC2-4B92-AB95-390AE09C6211}"/>
              </a:ext>
            </a:extLst>
          </p:cNvPr>
          <p:cNvSpPr>
            <a:spLocks noChangeArrowheads="1"/>
          </p:cNvSpPr>
          <p:nvPr/>
        </p:nvSpPr>
        <p:spPr bwMode="auto">
          <a:xfrm>
            <a:off x="10058400" y="0"/>
            <a:ext cx="609600" cy="533400"/>
          </a:xfrm>
          <a:prstGeom prst="ellipse">
            <a:avLst/>
          </a:prstGeom>
          <a:gradFill rotWithShape="1">
            <a:gsLst>
              <a:gs pos="0">
                <a:srgbClr val="FFFF99"/>
              </a:gs>
              <a:gs pos="100000">
                <a:srgbClr val="66FF99"/>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anchor="ctr">
            <a:spAutoFit/>
          </a:bodyP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eaLnBrk="1" hangingPunct="1"/>
            <a:endParaRPr lang="en-US" altLang="en-US"/>
          </a:p>
        </p:txBody>
      </p:sp>
      <p:sp>
        <p:nvSpPr>
          <p:cNvPr id="23568" name="AutoShape 16">
            <a:hlinkClick r:id="rId6" action="ppaction://hlinksldjump" highlightClick="1"/>
            <a:extLst>
              <a:ext uri="{FF2B5EF4-FFF2-40B4-BE49-F238E27FC236}">
                <a16:creationId xmlns:a16="http://schemas.microsoft.com/office/drawing/2014/main" id="{2821C419-1EFB-44E2-B4E6-DDCC651976B0}"/>
              </a:ext>
            </a:extLst>
          </p:cNvPr>
          <p:cNvSpPr>
            <a:spLocks noChangeArrowheads="1"/>
          </p:cNvSpPr>
          <p:nvPr/>
        </p:nvSpPr>
        <p:spPr bwMode="auto">
          <a:xfrm>
            <a:off x="11014164" y="6218050"/>
            <a:ext cx="1177836" cy="623887"/>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ltLang="en-US"/>
          </a:p>
        </p:txBody>
      </p:sp>
    </p:spTree>
  </p:cSld>
  <p:clrMapOvr>
    <a:masterClrMapping/>
  </p:clrMapOvr>
  <p:transition spd="slow">
    <p:zoom dir="in"/>
    <p:sndAc>
      <p:stSnd loop="1">
        <p:snd r:embed="rId3" name="applause.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repeatCount="indefinite" fill="hold" grpId="0" nodeType="afterEffect">
                                  <p:stCondLst>
                                    <p:cond delay="0"/>
                                  </p:stCondLst>
                                  <p:endCondLst>
                                    <p:cond evt="onNext" delay="0">
                                      <p:tgtEl>
                                        <p:sldTgt/>
                                      </p:tgtEl>
                                    </p:cond>
                                  </p:endCondLst>
                                  <p:childTnLst>
                                    <p:set>
                                      <p:cBhvr>
                                        <p:cTn id="6" dur="1" fill="hold">
                                          <p:stCondLst>
                                            <p:cond delay="0"/>
                                          </p:stCondLst>
                                        </p:cTn>
                                        <p:tgtEl>
                                          <p:spTgt spid="60419"/>
                                        </p:tgtEl>
                                        <p:attrNameLst>
                                          <p:attrName>style.visibility</p:attrName>
                                        </p:attrNameLst>
                                      </p:cBhvr>
                                      <p:to>
                                        <p:strVal val="visible"/>
                                      </p:to>
                                    </p:set>
                                    <p:anim calcmode="lin" valueType="num">
                                      <p:cBhvr>
                                        <p:cTn id="7" dur="500" fill="hold"/>
                                        <p:tgtEl>
                                          <p:spTgt spid="60419"/>
                                        </p:tgtEl>
                                        <p:attrNameLst>
                                          <p:attrName>ppt_w</p:attrName>
                                        </p:attrNameLst>
                                      </p:cBhvr>
                                      <p:tavLst>
                                        <p:tav tm="0">
                                          <p:val>
                                            <p:fltVal val="0"/>
                                          </p:val>
                                        </p:tav>
                                        <p:tav tm="100000">
                                          <p:val>
                                            <p:strVal val="#ppt_w"/>
                                          </p:val>
                                        </p:tav>
                                      </p:tavLst>
                                    </p:anim>
                                    <p:anim calcmode="lin" valueType="num">
                                      <p:cBhvr>
                                        <p:cTn id="8" dur="500" fill="hold"/>
                                        <p:tgtEl>
                                          <p:spTgt spid="60419"/>
                                        </p:tgtEl>
                                        <p:attrNameLst>
                                          <p:attrName>ppt_h</p:attrName>
                                        </p:attrNameLst>
                                      </p:cBhvr>
                                      <p:tavLst>
                                        <p:tav tm="0">
                                          <p:val>
                                            <p:fltVal val="0"/>
                                          </p:val>
                                        </p:tav>
                                        <p:tav tm="100000">
                                          <p:val>
                                            <p:strVal val="#ppt_h"/>
                                          </p:val>
                                        </p:tav>
                                      </p:tavLst>
                                    </p:anim>
                                    <p:anim calcmode="lin" valueType="num">
                                      <p:cBhvr>
                                        <p:cTn id="9" dur="500" fill="hold"/>
                                        <p:tgtEl>
                                          <p:spTgt spid="60419"/>
                                        </p:tgtEl>
                                        <p:attrNameLst>
                                          <p:attrName>ppt_x</p:attrName>
                                        </p:attrNameLst>
                                      </p:cBhvr>
                                      <p:tavLst>
                                        <p:tav tm="0">
                                          <p:val>
                                            <p:fltVal val="0.5"/>
                                          </p:val>
                                        </p:tav>
                                        <p:tav tm="100000">
                                          <p:val>
                                            <p:strVal val="#ppt_x"/>
                                          </p:val>
                                        </p:tav>
                                      </p:tavLst>
                                    </p:anim>
                                    <p:anim calcmode="lin" valueType="num">
                                      <p:cBhvr>
                                        <p:cTn id="10" dur="500" fill="hold"/>
                                        <p:tgtEl>
                                          <p:spTgt spid="60419"/>
                                        </p:tgtEl>
                                        <p:attrNameLst>
                                          <p:attrName>ppt_y</p:attrName>
                                        </p:attrNameLst>
                                      </p:cBhvr>
                                      <p:tavLst>
                                        <p:tav tm="0">
                                          <p:val>
                                            <p:fltVal val="0.5"/>
                                          </p:val>
                                        </p:tav>
                                        <p:tav tm="100000">
                                          <p:val>
                                            <p:strVal val="#ppt_y"/>
                                          </p:val>
                                        </p:tav>
                                      </p:tavLst>
                                    </p:anim>
                                  </p:childTnLst>
                                </p:cTn>
                              </p:par>
                            </p:childTnLst>
                          </p:cTn>
                        </p:par>
                        <p:par>
                          <p:cTn id="11" fill="hold" nodeType="afterGroup">
                            <p:stCondLst>
                              <p:cond delay="500"/>
                            </p:stCondLst>
                            <p:childTnLst>
                              <p:par>
                                <p:cTn id="12" presetID="23" presetClass="entr" presetSubtype="528" repeatCount="indefinite" fill="hold" grpId="0" nodeType="afterEffect">
                                  <p:stCondLst>
                                    <p:cond delay="0"/>
                                  </p:stCondLst>
                                  <p:endCondLst>
                                    <p:cond evt="onNext" delay="0">
                                      <p:tgtEl>
                                        <p:sldTgt/>
                                      </p:tgtEl>
                                    </p:cond>
                                  </p:endCondLst>
                                  <p:childTnLst>
                                    <p:set>
                                      <p:cBhvr>
                                        <p:cTn id="13" dur="1" fill="hold">
                                          <p:stCondLst>
                                            <p:cond delay="0"/>
                                          </p:stCondLst>
                                        </p:cTn>
                                        <p:tgtEl>
                                          <p:spTgt spid="60423"/>
                                        </p:tgtEl>
                                        <p:attrNameLst>
                                          <p:attrName>style.visibility</p:attrName>
                                        </p:attrNameLst>
                                      </p:cBhvr>
                                      <p:to>
                                        <p:strVal val="visible"/>
                                      </p:to>
                                    </p:set>
                                    <p:anim calcmode="lin" valueType="num">
                                      <p:cBhvr>
                                        <p:cTn id="14" dur="500" fill="hold"/>
                                        <p:tgtEl>
                                          <p:spTgt spid="60423"/>
                                        </p:tgtEl>
                                        <p:attrNameLst>
                                          <p:attrName>ppt_w</p:attrName>
                                        </p:attrNameLst>
                                      </p:cBhvr>
                                      <p:tavLst>
                                        <p:tav tm="0">
                                          <p:val>
                                            <p:fltVal val="0"/>
                                          </p:val>
                                        </p:tav>
                                        <p:tav tm="100000">
                                          <p:val>
                                            <p:strVal val="#ppt_w"/>
                                          </p:val>
                                        </p:tav>
                                      </p:tavLst>
                                    </p:anim>
                                    <p:anim calcmode="lin" valueType="num">
                                      <p:cBhvr>
                                        <p:cTn id="15" dur="500" fill="hold"/>
                                        <p:tgtEl>
                                          <p:spTgt spid="60423"/>
                                        </p:tgtEl>
                                        <p:attrNameLst>
                                          <p:attrName>ppt_h</p:attrName>
                                        </p:attrNameLst>
                                      </p:cBhvr>
                                      <p:tavLst>
                                        <p:tav tm="0">
                                          <p:val>
                                            <p:fltVal val="0"/>
                                          </p:val>
                                        </p:tav>
                                        <p:tav tm="100000">
                                          <p:val>
                                            <p:strVal val="#ppt_h"/>
                                          </p:val>
                                        </p:tav>
                                      </p:tavLst>
                                    </p:anim>
                                    <p:anim calcmode="lin" valueType="num">
                                      <p:cBhvr>
                                        <p:cTn id="16" dur="500" fill="hold"/>
                                        <p:tgtEl>
                                          <p:spTgt spid="60423"/>
                                        </p:tgtEl>
                                        <p:attrNameLst>
                                          <p:attrName>ppt_x</p:attrName>
                                        </p:attrNameLst>
                                      </p:cBhvr>
                                      <p:tavLst>
                                        <p:tav tm="0">
                                          <p:val>
                                            <p:fltVal val="0.5"/>
                                          </p:val>
                                        </p:tav>
                                        <p:tav tm="100000">
                                          <p:val>
                                            <p:strVal val="#ppt_x"/>
                                          </p:val>
                                        </p:tav>
                                      </p:tavLst>
                                    </p:anim>
                                    <p:anim calcmode="lin" valueType="num">
                                      <p:cBhvr>
                                        <p:cTn id="17" dur="500" fill="hold"/>
                                        <p:tgtEl>
                                          <p:spTgt spid="60423"/>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000"/>
                            </p:stCondLst>
                            <p:childTnLst>
                              <p:par>
                                <p:cTn id="19" presetID="52" presetClass="entr" presetSubtype="0" fill="hold" nodeType="afterEffect">
                                  <p:stCondLst>
                                    <p:cond delay="0"/>
                                  </p:stCondLst>
                                  <p:childTnLst>
                                    <p:set>
                                      <p:cBhvr>
                                        <p:cTn id="20" dur="1" fill="hold">
                                          <p:stCondLst>
                                            <p:cond delay="0"/>
                                          </p:stCondLst>
                                        </p:cTn>
                                        <p:tgtEl>
                                          <p:spTgt spid="60426"/>
                                        </p:tgtEl>
                                        <p:attrNameLst>
                                          <p:attrName>style.visibility</p:attrName>
                                        </p:attrNameLst>
                                      </p:cBhvr>
                                      <p:to>
                                        <p:strVal val="visible"/>
                                      </p:to>
                                    </p:set>
                                    <p:animScale>
                                      <p:cBhvr>
                                        <p:cTn id="21" dur="1000" decel="50000" fill="hold">
                                          <p:stCondLst>
                                            <p:cond delay="0"/>
                                          </p:stCondLst>
                                        </p:cTn>
                                        <p:tgtEl>
                                          <p:spTgt spid="604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60426"/>
                                        </p:tgtEl>
                                        <p:attrNameLst>
                                          <p:attrName>ppt_x</p:attrName>
                                          <p:attrName>ppt_y</p:attrName>
                                        </p:attrNameLst>
                                      </p:cBhvr>
                                    </p:animMotion>
                                    <p:animEffect transition="in" filter="fade">
                                      <p:cBhvr>
                                        <p:cTn id="23" dur="1000"/>
                                        <p:tgtEl>
                                          <p:spTgt spid="60426"/>
                                        </p:tgtEl>
                                      </p:cBhvr>
                                    </p:animEffect>
                                  </p:childTnLst>
                                </p:cTn>
                              </p:par>
                            </p:childTnLst>
                          </p:cTn>
                        </p:par>
                        <p:par>
                          <p:cTn id="24" fill="hold" nodeType="afterGroup">
                            <p:stCondLst>
                              <p:cond delay="2000"/>
                            </p:stCondLst>
                            <p:childTnLst>
                              <p:par>
                                <p:cTn id="25" presetID="52" presetClass="entr" presetSubtype="0" fill="hold" nodeType="afterEffect">
                                  <p:stCondLst>
                                    <p:cond delay="0"/>
                                  </p:stCondLst>
                                  <p:childTnLst>
                                    <p:set>
                                      <p:cBhvr>
                                        <p:cTn id="26" dur="1" fill="hold">
                                          <p:stCondLst>
                                            <p:cond delay="0"/>
                                          </p:stCondLst>
                                        </p:cTn>
                                        <p:tgtEl>
                                          <p:spTgt spid="60428"/>
                                        </p:tgtEl>
                                        <p:attrNameLst>
                                          <p:attrName>style.visibility</p:attrName>
                                        </p:attrNameLst>
                                      </p:cBhvr>
                                      <p:to>
                                        <p:strVal val="visible"/>
                                      </p:to>
                                    </p:set>
                                    <p:animScale>
                                      <p:cBhvr>
                                        <p:cTn id="27" dur="1000" decel="50000" fill="hold">
                                          <p:stCondLst>
                                            <p:cond delay="0"/>
                                          </p:stCondLst>
                                        </p:cTn>
                                        <p:tgtEl>
                                          <p:spTgt spid="604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0428"/>
                                        </p:tgtEl>
                                        <p:attrNameLst>
                                          <p:attrName>ppt_x</p:attrName>
                                          <p:attrName>ppt_y</p:attrName>
                                        </p:attrNameLst>
                                      </p:cBhvr>
                                    </p:animMotion>
                                    <p:animEffect transition="in" filter="fade">
                                      <p:cBhvr>
                                        <p:cTn id="29" dur="1000"/>
                                        <p:tgtEl>
                                          <p:spTgt spid="60428"/>
                                        </p:tgtEl>
                                      </p:cBhvr>
                                    </p:animEffect>
                                  </p:childTnLst>
                                </p:cTn>
                              </p:par>
                            </p:childTnLst>
                          </p:cTn>
                        </p:par>
                        <p:par>
                          <p:cTn id="30" fill="hold" nodeType="afterGroup">
                            <p:stCondLst>
                              <p:cond delay="3000"/>
                            </p:stCondLst>
                            <p:childTnLst>
                              <p:par>
                                <p:cTn id="31" presetID="52" presetClass="entr" presetSubtype="0" fill="hold" nodeType="afterEffect">
                                  <p:stCondLst>
                                    <p:cond delay="0"/>
                                  </p:stCondLst>
                                  <p:childTnLst>
                                    <p:set>
                                      <p:cBhvr>
                                        <p:cTn id="32" dur="1" fill="hold">
                                          <p:stCondLst>
                                            <p:cond delay="0"/>
                                          </p:stCondLst>
                                        </p:cTn>
                                        <p:tgtEl>
                                          <p:spTgt spid="60429"/>
                                        </p:tgtEl>
                                        <p:attrNameLst>
                                          <p:attrName>style.visibility</p:attrName>
                                        </p:attrNameLst>
                                      </p:cBhvr>
                                      <p:to>
                                        <p:strVal val="visible"/>
                                      </p:to>
                                    </p:set>
                                    <p:animScale>
                                      <p:cBhvr>
                                        <p:cTn id="33" dur="1000" decel="50000" fill="hold">
                                          <p:stCondLst>
                                            <p:cond delay="0"/>
                                          </p:stCondLst>
                                        </p:cTn>
                                        <p:tgtEl>
                                          <p:spTgt spid="604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60429"/>
                                        </p:tgtEl>
                                        <p:attrNameLst>
                                          <p:attrName>ppt_x</p:attrName>
                                          <p:attrName>ppt_y</p:attrName>
                                        </p:attrNameLst>
                                      </p:cBhvr>
                                    </p:animMotion>
                                    <p:animEffect transition="in" filter="fade">
                                      <p:cBhvr>
                                        <p:cTn id="35" dur="1000"/>
                                        <p:tgtEl>
                                          <p:spTgt spid="60429"/>
                                        </p:tgtEl>
                                      </p:cBhvr>
                                    </p:animEffect>
                                  </p:childTnLst>
                                </p:cTn>
                              </p:par>
                            </p:childTnLst>
                          </p:cTn>
                        </p:par>
                        <p:par>
                          <p:cTn id="36" fill="hold" nodeType="afterGroup">
                            <p:stCondLst>
                              <p:cond delay="4000"/>
                            </p:stCondLst>
                            <p:childTnLst>
                              <p:par>
                                <p:cTn id="37" presetID="52" presetClass="entr" presetSubtype="0" fill="hold" nodeType="afterEffect">
                                  <p:stCondLst>
                                    <p:cond delay="0"/>
                                  </p:stCondLst>
                                  <p:childTnLst>
                                    <p:set>
                                      <p:cBhvr>
                                        <p:cTn id="38" dur="1" fill="hold">
                                          <p:stCondLst>
                                            <p:cond delay="0"/>
                                          </p:stCondLst>
                                        </p:cTn>
                                        <p:tgtEl>
                                          <p:spTgt spid="60430"/>
                                        </p:tgtEl>
                                        <p:attrNameLst>
                                          <p:attrName>style.visibility</p:attrName>
                                        </p:attrNameLst>
                                      </p:cBhvr>
                                      <p:to>
                                        <p:strVal val="visible"/>
                                      </p:to>
                                    </p:set>
                                    <p:animScale>
                                      <p:cBhvr>
                                        <p:cTn id="39" dur="1000" decel="50000" fill="hold">
                                          <p:stCondLst>
                                            <p:cond delay="0"/>
                                          </p:stCondLst>
                                        </p:cTn>
                                        <p:tgtEl>
                                          <p:spTgt spid="604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60430"/>
                                        </p:tgtEl>
                                        <p:attrNameLst>
                                          <p:attrName>ppt_x</p:attrName>
                                          <p:attrName>ppt_y</p:attrName>
                                        </p:attrNameLst>
                                      </p:cBhvr>
                                    </p:animMotion>
                                    <p:animEffect transition="in" filter="fade">
                                      <p:cBhvr>
                                        <p:cTn id="41" dur="1000"/>
                                        <p:tgtEl>
                                          <p:spTgt spid="60430"/>
                                        </p:tgtEl>
                                      </p:cBhvr>
                                    </p:animEffect>
                                  </p:childTnLst>
                                </p:cTn>
                              </p:par>
                            </p:childTnLst>
                          </p:cTn>
                        </p:par>
                        <p:par>
                          <p:cTn id="42" fill="hold" nodeType="afterGroup">
                            <p:stCondLst>
                              <p:cond delay="5000"/>
                            </p:stCondLst>
                            <p:childTnLst>
                              <p:par>
                                <p:cTn id="43" presetID="23" presetClass="entr" presetSubtype="528" repeatCount="indefinite" fill="hold" grpId="0" nodeType="afterEffect">
                                  <p:stCondLst>
                                    <p:cond delay="0"/>
                                  </p:stCondLst>
                                  <p:endCondLst>
                                    <p:cond evt="onNext" delay="0">
                                      <p:tgtEl>
                                        <p:sldTgt/>
                                      </p:tgtEl>
                                    </p:cond>
                                  </p:endCondLst>
                                  <p:childTnLst>
                                    <p:set>
                                      <p:cBhvr>
                                        <p:cTn id="44" dur="1" fill="hold">
                                          <p:stCondLst>
                                            <p:cond delay="0"/>
                                          </p:stCondLst>
                                        </p:cTn>
                                        <p:tgtEl>
                                          <p:spTgt spid="60421"/>
                                        </p:tgtEl>
                                        <p:attrNameLst>
                                          <p:attrName>style.visibility</p:attrName>
                                        </p:attrNameLst>
                                      </p:cBhvr>
                                      <p:to>
                                        <p:strVal val="visible"/>
                                      </p:to>
                                    </p:set>
                                    <p:anim calcmode="lin" valueType="num">
                                      <p:cBhvr>
                                        <p:cTn id="45" dur="500" fill="hold"/>
                                        <p:tgtEl>
                                          <p:spTgt spid="60421"/>
                                        </p:tgtEl>
                                        <p:attrNameLst>
                                          <p:attrName>ppt_w</p:attrName>
                                        </p:attrNameLst>
                                      </p:cBhvr>
                                      <p:tavLst>
                                        <p:tav tm="0">
                                          <p:val>
                                            <p:fltVal val="0"/>
                                          </p:val>
                                        </p:tav>
                                        <p:tav tm="100000">
                                          <p:val>
                                            <p:strVal val="#ppt_w"/>
                                          </p:val>
                                        </p:tav>
                                      </p:tavLst>
                                    </p:anim>
                                    <p:anim calcmode="lin" valueType="num">
                                      <p:cBhvr>
                                        <p:cTn id="46" dur="500" fill="hold"/>
                                        <p:tgtEl>
                                          <p:spTgt spid="60421"/>
                                        </p:tgtEl>
                                        <p:attrNameLst>
                                          <p:attrName>ppt_h</p:attrName>
                                        </p:attrNameLst>
                                      </p:cBhvr>
                                      <p:tavLst>
                                        <p:tav tm="0">
                                          <p:val>
                                            <p:fltVal val="0"/>
                                          </p:val>
                                        </p:tav>
                                        <p:tav tm="100000">
                                          <p:val>
                                            <p:strVal val="#ppt_h"/>
                                          </p:val>
                                        </p:tav>
                                      </p:tavLst>
                                    </p:anim>
                                    <p:anim calcmode="lin" valueType="num">
                                      <p:cBhvr>
                                        <p:cTn id="47" dur="500" fill="hold"/>
                                        <p:tgtEl>
                                          <p:spTgt spid="60421"/>
                                        </p:tgtEl>
                                        <p:attrNameLst>
                                          <p:attrName>ppt_x</p:attrName>
                                        </p:attrNameLst>
                                      </p:cBhvr>
                                      <p:tavLst>
                                        <p:tav tm="0">
                                          <p:val>
                                            <p:fltVal val="0.5"/>
                                          </p:val>
                                        </p:tav>
                                        <p:tav tm="100000">
                                          <p:val>
                                            <p:strVal val="#ppt_x"/>
                                          </p:val>
                                        </p:tav>
                                      </p:tavLst>
                                    </p:anim>
                                    <p:anim calcmode="lin" valueType="num">
                                      <p:cBhvr>
                                        <p:cTn id="48" dur="500" fill="hold"/>
                                        <p:tgtEl>
                                          <p:spTgt spid="60421"/>
                                        </p:tgtEl>
                                        <p:attrNameLst>
                                          <p:attrName>ppt_y</p:attrName>
                                        </p:attrNameLst>
                                      </p:cBhvr>
                                      <p:tavLst>
                                        <p:tav tm="0">
                                          <p:val>
                                            <p:fltVal val="0.5"/>
                                          </p:val>
                                        </p:tav>
                                        <p:tav tm="100000">
                                          <p:val>
                                            <p:strVal val="#ppt_y"/>
                                          </p:val>
                                        </p:tav>
                                      </p:tavLst>
                                    </p:anim>
                                  </p:childTnLst>
                                </p:cTn>
                              </p:par>
                            </p:childTnLst>
                          </p:cTn>
                        </p:par>
                        <p:par>
                          <p:cTn id="49" fill="hold" nodeType="afterGroup">
                            <p:stCondLst>
                              <p:cond delay="5500"/>
                            </p:stCondLst>
                            <p:childTnLst>
                              <p:par>
                                <p:cTn id="50" presetID="23" presetClass="entr" presetSubtype="528" repeatCount="indefinite" fill="hold" grpId="0" nodeType="afterEffect">
                                  <p:stCondLst>
                                    <p:cond delay="0"/>
                                  </p:stCondLst>
                                  <p:endCondLst>
                                    <p:cond evt="onNext" delay="0">
                                      <p:tgtEl>
                                        <p:sldTgt/>
                                      </p:tgtEl>
                                    </p:cond>
                                  </p:endCondLst>
                                  <p:childTnLst>
                                    <p:set>
                                      <p:cBhvr>
                                        <p:cTn id="51" dur="1" fill="hold">
                                          <p:stCondLst>
                                            <p:cond delay="0"/>
                                          </p:stCondLst>
                                        </p:cTn>
                                        <p:tgtEl>
                                          <p:spTgt spid="60422"/>
                                        </p:tgtEl>
                                        <p:attrNameLst>
                                          <p:attrName>style.visibility</p:attrName>
                                        </p:attrNameLst>
                                      </p:cBhvr>
                                      <p:to>
                                        <p:strVal val="visible"/>
                                      </p:to>
                                    </p:set>
                                    <p:anim calcmode="lin" valueType="num">
                                      <p:cBhvr>
                                        <p:cTn id="52" dur="500" fill="hold"/>
                                        <p:tgtEl>
                                          <p:spTgt spid="60422"/>
                                        </p:tgtEl>
                                        <p:attrNameLst>
                                          <p:attrName>ppt_w</p:attrName>
                                        </p:attrNameLst>
                                      </p:cBhvr>
                                      <p:tavLst>
                                        <p:tav tm="0">
                                          <p:val>
                                            <p:fltVal val="0"/>
                                          </p:val>
                                        </p:tav>
                                        <p:tav tm="100000">
                                          <p:val>
                                            <p:strVal val="#ppt_w"/>
                                          </p:val>
                                        </p:tav>
                                      </p:tavLst>
                                    </p:anim>
                                    <p:anim calcmode="lin" valueType="num">
                                      <p:cBhvr>
                                        <p:cTn id="53" dur="500" fill="hold"/>
                                        <p:tgtEl>
                                          <p:spTgt spid="60422"/>
                                        </p:tgtEl>
                                        <p:attrNameLst>
                                          <p:attrName>ppt_h</p:attrName>
                                        </p:attrNameLst>
                                      </p:cBhvr>
                                      <p:tavLst>
                                        <p:tav tm="0">
                                          <p:val>
                                            <p:fltVal val="0"/>
                                          </p:val>
                                        </p:tav>
                                        <p:tav tm="100000">
                                          <p:val>
                                            <p:strVal val="#ppt_h"/>
                                          </p:val>
                                        </p:tav>
                                      </p:tavLst>
                                    </p:anim>
                                    <p:anim calcmode="lin" valueType="num">
                                      <p:cBhvr>
                                        <p:cTn id="54" dur="500" fill="hold"/>
                                        <p:tgtEl>
                                          <p:spTgt spid="60422"/>
                                        </p:tgtEl>
                                        <p:attrNameLst>
                                          <p:attrName>ppt_x</p:attrName>
                                        </p:attrNameLst>
                                      </p:cBhvr>
                                      <p:tavLst>
                                        <p:tav tm="0">
                                          <p:val>
                                            <p:fltVal val="0.5"/>
                                          </p:val>
                                        </p:tav>
                                        <p:tav tm="100000">
                                          <p:val>
                                            <p:strVal val="#ppt_x"/>
                                          </p:val>
                                        </p:tav>
                                      </p:tavLst>
                                    </p:anim>
                                    <p:anim calcmode="lin" valueType="num">
                                      <p:cBhvr>
                                        <p:cTn id="55" dur="500" fill="hold"/>
                                        <p:tgtEl>
                                          <p:spTgt spid="60422"/>
                                        </p:tgtEl>
                                        <p:attrNameLst>
                                          <p:attrName>ppt_y</p:attrName>
                                        </p:attrNameLst>
                                      </p:cBhvr>
                                      <p:tavLst>
                                        <p:tav tm="0">
                                          <p:val>
                                            <p:fltVal val="0.5"/>
                                          </p:val>
                                        </p:tav>
                                        <p:tav tm="100000">
                                          <p:val>
                                            <p:strVal val="#ppt_y"/>
                                          </p:val>
                                        </p:tav>
                                      </p:tavLst>
                                    </p:anim>
                                  </p:childTnLst>
                                </p:cTn>
                              </p:par>
                            </p:childTnLst>
                          </p:cTn>
                        </p:par>
                        <p:par>
                          <p:cTn id="56" fill="hold" nodeType="afterGroup">
                            <p:stCondLst>
                              <p:cond delay="6000"/>
                            </p:stCondLst>
                            <p:childTnLst>
                              <p:par>
                                <p:cTn id="57" presetID="23" presetClass="entr" presetSubtype="528" repeatCount="indefinite" fill="hold" grpId="0" nodeType="afterEffect">
                                  <p:stCondLst>
                                    <p:cond delay="0"/>
                                  </p:stCondLst>
                                  <p:endCondLst>
                                    <p:cond evt="onNext" delay="0">
                                      <p:tgtEl>
                                        <p:sldTgt/>
                                      </p:tgtEl>
                                    </p:cond>
                                  </p:endCondLst>
                                  <p:childTnLst>
                                    <p:set>
                                      <p:cBhvr>
                                        <p:cTn id="58" dur="1" fill="hold">
                                          <p:stCondLst>
                                            <p:cond delay="0"/>
                                          </p:stCondLst>
                                        </p:cTn>
                                        <p:tgtEl>
                                          <p:spTgt spid="60424"/>
                                        </p:tgtEl>
                                        <p:attrNameLst>
                                          <p:attrName>style.visibility</p:attrName>
                                        </p:attrNameLst>
                                      </p:cBhvr>
                                      <p:to>
                                        <p:strVal val="visible"/>
                                      </p:to>
                                    </p:set>
                                    <p:anim calcmode="lin" valueType="num">
                                      <p:cBhvr>
                                        <p:cTn id="59" dur="500" fill="hold"/>
                                        <p:tgtEl>
                                          <p:spTgt spid="60424"/>
                                        </p:tgtEl>
                                        <p:attrNameLst>
                                          <p:attrName>ppt_w</p:attrName>
                                        </p:attrNameLst>
                                      </p:cBhvr>
                                      <p:tavLst>
                                        <p:tav tm="0">
                                          <p:val>
                                            <p:fltVal val="0"/>
                                          </p:val>
                                        </p:tav>
                                        <p:tav tm="100000">
                                          <p:val>
                                            <p:strVal val="#ppt_w"/>
                                          </p:val>
                                        </p:tav>
                                      </p:tavLst>
                                    </p:anim>
                                    <p:anim calcmode="lin" valueType="num">
                                      <p:cBhvr>
                                        <p:cTn id="60" dur="500" fill="hold"/>
                                        <p:tgtEl>
                                          <p:spTgt spid="60424"/>
                                        </p:tgtEl>
                                        <p:attrNameLst>
                                          <p:attrName>ppt_h</p:attrName>
                                        </p:attrNameLst>
                                      </p:cBhvr>
                                      <p:tavLst>
                                        <p:tav tm="0">
                                          <p:val>
                                            <p:fltVal val="0"/>
                                          </p:val>
                                        </p:tav>
                                        <p:tav tm="100000">
                                          <p:val>
                                            <p:strVal val="#ppt_h"/>
                                          </p:val>
                                        </p:tav>
                                      </p:tavLst>
                                    </p:anim>
                                    <p:anim calcmode="lin" valueType="num">
                                      <p:cBhvr>
                                        <p:cTn id="61" dur="500" fill="hold"/>
                                        <p:tgtEl>
                                          <p:spTgt spid="60424"/>
                                        </p:tgtEl>
                                        <p:attrNameLst>
                                          <p:attrName>ppt_x</p:attrName>
                                        </p:attrNameLst>
                                      </p:cBhvr>
                                      <p:tavLst>
                                        <p:tav tm="0">
                                          <p:val>
                                            <p:fltVal val="0.5"/>
                                          </p:val>
                                        </p:tav>
                                        <p:tav tm="100000">
                                          <p:val>
                                            <p:strVal val="#ppt_x"/>
                                          </p:val>
                                        </p:tav>
                                      </p:tavLst>
                                    </p:anim>
                                    <p:anim calcmode="lin" valueType="num">
                                      <p:cBhvr>
                                        <p:cTn id="62" dur="500" fill="hold"/>
                                        <p:tgtEl>
                                          <p:spTgt spid="60424"/>
                                        </p:tgtEl>
                                        <p:attrNameLst>
                                          <p:attrName>ppt_y</p:attrName>
                                        </p:attrNameLst>
                                      </p:cBhvr>
                                      <p:tavLst>
                                        <p:tav tm="0">
                                          <p:val>
                                            <p:fltVal val="0.5"/>
                                          </p:val>
                                        </p:tav>
                                        <p:tav tm="100000">
                                          <p:val>
                                            <p:strVal val="#ppt_y"/>
                                          </p:val>
                                        </p:tav>
                                      </p:tavLst>
                                    </p:anim>
                                  </p:childTnLst>
                                </p:cTn>
                              </p:par>
                            </p:childTnLst>
                          </p:cTn>
                        </p:par>
                        <p:par>
                          <p:cTn id="63" fill="hold" nodeType="afterGroup">
                            <p:stCondLst>
                              <p:cond delay="6500"/>
                            </p:stCondLst>
                            <p:childTnLst>
                              <p:par>
                                <p:cTn id="64" presetID="23" presetClass="entr" presetSubtype="528" repeatCount="indefinite" fill="hold" grpId="0" nodeType="afterEffect">
                                  <p:stCondLst>
                                    <p:cond delay="0"/>
                                  </p:stCondLst>
                                  <p:endCondLst>
                                    <p:cond evt="onNext" delay="0">
                                      <p:tgtEl>
                                        <p:sldTgt/>
                                      </p:tgtEl>
                                    </p:cond>
                                  </p:endCondLst>
                                  <p:childTnLst>
                                    <p:set>
                                      <p:cBhvr>
                                        <p:cTn id="65" dur="1" fill="hold">
                                          <p:stCondLst>
                                            <p:cond delay="0"/>
                                          </p:stCondLst>
                                        </p:cTn>
                                        <p:tgtEl>
                                          <p:spTgt spid="60420"/>
                                        </p:tgtEl>
                                        <p:attrNameLst>
                                          <p:attrName>style.visibility</p:attrName>
                                        </p:attrNameLst>
                                      </p:cBhvr>
                                      <p:to>
                                        <p:strVal val="visible"/>
                                      </p:to>
                                    </p:set>
                                    <p:anim calcmode="lin" valueType="num">
                                      <p:cBhvr>
                                        <p:cTn id="66" dur="500" fill="hold"/>
                                        <p:tgtEl>
                                          <p:spTgt spid="60420"/>
                                        </p:tgtEl>
                                        <p:attrNameLst>
                                          <p:attrName>ppt_w</p:attrName>
                                        </p:attrNameLst>
                                      </p:cBhvr>
                                      <p:tavLst>
                                        <p:tav tm="0">
                                          <p:val>
                                            <p:fltVal val="0"/>
                                          </p:val>
                                        </p:tav>
                                        <p:tav tm="100000">
                                          <p:val>
                                            <p:strVal val="#ppt_w"/>
                                          </p:val>
                                        </p:tav>
                                      </p:tavLst>
                                    </p:anim>
                                    <p:anim calcmode="lin" valueType="num">
                                      <p:cBhvr>
                                        <p:cTn id="67" dur="500" fill="hold"/>
                                        <p:tgtEl>
                                          <p:spTgt spid="60420"/>
                                        </p:tgtEl>
                                        <p:attrNameLst>
                                          <p:attrName>ppt_h</p:attrName>
                                        </p:attrNameLst>
                                      </p:cBhvr>
                                      <p:tavLst>
                                        <p:tav tm="0">
                                          <p:val>
                                            <p:fltVal val="0"/>
                                          </p:val>
                                        </p:tav>
                                        <p:tav tm="100000">
                                          <p:val>
                                            <p:strVal val="#ppt_h"/>
                                          </p:val>
                                        </p:tav>
                                      </p:tavLst>
                                    </p:anim>
                                    <p:anim calcmode="lin" valueType="num">
                                      <p:cBhvr>
                                        <p:cTn id="68" dur="500" fill="hold"/>
                                        <p:tgtEl>
                                          <p:spTgt spid="60420"/>
                                        </p:tgtEl>
                                        <p:attrNameLst>
                                          <p:attrName>ppt_x</p:attrName>
                                        </p:attrNameLst>
                                      </p:cBhvr>
                                      <p:tavLst>
                                        <p:tav tm="0">
                                          <p:val>
                                            <p:fltVal val="0.5"/>
                                          </p:val>
                                        </p:tav>
                                        <p:tav tm="100000">
                                          <p:val>
                                            <p:strVal val="#ppt_x"/>
                                          </p:val>
                                        </p:tav>
                                      </p:tavLst>
                                    </p:anim>
                                    <p:anim calcmode="lin" valueType="num">
                                      <p:cBhvr>
                                        <p:cTn id="69" dur="500" fill="hold"/>
                                        <p:tgtEl>
                                          <p:spTgt spid="60420"/>
                                        </p:tgtEl>
                                        <p:attrNameLst>
                                          <p:attrName>ppt_y</p:attrName>
                                        </p:attrNameLst>
                                      </p:cBhvr>
                                      <p:tavLst>
                                        <p:tav tm="0">
                                          <p:val>
                                            <p:fltVal val="0.5"/>
                                          </p:val>
                                        </p:tav>
                                        <p:tav tm="100000">
                                          <p:val>
                                            <p:strVal val="#ppt_y"/>
                                          </p:val>
                                        </p:tav>
                                      </p:tavLst>
                                    </p:anim>
                                  </p:childTnLst>
                                </p:cTn>
                              </p:par>
                            </p:childTnLst>
                          </p:cTn>
                        </p:par>
                        <p:par>
                          <p:cTn id="70" fill="hold" nodeType="afterGroup">
                            <p:stCondLst>
                              <p:cond delay="7000"/>
                            </p:stCondLst>
                            <p:childTnLst>
                              <p:par>
                                <p:cTn id="71" presetID="52" presetClass="entr" presetSubtype="0" fill="hold" nodeType="afterEffect">
                                  <p:stCondLst>
                                    <p:cond delay="0"/>
                                  </p:stCondLst>
                                  <p:childTnLst>
                                    <p:set>
                                      <p:cBhvr>
                                        <p:cTn id="72" dur="1" fill="hold">
                                          <p:stCondLst>
                                            <p:cond delay="0"/>
                                          </p:stCondLst>
                                        </p:cTn>
                                        <p:tgtEl>
                                          <p:spTgt spid="60425"/>
                                        </p:tgtEl>
                                        <p:attrNameLst>
                                          <p:attrName>style.visibility</p:attrName>
                                        </p:attrNameLst>
                                      </p:cBhvr>
                                      <p:to>
                                        <p:strVal val="visible"/>
                                      </p:to>
                                    </p:set>
                                    <p:animScale>
                                      <p:cBhvr>
                                        <p:cTn id="73" dur="1000" decel="50000" fill="hold">
                                          <p:stCondLst>
                                            <p:cond delay="0"/>
                                          </p:stCondLst>
                                        </p:cTn>
                                        <p:tgtEl>
                                          <p:spTgt spid="604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60425"/>
                                        </p:tgtEl>
                                        <p:attrNameLst>
                                          <p:attrName>ppt_x</p:attrName>
                                          <p:attrName>ppt_y</p:attrName>
                                        </p:attrNameLst>
                                      </p:cBhvr>
                                    </p:animMotion>
                                    <p:animEffect transition="in" filter="fade">
                                      <p:cBhvr>
                                        <p:cTn id="75" dur="1000"/>
                                        <p:tgtEl>
                                          <p:spTgt spid="60425"/>
                                        </p:tgtEl>
                                      </p:cBhvr>
                                    </p:animEffect>
                                  </p:childTnLst>
                                </p:cTn>
                              </p:par>
                            </p:childTnLst>
                          </p:cTn>
                        </p:par>
                        <p:par>
                          <p:cTn id="76" fill="hold" nodeType="afterGroup">
                            <p:stCondLst>
                              <p:cond delay="8000"/>
                            </p:stCondLst>
                            <p:childTnLst>
                              <p:par>
                                <p:cTn id="77" presetID="52" presetClass="entr" presetSubtype="0" fill="hold" nodeType="afterEffect">
                                  <p:stCondLst>
                                    <p:cond delay="0"/>
                                  </p:stCondLst>
                                  <p:childTnLst>
                                    <p:set>
                                      <p:cBhvr>
                                        <p:cTn id="78" dur="1" fill="hold">
                                          <p:stCondLst>
                                            <p:cond delay="0"/>
                                          </p:stCondLst>
                                        </p:cTn>
                                        <p:tgtEl>
                                          <p:spTgt spid="60427"/>
                                        </p:tgtEl>
                                        <p:attrNameLst>
                                          <p:attrName>style.visibility</p:attrName>
                                        </p:attrNameLst>
                                      </p:cBhvr>
                                      <p:to>
                                        <p:strVal val="visible"/>
                                      </p:to>
                                    </p:set>
                                    <p:animScale>
                                      <p:cBhvr>
                                        <p:cTn id="79" dur="1000" decel="50000" fill="hold">
                                          <p:stCondLst>
                                            <p:cond delay="0"/>
                                          </p:stCondLst>
                                        </p:cTn>
                                        <p:tgtEl>
                                          <p:spTgt spid="604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60427"/>
                                        </p:tgtEl>
                                        <p:attrNameLst>
                                          <p:attrName>ppt_x</p:attrName>
                                          <p:attrName>ppt_y</p:attrName>
                                        </p:attrNameLst>
                                      </p:cBhvr>
                                    </p:animMotion>
                                    <p:animEffect transition="in" filter="fade">
                                      <p:cBhvr>
                                        <p:cTn id="81" dur="1000"/>
                                        <p:tgtEl>
                                          <p:spTgt spid="60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animBg="1"/>
      <p:bldP spid="60420" grpId="0" animBg="1"/>
      <p:bldP spid="60421" grpId="0" animBg="1"/>
      <p:bldP spid="60422" grpId="0" animBg="1"/>
      <p:bldP spid="60423" grpId="0" animBg="1"/>
      <p:bldP spid="604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Hình ảnh 9">
            <a:extLst>
              <a:ext uri="{FF2B5EF4-FFF2-40B4-BE49-F238E27FC236}">
                <a16:creationId xmlns:a16="http://schemas.microsoft.com/office/drawing/2014/main" id="{889CE267-5C16-4B32-8DC8-0FA09EAF48A8}"/>
              </a:ext>
            </a:extLst>
          </p:cNvPr>
          <p:cNvPicPr>
            <a:picLocks noChangeAspect="1"/>
          </p:cNvPicPr>
          <p:nvPr/>
        </p:nvPicPr>
        <p:blipFill>
          <a:blip r:embed="rId2"/>
          <a:stretch>
            <a:fillRect/>
          </a:stretch>
        </p:blipFill>
        <p:spPr>
          <a:xfrm>
            <a:off x="-78696" y="0"/>
            <a:ext cx="12270696" cy="6866056"/>
          </a:xfrm>
          <a:prstGeom prst="rect">
            <a:avLst/>
          </a:prstGeom>
        </p:spPr>
      </p:pic>
      <p:pic>
        <p:nvPicPr>
          <p:cNvPr id="6" name="Hình ảnh 5" descr="Ảnh có chứa đồ chơi, búp bê, đồ họa véc-tơ&#10;&#10;Mô tả được tạo tự động">
            <a:extLst>
              <a:ext uri="{FF2B5EF4-FFF2-40B4-BE49-F238E27FC236}">
                <a16:creationId xmlns:a16="http://schemas.microsoft.com/office/drawing/2014/main" id="{C4714402-ED29-4D57-B583-E5899ED3F5B1}"/>
              </a:ext>
            </a:extLst>
          </p:cNvPr>
          <p:cNvPicPr>
            <a:picLocks noChangeAspect="1"/>
          </p:cNvPicPr>
          <p:nvPr/>
        </p:nvPicPr>
        <p:blipFill>
          <a:blip r:embed="rId3"/>
          <a:stretch>
            <a:fillRect/>
          </a:stretch>
        </p:blipFill>
        <p:spPr>
          <a:xfrm>
            <a:off x="9546025" y="3200595"/>
            <a:ext cx="1922739" cy="2649993"/>
          </a:xfrm>
          <a:prstGeom prst="rect">
            <a:avLst/>
          </a:prstGeom>
        </p:spPr>
      </p:pic>
      <p:sp>
        <p:nvSpPr>
          <p:cNvPr id="4" name="Hình chữ nhật 3">
            <a:extLst>
              <a:ext uri="{FF2B5EF4-FFF2-40B4-BE49-F238E27FC236}">
                <a16:creationId xmlns:a16="http://schemas.microsoft.com/office/drawing/2014/main" id="{C28668BA-E856-43A7-BD5C-D0C356CF6AB9}"/>
              </a:ext>
            </a:extLst>
          </p:cNvPr>
          <p:cNvSpPr/>
          <p:nvPr/>
        </p:nvSpPr>
        <p:spPr>
          <a:xfrm rot="19189429">
            <a:off x="-1443520" y="913027"/>
            <a:ext cx="5211875" cy="749508"/>
          </a:xfrm>
          <a:prstGeom prst="rect">
            <a:avLst/>
          </a:prstGeom>
          <a:solidFill>
            <a:srgbClr val="98ECD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000" b="1" dirty="0">
                <a:ln w="9525">
                  <a:solidFill>
                    <a:srgbClr val="C00000"/>
                  </a:solidFill>
                  <a:prstDash val="solid"/>
                </a:ln>
                <a:solidFill>
                  <a:srgbClr val="FF0000"/>
                </a:solidFill>
                <a:effectLst>
                  <a:outerShdw blurRad="12700" dist="38100" dir="2700000" algn="tl" rotWithShape="0">
                    <a:schemeClr val="bg1">
                      <a:lumMod val="50000"/>
                    </a:schemeClr>
                  </a:outerShdw>
                </a:effectLst>
                <a:latin typeface="+mj-lt"/>
                <a:cs typeface="Times New Roman" panose="02020603050405020304" pitchFamily="18" charset="0"/>
              </a:rPr>
              <a:t>CHÚ THÍCH</a:t>
            </a:r>
          </a:p>
        </p:txBody>
      </p:sp>
      <p:pic>
        <p:nvPicPr>
          <p:cNvPr id="7" name="Hình ảnh 6" descr="Ảnh có chứa văn bản, đồ chơi, búp bê, đồ họa véc-tơ&#10;&#10;Mô tả được tạo tự động">
            <a:extLst>
              <a:ext uri="{FF2B5EF4-FFF2-40B4-BE49-F238E27FC236}">
                <a16:creationId xmlns:a16="http://schemas.microsoft.com/office/drawing/2014/main" id="{0A576759-580F-4B73-90C5-225CF899BE76}"/>
              </a:ext>
            </a:extLst>
          </p:cNvPr>
          <p:cNvPicPr>
            <a:picLocks noChangeAspect="1"/>
          </p:cNvPicPr>
          <p:nvPr/>
        </p:nvPicPr>
        <p:blipFill>
          <a:blip r:embed="rId4"/>
          <a:stretch>
            <a:fillRect/>
          </a:stretch>
        </p:blipFill>
        <p:spPr>
          <a:xfrm>
            <a:off x="723236" y="3602687"/>
            <a:ext cx="2876308" cy="2240293"/>
          </a:xfrm>
          <a:prstGeom prst="rect">
            <a:avLst/>
          </a:prstGeom>
        </p:spPr>
      </p:pic>
      <p:pic>
        <p:nvPicPr>
          <p:cNvPr id="9" name="Hình ảnh 8">
            <a:extLst>
              <a:ext uri="{FF2B5EF4-FFF2-40B4-BE49-F238E27FC236}">
                <a16:creationId xmlns:a16="http://schemas.microsoft.com/office/drawing/2014/main" id="{20B6121E-776B-4201-8C2A-55451D97B9C3}"/>
              </a:ext>
            </a:extLst>
          </p:cNvPr>
          <p:cNvPicPr>
            <a:picLocks noChangeAspect="1"/>
          </p:cNvPicPr>
          <p:nvPr/>
        </p:nvPicPr>
        <p:blipFill>
          <a:blip r:embed="rId5"/>
          <a:stretch>
            <a:fillRect/>
          </a:stretch>
        </p:blipFill>
        <p:spPr>
          <a:xfrm>
            <a:off x="4482507" y="2830286"/>
            <a:ext cx="4163119" cy="3020302"/>
          </a:xfrm>
          <a:prstGeom prst="rect">
            <a:avLst/>
          </a:prstGeom>
        </p:spPr>
      </p:pic>
      <p:sp>
        <p:nvSpPr>
          <p:cNvPr id="12" name="Bong bóng Ý nghĩ: Hình đám mây 11">
            <a:extLst>
              <a:ext uri="{FF2B5EF4-FFF2-40B4-BE49-F238E27FC236}">
                <a16:creationId xmlns:a16="http://schemas.microsoft.com/office/drawing/2014/main" id="{A28E5E4F-D76B-46FB-AE95-3E2E2F38131E}"/>
              </a:ext>
            </a:extLst>
          </p:cNvPr>
          <p:cNvSpPr/>
          <p:nvPr/>
        </p:nvSpPr>
        <p:spPr>
          <a:xfrm>
            <a:off x="1630490" y="1752600"/>
            <a:ext cx="2438400" cy="1502713"/>
          </a:xfrm>
          <a:prstGeom prst="cloudCallout">
            <a:avLst/>
          </a:prstGeom>
          <a:solidFill>
            <a:schemeClr val="bg1"/>
          </a:solidFill>
          <a:ln>
            <a:solidFill>
              <a:schemeClr val="tx1"/>
            </a:solidFill>
          </a:ln>
          <a:effectLst>
            <a:outerShdw blurRad="107950" dist="12700" dir="5400000" algn="ctr">
              <a:srgbClr val="000000"/>
            </a:outerShdw>
          </a:effectLst>
          <a:scene3d>
            <a:camera prst="perspectiveFront"/>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rPr>
              <a:t>HĐ:</a:t>
            </a:r>
          </a:p>
          <a:p>
            <a:pPr algn="ctr"/>
            <a:r>
              <a:rPr lang="en-US" sz="2800" b="1" dirty="0">
                <a:solidFill>
                  <a:srgbClr val="002060"/>
                </a:solidFill>
              </a:rPr>
              <a:t>CẶP ĐÔI</a:t>
            </a:r>
          </a:p>
        </p:txBody>
      </p:sp>
      <p:sp>
        <p:nvSpPr>
          <p:cNvPr id="13" name="Bong bóng Ý nghĩ: Hình đám mây 12">
            <a:extLst>
              <a:ext uri="{FF2B5EF4-FFF2-40B4-BE49-F238E27FC236}">
                <a16:creationId xmlns:a16="http://schemas.microsoft.com/office/drawing/2014/main" id="{403259D7-38D5-416C-9D4C-26287509AA2A}"/>
              </a:ext>
            </a:extLst>
          </p:cNvPr>
          <p:cNvSpPr/>
          <p:nvPr/>
        </p:nvSpPr>
        <p:spPr>
          <a:xfrm>
            <a:off x="5829854" y="739687"/>
            <a:ext cx="2438400" cy="1502713"/>
          </a:xfrm>
          <a:prstGeom prst="cloudCallout">
            <a:avLst/>
          </a:prstGeom>
          <a:solidFill>
            <a:schemeClr val="bg1"/>
          </a:solidFill>
          <a:ln>
            <a:solidFill>
              <a:schemeClr val="tx1"/>
            </a:solidFill>
          </a:ln>
          <a:effectLst>
            <a:outerShdw blurRad="107950" dist="12700" dir="5400000" algn="ctr">
              <a:srgbClr val="000000"/>
            </a:outerShdw>
          </a:effectLst>
          <a:scene3d>
            <a:camera prst="perspectiveFront"/>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rPr>
              <a:t>HĐ:</a:t>
            </a:r>
          </a:p>
          <a:p>
            <a:pPr algn="ctr"/>
            <a:r>
              <a:rPr lang="en-US" sz="2800" b="1" dirty="0">
                <a:solidFill>
                  <a:srgbClr val="002060"/>
                </a:solidFill>
              </a:rPr>
              <a:t>NHÓM</a:t>
            </a:r>
          </a:p>
        </p:txBody>
      </p:sp>
      <p:sp>
        <p:nvSpPr>
          <p:cNvPr id="14" name="Bong bóng Ý nghĩ: Hình đám mây 13">
            <a:extLst>
              <a:ext uri="{FF2B5EF4-FFF2-40B4-BE49-F238E27FC236}">
                <a16:creationId xmlns:a16="http://schemas.microsoft.com/office/drawing/2014/main" id="{38FF74C1-4726-4A86-AC7C-D80CE9A5B5F3}"/>
              </a:ext>
            </a:extLst>
          </p:cNvPr>
          <p:cNvSpPr/>
          <p:nvPr/>
        </p:nvSpPr>
        <p:spPr>
          <a:xfrm>
            <a:off x="9565739" y="1640732"/>
            <a:ext cx="2438400" cy="1502713"/>
          </a:xfrm>
          <a:prstGeom prst="cloudCallout">
            <a:avLst/>
          </a:prstGeom>
          <a:solidFill>
            <a:schemeClr val="bg1"/>
          </a:solidFill>
          <a:ln>
            <a:solidFill>
              <a:schemeClr val="tx1"/>
            </a:solidFill>
          </a:ln>
          <a:effectLst>
            <a:outerShdw blurRad="107950" dist="12700" dir="5400000" algn="ctr">
              <a:srgbClr val="000000"/>
            </a:outerShdw>
          </a:effectLst>
          <a:scene3d>
            <a:camera prst="perspectiveFront"/>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2060"/>
                </a:solidFill>
              </a:rPr>
              <a:t>HĐ:</a:t>
            </a:r>
          </a:p>
          <a:p>
            <a:pPr algn="ctr"/>
            <a:r>
              <a:rPr lang="en-US" sz="2800" b="1" dirty="0">
                <a:solidFill>
                  <a:srgbClr val="002060"/>
                </a:solidFill>
              </a:rPr>
              <a:t>CÁ NHÂN</a:t>
            </a:r>
          </a:p>
        </p:txBody>
      </p:sp>
    </p:spTree>
    <p:extLst>
      <p:ext uri="{BB962C8B-B14F-4D97-AF65-F5344CB8AC3E}">
        <p14:creationId xmlns:p14="http://schemas.microsoft.com/office/powerpoint/2010/main" val="4253814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alpha val="13000"/>
          </a:schemeClr>
        </a:solidFill>
        <a:effectLst/>
      </p:bgPr>
    </p:bg>
    <p:spTree>
      <p:nvGrpSpPr>
        <p:cNvPr id="1" name=""/>
        <p:cNvGrpSpPr/>
        <p:nvPr/>
      </p:nvGrpSpPr>
      <p:grpSpPr>
        <a:xfrm>
          <a:off x="0" y="0"/>
          <a:ext cx="0" cy="0"/>
          <a:chOff x="0" y="0"/>
          <a:chExt cx="0" cy="0"/>
        </a:xfrm>
      </p:grpSpPr>
      <p:pic>
        <p:nvPicPr>
          <p:cNvPr id="7" name="Hình ảnh 6">
            <a:extLst>
              <a:ext uri="{FF2B5EF4-FFF2-40B4-BE49-F238E27FC236}">
                <a16:creationId xmlns:a16="http://schemas.microsoft.com/office/drawing/2014/main" id="{F3DAF6D4-3A15-4415-BB6E-BF0301D07931}"/>
              </a:ext>
            </a:extLst>
          </p:cNvPr>
          <p:cNvPicPr>
            <a:picLocks noChangeAspect="1"/>
          </p:cNvPicPr>
          <p:nvPr/>
        </p:nvPicPr>
        <p:blipFill>
          <a:blip r:embed="rId2"/>
          <a:stretch>
            <a:fillRect/>
          </a:stretch>
        </p:blipFill>
        <p:spPr>
          <a:xfrm>
            <a:off x="14286" y="-8056"/>
            <a:ext cx="12177713" cy="6866056"/>
          </a:xfrm>
          <a:prstGeom prst="rect">
            <a:avLst/>
          </a:prstGeom>
        </p:spPr>
      </p:pic>
      <p:sp>
        <p:nvSpPr>
          <p:cNvPr id="15" name="Hình chữ nhật: Góc Tròn 14">
            <a:extLst>
              <a:ext uri="{FF2B5EF4-FFF2-40B4-BE49-F238E27FC236}">
                <a16:creationId xmlns:a16="http://schemas.microsoft.com/office/drawing/2014/main" id="{DBC6A7DC-4636-45FC-835A-2941F7E690DC}"/>
              </a:ext>
            </a:extLst>
          </p:cNvPr>
          <p:cNvSpPr/>
          <p:nvPr/>
        </p:nvSpPr>
        <p:spPr>
          <a:xfrm>
            <a:off x="273149" y="2009742"/>
            <a:ext cx="11658600" cy="1896554"/>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4"/>
          </a:lnRef>
          <a:fillRef idx="2">
            <a:schemeClr val="accent4"/>
          </a:fillRef>
          <a:effectRef idx="1">
            <a:schemeClr val="accent4"/>
          </a:effectRef>
          <a:fontRef idx="minor">
            <a:schemeClr val="dk1"/>
          </a:fontRef>
        </p:style>
        <p:txBody>
          <a:bodyPr rtlCol="0" anchor="ctr"/>
          <a:lstStyle/>
          <a:p>
            <a:pPr>
              <a:lnSpc>
                <a:spcPct val="150000"/>
              </a:lnSpc>
            </a:pPr>
            <a:r>
              <a:rPr lang="nl-NL" sz="2800" b="1" dirty="0">
                <a:solidFill>
                  <a:srgbClr val="FF0000"/>
                </a:solidFill>
                <a:latin typeface="Times New Roman" panose="02020603050405020304" pitchFamily="18" charset="0"/>
                <a:ea typeface="Times New Roman" panose="02020603050405020304" pitchFamily="18" charset="0"/>
              </a:rPr>
              <a:t>Nhiệm vụ 3. </a:t>
            </a:r>
            <a:r>
              <a:rPr lang="nl-NL" sz="2800" dirty="0">
                <a:solidFill>
                  <a:schemeClr val="tx1"/>
                </a:solidFill>
                <a:latin typeface="Times New Roman" panose="02020603050405020304" pitchFamily="18" charset="0"/>
                <a:ea typeface="Times New Roman" panose="02020603050405020304" pitchFamily="18" charset="0"/>
              </a:rPr>
              <a:t>Bài tập 37 trang 82 SGK</a:t>
            </a:r>
          </a:p>
          <a:p>
            <a:pPr>
              <a:lnSpc>
                <a:spcPct val="150000"/>
              </a:lnSpc>
            </a:pPr>
            <a:r>
              <a:rPr lang="en-US" sz="2800" dirty="0">
                <a:solidFill>
                  <a:schemeClr val="tx1"/>
                </a:solidFill>
                <a:latin typeface="Times New Roman" panose="02020603050405020304" pitchFamily="18" charset="0"/>
                <a:cs typeface="Times New Roman" panose="02020603050405020304" pitchFamily="18" charset="0"/>
              </a:rPr>
              <a:t>Cho </a:t>
            </a:r>
            <a:r>
              <a:rPr lang="en-US" sz="2800" dirty="0" err="1">
                <a:solidFill>
                  <a:schemeClr val="tx1"/>
                </a:solidFill>
                <a:latin typeface="Times New Roman" panose="02020603050405020304" pitchFamily="18" charset="0"/>
                <a:cs typeface="Times New Roman" panose="02020603050405020304" pitchFamily="18" charset="0"/>
              </a:rPr>
              <a:t>đường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tròn</a:t>
            </a:r>
            <a:r>
              <a:rPr lang="en-US" sz="2800" dirty="0">
                <a:solidFill>
                  <a:schemeClr val="tx1"/>
                </a:solidFill>
                <a:latin typeface="Times New Roman" panose="02020603050405020304" pitchFamily="18" charset="0"/>
                <a:cs typeface="Times New Roman" panose="02020603050405020304" pitchFamily="18" charset="0"/>
              </a:rPr>
              <a:t> (O) </a:t>
            </a:r>
            <a:r>
              <a:rPr lang="en-US" sz="2800" dirty="0" err="1">
                <a:solidFill>
                  <a:schemeClr val="tx1"/>
                </a:solidFill>
                <a:latin typeface="Times New Roman" panose="02020603050405020304" pitchFamily="18" charset="0"/>
                <a:cs typeface="Times New Roman" panose="02020603050405020304" pitchFamily="18" charset="0"/>
              </a:rPr>
              <a:t>và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hai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dây</a:t>
            </a:r>
            <a:r>
              <a:rPr lang="en-US" sz="2800" dirty="0">
                <a:solidFill>
                  <a:schemeClr val="tx1"/>
                </a:solidFill>
                <a:latin typeface="Times New Roman" panose="02020603050405020304" pitchFamily="18" charset="0"/>
                <a:cs typeface="Times New Roman" panose="02020603050405020304" pitchFamily="18" charset="0"/>
              </a:rPr>
              <a:t> AB, AC </a:t>
            </a:r>
            <a:r>
              <a:rPr lang="en-US" sz="2800" dirty="0" err="1">
                <a:solidFill>
                  <a:schemeClr val="tx1"/>
                </a:solidFill>
                <a:latin typeface="Times New Roman" panose="02020603050405020304" pitchFamily="18" charset="0"/>
                <a:cs typeface="Times New Roman" panose="02020603050405020304" pitchFamily="18" charset="0"/>
              </a:rPr>
              <a:t>bằng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nhau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Trên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cung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nhỏ</a:t>
            </a:r>
            <a:r>
              <a:rPr lang="en-US" sz="2800" dirty="0">
                <a:solidFill>
                  <a:schemeClr val="tx1"/>
                </a:solidFill>
                <a:latin typeface="Times New Roman" panose="02020603050405020304" pitchFamily="18" charset="0"/>
                <a:cs typeface="Times New Roman" panose="02020603050405020304" pitchFamily="18" charset="0"/>
              </a:rPr>
              <a:t> AC </a:t>
            </a:r>
            <a:r>
              <a:rPr lang="en-US" sz="2800" dirty="0" err="1">
                <a:solidFill>
                  <a:schemeClr val="tx1"/>
                </a:solidFill>
                <a:latin typeface="Times New Roman" panose="02020603050405020304" pitchFamily="18" charset="0"/>
                <a:cs typeface="Times New Roman" panose="02020603050405020304" pitchFamily="18" charset="0"/>
              </a:rPr>
              <a:t>lấy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một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điểm</a:t>
            </a:r>
            <a:r>
              <a:rPr lang="en-US" sz="2800" dirty="0">
                <a:solidFill>
                  <a:schemeClr val="tx1"/>
                </a:solidFill>
                <a:latin typeface="Times New Roman" panose="02020603050405020304" pitchFamily="18" charset="0"/>
                <a:cs typeface="Times New Roman" panose="02020603050405020304" pitchFamily="18" charset="0"/>
              </a:rPr>
              <a:t> M. </a:t>
            </a:r>
            <a:r>
              <a:rPr lang="en-US" sz="2800" dirty="0" err="1">
                <a:solidFill>
                  <a:schemeClr val="tx1"/>
                </a:solidFill>
                <a:latin typeface="Times New Roman" panose="02020603050405020304" pitchFamily="18" charset="0"/>
                <a:cs typeface="Times New Roman" panose="02020603050405020304" pitchFamily="18" charset="0"/>
              </a:rPr>
              <a:t>Gọi</a:t>
            </a:r>
            <a:r>
              <a:rPr lang="en-US" sz="2800" dirty="0">
                <a:solidFill>
                  <a:schemeClr val="tx1"/>
                </a:solidFill>
                <a:latin typeface="Times New Roman" panose="02020603050405020304" pitchFamily="18" charset="0"/>
                <a:cs typeface="Times New Roman" panose="02020603050405020304" pitchFamily="18" charset="0"/>
              </a:rPr>
              <a:t> S </a:t>
            </a:r>
            <a:r>
              <a:rPr lang="en-US" sz="2800" dirty="0" err="1">
                <a:solidFill>
                  <a:schemeClr val="tx1"/>
                </a:solidFill>
                <a:latin typeface="Times New Roman" panose="02020603050405020304" pitchFamily="18" charset="0"/>
                <a:cs typeface="Times New Roman" panose="02020603050405020304" pitchFamily="18" charset="0"/>
              </a:rPr>
              <a:t>là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giao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điểm</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của</a:t>
            </a:r>
            <a:r>
              <a:rPr lang="en-US" sz="2800" dirty="0">
                <a:solidFill>
                  <a:schemeClr val="tx1"/>
                </a:solidFill>
                <a:latin typeface="Times New Roman" panose="02020603050405020304" pitchFamily="18" charset="0"/>
                <a:cs typeface="Times New Roman" panose="02020603050405020304" pitchFamily="18" charset="0"/>
              </a:rPr>
              <a:t> AM </a:t>
            </a:r>
            <a:r>
              <a:rPr lang="en-US" sz="2800" dirty="0" err="1">
                <a:solidFill>
                  <a:schemeClr val="tx1"/>
                </a:solidFill>
                <a:latin typeface="Times New Roman" panose="02020603050405020304" pitchFamily="18" charset="0"/>
                <a:cs typeface="Times New Roman" panose="02020603050405020304" pitchFamily="18" charset="0"/>
              </a:rPr>
              <a:t>và</a:t>
            </a:r>
            <a:r>
              <a:rPr lang="en-US" sz="2800" dirty="0">
                <a:solidFill>
                  <a:schemeClr val="tx1"/>
                </a:solidFill>
                <a:latin typeface="Times New Roman" panose="02020603050405020304" pitchFamily="18" charset="0"/>
                <a:cs typeface="Times New Roman" panose="02020603050405020304" pitchFamily="18" charset="0"/>
              </a:rPr>
              <a:t> BC. </a:t>
            </a:r>
            <a:r>
              <a:rPr lang="en-US" sz="2800" dirty="0" err="1">
                <a:solidFill>
                  <a:schemeClr val="tx1"/>
                </a:solidFill>
                <a:latin typeface="Times New Roman" panose="02020603050405020304" pitchFamily="18" charset="0"/>
                <a:cs typeface="Times New Roman" panose="02020603050405020304" pitchFamily="18" charset="0"/>
              </a:rPr>
              <a:t>Chứng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minh</a:t>
            </a:r>
            <a:r>
              <a:rPr lang="en-US" sz="28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9" name="Đối tượng 28">
            <a:extLst>
              <a:ext uri="{FF2B5EF4-FFF2-40B4-BE49-F238E27FC236}">
                <a16:creationId xmlns:a16="http://schemas.microsoft.com/office/drawing/2014/main" id="{D66F8159-39B2-46A5-B7A9-2D11FC2B3564}"/>
              </a:ext>
            </a:extLst>
          </p:cNvPr>
          <p:cNvGraphicFramePr>
            <a:graphicFrameLocks noChangeAspect="1"/>
          </p:cNvGraphicFramePr>
          <p:nvPr>
            <p:extLst>
              <p:ext uri="{D42A27DB-BD31-4B8C-83A1-F6EECF244321}">
                <p14:modId xmlns:p14="http://schemas.microsoft.com/office/powerpoint/2010/main" val="2711773029"/>
              </p:ext>
            </p:extLst>
          </p:nvPr>
        </p:nvGraphicFramePr>
        <p:xfrm>
          <a:off x="8551863" y="3282950"/>
          <a:ext cx="2270125" cy="623888"/>
        </p:xfrm>
        <a:graphic>
          <a:graphicData uri="http://schemas.openxmlformats.org/presentationml/2006/ole">
            <mc:AlternateContent xmlns:mc="http://schemas.openxmlformats.org/markup-compatibility/2006">
              <mc:Choice xmlns:v="urn:schemas-microsoft-com:vml" Requires="v">
                <p:oleObj name="Equation" r:id="rId3" imgW="787320" imgH="215640" progId="Equation.DSMT4">
                  <p:embed/>
                </p:oleObj>
              </mc:Choice>
              <mc:Fallback>
                <p:oleObj name="Equation" r:id="rId3" imgW="787320" imgH="215640" progId="Equation.DSMT4">
                  <p:embed/>
                  <p:pic>
                    <p:nvPicPr>
                      <p:cNvPr id="0" name=""/>
                      <p:cNvPicPr/>
                      <p:nvPr/>
                    </p:nvPicPr>
                    <p:blipFill>
                      <a:blip r:embed="rId4"/>
                      <a:stretch>
                        <a:fillRect/>
                      </a:stretch>
                    </p:blipFill>
                    <p:spPr>
                      <a:xfrm>
                        <a:off x="8551863" y="3282950"/>
                        <a:ext cx="2270125" cy="623888"/>
                      </a:xfrm>
                      <a:prstGeom prst="rect">
                        <a:avLst/>
                      </a:prstGeom>
                    </p:spPr>
                  </p:pic>
                </p:oleObj>
              </mc:Fallback>
            </mc:AlternateContent>
          </a:graphicData>
        </a:graphic>
      </p:graphicFrame>
      <p:sp>
        <p:nvSpPr>
          <p:cNvPr id="6" name="TextBox 27">
            <a:extLst>
              <a:ext uri="{FF2B5EF4-FFF2-40B4-BE49-F238E27FC236}">
                <a16:creationId xmlns:a16="http://schemas.microsoft.com/office/drawing/2014/main" id="{906F0EF8-DB9C-467D-A360-B6CD1010A52E}"/>
              </a:ext>
            </a:extLst>
          </p:cNvPr>
          <p:cNvSpPr txBox="1"/>
          <p:nvPr/>
        </p:nvSpPr>
        <p:spPr>
          <a:xfrm>
            <a:off x="3428270" y="137391"/>
            <a:ext cx="5348359"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Luyện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tập</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pic>
        <p:nvPicPr>
          <p:cNvPr id="8" name="图片 14">
            <a:extLst>
              <a:ext uri="{FF2B5EF4-FFF2-40B4-BE49-F238E27FC236}">
                <a16:creationId xmlns:a16="http://schemas.microsoft.com/office/drawing/2014/main" id="{632D2A72-F951-4EB7-9CF2-4A9628A10C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1705422" y="4560064"/>
            <a:ext cx="8781156" cy="2050613"/>
          </a:xfrm>
          <a:prstGeom prst="rect">
            <a:avLst/>
          </a:prstGeom>
        </p:spPr>
      </p:pic>
      <p:pic>
        <p:nvPicPr>
          <p:cNvPr id="9" name="Hình ảnh 8" descr="Ảnh có chứa văn bản, đồ chơi, búp bê, đồ họa véc-tơ&#10;&#10;Mô tả được tạo tự động">
            <a:extLst>
              <a:ext uri="{FF2B5EF4-FFF2-40B4-BE49-F238E27FC236}">
                <a16:creationId xmlns:a16="http://schemas.microsoft.com/office/drawing/2014/main" id="{19D1BDD5-8F13-4BC6-87B9-34F0D4D257DB}"/>
              </a:ext>
            </a:extLst>
          </p:cNvPr>
          <p:cNvPicPr>
            <a:picLocks noChangeAspect="1"/>
          </p:cNvPicPr>
          <p:nvPr/>
        </p:nvPicPr>
        <p:blipFill>
          <a:blip r:embed="rId6"/>
          <a:stretch>
            <a:fillRect/>
          </a:stretch>
        </p:blipFill>
        <p:spPr>
          <a:xfrm>
            <a:off x="0" y="-8055"/>
            <a:ext cx="2228850" cy="1736002"/>
          </a:xfrm>
          <a:prstGeom prst="rect">
            <a:avLst/>
          </a:prstGeom>
        </p:spPr>
      </p:pic>
    </p:spTree>
    <p:extLst>
      <p:ext uri="{BB962C8B-B14F-4D97-AF65-F5344CB8AC3E}">
        <p14:creationId xmlns:p14="http://schemas.microsoft.com/office/powerpoint/2010/main" val="3219266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alpha val="49000"/>
          </a:schemeClr>
        </a:solidFill>
        <a:effectLst/>
      </p:bgPr>
    </p:bg>
    <p:spTree>
      <p:nvGrpSpPr>
        <p:cNvPr id="1" name=""/>
        <p:cNvGrpSpPr/>
        <p:nvPr/>
      </p:nvGrpSpPr>
      <p:grpSpPr>
        <a:xfrm>
          <a:off x="0" y="0"/>
          <a:ext cx="0" cy="0"/>
          <a:chOff x="0" y="0"/>
          <a:chExt cx="0" cy="0"/>
        </a:xfrm>
      </p:grpSpPr>
      <p:pic>
        <p:nvPicPr>
          <p:cNvPr id="76" name="Hình ảnh 75">
            <a:extLst>
              <a:ext uri="{FF2B5EF4-FFF2-40B4-BE49-F238E27FC236}">
                <a16:creationId xmlns:a16="http://schemas.microsoft.com/office/drawing/2014/main" id="{24688771-B8AC-4B96-B85E-FF998877AF3B}"/>
              </a:ext>
            </a:extLst>
          </p:cNvPr>
          <p:cNvPicPr>
            <a:picLocks noChangeAspect="1"/>
          </p:cNvPicPr>
          <p:nvPr/>
        </p:nvPicPr>
        <p:blipFill>
          <a:blip r:embed="rId3"/>
          <a:stretch>
            <a:fillRect/>
          </a:stretch>
        </p:blipFill>
        <p:spPr>
          <a:xfrm>
            <a:off x="14287" y="10589"/>
            <a:ext cx="12177713" cy="6866056"/>
          </a:xfrm>
          <a:prstGeom prst="rect">
            <a:avLst/>
          </a:prstGeom>
        </p:spPr>
      </p:pic>
      <p:cxnSp>
        <p:nvCxnSpPr>
          <p:cNvPr id="2" name="Đường nối Thẳng 1">
            <a:extLst>
              <a:ext uri="{FF2B5EF4-FFF2-40B4-BE49-F238E27FC236}">
                <a16:creationId xmlns:a16="http://schemas.microsoft.com/office/drawing/2014/main" id="{24CF8615-02BD-41E4-B244-1741D2399173}"/>
              </a:ext>
            </a:extLst>
          </p:cNvPr>
          <p:cNvCxnSpPr>
            <a:cxnSpLocks/>
          </p:cNvCxnSpPr>
          <p:nvPr/>
        </p:nvCxnSpPr>
        <p:spPr>
          <a:xfrm>
            <a:off x="1344013" y="999665"/>
            <a:ext cx="0" cy="18241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Đường nối Thẳng 2">
            <a:extLst>
              <a:ext uri="{FF2B5EF4-FFF2-40B4-BE49-F238E27FC236}">
                <a16:creationId xmlns:a16="http://schemas.microsoft.com/office/drawing/2014/main" id="{A3692E11-3D75-4D0E-8615-C56835989D36}"/>
              </a:ext>
            </a:extLst>
          </p:cNvPr>
          <p:cNvCxnSpPr>
            <a:cxnSpLocks/>
          </p:cNvCxnSpPr>
          <p:nvPr/>
        </p:nvCxnSpPr>
        <p:spPr>
          <a:xfrm>
            <a:off x="57150" y="2217908"/>
            <a:ext cx="55453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Hộp Văn bản 3">
            <a:extLst>
              <a:ext uri="{FF2B5EF4-FFF2-40B4-BE49-F238E27FC236}">
                <a16:creationId xmlns:a16="http://schemas.microsoft.com/office/drawing/2014/main" id="{0FD9ACE6-5D23-48DB-BF8F-FD407037EA8A}"/>
              </a:ext>
            </a:extLst>
          </p:cNvPr>
          <p:cNvSpPr txBox="1"/>
          <p:nvPr/>
        </p:nvSpPr>
        <p:spPr>
          <a:xfrm>
            <a:off x="417481" y="1497736"/>
            <a:ext cx="92653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GT</a:t>
            </a:r>
          </a:p>
        </p:txBody>
      </p:sp>
      <p:sp>
        <p:nvSpPr>
          <p:cNvPr id="5" name="Hộp Văn bản 4">
            <a:extLst>
              <a:ext uri="{FF2B5EF4-FFF2-40B4-BE49-F238E27FC236}">
                <a16:creationId xmlns:a16="http://schemas.microsoft.com/office/drawing/2014/main" id="{CBE14526-CFA7-446C-BA19-F3615429C4F5}"/>
              </a:ext>
            </a:extLst>
          </p:cNvPr>
          <p:cNvSpPr txBox="1"/>
          <p:nvPr/>
        </p:nvSpPr>
        <p:spPr>
          <a:xfrm>
            <a:off x="452122" y="2362147"/>
            <a:ext cx="85725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KL</a:t>
            </a:r>
          </a:p>
        </p:txBody>
      </p:sp>
      <p:sp>
        <p:nvSpPr>
          <p:cNvPr id="6" name="Hộp Văn bản 5">
            <a:extLst>
              <a:ext uri="{FF2B5EF4-FFF2-40B4-BE49-F238E27FC236}">
                <a16:creationId xmlns:a16="http://schemas.microsoft.com/office/drawing/2014/main" id="{4B52A87C-BBAF-4C07-ADE0-30D2443A28B4}"/>
              </a:ext>
            </a:extLst>
          </p:cNvPr>
          <p:cNvSpPr txBox="1"/>
          <p:nvPr/>
        </p:nvSpPr>
        <p:spPr>
          <a:xfrm>
            <a:off x="0" y="471502"/>
            <a:ext cx="2133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Tóm</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tắt</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p>
        </p:txBody>
      </p:sp>
      <p:sp>
        <p:nvSpPr>
          <p:cNvPr id="7" name="Hộp Văn bản 6">
            <a:extLst>
              <a:ext uri="{FF2B5EF4-FFF2-40B4-BE49-F238E27FC236}">
                <a16:creationId xmlns:a16="http://schemas.microsoft.com/office/drawing/2014/main" id="{3710046C-B453-4FBE-82A4-DDA4FDF2FB85}"/>
              </a:ext>
            </a:extLst>
          </p:cNvPr>
          <p:cNvSpPr txBox="1"/>
          <p:nvPr/>
        </p:nvSpPr>
        <p:spPr>
          <a:xfrm>
            <a:off x="1543050" y="951858"/>
            <a:ext cx="474344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Đường</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tròn</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AB = AC;                </a:t>
            </a:r>
            <a:r>
              <a:rPr kumimoji="0" 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nhỏ</a:t>
            </a:r>
            <a:r>
              <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graphicFrame>
        <p:nvGraphicFramePr>
          <p:cNvPr id="8" name="Đối tượng 7">
            <a:extLst>
              <a:ext uri="{FF2B5EF4-FFF2-40B4-BE49-F238E27FC236}">
                <a16:creationId xmlns:a16="http://schemas.microsoft.com/office/drawing/2014/main" id="{3582D61F-31CD-444B-947C-90D07FB9D09B}"/>
              </a:ext>
            </a:extLst>
          </p:cNvPr>
          <p:cNvGraphicFramePr>
            <a:graphicFrameLocks noChangeAspect="1"/>
          </p:cNvGraphicFramePr>
          <p:nvPr>
            <p:extLst>
              <p:ext uri="{D42A27DB-BD31-4B8C-83A1-F6EECF244321}">
                <p14:modId xmlns:p14="http://schemas.microsoft.com/office/powerpoint/2010/main" val="399676114"/>
              </p:ext>
            </p:extLst>
          </p:nvPr>
        </p:nvGraphicFramePr>
        <p:xfrm>
          <a:off x="2970213" y="1296988"/>
          <a:ext cx="1057275" cy="449262"/>
        </p:xfrm>
        <a:graphic>
          <a:graphicData uri="http://schemas.openxmlformats.org/presentationml/2006/ole">
            <mc:AlternateContent xmlns:mc="http://schemas.openxmlformats.org/markup-compatibility/2006">
              <mc:Choice xmlns:v="urn:schemas-microsoft-com:vml" Requires="v">
                <p:oleObj name="Equation" r:id="rId4" imgW="507960" imgH="215640" progId="Equation.DSMT4">
                  <p:embed/>
                </p:oleObj>
              </mc:Choice>
              <mc:Fallback>
                <p:oleObj name="Equation" r:id="rId4" imgW="507960" imgH="215640" progId="Equation.DSMT4">
                  <p:embed/>
                  <p:pic>
                    <p:nvPicPr>
                      <p:cNvPr id="8" name="Đối tượng 7">
                        <a:extLst>
                          <a:ext uri="{FF2B5EF4-FFF2-40B4-BE49-F238E27FC236}">
                            <a16:creationId xmlns:a16="http://schemas.microsoft.com/office/drawing/2014/main" id="{3582D61F-31CD-444B-947C-90D07FB9D09B}"/>
                          </a:ext>
                        </a:extLst>
                      </p:cNvPr>
                      <p:cNvPicPr/>
                      <p:nvPr/>
                    </p:nvPicPr>
                    <p:blipFill>
                      <a:blip r:embed="rId5"/>
                      <a:stretch>
                        <a:fillRect/>
                      </a:stretch>
                    </p:blipFill>
                    <p:spPr>
                      <a:xfrm>
                        <a:off x="2970213" y="1296988"/>
                        <a:ext cx="1057275" cy="449262"/>
                      </a:xfrm>
                      <a:prstGeom prst="rect">
                        <a:avLst/>
                      </a:prstGeom>
                    </p:spPr>
                  </p:pic>
                </p:oleObj>
              </mc:Fallback>
            </mc:AlternateContent>
          </a:graphicData>
        </a:graphic>
      </p:graphicFrame>
      <p:graphicFrame>
        <p:nvGraphicFramePr>
          <p:cNvPr id="9" name="Đối tượng 8">
            <a:extLst>
              <a:ext uri="{FF2B5EF4-FFF2-40B4-BE49-F238E27FC236}">
                <a16:creationId xmlns:a16="http://schemas.microsoft.com/office/drawing/2014/main" id="{74F92677-6BC2-4E19-8068-72D9F4810CA1}"/>
              </a:ext>
            </a:extLst>
          </p:cNvPr>
          <p:cNvGraphicFramePr>
            <a:graphicFrameLocks noChangeAspect="1"/>
          </p:cNvGraphicFramePr>
          <p:nvPr>
            <p:extLst>
              <p:ext uri="{D42A27DB-BD31-4B8C-83A1-F6EECF244321}">
                <p14:modId xmlns:p14="http://schemas.microsoft.com/office/powerpoint/2010/main" val="1923677257"/>
              </p:ext>
            </p:extLst>
          </p:nvPr>
        </p:nvGraphicFramePr>
        <p:xfrm>
          <a:off x="3637068" y="980375"/>
          <a:ext cx="1862872" cy="465718"/>
        </p:xfrm>
        <a:graphic>
          <a:graphicData uri="http://schemas.openxmlformats.org/presentationml/2006/ole">
            <mc:AlternateContent xmlns:mc="http://schemas.openxmlformats.org/markup-compatibility/2006">
              <mc:Choice xmlns:v="urn:schemas-microsoft-com:vml" Requires="v">
                <p:oleObj name="Equation" r:id="rId6" imgW="761760" imgH="190440" progId="Equation.DSMT4">
                  <p:embed/>
                </p:oleObj>
              </mc:Choice>
              <mc:Fallback>
                <p:oleObj name="Equation" r:id="rId6" imgW="761760" imgH="190440" progId="Equation.DSMT4">
                  <p:embed/>
                  <p:pic>
                    <p:nvPicPr>
                      <p:cNvPr id="9" name="Đối tượng 8">
                        <a:extLst>
                          <a:ext uri="{FF2B5EF4-FFF2-40B4-BE49-F238E27FC236}">
                            <a16:creationId xmlns:a16="http://schemas.microsoft.com/office/drawing/2014/main" id="{74F92677-6BC2-4E19-8068-72D9F4810CA1}"/>
                          </a:ext>
                        </a:extLst>
                      </p:cNvPr>
                      <p:cNvPicPr/>
                      <p:nvPr/>
                    </p:nvPicPr>
                    <p:blipFill>
                      <a:blip r:embed="rId7"/>
                      <a:stretch>
                        <a:fillRect/>
                      </a:stretch>
                    </p:blipFill>
                    <p:spPr>
                      <a:xfrm>
                        <a:off x="3637068" y="980375"/>
                        <a:ext cx="1862872" cy="465718"/>
                      </a:xfrm>
                      <a:prstGeom prst="rect">
                        <a:avLst/>
                      </a:prstGeom>
                    </p:spPr>
                  </p:pic>
                </p:oleObj>
              </mc:Fallback>
            </mc:AlternateContent>
          </a:graphicData>
        </a:graphic>
      </p:graphicFrame>
      <p:graphicFrame>
        <p:nvGraphicFramePr>
          <p:cNvPr id="10" name="Đối tượng 9">
            <a:extLst>
              <a:ext uri="{FF2B5EF4-FFF2-40B4-BE49-F238E27FC236}">
                <a16:creationId xmlns:a16="http://schemas.microsoft.com/office/drawing/2014/main" id="{EA6BE400-39E1-41B9-9850-33F8C4B092FD}"/>
              </a:ext>
            </a:extLst>
          </p:cNvPr>
          <p:cNvGraphicFramePr>
            <a:graphicFrameLocks noChangeAspect="1"/>
          </p:cNvGraphicFramePr>
          <p:nvPr>
            <p:extLst>
              <p:ext uri="{D42A27DB-BD31-4B8C-83A1-F6EECF244321}">
                <p14:modId xmlns:p14="http://schemas.microsoft.com/office/powerpoint/2010/main" val="3536082489"/>
              </p:ext>
            </p:extLst>
          </p:nvPr>
        </p:nvGraphicFramePr>
        <p:xfrm>
          <a:off x="1584325" y="1714500"/>
          <a:ext cx="2043113" cy="503238"/>
        </p:xfrm>
        <a:graphic>
          <a:graphicData uri="http://schemas.openxmlformats.org/presentationml/2006/ole">
            <mc:AlternateContent xmlns:mc="http://schemas.openxmlformats.org/markup-compatibility/2006">
              <mc:Choice xmlns:v="urn:schemas-microsoft-com:vml" Requires="v">
                <p:oleObj name="Equation" r:id="rId8" imgW="927000" imgH="228600" progId="Equation.DSMT4">
                  <p:embed/>
                </p:oleObj>
              </mc:Choice>
              <mc:Fallback>
                <p:oleObj name="Equation" r:id="rId8" imgW="927000" imgH="228600" progId="Equation.DSMT4">
                  <p:embed/>
                  <p:pic>
                    <p:nvPicPr>
                      <p:cNvPr id="10" name="Đối tượng 9">
                        <a:extLst>
                          <a:ext uri="{FF2B5EF4-FFF2-40B4-BE49-F238E27FC236}">
                            <a16:creationId xmlns:a16="http://schemas.microsoft.com/office/drawing/2014/main" id="{EA6BE400-39E1-41B9-9850-33F8C4B092FD}"/>
                          </a:ext>
                        </a:extLst>
                      </p:cNvPr>
                      <p:cNvPicPr/>
                      <p:nvPr/>
                    </p:nvPicPr>
                    <p:blipFill>
                      <a:blip r:embed="rId9"/>
                      <a:stretch>
                        <a:fillRect/>
                      </a:stretch>
                    </p:blipFill>
                    <p:spPr>
                      <a:xfrm>
                        <a:off x="1584325" y="1714500"/>
                        <a:ext cx="2043113" cy="503238"/>
                      </a:xfrm>
                      <a:prstGeom prst="rect">
                        <a:avLst/>
                      </a:prstGeom>
                    </p:spPr>
                  </p:pic>
                </p:oleObj>
              </mc:Fallback>
            </mc:AlternateContent>
          </a:graphicData>
        </a:graphic>
      </p:graphicFrame>
      <p:graphicFrame>
        <p:nvGraphicFramePr>
          <p:cNvPr id="11" name="Đối tượng 10">
            <a:extLst>
              <a:ext uri="{FF2B5EF4-FFF2-40B4-BE49-F238E27FC236}">
                <a16:creationId xmlns:a16="http://schemas.microsoft.com/office/drawing/2014/main" id="{43D9B9CB-B0CD-4C53-BCEB-C78706E13012}"/>
              </a:ext>
            </a:extLst>
          </p:cNvPr>
          <p:cNvGraphicFramePr>
            <a:graphicFrameLocks noChangeAspect="1"/>
          </p:cNvGraphicFramePr>
          <p:nvPr>
            <p:extLst>
              <p:ext uri="{D42A27DB-BD31-4B8C-83A1-F6EECF244321}">
                <p14:modId xmlns:p14="http://schemas.microsoft.com/office/powerpoint/2010/main" val="3696425623"/>
              </p:ext>
            </p:extLst>
          </p:nvPr>
        </p:nvGraphicFramePr>
        <p:xfrm>
          <a:off x="1501775" y="2260600"/>
          <a:ext cx="1724025" cy="473075"/>
        </p:xfrm>
        <a:graphic>
          <a:graphicData uri="http://schemas.openxmlformats.org/presentationml/2006/ole">
            <mc:AlternateContent xmlns:mc="http://schemas.openxmlformats.org/markup-compatibility/2006">
              <mc:Choice xmlns:v="urn:schemas-microsoft-com:vml" Requires="v">
                <p:oleObj name="Equation" r:id="rId10" imgW="787320" imgH="215640" progId="Equation.DSMT4">
                  <p:embed/>
                </p:oleObj>
              </mc:Choice>
              <mc:Fallback>
                <p:oleObj name="Equation" r:id="rId10" imgW="787320" imgH="215640" progId="Equation.DSMT4">
                  <p:embed/>
                  <p:pic>
                    <p:nvPicPr>
                      <p:cNvPr id="11" name="Đối tượng 10">
                        <a:extLst>
                          <a:ext uri="{FF2B5EF4-FFF2-40B4-BE49-F238E27FC236}">
                            <a16:creationId xmlns:a16="http://schemas.microsoft.com/office/drawing/2014/main" id="{43D9B9CB-B0CD-4C53-BCEB-C78706E13012}"/>
                          </a:ext>
                        </a:extLst>
                      </p:cNvPr>
                      <p:cNvPicPr/>
                      <p:nvPr/>
                    </p:nvPicPr>
                    <p:blipFill>
                      <a:blip r:embed="rId11"/>
                      <a:stretch>
                        <a:fillRect/>
                      </a:stretch>
                    </p:blipFill>
                    <p:spPr>
                      <a:xfrm>
                        <a:off x="1501775" y="2260600"/>
                        <a:ext cx="1724025" cy="473075"/>
                      </a:xfrm>
                      <a:prstGeom prst="rect">
                        <a:avLst/>
                      </a:prstGeom>
                    </p:spPr>
                  </p:pic>
                </p:oleObj>
              </mc:Fallback>
            </mc:AlternateContent>
          </a:graphicData>
        </a:graphic>
      </p:graphicFrame>
      <p:sp>
        <p:nvSpPr>
          <p:cNvPr id="15" name="Hộp Văn bản 14">
            <a:extLst>
              <a:ext uri="{FF2B5EF4-FFF2-40B4-BE49-F238E27FC236}">
                <a16:creationId xmlns:a16="http://schemas.microsoft.com/office/drawing/2014/main" id="{AFD51360-EC1E-4224-BBDD-9C2B24E1E57B}"/>
              </a:ext>
            </a:extLst>
          </p:cNvPr>
          <p:cNvSpPr txBox="1"/>
          <p:nvPr/>
        </p:nvSpPr>
        <p:spPr>
          <a:xfrm>
            <a:off x="7027869" y="462949"/>
            <a:ext cx="2133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Hình</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vẽ</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p>
        </p:txBody>
      </p:sp>
      <p:sp>
        <p:nvSpPr>
          <p:cNvPr id="18" name="Hộp Văn bản 17">
            <a:extLst>
              <a:ext uri="{FF2B5EF4-FFF2-40B4-BE49-F238E27FC236}">
                <a16:creationId xmlns:a16="http://schemas.microsoft.com/office/drawing/2014/main" id="{03FDCE52-8941-4DD1-86A0-9F63357FAC74}"/>
              </a:ext>
            </a:extLst>
          </p:cNvPr>
          <p:cNvSpPr txBox="1"/>
          <p:nvPr/>
        </p:nvSpPr>
        <p:spPr>
          <a:xfrm>
            <a:off x="-109664" y="2891164"/>
            <a:ext cx="283807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Hướng</a:t>
            </a:r>
            <a:r>
              <a:rPr kumimoji="0" lang="en-US" sz="2800" b="1" i="0" u="none" strike="noStrike" kern="1200" cap="none" spc="0" normalizeH="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dẫn</a:t>
            </a:r>
            <a:r>
              <a:rPr kumimoji="0" 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p>
        </p:txBody>
      </p:sp>
      <p:sp>
        <p:nvSpPr>
          <p:cNvPr id="12" name="Rectangle: Rounded Corners 11">
            <a:extLst>
              <a:ext uri="{FF2B5EF4-FFF2-40B4-BE49-F238E27FC236}">
                <a16:creationId xmlns:a16="http://schemas.microsoft.com/office/drawing/2014/main" id="{0BE23C9C-E127-45E5-B1E3-002F0BC9D41B}"/>
              </a:ext>
            </a:extLst>
          </p:cNvPr>
          <p:cNvSpPr/>
          <p:nvPr/>
        </p:nvSpPr>
        <p:spPr>
          <a:xfrm>
            <a:off x="2133600" y="3483350"/>
            <a:ext cx="5776696" cy="1276348"/>
          </a:xfrm>
          <a:prstGeom prst="roundRect">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E64243B5-49E2-4108-9F57-7BE0F074B2BF}"/>
              </a:ext>
            </a:extLst>
          </p:cNvPr>
          <p:cNvSpPr/>
          <p:nvPr/>
        </p:nvSpPr>
        <p:spPr>
          <a:xfrm>
            <a:off x="2133600" y="5274761"/>
            <a:ext cx="5776696" cy="1276348"/>
          </a:xfrm>
          <a:prstGeom prst="roundRect">
            <a:avLst/>
          </a:prstGeom>
          <a:solidFill>
            <a:srgbClr val="FF000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Object 12">
            <a:extLst>
              <a:ext uri="{FF2B5EF4-FFF2-40B4-BE49-F238E27FC236}">
                <a16:creationId xmlns:a16="http://schemas.microsoft.com/office/drawing/2014/main" id="{D2A405D3-573C-4DB3-B562-58339F3AAFEA}"/>
              </a:ext>
            </a:extLst>
          </p:cNvPr>
          <p:cNvGraphicFramePr>
            <a:graphicFrameLocks noChangeAspect="1"/>
          </p:cNvGraphicFramePr>
          <p:nvPr>
            <p:extLst>
              <p:ext uri="{D42A27DB-BD31-4B8C-83A1-F6EECF244321}">
                <p14:modId xmlns:p14="http://schemas.microsoft.com/office/powerpoint/2010/main" val="3014407158"/>
              </p:ext>
            </p:extLst>
          </p:nvPr>
        </p:nvGraphicFramePr>
        <p:xfrm>
          <a:off x="2886075" y="3633788"/>
          <a:ext cx="4619625" cy="1003300"/>
        </p:xfrm>
        <a:graphic>
          <a:graphicData uri="http://schemas.openxmlformats.org/presentationml/2006/ole">
            <mc:AlternateContent xmlns:mc="http://schemas.openxmlformats.org/markup-compatibility/2006">
              <mc:Choice xmlns:v="urn:schemas-microsoft-com:vml" Requires="v">
                <p:oleObj name="Equation" r:id="rId12" imgW="3860640" imgH="838080" progId="Equation.DSMT4">
                  <p:embed/>
                </p:oleObj>
              </mc:Choice>
              <mc:Fallback>
                <p:oleObj name="Equation" r:id="rId12" imgW="3860640" imgH="838080" progId="Equation.DSMT4">
                  <p:embed/>
                  <p:pic>
                    <p:nvPicPr>
                      <p:cNvPr id="0" name=""/>
                      <p:cNvPicPr/>
                      <p:nvPr/>
                    </p:nvPicPr>
                    <p:blipFill>
                      <a:blip r:embed="rId13"/>
                      <a:stretch>
                        <a:fillRect/>
                      </a:stretch>
                    </p:blipFill>
                    <p:spPr>
                      <a:xfrm>
                        <a:off x="2886075" y="3633788"/>
                        <a:ext cx="4619625" cy="1003300"/>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3565459A-FE0B-441D-9FE2-45812CC4905E}"/>
              </a:ext>
            </a:extLst>
          </p:cNvPr>
          <p:cNvGraphicFramePr>
            <a:graphicFrameLocks noChangeAspect="1"/>
          </p:cNvGraphicFramePr>
          <p:nvPr>
            <p:extLst>
              <p:ext uri="{D42A27DB-BD31-4B8C-83A1-F6EECF244321}">
                <p14:modId xmlns:p14="http://schemas.microsoft.com/office/powerpoint/2010/main" val="92789478"/>
              </p:ext>
            </p:extLst>
          </p:nvPr>
        </p:nvGraphicFramePr>
        <p:xfrm>
          <a:off x="2613025" y="5260975"/>
          <a:ext cx="4440238" cy="990600"/>
        </p:xfrm>
        <a:graphic>
          <a:graphicData uri="http://schemas.openxmlformats.org/presentationml/2006/ole">
            <mc:AlternateContent xmlns:mc="http://schemas.openxmlformats.org/markup-compatibility/2006">
              <mc:Choice xmlns:v="urn:schemas-microsoft-com:vml" Requires="v">
                <p:oleObj name="Equation" r:id="rId14" imgW="1879560" imgH="419040" progId="Equation.DSMT4">
                  <p:embed/>
                </p:oleObj>
              </mc:Choice>
              <mc:Fallback>
                <p:oleObj name="Equation" r:id="rId14" imgW="1879560" imgH="419040" progId="Equation.DSMT4">
                  <p:embed/>
                  <p:pic>
                    <p:nvPicPr>
                      <p:cNvPr id="0" name=""/>
                      <p:cNvPicPr/>
                      <p:nvPr/>
                    </p:nvPicPr>
                    <p:blipFill>
                      <a:blip r:embed="rId15"/>
                      <a:stretch>
                        <a:fillRect/>
                      </a:stretch>
                    </p:blipFill>
                    <p:spPr>
                      <a:xfrm>
                        <a:off x="2613025" y="5260975"/>
                        <a:ext cx="4440238" cy="990600"/>
                      </a:xfrm>
                      <a:prstGeom prst="rect">
                        <a:avLst/>
                      </a:prstGeom>
                    </p:spPr>
                  </p:pic>
                </p:oleObj>
              </mc:Fallback>
            </mc:AlternateContent>
          </a:graphicData>
        </a:graphic>
      </p:graphicFrame>
      <p:sp>
        <p:nvSpPr>
          <p:cNvPr id="22" name="AutoShape 3">
            <a:extLst>
              <a:ext uri="{FF2B5EF4-FFF2-40B4-BE49-F238E27FC236}">
                <a16:creationId xmlns:a16="http://schemas.microsoft.com/office/drawing/2014/main" id="{CE815674-8403-4E7D-A57F-5EB57D452024}"/>
              </a:ext>
            </a:extLst>
          </p:cNvPr>
          <p:cNvSpPr>
            <a:spLocks noChangeAspect="1" noChangeArrowheads="1" noTextEdit="1"/>
          </p:cNvSpPr>
          <p:nvPr/>
        </p:nvSpPr>
        <p:spPr bwMode="auto">
          <a:xfrm>
            <a:off x="8759825" y="22225"/>
            <a:ext cx="2967038"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5">
            <a:extLst>
              <a:ext uri="{FF2B5EF4-FFF2-40B4-BE49-F238E27FC236}">
                <a16:creationId xmlns:a16="http://schemas.microsoft.com/office/drawing/2014/main" id="{D4D9F17F-010C-4636-8F2E-688616E54279}"/>
              </a:ext>
            </a:extLst>
          </p:cNvPr>
          <p:cNvSpPr>
            <a:spLocks noChangeArrowheads="1"/>
          </p:cNvSpPr>
          <p:nvPr/>
        </p:nvSpPr>
        <p:spPr bwMode="auto">
          <a:xfrm>
            <a:off x="9005888" y="122238"/>
            <a:ext cx="2444750" cy="2443163"/>
          </a:xfrm>
          <a:prstGeom prst="ellipse">
            <a:avLst/>
          </a:prstGeom>
          <a:noFill/>
          <a:ln w="31750" cap="flat">
            <a:solidFill>
              <a:srgbClr val="0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ne 6">
            <a:extLst>
              <a:ext uri="{FF2B5EF4-FFF2-40B4-BE49-F238E27FC236}">
                <a16:creationId xmlns:a16="http://schemas.microsoft.com/office/drawing/2014/main" id="{12129E00-803F-40B5-BDA4-6E301657B600}"/>
              </a:ext>
            </a:extLst>
          </p:cNvPr>
          <p:cNvSpPr>
            <a:spLocks noChangeShapeType="1"/>
          </p:cNvSpPr>
          <p:nvPr/>
        </p:nvSpPr>
        <p:spPr bwMode="auto">
          <a:xfrm flipH="1" flipV="1">
            <a:off x="9331325" y="512763"/>
            <a:ext cx="2012950" cy="331788"/>
          </a:xfrm>
          <a:prstGeom prst="line">
            <a:avLst/>
          </a:prstGeom>
          <a:noFill/>
          <a:ln w="31750"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Line 7">
            <a:extLst>
              <a:ext uri="{FF2B5EF4-FFF2-40B4-BE49-F238E27FC236}">
                <a16:creationId xmlns:a16="http://schemas.microsoft.com/office/drawing/2014/main" id="{7B223F63-B464-4941-AF10-931C880CE956}"/>
              </a:ext>
            </a:extLst>
          </p:cNvPr>
          <p:cNvSpPr>
            <a:spLocks noChangeShapeType="1"/>
          </p:cNvSpPr>
          <p:nvPr/>
        </p:nvSpPr>
        <p:spPr bwMode="auto">
          <a:xfrm>
            <a:off x="9331325" y="512763"/>
            <a:ext cx="481013" cy="1979613"/>
          </a:xfrm>
          <a:prstGeom prst="line">
            <a:avLst/>
          </a:prstGeom>
          <a:noFill/>
          <a:ln w="31750"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Line 8">
            <a:extLst>
              <a:ext uri="{FF2B5EF4-FFF2-40B4-BE49-F238E27FC236}">
                <a16:creationId xmlns:a16="http://schemas.microsoft.com/office/drawing/2014/main" id="{C8ADE131-BED8-4CDD-9848-709DAF298C23}"/>
              </a:ext>
            </a:extLst>
          </p:cNvPr>
          <p:cNvSpPr>
            <a:spLocks noChangeShapeType="1"/>
          </p:cNvSpPr>
          <p:nvPr/>
        </p:nvSpPr>
        <p:spPr bwMode="auto">
          <a:xfrm flipH="1">
            <a:off x="9078913" y="512763"/>
            <a:ext cx="252413" cy="2768600"/>
          </a:xfrm>
          <a:prstGeom prst="line">
            <a:avLst/>
          </a:prstGeom>
          <a:noFill/>
          <a:ln w="31750"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Line 9">
            <a:extLst>
              <a:ext uri="{FF2B5EF4-FFF2-40B4-BE49-F238E27FC236}">
                <a16:creationId xmlns:a16="http://schemas.microsoft.com/office/drawing/2014/main" id="{A6E0C40A-63B6-4066-9E9A-5E236679483B}"/>
              </a:ext>
            </a:extLst>
          </p:cNvPr>
          <p:cNvSpPr>
            <a:spLocks noChangeShapeType="1"/>
          </p:cNvSpPr>
          <p:nvPr/>
        </p:nvSpPr>
        <p:spPr bwMode="auto">
          <a:xfrm flipH="1">
            <a:off x="9078913" y="844550"/>
            <a:ext cx="2265363" cy="2436813"/>
          </a:xfrm>
          <a:prstGeom prst="line">
            <a:avLst/>
          </a:prstGeom>
          <a:noFill/>
          <a:ln w="31750"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Line 10">
            <a:extLst>
              <a:ext uri="{FF2B5EF4-FFF2-40B4-BE49-F238E27FC236}">
                <a16:creationId xmlns:a16="http://schemas.microsoft.com/office/drawing/2014/main" id="{1E68F082-B0FF-48E9-BDBD-0B568A7DF193}"/>
              </a:ext>
            </a:extLst>
          </p:cNvPr>
          <p:cNvSpPr>
            <a:spLocks noChangeShapeType="1"/>
          </p:cNvSpPr>
          <p:nvPr/>
        </p:nvSpPr>
        <p:spPr bwMode="auto">
          <a:xfrm>
            <a:off x="9196388" y="2000250"/>
            <a:ext cx="615950" cy="492125"/>
          </a:xfrm>
          <a:prstGeom prst="line">
            <a:avLst/>
          </a:prstGeom>
          <a:noFill/>
          <a:ln w="31750"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Line 11">
            <a:extLst>
              <a:ext uri="{FF2B5EF4-FFF2-40B4-BE49-F238E27FC236}">
                <a16:creationId xmlns:a16="http://schemas.microsoft.com/office/drawing/2014/main" id="{7AB0A217-9F22-4756-A164-A49FDEFDB53F}"/>
              </a:ext>
            </a:extLst>
          </p:cNvPr>
          <p:cNvSpPr>
            <a:spLocks noChangeShapeType="1"/>
          </p:cNvSpPr>
          <p:nvPr/>
        </p:nvSpPr>
        <p:spPr bwMode="auto">
          <a:xfrm>
            <a:off x="9512300" y="1481138"/>
            <a:ext cx="133350" cy="98425"/>
          </a:xfrm>
          <a:prstGeom prst="line">
            <a:avLst/>
          </a:prstGeom>
          <a:noFill/>
          <a:ln w="31750" cap="flat">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12">
            <a:extLst>
              <a:ext uri="{FF2B5EF4-FFF2-40B4-BE49-F238E27FC236}">
                <a16:creationId xmlns:a16="http://schemas.microsoft.com/office/drawing/2014/main" id="{7A503DB0-8038-4C9E-A825-ECA464000C5F}"/>
              </a:ext>
            </a:extLst>
          </p:cNvPr>
          <p:cNvSpPr>
            <a:spLocks noChangeShapeType="1"/>
          </p:cNvSpPr>
          <p:nvPr/>
        </p:nvSpPr>
        <p:spPr bwMode="auto">
          <a:xfrm flipH="1">
            <a:off x="9542463" y="1455738"/>
            <a:ext cx="73025" cy="149225"/>
          </a:xfrm>
          <a:prstGeom prst="line">
            <a:avLst/>
          </a:prstGeom>
          <a:noFill/>
          <a:ln w="31750" cap="flat">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Line 13">
            <a:extLst>
              <a:ext uri="{FF2B5EF4-FFF2-40B4-BE49-F238E27FC236}">
                <a16:creationId xmlns:a16="http://schemas.microsoft.com/office/drawing/2014/main" id="{8D941A69-88C2-4767-98DD-26E45E05A94E}"/>
              </a:ext>
            </a:extLst>
          </p:cNvPr>
          <p:cNvSpPr>
            <a:spLocks noChangeShapeType="1"/>
          </p:cNvSpPr>
          <p:nvPr/>
        </p:nvSpPr>
        <p:spPr bwMode="auto">
          <a:xfrm flipV="1">
            <a:off x="10340975" y="649288"/>
            <a:ext cx="142875" cy="82550"/>
          </a:xfrm>
          <a:prstGeom prst="line">
            <a:avLst/>
          </a:prstGeom>
          <a:noFill/>
          <a:ln w="31750" cap="flat">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Line 14">
            <a:extLst>
              <a:ext uri="{FF2B5EF4-FFF2-40B4-BE49-F238E27FC236}">
                <a16:creationId xmlns:a16="http://schemas.microsoft.com/office/drawing/2014/main" id="{D519EA16-1089-41D8-8F0E-7FF48F409DD0}"/>
              </a:ext>
            </a:extLst>
          </p:cNvPr>
          <p:cNvSpPr>
            <a:spLocks noChangeShapeType="1"/>
          </p:cNvSpPr>
          <p:nvPr/>
        </p:nvSpPr>
        <p:spPr bwMode="auto">
          <a:xfrm>
            <a:off x="10358438" y="628650"/>
            <a:ext cx="107950" cy="123825"/>
          </a:xfrm>
          <a:prstGeom prst="line">
            <a:avLst/>
          </a:prstGeom>
          <a:noFill/>
          <a:ln w="31750" cap="flat">
            <a:solidFill>
              <a:srgbClr val="FF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45" name="Group 18">
            <a:extLst>
              <a:ext uri="{FF2B5EF4-FFF2-40B4-BE49-F238E27FC236}">
                <a16:creationId xmlns:a16="http://schemas.microsoft.com/office/drawing/2014/main" id="{51A02368-FFD6-46AF-AFF8-A9BEA04F98D7}"/>
              </a:ext>
            </a:extLst>
          </p:cNvPr>
          <p:cNvGrpSpPr>
            <a:grpSpLocks/>
          </p:cNvGrpSpPr>
          <p:nvPr/>
        </p:nvGrpSpPr>
        <p:grpSpPr bwMode="auto">
          <a:xfrm>
            <a:off x="8905875" y="3240088"/>
            <a:ext cx="242888" cy="407988"/>
            <a:chOff x="5610" y="2041"/>
            <a:chExt cx="153" cy="257"/>
          </a:xfrm>
        </p:grpSpPr>
        <p:sp>
          <p:nvSpPr>
            <p:cNvPr id="71" name="Oval 15">
              <a:extLst>
                <a:ext uri="{FF2B5EF4-FFF2-40B4-BE49-F238E27FC236}">
                  <a16:creationId xmlns:a16="http://schemas.microsoft.com/office/drawing/2014/main" id="{6D13E0FC-42AC-4A1E-8698-539CFCC71DA1}"/>
                </a:ext>
              </a:extLst>
            </p:cNvPr>
            <p:cNvSpPr>
              <a:spLocks noChangeArrowheads="1"/>
            </p:cNvSpPr>
            <p:nvPr/>
          </p:nvSpPr>
          <p:spPr bwMode="auto">
            <a:xfrm>
              <a:off x="5693" y="2041"/>
              <a:ext cx="53" cy="52"/>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Oval 16">
              <a:extLst>
                <a:ext uri="{FF2B5EF4-FFF2-40B4-BE49-F238E27FC236}">
                  <a16:creationId xmlns:a16="http://schemas.microsoft.com/office/drawing/2014/main" id="{D454DBFF-34B1-477A-99DA-84ED816985C1}"/>
                </a:ext>
              </a:extLst>
            </p:cNvPr>
            <p:cNvSpPr>
              <a:spLocks noChangeArrowheads="1"/>
            </p:cNvSpPr>
            <p:nvPr/>
          </p:nvSpPr>
          <p:spPr bwMode="auto">
            <a:xfrm>
              <a:off x="5693" y="2041"/>
              <a:ext cx="53" cy="52"/>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17">
              <a:extLst>
                <a:ext uri="{FF2B5EF4-FFF2-40B4-BE49-F238E27FC236}">
                  <a16:creationId xmlns:a16="http://schemas.microsoft.com/office/drawing/2014/main" id="{AA1C8D67-5F87-481E-8DC1-A2E192E4BC71}"/>
                </a:ext>
              </a:extLst>
            </p:cNvPr>
            <p:cNvSpPr>
              <a:spLocks noChangeArrowheads="1"/>
            </p:cNvSpPr>
            <p:nvPr/>
          </p:nvSpPr>
          <p:spPr bwMode="auto">
            <a:xfrm>
              <a:off x="5610" y="2086"/>
              <a:ext cx="15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1" u="none" strike="noStrike" cap="none" normalizeH="0" baseline="0">
                  <a:ln>
                    <a:noFill/>
                  </a:ln>
                  <a:solidFill>
                    <a:srgbClr val="000000"/>
                  </a:solidFill>
                  <a:effectLst/>
                  <a:latin typeface="Times New Roman" panose="02020603050405020304" pitchFamily="18" charset="0"/>
                </a:rPr>
                <a:t>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6" name="Group 22">
            <a:extLst>
              <a:ext uri="{FF2B5EF4-FFF2-40B4-BE49-F238E27FC236}">
                <a16:creationId xmlns:a16="http://schemas.microsoft.com/office/drawing/2014/main" id="{2B047B58-0EDB-44CE-BA0A-5D586866A709}"/>
              </a:ext>
            </a:extLst>
          </p:cNvPr>
          <p:cNvGrpSpPr>
            <a:grpSpLocks/>
          </p:cNvGrpSpPr>
          <p:nvPr/>
        </p:nvGrpSpPr>
        <p:grpSpPr bwMode="auto">
          <a:xfrm>
            <a:off x="9771063" y="2451100"/>
            <a:ext cx="304800" cy="423863"/>
            <a:chOff x="6155" y="1544"/>
            <a:chExt cx="192" cy="267"/>
          </a:xfrm>
        </p:grpSpPr>
        <p:sp>
          <p:nvSpPr>
            <p:cNvPr id="68" name="Oval 19">
              <a:extLst>
                <a:ext uri="{FF2B5EF4-FFF2-40B4-BE49-F238E27FC236}">
                  <a16:creationId xmlns:a16="http://schemas.microsoft.com/office/drawing/2014/main" id="{8E53787F-2682-4FBE-933D-EF0867010430}"/>
                </a:ext>
              </a:extLst>
            </p:cNvPr>
            <p:cNvSpPr>
              <a:spLocks noChangeArrowheads="1"/>
            </p:cNvSpPr>
            <p:nvPr/>
          </p:nvSpPr>
          <p:spPr bwMode="auto">
            <a:xfrm>
              <a:off x="6155" y="1544"/>
              <a:ext cx="52" cy="52"/>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Oval 20">
              <a:extLst>
                <a:ext uri="{FF2B5EF4-FFF2-40B4-BE49-F238E27FC236}">
                  <a16:creationId xmlns:a16="http://schemas.microsoft.com/office/drawing/2014/main" id="{9D5FEA22-5F79-4719-A705-F90B5E05428E}"/>
                </a:ext>
              </a:extLst>
            </p:cNvPr>
            <p:cNvSpPr>
              <a:spLocks noChangeArrowheads="1"/>
            </p:cNvSpPr>
            <p:nvPr/>
          </p:nvSpPr>
          <p:spPr bwMode="auto">
            <a:xfrm>
              <a:off x="6155" y="1544"/>
              <a:ext cx="52" cy="52"/>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Rectangle 21">
              <a:extLst>
                <a:ext uri="{FF2B5EF4-FFF2-40B4-BE49-F238E27FC236}">
                  <a16:creationId xmlns:a16="http://schemas.microsoft.com/office/drawing/2014/main" id="{656F748F-3190-4B75-A705-6A861F7D0F2B}"/>
                </a:ext>
              </a:extLst>
            </p:cNvPr>
            <p:cNvSpPr>
              <a:spLocks noChangeArrowheads="1"/>
            </p:cNvSpPr>
            <p:nvPr/>
          </p:nvSpPr>
          <p:spPr bwMode="auto">
            <a:xfrm>
              <a:off x="6175" y="1599"/>
              <a:ext cx="17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1" u="none" strike="noStrike" cap="none" normalizeH="0" baseline="0">
                  <a:ln>
                    <a:noFill/>
                  </a:ln>
                  <a:solidFill>
                    <a:srgbClr val="000000"/>
                  </a:solidFill>
                  <a:effectLst/>
                  <a:latin typeface="Times New Roman" panose="02020603050405020304" pitchFamily="18" charset="0"/>
                </a:rPr>
                <a:t>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7" name="Group 26">
            <a:extLst>
              <a:ext uri="{FF2B5EF4-FFF2-40B4-BE49-F238E27FC236}">
                <a16:creationId xmlns:a16="http://schemas.microsoft.com/office/drawing/2014/main" id="{9ED594E2-E358-42AE-9AAE-56429D1BBA7A}"/>
              </a:ext>
            </a:extLst>
          </p:cNvPr>
          <p:cNvGrpSpPr>
            <a:grpSpLocks/>
          </p:cNvGrpSpPr>
          <p:nvPr/>
        </p:nvGrpSpPr>
        <p:grpSpPr bwMode="auto">
          <a:xfrm>
            <a:off x="11301413" y="574675"/>
            <a:ext cx="396875" cy="336550"/>
            <a:chOff x="7119" y="362"/>
            <a:chExt cx="250" cy="212"/>
          </a:xfrm>
        </p:grpSpPr>
        <p:sp>
          <p:nvSpPr>
            <p:cNvPr id="65" name="Oval 23">
              <a:extLst>
                <a:ext uri="{FF2B5EF4-FFF2-40B4-BE49-F238E27FC236}">
                  <a16:creationId xmlns:a16="http://schemas.microsoft.com/office/drawing/2014/main" id="{67FC6D96-E0E4-4D52-9AA5-184397EFEBB9}"/>
                </a:ext>
              </a:extLst>
            </p:cNvPr>
            <p:cNvSpPr>
              <a:spLocks noChangeArrowheads="1"/>
            </p:cNvSpPr>
            <p:nvPr/>
          </p:nvSpPr>
          <p:spPr bwMode="auto">
            <a:xfrm>
              <a:off x="7119" y="506"/>
              <a:ext cx="53" cy="52"/>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Oval 24">
              <a:extLst>
                <a:ext uri="{FF2B5EF4-FFF2-40B4-BE49-F238E27FC236}">
                  <a16:creationId xmlns:a16="http://schemas.microsoft.com/office/drawing/2014/main" id="{835089AD-24A1-432B-BAFC-50E9D505A7FA}"/>
                </a:ext>
              </a:extLst>
            </p:cNvPr>
            <p:cNvSpPr>
              <a:spLocks noChangeArrowheads="1"/>
            </p:cNvSpPr>
            <p:nvPr/>
          </p:nvSpPr>
          <p:spPr bwMode="auto">
            <a:xfrm>
              <a:off x="7119" y="506"/>
              <a:ext cx="53" cy="52"/>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25">
              <a:extLst>
                <a:ext uri="{FF2B5EF4-FFF2-40B4-BE49-F238E27FC236}">
                  <a16:creationId xmlns:a16="http://schemas.microsoft.com/office/drawing/2014/main" id="{AB307EFB-7258-46CD-B470-34130D131488}"/>
                </a:ext>
              </a:extLst>
            </p:cNvPr>
            <p:cNvSpPr>
              <a:spLocks noChangeArrowheads="1"/>
            </p:cNvSpPr>
            <p:nvPr/>
          </p:nvSpPr>
          <p:spPr bwMode="auto">
            <a:xfrm>
              <a:off x="7197" y="362"/>
              <a:ext cx="17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1" u="none" strike="noStrike" cap="none" normalizeH="0" baseline="0">
                  <a:ln>
                    <a:noFill/>
                  </a:ln>
                  <a:solidFill>
                    <a:srgbClr val="000000"/>
                  </a:solidFill>
                  <a:effectLst/>
                  <a:latin typeface="Times New Roman" panose="02020603050405020304" pitchFamily="18" charset="0"/>
                </a:rPr>
                <a:t>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8" name="Group 30">
            <a:extLst>
              <a:ext uri="{FF2B5EF4-FFF2-40B4-BE49-F238E27FC236}">
                <a16:creationId xmlns:a16="http://schemas.microsoft.com/office/drawing/2014/main" id="{520255D3-9540-44B3-9758-0F623EDE0843}"/>
              </a:ext>
            </a:extLst>
          </p:cNvPr>
          <p:cNvGrpSpPr>
            <a:grpSpLocks/>
          </p:cNvGrpSpPr>
          <p:nvPr/>
        </p:nvGrpSpPr>
        <p:grpSpPr bwMode="auto">
          <a:xfrm>
            <a:off x="10185400" y="1301750"/>
            <a:ext cx="358775" cy="431800"/>
            <a:chOff x="6416" y="820"/>
            <a:chExt cx="226" cy="272"/>
          </a:xfrm>
        </p:grpSpPr>
        <p:sp>
          <p:nvSpPr>
            <p:cNvPr id="62" name="Oval 27">
              <a:extLst>
                <a:ext uri="{FF2B5EF4-FFF2-40B4-BE49-F238E27FC236}">
                  <a16:creationId xmlns:a16="http://schemas.microsoft.com/office/drawing/2014/main" id="{39BCDB73-647D-4B9D-A65B-F5D34147A8E4}"/>
                </a:ext>
              </a:extLst>
            </p:cNvPr>
            <p:cNvSpPr>
              <a:spLocks noChangeArrowheads="1"/>
            </p:cNvSpPr>
            <p:nvPr/>
          </p:nvSpPr>
          <p:spPr bwMode="auto">
            <a:xfrm>
              <a:off x="6416" y="820"/>
              <a:ext cx="53" cy="53"/>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Oval 28">
              <a:extLst>
                <a:ext uri="{FF2B5EF4-FFF2-40B4-BE49-F238E27FC236}">
                  <a16:creationId xmlns:a16="http://schemas.microsoft.com/office/drawing/2014/main" id="{C495FA71-16B6-47DF-A5A0-B725A1FDB7CA}"/>
                </a:ext>
              </a:extLst>
            </p:cNvPr>
            <p:cNvSpPr>
              <a:spLocks noChangeArrowheads="1"/>
            </p:cNvSpPr>
            <p:nvPr/>
          </p:nvSpPr>
          <p:spPr bwMode="auto">
            <a:xfrm>
              <a:off x="6416" y="820"/>
              <a:ext cx="53" cy="53"/>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Rectangle 29">
              <a:extLst>
                <a:ext uri="{FF2B5EF4-FFF2-40B4-BE49-F238E27FC236}">
                  <a16:creationId xmlns:a16="http://schemas.microsoft.com/office/drawing/2014/main" id="{9B42E0F0-EA27-4B6A-8812-4CA7A82E2C1E}"/>
                </a:ext>
              </a:extLst>
            </p:cNvPr>
            <p:cNvSpPr>
              <a:spLocks noChangeArrowheads="1"/>
            </p:cNvSpPr>
            <p:nvPr/>
          </p:nvSpPr>
          <p:spPr bwMode="auto">
            <a:xfrm>
              <a:off x="6462" y="880"/>
              <a:ext cx="18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1" u="none" strike="noStrike" cap="none" normalizeH="0" baseline="0">
                  <a:ln>
                    <a:noFill/>
                  </a:ln>
                  <a:solidFill>
                    <a:srgbClr val="000000"/>
                  </a:solidFill>
                  <a:effectLst/>
                  <a:latin typeface="Times New Roman" panose="02020603050405020304" pitchFamily="18" charset="0"/>
                </a:rPr>
                <a:t>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9" name="Group 34">
            <a:extLst>
              <a:ext uri="{FF2B5EF4-FFF2-40B4-BE49-F238E27FC236}">
                <a16:creationId xmlns:a16="http://schemas.microsoft.com/office/drawing/2014/main" id="{5F7C0277-9871-4D4E-9A84-76051485A92E}"/>
              </a:ext>
            </a:extLst>
          </p:cNvPr>
          <p:cNvGrpSpPr>
            <a:grpSpLocks/>
          </p:cNvGrpSpPr>
          <p:nvPr/>
        </p:nvGrpSpPr>
        <p:grpSpPr bwMode="auto">
          <a:xfrm>
            <a:off x="9102725" y="231775"/>
            <a:ext cx="273050" cy="336550"/>
            <a:chOff x="5734" y="146"/>
            <a:chExt cx="172" cy="212"/>
          </a:xfrm>
        </p:grpSpPr>
        <p:sp>
          <p:nvSpPr>
            <p:cNvPr id="59" name="Oval 31">
              <a:extLst>
                <a:ext uri="{FF2B5EF4-FFF2-40B4-BE49-F238E27FC236}">
                  <a16:creationId xmlns:a16="http://schemas.microsoft.com/office/drawing/2014/main" id="{D3345A90-0112-44B7-8F55-52929BBF6D49}"/>
                </a:ext>
              </a:extLst>
            </p:cNvPr>
            <p:cNvSpPr>
              <a:spLocks noChangeArrowheads="1"/>
            </p:cNvSpPr>
            <p:nvPr/>
          </p:nvSpPr>
          <p:spPr bwMode="auto">
            <a:xfrm>
              <a:off x="5852" y="296"/>
              <a:ext cx="53" cy="53"/>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Oval 32">
              <a:extLst>
                <a:ext uri="{FF2B5EF4-FFF2-40B4-BE49-F238E27FC236}">
                  <a16:creationId xmlns:a16="http://schemas.microsoft.com/office/drawing/2014/main" id="{980E2D62-6EA9-48AE-9CDD-FD9722EABD4F}"/>
                </a:ext>
              </a:extLst>
            </p:cNvPr>
            <p:cNvSpPr>
              <a:spLocks noChangeArrowheads="1"/>
            </p:cNvSpPr>
            <p:nvPr/>
          </p:nvSpPr>
          <p:spPr bwMode="auto">
            <a:xfrm>
              <a:off x="5852" y="296"/>
              <a:ext cx="53" cy="53"/>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Rectangle 33">
              <a:extLst>
                <a:ext uri="{FF2B5EF4-FFF2-40B4-BE49-F238E27FC236}">
                  <a16:creationId xmlns:a16="http://schemas.microsoft.com/office/drawing/2014/main" id="{B5C097BA-11FF-4450-9939-4A06D401DD47}"/>
                </a:ext>
              </a:extLst>
            </p:cNvPr>
            <p:cNvSpPr>
              <a:spLocks noChangeArrowheads="1"/>
            </p:cNvSpPr>
            <p:nvPr/>
          </p:nvSpPr>
          <p:spPr bwMode="auto">
            <a:xfrm>
              <a:off x="5734" y="146"/>
              <a:ext cx="17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1" u="none" strike="noStrike" cap="none" normalizeH="0" baseline="0">
                  <a:ln>
                    <a:noFill/>
                  </a:ln>
                  <a:solidFill>
                    <a:srgbClr val="000000"/>
                  </a:solidFill>
                  <a:effectLst/>
                  <a:latin typeface="Times New Roman" panose="02020603050405020304" pitchFamily="18"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50" name="Group 37">
            <a:extLst>
              <a:ext uri="{FF2B5EF4-FFF2-40B4-BE49-F238E27FC236}">
                <a16:creationId xmlns:a16="http://schemas.microsoft.com/office/drawing/2014/main" id="{7F7D9C6F-8A57-49F3-A0B0-833C11C4A158}"/>
              </a:ext>
            </a:extLst>
          </p:cNvPr>
          <p:cNvGrpSpPr>
            <a:grpSpLocks/>
          </p:cNvGrpSpPr>
          <p:nvPr/>
        </p:nvGrpSpPr>
        <p:grpSpPr bwMode="auto">
          <a:xfrm>
            <a:off x="11301413" y="803275"/>
            <a:ext cx="84138" cy="82550"/>
            <a:chOff x="7119" y="506"/>
            <a:chExt cx="53" cy="52"/>
          </a:xfrm>
        </p:grpSpPr>
        <p:sp>
          <p:nvSpPr>
            <p:cNvPr id="57" name="Oval 35">
              <a:extLst>
                <a:ext uri="{FF2B5EF4-FFF2-40B4-BE49-F238E27FC236}">
                  <a16:creationId xmlns:a16="http://schemas.microsoft.com/office/drawing/2014/main" id="{EC6DEAEE-F280-4446-9F46-829BD39DF3B0}"/>
                </a:ext>
              </a:extLst>
            </p:cNvPr>
            <p:cNvSpPr>
              <a:spLocks noChangeArrowheads="1"/>
            </p:cNvSpPr>
            <p:nvPr/>
          </p:nvSpPr>
          <p:spPr bwMode="auto">
            <a:xfrm>
              <a:off x="7119" y="506"/>
              <a:ext cx="53" cy="52"/>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Oval 36">
              <a:extLst>
                <a:ext uri="{FF2B5EF4-FFF2-40B4-BE49-F238E27FC236}">
                  <a16:creationId xmlns:a16="http://schemas.microsoft.com/office/drawing/2014/main" id="{2F4662F2-9CC1-41FE-9146-3D2C16FC1E5C}"/>
                </a:ext>
              </a:extLst>
            </p:cNvPr>
            <p:cNvSpPr>
              <a:spLocks noChangeArrowheads="1"/>
            </p:cNvSpPr>
            <p:nvPr/>
          </p:nvSpPr>
          <p:spPr bwMode="auto">
            <a:xfrm>
              <a:off x="7119" y="506"/>
              <a:ext cx="53" cy="52"/>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51" name="Group 41">
            <a:extLst>
              <a:ext uri="{FF2B5EF4-FFF2-40B4-BE49-F238E27FC236}">
                <a16:creationId xmlns:a16="http://schemas.microsoft.com/office/drawing/2014/main" id="{4437802F-9505-45E6-99DE-239F78539DF9}"/>
              </a:ext>
            </a:extLst>
          </p:cNvPr>
          <p:cNvGrpSpPr>
            <a:grpSpLocks/>
          </p:cNvGrpSpPr>
          <p:nvPr/>
        </p:nvGrpSpPr>
        <p:grpSpPr bwMode="auto">
          <a:xfrm>
            <a:off x="8878818" y="1907913"/>
            <a:ext cx="379413" cy="336550"/>
            <a:chOff x="5580" y="1195"/>
            <a:chExt cx="239" cy="212"/>
          </a:xfrm>
        </p:grpSpPr>
        <p:sp>
          <p:nvSpPr>
            <p:cNvPr id="54" name="Oval 38">
              <a:extLst>
                <a:ext uri="{FF2B5EF4-FFF2-40B4-BE49-F238E27FC236}">
                  <a16:creationId xmlns:a16="http://schemas.microsoft.com/office/drawing/2014/main" id="{5F429150-945C-443F-AD7F-676B6839B876}"/>
                </a:ext>
              </a:extLst>
            </p:cNvPr>
            <p:cNvSpPr>
              <a:spLocks noChangeArrowheads="1"/>
            </p:cNvSpPr>
            <p:nvPr/>
          </p:nvSpPr>
          <p:spPr bwMode="auto">
            <a:xfrm>
              <a:off x="5767" y="1233"/>
              <a:ext cx="52" cy="53"/>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Oval 39">
              <a:extLst>
                <a:ext uri="{FF2B5EF4-FFF2-40B4-BE49-F238E27FC236}">
                  <a16:creationId xmlns:a16="http://schemas.microsoft.com/office/drawing/2014/main" id="{BDADCE0F-2B7C-4339-878E-0AE8750C46BF}"/>
                </a:ext>
              </a:extLst>
            </p:cNvPr>
            <p:cNvSpPr>
              <a:spLocks noChangeArrowheads="1"/>
            </p:cNvSpPr>
            <p:nvPr/>
          </p:nvSpPr>
          <p:spPr bwMode="auto">
            <a:xfrm>
              <a:off x="5767" y="1233"/>
              <a:ext cx="52" cy="53"/>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Rectangle 40">
              <a:extLst>
                <a:ext uri="{FF2B5EF4-FFF2-40B4-BE49-F238E27FC236}">
                  <a16:creationId xmlns:a16="http://schemas.microsoft.com/office/drawing/2014/main" id="{56F68CB5-A631-4E93-94CA-792AFA487A83}"/>
                </a:ext>
              </a:extLst>
            </p:cNvPr>
            <p:cNvSpPr>
              <a:spLocks noChangeArrowheads="1"/>
            </p:cNvSpPr>
            <p:nvPr/>
          </p:nvSpPr>
          <p:spPr bwMode="auto">
            <a:xfrm>
              <a:off x="5580" y="1195"/>
              <a:ext cx="206"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1" u="none" strike="noStrike" cap="none" normalizeH="0" baseline="0" dirty="0">
                  <a:ln>
                    <a:noFill/>
                  </a:ln>
                  <a:solidFill>
                    <a:srgbClr val="000000"/>
                  </a:solidFill>
                  <a:effectLst/>
                  <a:latin typeface="Times New Roman" panose="02020603050405020304" pitchFamily="18" charset="0"/>
                </a:rPr>
                <a:t>M</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52" name="Oval 42">
            <a:extLst>
              <a:ext uri="{FF2B5EF4-FFF2-40B4-BE49-F238E27FC236}">
                <a16:creationId xmlns:a16="http://schemas.microsoft.com/office/drawing/2014/main" id="{71D6957E-6320-4C78-AA19-9E88DC621701}"/>
              </a:ext>
            </a:extLst>
          </p:cNvPr>
          <p:cNvSpPr>
            <a:spLocks noChangeArrowheads="1"/>
          </p:cNvSpPr>
          <p:nvPr/>
        </p:nvSpPr>
        <p:spPr bwMode="auto">
          <a:xfrm>
            <a:off x="9563100" y="1514475"/>
            <a:ext cx="31750" cy="31750"/>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Oval 43">
            <a:extLst>
              <a:ext uri="{FF2B5EF4-FFF2-40B4-BE49-F238E27FC236}">
                <a16:creationId xmlns:a16="http://schemas.microsoft.com/office/drawing/2014/main" id="{BA94DCD2-A057-445E-90CF-DDCC81641113}"/>
              </a:ext>
            </a:extLst>
          </p:cNvPr>
          <p:cNvSpPr>
            <a:spLocks noChangeArrowheads="1"/>
          </p:cNvSpPr>
          <p:nvPr/>
        </p:nvSpPr>
        <p:spPr bwMode="auto">
          <a:xfrm>
            <a:off x="10396538" y="674688"/>
            <a:ext cx="31750" cy="31750"/>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TextBox 27">
            <a:extLst>
              <a:ext uri="{FF2B5EF4-FFF2-40B4-BE49-F238E27FC236}">
                <a16:creationId xmlns:a16="http://schemas.microsoft.com/office/drawing/2014/main" id="{883CA36B-A2DE-49E3-BA8C-8353024A6587}"/>
              </a:ext>
            </a:extLst>
          </p:cNvPr>
          <p:cNvSpPr txBox="1"/>
          <p:nvPr/>
        </p:nvSpPr>
        <p:spPr>
          <a:xfrm>
            <a:off x="2958246" y="65397"/>
            <a:ext cx="3986943" cy="578882"/>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2800" b="1" dirty="0" err="1">
                <a:solidFill>
                  <a:schemeClr val="tx1">
                    <a:lumMod val="50000"/>
                  </a:schemeClr>
                </a:solidFill>
                <a:latin typeface="Cambria" panose="02040503050406030204" pitchFamily="18" charset="0"/>
                <a:ea typeface="Cambria" panose="02040503050406030204" pitchFamily="18" charset="0"/>
              </a:rPr>
              <a:t>Hoạt</a:t>
            </a:r>
            <a:r>
              <a:rPr lang="en-US" sz="2800" b="1" dirty="0">
                <a:solidFill>
                  <a:schemeClr val="tx1">
                    <a:lumMod val="50000"/>
                  </a:schemeClr>
                </a:solidFill>
                <a:latin typeface="Cambria" panose="02040503050406030204" pitchFamily="18" charset="0"/>
                <a:ea typeface="Cambria" panose="02040503050406030204" pitchFamily="18" charset="0"/>
              </a:rPr>
              <a:t> </a:t>
            </a:r>
            <a:r>
              <a:rPr lang="en-US" sz="2800" b="1" dirty="0" err="1">
                <a:solidFill>
                  <a:schemeClr val="tx1">
                    <a:lumMod val="50000"/>
                  </a:schemeClr>
                </a:solidFill>
                <a:latin typeface="Cambria" panose="02040503050406030204" pitchFamily="18" charset="0"/>
                <a:ea typeface="Cambria" panose="02040503050406030204" pitchFamily="18" charset="0"/>
              </a:rPr>
              <a:t>động</a:t>
            </a:r>
            <a:r>
              <a:rPr lang="en-US" sz="2800" b="1" dirty="0">
                <a:solidFill>
                  <a:schemeClr val="tx1">
                    <a:lumMod val="50000"/>
                  </a:schemeClr>
                </a:solidFill>
                <a:latin typeface="Cambria" panose="02040503050406030204" pitchFamily="18" charset="0"/>
                <a:ea typeface="Cambria" panose="02040503050406030204" pitchFamily="18" charset="0"/>
              </a:rPr>
              <a:t>: </a:t>
            </a:r>
            <a:r>
              <a:rPr lang="en-US" sz="2800" b="1" dirty="0" err="1">
                <a:solidFill>
                  <a:schemeClr val="tx1">
                    <a:lumMod val="50000"/>
                  </a:schemeClr>
                </a:solidFill>
                <a:latin typeface="Cambria" panose="02040503050406030204" pitchFamily="18" charset="0"/>
                <a:ea typeface="Cambria" panose="02040503050406030204" pitchFamily="18" charset="0"/>
              </a:rPr>
              <a:t>Luyện</a:t>
            </a:r>
            <a:r>
              <a:rPr lang="en-US" sz="2800" b="1" dirty="0">
                <a:solidFill>
                  <a:schemeClr val="tx1">
                    <a:lumMod val="50000"/>
                  </a:schemeClr>
                </a:solidFill>
                <a:latin typeface="Cambria" panose="02040503050406030204" pitchFamily="18" charset="0"/>
                <a:ea typeface="Cambria" panose="02040503050406030204" pitchFamily="18" charset="0"/>
              </a:rPr>
              <a:t> </a:t>
            </a:r>
            <a:r>
              <a:rPr lang="en-US" sz="2800" b="1" dirty="0" err="1">
                <a:solidFill>
                  <a:schemeClr val="tx1">
                    <a:lumMod val="50000"/>
                  </a:schemeClr>
                </a:solidFill>
                <a:latin typeface="Cambria" panose="02040503050406030204" pitchFamily="18" charset="0"/>
                <a:ea typeface="Cambria" panose="02040503050406030204" pitchFamily="18" charset="0"/>
              </a:rPr>
              <a:t>tập</a:t>
            </a:r>
            <a:endParaRPr lang="en-US" sz="2800" b="1" dirty="0">
              <a:solidFill>
                <a:schemeClr val="tx1">
                  <a:lumMod val="50000"/>
                </a:schemeClr>
              </a:solidFill>
              <a:latin typeface="Cambria" panose="02040503050406030204" pitchFamily="18" charset="0"/>
              <a:ea typeface="Cambria" panose="02040503050406030204" pitchFamily="18" charset="0"/>
            </a:endParaRPr>
          </a:p>
        </p:txBody>
      </p:sp>
      <p:pic>
        <p:nvPicPr>
          <p:cNvPr id="75" name="Hình ảnh 74" descr="Ảnh có chứa văn bản, đồ chơi, búp bê, đồ họa véc-tơ&#10;&#10;Mô tả được tạo tự động">
            <a:extLst>
              <a:ext uri="{FF2B5EF4-FFF2-40B4-BE49-F238E27FC236}">
                <a16:creationId xmlns:a16="http://schemas.microsoft.com/office/drawing/2014/main" id="{88ACCA71-A0A2-4814-99F6-1C62AFA23A6D}"/>
              </a:ext>
            </a:extLst>
          </p:cNvPr>
          <p:cNvPicPr>
            <a:picLocks noChangeAspect="1"/>
          </p:cNvPicPr>
          <p:nvPr/>
        </p:nvPicPr>
        <p:blipFill>
          <a:blip r:embed="rId16">
            <a:extLst>
              <a:ext uri="{BEBA8EAE-BF5A-486C-A8C5-ECC9F3942E4B}">
                <a14:imgProps xmlns:a14="http://schemas.microsoft.com/office/drawing/2010/main">
                  <a14:imgLayer r:embed="rId17">
                    <a14:imgEffect>
                      <a14:backgroundRemoval t="10000" b="90000" l="10000" r="90000"/>
                    </a14:imgEffect>
                  </a14:imgLayer>
                </a14:imgProps>
              </a:ext>
            </a:extLst>
          </a:blip>
          <a:stretch>
            <a:fillRect/>
          </a:stretch>
        </p:blipFill>
        <p:spPr>
          <a:xfrm>
            <a:off x="-230059" y="5508378"/>
            <a:ext cx="2301684" cy="1792731"/>
          </a:xfrm>
          <a:prstGeom prst="rect">
            <a:avLst/>
          </a:prstGeom>
        </p:spPr>
      </p:pic>
      <p:sp>
        <p:nvSpPr>
          <p:cNvPr id="77" name="Text Box 14">
            <a:extLst>
              <a:ext uri="{FF2B5EF4-FFF2-40B4-BE49-F238E27FC236}">
                <a16:creationId xmlns:a16="http://schemas.microsoft.com/office/drawing/2014/main" id="{EEC4259D-E509-4C02-BF98-07E6B1CE4F35}"/>
              </a:ext>
            </a:extLst>
          </p:cNvPr>
          <p:cNvSpPr txBox="1">
            <a:spLocks noChangeArrowheads="1"/>
          </p:cNvSpPr>
          <p:nvPr/>
        </p:nvSpPr>
        <p:spPr bwMode="auto">
          <a:xfrm>
            <a:off x="9498001" y="5273644"/>
            <a:ext cx="2514600" cy="400050"/>
          </a:xfrm>
          <a:prstGeom prst="rect">
            <a:avLst/>
          </a:prstGeom>
          <a:gradFill rotWithShape="1">
            <a:gsLst>
              <a:gs pos="0">
                <a:srgbClr val="FF00FF"/>
              </a:gs>
              <a:gs pos="50000">
                <a:srgbClr val="FFFFFF"/>
              </a:gs>
              <a:gs pos="100000">
                <a:srgbClr val="FF00FF"/>
              </a:gs>
            </a:gsLst>
            <a:lin ang="5400000" scaled="1"/>
          </a:gradFill>
          <a:ln w="57150" cmpd="thickThin">
            <a:solidFill>
              <a:srgbClr val="000099"/>
            </a:solidFill>
            <a:miter lim="800000"/>
            <a:headEnd/>
            <a:tailEnd/>
          </a:ln>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33CC33"/>
                </a:solidFill>
                <a:effectLst/>
                <a:uLnTx/>
                <a:uFillTx/>
                <a:latin typeface="Arial" charset="0"/>
              </a:rPr>
              <a:t>Thời</a:t>
            </a:r>
            <a:r>
              <a:rPr kumimoji="0" lang="en-US" sz="2000" b="1" i="0" u="none" strike="noStrike" kern="0" cap="none" spc="0" normalizeH="0" baseline="0" noProof="0" dirty="0">
                <a:ln>
                  <a:noFill/>
                </a:ln>
                <a:solidFill>
                  <a:srgbClr val="33CC33"/>
                </a:solidFill>
                <a:effectLst/>
                <a:uLnTx/>
                <a:uFillTx/>
                <a:latin typeface="Arial" charset="0"/>
              </a:rPr>
              <a:t> </a:t>
            </a:r>
            <a:r>
              <a:rPr kumimoji="0" lang="en-US" sz="2000" b="1" i="0" u="none" strike="noStrike" kern="0" cap="none" spc="0" normalizeH="0" baseline="0" noProof="0" dirty="0" err="1">
                <a:ln>
                  <a:noFill/>
                </a:ln>
                <a:solidFill>
                  <a:srgbClr val="33CC33"/>
                </a:solidFill>
                <a:effectLst/>
                <a:uLnTx/>
                <a:uFillTx/>
                <a:latin typeface="Arial" charset="0"/>
              </a:rPr>
              <a:t>gian</a:t>
            </a:r>
            <a:r>
              <a:rPr kumimoji="0" lang="en-US" sz="2000" b="1" i="0" u="none" strike="noStrike" kern="0" cap="none" spc="0" normalizeH="0" baseline="0" noProof="0" dirty="0">
                <a:ln>
                  <a:noFill/>
                </a:ln>
                <a:solidFill>
                  <a:srgbClr val="33CC33"/>
                </a:solidFill>
                <a:effectLst/>
                <a:uLnTx/>
                <a:uFillTx/>
                <a:latin typeface="Arial" charset="0"/>
              </a:rPr>
              <a:t>: 2 </a:t>
            </a:r>
            <a:r>
              <a:rPr kumimoji="0" lang="en-US" sz="2000" b="1" i="0" u="none" strike="noStrike" kern="0" cap="none" spc="0" normalizeH="0" baseline="0" noProof="0" dirty="0" err="1">
                <a:ln>
                  <a:noFill/>
                </a:ln>
                <a:solidFill>
                  <a:srgbClr val="33CC33"/>
                </a:solidFill>
                <a:effectLst/>
                <a:uLnTx/>
                <a:uFillTx/>
                <a:latin typeface="Arial" charset="0"/>
              </a:rPr>
              <a:t>phút</a:t>
            </a:r>
            <a:endParaRPr kumimoji="0" lang="en-US" sz="1800" b="0" i="0" u="none" strike="noStrike" kern="0" cap="none" spc="0" normalizeH="0" baseline="0" noProof="0" dirty="0">
              <a:ln>
                <a:noFill/>
              </a:ln>
              <a:solidFill>
                <a:srgbClr val="000000"/>
              </a:solidFill>
              <a:effectLst/>
              <a:uLnTx/>
              <a:uFillTx/>
              <a:latin typeface="Arial"/>
            </a:endParaRPr>
          </a:p>
        </p:txBody>
      </p:sp>
      <p:pic>
        <p:nvPicPr>
          <p:cNvPr id="78" name="Picture 14" descr="C:\Program Files\Windows Sidebar\Gadgets\DigitalClock.Gadget\images\0.png">
            <a:extLst>
              <a:ext uri="{FF2B5EF4-FFF2-40B4-BE49-F238E27FC236}">
                <a16:creationId xmlns:a16="http://schemas.microsoft.com/office/drawing/2014/main" id="{4EE89F29-D9B5-4614-94D8-1482C5BF571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15" descr="C:\Program Files\Windows Sidebar\Gadgets\DigitalClock.Gadget\images\1.png">
            <a:extLst>
              <a:ext uri="{FF2B5EF4-FFF2-40B4-BE49-F238E27FC236}">
                <a16:creationId xmlns:a16="http://schemas.microsoft.com/office/drawing/2014/main" id="{C573D762-C952-42CB-AB62-6C1E17FD21B7}"/>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16" descr="C:\Program Files\Windows Sidebar\Gadgets\DigitalClock.Gadget\images\2.png">
            <a:extLst>
              <a:ext uri="{FF2B5EF4-FFF2-40B4-BE49-F238E27FC236}">
                <a16:creationId xmlns:a16="http://schemas.microsoft.com/office/drawing/2014/main" id="{1260BA3B-968C-4A6F-8A24-9233E16C74EE}"/>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17" descr="C:\Program Files\Windows Sidebar\Gadgets\DigitalClock.Gadget\images\3.png">
            <a:extLst>
              <a:ext uri="{FF2B5EF4-FFF2-40B4-BE49-F238E27FC236}">
                <a16:creationId xmlns:a16="http://schemas.microsoft.com/office/drawing/2014/main" id="{3EE50A61-462E-46B3-9935-7C88F7346034}"/>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18" descr="C:\Program Files\Windows Sidebar\Gadgets\DigitalClock.Gadget\images\4.png">
            <a:extLst>
              <a:ext uri="{FF2B5EF4-FFF2-40B4-BE49-F238E27FC236}">
                <a16:creationId xmlns:a16="http://schemas.microsoft.com/office/drawing/2014/main" id="{1FDF3206-38EA-4F20-8BCA-7E4C5C8B5F04}"/>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Picture 19" descr="C:\Program Files\Windows Sidebar\Gadgets\DigitalClock.Gadget\images\5.png">
            <a:extLst>
              <a:ext uri="{FF2B5EF4-FFF2-40B4-BE49-F238E27FC236}">
                <a16:creationId xmlns:a16="http://schemas.microsoft.com/office/drawing/2014/main" id="{A29D030C-5E4F-4A63-A3D2-807600AF4672}"/>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20" descr="C:\Program Files\Windows Sidebar\Gadgets\DigitalClock.Gadget\images\6.png">
            <a:extLst>
              <a:ext uri="{FF2B5EF4-FFF2-40B4-BE49-F238E27FC236}">
                <a16:creationId xmlns:a16="http://schemas.microsoft.com/office/drawing/2014/main" id="{C3AC876A-42B8-4706-BBE0-15A55815F1F9}"/>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21" descr="C:\Program Files\Windows Sidebar\Gadgets\DigitalClock.Gadget\images\7.png">
            <a:extLst>
              <a:ext uri="{FF2B5EF4-FFF2-40B4-BE49-F238E27FC236}">
                <a16:creationId xmlns:a16="http://schemas.microsoft.com/office/drawing/2014/main" id="{154E5942-D3B1-4053-B054-DA0E3D3CA167}"/>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22" descr="C:\Program Files\Windows Sidebar\Gadgets\DigitalClock.Gadget\images\8.png">
            <a:extLst>
              <a:ext uri="{FF2B5EF4-FFF2-40B4-BE49-F238E27FC236}">
                <a16:creationId xmlns:a16="http://schemas.microsoft.com/office/drawing/2014/main" id="{CED39BC9-7406-44D3-ABD2-A9E7316E9D6B}"/>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23" descr="C:\Program Files\Windows Sidebar\Gadgets\DigitalClock.Gadget\images\9.png">
            <a:extLst>
              <a:ext uri="{FF2B5EF4-FFF2-40B4-BE49-F238E27FC236}">
                <a16:creationId xmlns:a16="http://schemas.microsoft.com/office/drawing/2014/main" id="{3C89AE71-0349-48D1-B6BE-A4EFC670EECE}"/>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14" descr="C:\Program Files\Windows Sidebar\Gadgets\DigitalClock.Gadget\images\0.png">
            <a:extLst>
              <a:ext uri="{FF2B5EF4-FFF2-40B4-BE49-F238E27FC236}">
                <a16:creationId xmlns:a16="http://schemas.microsoft.com/office/drawing/2014/main" id="{100EEC61-8DC1-4CF0-AF70-609FD43C1862}"/>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15" descr="C:\Program Files\Windows Sidebar\Gadgets\DigitalClock.Gadget\images\1.png">
            <a:extLst>
              <a:ext uri="{FF2B5EF4-FFF2-40B4-BE49-F238E27FC236}">
                <a16:creationId xmlns:a16="http://schemas.microsoft.com/office/drawing/2014/main" id="{12785862-5BCC-4905-A224-E68A0318B55F}"/>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icture 16" descr="C:\Program Files\Windows Sidebar\Gadgets\DigitalClock.Gadget\images\2.png">
            <a:extLst>
              <a:ext uri="{FF2B5EF4-FFF2-40B4-BE49-F238E27FC236}">
                <a16:creationId xmlns:a16="http://schemas.microsoft.com/office/drawing/2014/main" id="{02756A3C-25E7-4261-A117-629E4525AB6E}"/>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17" descr="C:\Program Files\Windows Sidebar\Gadgets\DigitalClock.Gadget\images\3.png">
            <a:extLst>
              <a:ext uri="{FF2B5EF4-FFF2-40B4-BE49-F238E27FC236}">
                <a16:creationId xmlns:a16="http://schemas.microsoft.com/office/drawing/2014/main" id="{7BCB27CE-9B34-4A79-B41A-A54A5588C909}"/>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 name="Picture 18" descr="C:\Program Files\Windows Sidebar\Gadgets\DigitalClock.Gadget\images\4.png">
            <a:extLst>
              <a:ext uri="{FF2B5EF4-FFF2-40B4-BE49-F238E27FC236}">
                <a16:creationId xmlns:a16="http://schemas.microsoft.com/office/drawing/2014/main" id="{E9802686-03FE-4AC8-9AD6-E01E94C06F7D}"/>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 name="Picture 19" descr="C:\Program Files\Windows Sidebar\Gadgets\DigitalClock.Gadget\images\5.png">
            <a:extLst>
              <a:ext uri="{FF2B5EF4-FFF2-40B4-BE49-F238E27FC236}">
                <a16:creationId xmlns:a16="http://schemas.microsoft.com/office/drawing/2014/main" id="{538DC4EB-716B-42C9-9153-97C3FC93B21E}"/>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095532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 name="Picture 15" descr="C:\Program Files\Windows Sidebar\Gadgets\DigitalClock.Gadget\images\1.png">
            <a:extLst>
              <a:ext uri="{FF2B5EF4-FFF2-40B4-BE49-F238E27FC236}">
                <a16:creationId xmlns:a16="http://schemas.microsoft.com/office/drawing/2014/main" id="{7966015E-5BBF-4322-9F6C-1C7C98C85E46}"/>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Picture 14" descr="C:\Program Files\Windows Sidebar\Gadgets\DigitalClock.Gadget\images\0.png">
            <a:extLst>
              <a:ext uri="{FF2B5EF4-FFF2-40B4-BE49-F238E27FC236}">
                <a16:creationId xmlns:a16="http://schemas.microsoft.com/office/drawing/2014/main" id="{F98B58F4-D56F-43AF-B7AE-7F615CE93F4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 name="Picture 16" descr="C:\Program Files\Windows Sidebar\Gadgets\DigitalClock.Gadget\images\2.png">
            <a:extLst>
              <a:ext uri="{FF2B5EF4-FFF2-40B4-BE49-F238E27FC236}">
                <a16:creationId xmlns:a16="http://schemas.microsoft.com/office/drawing/2014/main" id="{5FA47212-8B0B-4DDB-A4E4-08C39CCEE1F0}"/>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587026" y="6148357"/>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 name="Picture 24" descr="C:\Program Files\Windows Sidebar\Gadgets\DigitalClock.Gadget\images\cn.png">
            <a:extLst>
              <a:ext uri="{FF2B5EF4-FFF2-40B4-BE49-F238E27FC236}">
                <a16:creationId xmlns:a16="http://schemas.microsoft.com/office/drawing/2014/main" id="{902B4AC9-73D1-42A0-9547-BACBC27C4A8A}"/>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821976" y="6168994"/>
            <a:ext cx="109538"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 name="Picture 14" descr="C:\Program Files\Windows Sidebar\Gadgets\DigitalClock.Gadget\images\0.png">
            <a:extLst>
              <a:ext uri="{FF2B5EF4-FFF2-40B4-BE49-F238E27FC236}">
                <a16:creationId xmlns:a16="http://schemas.microsoft.com/office/drawing/2014/main" id="{EDEF5512-3E83-4BFD-977F-0CC33C718A23}"/>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202976" y="6143594"/>
            <a:ext cx="2190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3383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par>
                                <p:cTn id="34" presetID="10"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par>
                                <p:cTn id="37" presetID="10" presetClass="entr" presetSubtype="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500"/>
                                        <p:tgtEl>
                                          <p:spTgt spid="3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childTnLst>
                                </p:cTn>
                              </p:par>
                              <p:par>
                                <p:cTn id="78" presetID="10" presetClass="entr" presetSubtype="0" fill="hold" nodeType="with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fade">
                                      <p:cBhvr>
                                        <p:cTn id="80" dur="500"/>
                                        <p:tgtEl>
                                          <p:spTgt spid="45"/>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6"/>
                                        </p:tgtEl>
                                        <p:attrNameLst>
                                          <p:attrName>style.visibility</p:attrName>
                                        </p:attrNameLst>
                                      </p:cBhvr>
                                      <p:to>
                                        <p:strVal val="visible"/>
                                      </p:to>
                                    </p:set>
                                    <p:animEffect transition="in" filter="fade">
                                      <p:cBhvr>
                                        <p:cTn id="90" dur="500"/>
                                        <p:tgtEl>
                                          <p:spTgt spid="6"/>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
                                        </p:tgtEl>
                                        <p:attrNameLst>
                                          <p:attrName>style.visibility</p:attrName>
                                        </p:attrNameLst>
                                      </p:cBhvr>
                                      <p:to>
                                        <p:strVal val="visible"/>
                                      </p:to>
                                    </p:set>
                                    <p:animEffect transition="in" filter="fade">
                                      <p:cBhvr>
                                        <p:cTn id="95" dur="500"/>
                                        <p:tgtEl>
                                          <p:spTgt spid="4"/>
                                        </p:tgtEl>
                                      </p:cBhvr>
                                    </p:animEffect>
                                  </p:childTnLst>
                                </p:cTn>
                              </p:par>
                              <p:par>
                                <p:cTn id="96" presetID="10" presetClass="entr" presetSubtype="0" fill="hold" nodeType="withEffect">
                                  <p:stCondLst>
                                    <p:cond delay="0"/>
                                  </p:stCondLst>
                                  <p:childTnLst>
                                    <p:set>
                                      <p:cBhvr>
                                        <p:cTn id="97" dur="1" fill="hold">
                                          <p:stCondLst>
                                            <p:cond delay="0"/>
                                          </p:stCondLst>
                                        </p:cTn>
                                        <p:tgtEl>
                                          <p:spTgt spid="2"/>
                                        </p:tgtEl>
                                        <p:attrNameLst>
                                          <p:attrName>style.visibility</p:attrName>
                                        </p:attrNameLst>
                                      </p:cBhvr>
                                      <p:to>
                                        <p:strVal val="visible"/>
                                      </p:to>
                                    </p:set>
                                    <p:animEffect transition="in" filter="fade">
                                      <p:cBhvr>
                                        <p:cTn id="98" dur="500"/>
                                        <p:tgtEl>
                                          <p:spTgt spid="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5"/>
                                        </p:tgtEl>
                                        <p:attrNameLst>
                                          <p:attrName>style.visibility</p:attrName>
                                        </p:attrNameLst>
                                      </p:cBhvr>
                                      <p:to>
                                        <p:strVal val="visible"/>
                                      </p:to>
                                    </p:set>
                                    <p:animEffect transition="in" filter="fade">
                                      <p:cBhvr>
                                        <p:cTn id="101" dur="500"/>
                                        <p:tgtEl>
                                          <p:spTgt spid="5"/>
                                        </p:tgtEl>
                                      </p:cBhvr>
                                    </p:animEffect>
                                  </p:childTnLst>
                                </p:cTn>
                              </p:par>
                              <p:par>
                                <p:cTn id="102" presetID="10" presetClass="entr" presetSubtype="0" fill="hold" nodeType="with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fade">
                                      <p:cBhvr>
                                        <p:cTn id="104" dur="500"/>
                                        <p:tgtEl>
                                          <p:spTgt spid="3"/>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7">
                                            <p:txEl>
                                              <p:pRg st="0" end="0"/>
                                            </p:txEl>
                                          </p:spTgt>
                                        </p:tgtEl>
                                        <p:attrNameLst>
                                          <p:attrName>style.visibility</p:attrName>
                                        </p:attrNameLst>
                                      </p:cBhvr>
                                      <p:to>
                                        <p:strVal val="visible"/>
                                      </p:to>
                                    </p:set>
                                    <p:animEffect transition="in" filter="fade">
                                      <p:cBhvr>
                                        <p:cTn id="109" dur="500"/>
                                        <p:tgtEl>
                                          <p:spTgt spid="7">
                                            <p:txEl>
                                              <p:pRg st="0" end="0"/>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nodeType="clickEffect">
                                  <p:stCondLst>
                                    <p:cond delay="0"/>
                                  </p:stCondLst>
                                  <p:childTnLst>
                                    <p:set>
                                      <p:cBhvr>
                                        <p:cTn id="113" dur="1" fill="hold">
                                          <p:stCondLst>
                                            <p:cond delay="0"/>
                                          </p:stCondLst>
                                        </p:cTn>
                                        <p:tgtEl>
                                          <p:spTgt spid="9"/>
                                        </p:tgtEl>
                                        <p:attrNameLst>
                                          <p:attrName>style.visibility</p:attrName>
                                        </p:attrNameLst>
                                      </p:cBhvr>
                                      <p:to>
                                        <p:strVal val="visible"/>
                                      </p:to>
                                    </p:set>
                                    <p:animEffect transition="in" filter="fade">
                                      <p:cBhvr>
                                        <p:cTn id="114" dur="500"/>
                                        <p:tgtEl>
                                          <p:spTgt spid="9"/>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nodeType="clickEffect">
                                  <p:stCondLst>
                                    <p:cond delay="0"/>
                                  </p:stCondLst>
                                  <p:childTnLst>
                                    <p:set>
                                      <p:cBhvr>
                                        <p:cTn id="118" dur="1" fill="hold">
                                          <p:stCondLst>
                                            <p:cond delay="0"/>
                                          </p:stCondLst>
                                        </p:cTn>
                                        <p:tgtEl>
                                          <p:spTgt spid="7">
                                            <p:txEl>
                                              <p:pRg st="1" end="1"/>
                                            </p:txEl>
                                          </p:spTgt>
                                        </p:tgtEl>
                                        <p:attrNameLst>
                                          <p:attrName>style.visibility</p:attrName>
                                        </p:attrNameLst>
                                      </p:cBhvr>
                                      <p:to>
                                        <p:strVal val="visible"/>
                                      </p:to>
                                    </p:set>
                                    <p:animEffect transition="in" filter="fade">
                                      <p:cBhvr>
                                        <p:cTn id="119" dur="500"/>
                                        <p:tgtEl>
                                          <p:spTgt spid="7">
                                            <p:txEl>
                                              <p:pRg st="1" end="1"/>
                                            </p:txEl>
                                          </p:spTgt>
                                        </p:tgtEl>
                                      </p:cBhvr>
                                    </p:animEffect>
                                  </p:childTnLst>
                                </p:cTn>
                              </p:par>
                              <p:par>
                                <p:cTn id="120" presetID="10" presetClass="entr" presetSubtype="0" fill="hold" nodeType="withEffect">
                                  <p:stCondLst>
                                    <p:cond delay="0"/>
                                  </p:stCondLst>
                                  <p:childTnLst>
                                    <p:set>
                                      <p:cBhvr>
                                        <p:cTn id="121" dur="1" fill="hold">
                                          <p:stCondLst>
                                            <p:cond delay="0"/>
                                          </p:stCondLst>
                                        </p:cTn>
                                        <p:tgtEl>
                                          <p:spTgt spid="8"/>
                                        </p:tgtEl>
                                        <p:attrNameLst>
                                          <p:attrName>style.visibility</p:attrName>
                                        </p:attrNameLst>
                                      </p:cBhvr>
                                      <p:to>
                                        <p:strVal val="visible"/>
                                      </p:to>
                                    </p:set>
                                    <p:animEffect transition="in" filter="fade">
                                      <p:cBhvr>
                                        <p:cTn id="122" dur="500"/>
                                        <p:tgtEl>
                                          <p:spTgt spid="8"/>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10"/>
                                        </p:tgtEl>
                                        <p:attrNameLst>
                                          <p:attrName>style.visibility</p:attrName>
                                        </p:attrNameLst>
                                      </p:cBhvr>
                                      <p:to>
                                        <p:strVal val="visible"/>
                                      </p:to>
                                    </p:set>
                                    <p:animEffect transition="in" filter="fade">
                                      <p:cBhvr>
                                        <p:cTn id="127" dur="500"/>
                                        <p:tgtEl>
                                          <p:spTgt spid="10"/>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11"/>
                                        </p:tgtEl>
                                        <p:attrNameLst>
                                          <p:attrName>style.visibility</p:attrName>
                                        </p:attrNameLst>
                                      </p:cBhvr>
                                      <p:to>
                                        <p:strVal val="visible"/>
                                      </p:to>
                                    </p:set>
                                    <p:animEffect transition="in" filter="fade">
                                      <p:cBhvr>
                                        <p:cTn id="132" dur="500"/>
                                        <p:tgtEl>
                                          <p:spTgt spid="11"/>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8"/>
                                        </p:tgtEl>
                                        <p:attrNameLst>
                                          <p:attrName>style.visibility</p:attrName>
                                        </p:attrNameLst>
                                      </p:cBhvr>
                                      <p:to>
                                        <p:strVal val="visible"/>
                                      </p:to>
                                    </p:set>
                                    <p:animEffect transition="in" filter="fade">
                                      <p:cBhvr>
                                        <p:cTn id="137" dur="500"/>
                                        <p:tgtEl>
                                          <p:spTgt spid="18"/>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fade">
                                      <p:cBhvr>
                                        <p:cTn id="142" dur="500"/>
                                        <p:tgtEl>
                                          <p:spTgt spid="12"/>
                                        </p:tgtEl>
                                      </p:cBhvr>
                                    </p:animEffect>
                                  </p:childTnLst>
                                </p:cTn>
                              </p:par>
                              <p:par>
                                <p:cTn id="143" presetID="10" presetClass="entr" presetSubtype="0" fill="hold" nodeType="withEffect">
                                  <p:stCondLst>
                                    <p:cond delay="0"/>
                                  </p:stCondLst>
                                  <p:childTnLst>
                                    <p:set>
                                      <p:cBhvr>
                                        <p:cTn id="144" dur="1" fill="hold">
                                          <p:stCondLst>
                                            <p:cond delay="0"/>
                                          </p:stCondLst>
                                        </p:cTn>
                                        <p:tgtEl>
                                          <p:spTgt spid="13"/>
                                        </p:tgtEl>
                                        <p:attrNameLst>
                                          <p:attrName>style.visibility</p:attrName>
                                        </p:attrNameLst>
                                      </p:cBhvr>
                                      <p:to>
                                        <p:strVal val="visible"/>
                                      </p:to>
                                    </p:set>
                                    <p:animEffect transition="in" filter="fade">
                                      <p:cBhvr>
                                        <p:cTn id="145" dur="500"/>
                                        <p:tgtEl>
                                          <p:spTgt spid="13"/>
                                        </p:tgtEl>
                                      </p:cBhvr>
                                    </p:animEffect>
                                  </p:childTnLst>
                                </p:cTn>
                              </p:par>
                            </p:childTnLst>
                          </p:cTn>
                        </p:par>
                      </p:childTnLst>
                    </p:cTn>
                  </p:par>
                  <p:par>
                    <p:cTn id="146" fill="hold">
                      <p:stCondLst>
                        <p:cond delay="indefinite"/>
                      </p:stCondLst>
                      <p:childTnLst>
                        <p:par>
                          <p:cTn id="147" fill="hold">
                            <p:stCondLst>
                              <p:cond delay="0"/>
                            </p:stCondLst>
                            <p:childTnLst>
                              <p:par>
                                <p:cTn id="148" presetID="10" presetClass="entr" presetSubtype="0" fill="hold" grpId="0" nodeType="clickEffect">
                                  <p:stCondLst>
                                    <p:cond delay="0"/>
                                  </p:stCondLst>
                                  <p:childTnLst>
                                    <p:set>
                                      <p:cBhvr>
                                        <p:cTn id="149" dur="1" fill="hold">
                                          <p:stCondLst>
                                            <p:cond delay="0"/>
                                          </p:stCondLst>
                                        </p:cTn>
                                        <p:tgtEl>
                                          <p:spTgt spid="31"/>
                                        </p:tgtEl>
                                        <p:attrNameLst>
                                          <p:attrName>style.visibility</p:attrName>
                                        </p:attrNameLst>
                                      </p:cBhvr>
                                      <p:to>
                                        <p:strVal val="visible"/>
                                      </p:to>
                                    </p:set>
                                    <p:animEffect transition="in" filter="fade">
                                      <p:cBhvr>
                                        <p:cTn id="150" dur="500"/>
                                        <p:tgtEl>
                                          <p:spTgt spid="31"/>
                                        </p:tgtEl>
                                      </p:cBhvr>
                                    </p:animEffect>
                                  </p:childTnLst>
                                </p:cTn>
                              </p:par>
                              <p:par>
                                <p:cTn id="151" presetID="10" presetClass="entr" presetSubtype="0" fill="hold" nodeType="withEffect">
                                  <p:stCondLst>
                                    <p:cond delay="0"/>
                                  </p:stCondLst>
                                  <p:childTnLst>
                                    <p:set>
                                      <p:cBhvr>
                                        <p:cTn id="152" dur="1" fill="hold">
                                          <p:stCondLst>
                                            <p:cond delay="0"/>
                                          </p:stCondLst>
                                        </p:cTn>
                                        <p:tgtEl>
                                          <p:spTgt spid="14"/>
                                        </p:tgtEl>
                                        <p:attrNameLst>
                                          <p:attrName>style.visibility</p:attrName>
                                        </p:attrNameLst>
                                      </p:cBhvr>
                                      <p:to>
                                        <p:strVal val="visible"/>
                                      </p:to>
                                    </p:set>
                                    <p:animEffect transition="in" filter="fade">
                                      <p:cBhvr>
                                        <p:cTn id="153" dur="500"/>
                                        <p:tgtEl>
                                          <p:spTgt spid="14"/>
                                        </p:tgtEl>
                                      </p:cBhvr>
                                    </p:animEffect>
                                  </p:childTnLst>
                                </p:cTn>
                              </p:par>
                            </p:childTnLst>
                          </p:cTn>
                        </p:par>
                      </p:childTnLst>
                    </p:cTn>
                  </p:par>
                  <p:par>
                    <p:cTn id="154" fill="hold">
                      <p:stCondLst>
                        <p:cond delay="indefinite"/>
                      </p:stCondLst>
                      <p:childTnLst>
                        <p:par>
                          <p:cTn id="155" fill="hold">
                            <p:stCondLst>
                              <p:cond delay="0"/>
                            </p:stCondLst>
                            <p:childTnLst>
                              <p:par>
                                <p:cTn id="156" presetID="37" presetClass="entr" presetSubtype="0" fill="hold" grpId="0" nodeType="clickEffect">
                                  <p:stCondLst>
                                    <p:cond delay="0"/>
                                  </p:stCondLst>
                                  <p:childTnLst>
                                    <p:set>
                                      <p:cBhvr>
                                        <p:cTn id="157" dur="1" fill="hold">
                                          <p:stCondLst>
                                            <p:cond delay="0"/>
                                          </p:stCondLst>
                                        </p:cTn>
                                        <p:tgtEl>
                                          <p:spTgt spid="77"/>
                                        </p:tgtEl>
                                        <p:attrNameLst>
                                          <p:attrName>style.visibility</p:attrName>
                                        </p:attrNameLst>
                                      </p:cBhvr>
                                      <p:to>
                                        <p:strVal val="visible"/>
                                      </p:to>
                                    </p:set>
                                    <p:animEffect transition="in" filter="fade">
                                      <p:cBhvr>
                                        <p:cTn id="158" dur="1000"/>
                                        <p:tgtEl>
                                          <p:spTgt spid="77"/>
                                        </p:tgtEl>
                                      </p:cBhvr>
                                    </p:animEffect>
                                    <p:anim calcmode="lin" valueType="num">
                                      <p:cBhvr>
                                        <p:cTn id="159" dur="1000" fill="hold"/>
                                        <p:tgtEl>
                                          <p:spTgt spid="77"/>
                                        </p:tgtEl>
                                        <p:attrNameLst>
                                          <p:attrName>ppt_x</p:attrName>
                                        </p:attrNameLst>
                                      </p:cBhvr>
                                      <p:tavLst>
                                        <p:tav tm="0">
                                          <p:val>
                                            <p:strVal val="#ppt_x"/>
                                          </p:val>
                                        </p:tav>
                                        <p:tav tm="100000">
                                          <p:val>
                                            <p:strVal val="#ppt_x"/>
                                          </p:val>
                                        </p:tav>
                                      </p:tavLst>
                                    </p:anim>
                                    <p:anim calcmode="lin" valueType="num">
                                      <p:cBhvr>
                                        <p:cTn id="160" dur="900" decel="100000" fill="hold"/>
                                        <p:tgtEl>
                                          <p:spTgt spid="77"/>
                                        </p:tgtEl>
                                        <p:attrNameLst>
                                          <p:attrName>ppt_y</p:attrName>
                                        </p:attrNameLst>
                                      </p:cBhvr>
                                      <p:tavLst>
                                        <p:tav tm="0">
                                          <p:val>
                                            <p:strVal val="#ppt_y+1"/>
                                          </p:val>
                                        </p:tav>
                                        <p:tav tm="100000">
                                          <p:val>
                                            <p:strVal val="#ppt_y-.03"/>
                                          </p:val>
                                        </p:tav>
                                      </p:tavLst>
                                    </p:anim>
                                    <p:anim calcmode="lin" valueType="num">
                                      <p:cBhvr>
                                        <p:cTn id="161"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childTnLst>
                    </p:cTn>
                  </p:par>
                  <p:par>
                    <p:cTn id="162" fill="hold">
                      <p:stCondLst>
                        <p:cond delay="indefinite"/>
                      </p:stCondLst>
                      <p:childTnLst>
                        <p:par>
                          <p:cTn id="163" fill="hold">
                            <p:stCondLst>
                              <p:cond delay="0"/>
                            </p:stCondLst>
                            <p:childTnLst>
                              <p:par>
                                <p:cTn id="164" presetID="35" presetClass="emph" presetSubtype="0" repeatCount="indefinite" fill="hold" nodeType="clickEffect">
                                  <p:stCondLst>
                                    <p:cond delay="0"/>
                                  </p:stCondLst>
                                  <p:childTnLst>
                                    <p:anim calcmode="discrete" valueType="str">
                                      <p:cBhvr>
                                        <p:cTn id="165" dur="2000" fill="hold"/>
                                        <p:tgtEl>
                                          <p:spTgt spid="97"/>
                                        </p:tgtEl>
                                        <p:attrNameLst>
                                          <p:attrName>style.visibility</p:attrName>
                                        </p:attrNameLst>
                                      </p:cBhvr>
                                      <p:tavLst>
                                        <p:tav tm="0">
                                          <p:val>
                                            <p:strVal val="hidden"/>
                                          </p:val>
                                        </p:tav>
                                        <p:tav tm="50000">
                                          <p:val>
                                            <p:strVal val="visible"/>
                                          </p:val>
                                        </p:tav>
                                      </p:tavLst>
                                    </p:anim>
                                  </p:childTnLst>
                                </p:cTn>
                              </p:par>
                              <p:par>
                                <p:cTn id="166" presetID="1" presetClass="entr" presetSubtype="0" fill="hold" nodeType="withEffect">
                                  <p:stCondLst>
                                    <p:cond delay="0"/>
                                  </p:stCondLst>
                                  <p:childTnLst>
                                    <p:set>
                                      <p:cBhvr>
                                        <p:cTn id="167" dur="1" fill="hold">
                                          <p:stCondLst>
                                            <p:cond delay="0"/>
                                          </p:stCondLst>
                                        </p:cTn>
                                        <p:tgtEl>
                                          <p:spTgt spid="78"/>
                                        </p:tgtEl>
                                        <p:attrNameLst>
                                          <p:attrName>style.visibility</p:attrName>
                                        </p:attrNameLst>
                                      </p:cBhvr>
                                      <p:to>
                                        <p:strVal val="visible"/>
                                      </p:to>
                                    </p:set>
                                  </p:childTnLst>
                                </p:cTn>
                              </p:par>
                              <p:par>
                                <p:cTn id="168" presetID="1" presetClass="entr" presetSubtype="0" fill="hold" nodeType="withEffect">
                                  <p:stCondLst>
                                    <p:cond delay="0"/>
                                  </p:stCondLst>
                                  <p:childTnLst>
                                    <p:set>
                                      <p:cBhvr>
                                        <p:cTn id="169" dur="1" fill="hold">
                                          <p:stCondLst>
                                            <p:cond delay="0"/>
                                          </p:stCondLst>
                                        </p:cTn>
                                        <p:tgtEl>
                                          <p:spTgt spid="88"/>
                                        </p:tgtEl>
                                        <p:attrNameLst>
                                          <p:attrName>style.visibility</p:attrName>
                                        </p:attrNameLst>
                                      </p:cBhvr>
                                      <p:to>
                                        <p:strVal val="visible"/>
                                      </p:to>
                                    </p:set>
                                  </p:childTnLst>
                                </p:cTn>
                              </p:par>
                              <p:par>
                                <p:cTn id="170" presetID="1" presetClass="entr" presetSubtype="0" fill="hold" nodeType="withEffect">
                                  <p:stCondLst>
                                    <p:cond delay="1000"/>
                                  </p:stCondLst>
                                  <p:childTnLst>
                                    <p:set>
                                      <p:cBhvr>
                                        <p:cTn id="171" dur="1" fill="hold">
                                          <p:stCondLst>
                                            <p:cond delay="0"/>
                                          </p:stCondLst>
                                        </p:cTn>
                                        <p:tgtEl>
                                          <p:spTgt spid="79"/>
                                        </p:tgtEl>
                                        <p:attrNameLst>
                                          <p:attrName>style.visibility</p:attrName>
                                        </p:attrNameLst>
                                      </p:cBhvr>
                                      <p:to>
                                        <p:strVal val="visible"/>
                                      </p:to>
                                    </p:set>
                                  </p:childTnLst>
                                </p:cTn>
                              </p:par>
                              <p:par>
                                <p:cTn id="172" presetID="1" presetClass="exit" presetSubtype="0" fill="hold" nodeType="withEffect">
                                  <p:stCondLst>
                                    <p:cond delay="1000"/>
                                  </p:stCondLst>
                                  <p:childTnLst>
                                    <p:set>
                                      <p:cBhvr>
                                        <p:cTn id="173" dur="1" fill="hold">
                                          <p:stCondLst>
                                            <p:cond delay="0"/>
                                          </p:stCondLst>
                                        </p:cTn>
                                        <p:tgtEl>
                                          <p:spTgt spid="78"/>
                                        </p:tgtEl>
                                        <p:attrNameLst>
                                          <p:attrName>style.visibility</p:attrName>
                                        </p:attrNameLst>
                                      </p:cBhvr>
                                      <p:to>
                                        <p:strVal val="hidden"/>
                                      </p:to>
                                    </p:set>
                                  </p:childTnLst>
                                </p:cTn>
                              </p:par>
                              <p:par>
                                <p:cTn id="174" presetID="1" presetClass="entr" presetSubtype="0" fill="hold" nodeType="withEffect">
                                  <p:stCondLst>
                                    <p:cond delay="2000"/>
                                  </p:stCondLst>
                                  <p:childTnLst>
                                    <p:set>
                                      <p:cBhvr>
                                        <p:cTn id="175" dur="1" fill="hold">
                                          <p:stCondLst>
                                            <p:cond delay="0"/>
                                          </p:stCondLst>
                                        </p:cTn>
                                        <p:tgtEl>
                                          <p:spTgt spid="80"/>
                                        </p:tgtEl>
                                        <p:attrNameLst>
                                          <p:attrName>style.visibility</p:attrName>
                                        </p:attrNameLst>
                                      </p:cBhvr>
                                      <p:to>
                                        <p:strVal val="visible"/>
                                      </p:to>
                                    </p:set>
                                  </p:childTnLst>
                                </p:cTn>
                              </p:par>
                              <p:par>
                                <p:cTn id="176" presetID="1" presetClass="exit" presetSubtype="0" fill="hold" nodeType="withEffect">
                                  <p:stCondLst>
                                    <p:cond delay="2000"/>
                                  </p:stCondLst>
                                  <p:childTnLst>
                                    <p:set>
                                      <p:cBhvr>
                                        <p:cTn id="177" dur="1" fill="hold">
                                          <p:stCondLst>
                                            <p:cond delay="0"/>
                                          </p:stCondLst>
                                        </p:cTn>
                                        <p:tgtEl>
                                          <p:spTgt spid="79"/>
                                        </p:tgtEl>
                                        <p:attrNameLst>
                                          <p:attrName>style.visibility</p:attrName>
                                        </p:attrNameLst>
                                      </p:cBhvr>
                                      <p:to>
                                        <p:strVal val="hidden"/>
                                      </p:to>
                                    </p:set>
                                  </p:childTnLst>
                                </p:cTn>
                              </p:par>
                              <p:par>
                                <p:cTn id="178" presetID="1" presetClass="entr" presetSubtype="0" fill="hold" nodeType="withEffect">
                                  <p:stCondLst>
                                    <p:cond delay="3000"/>
                                  </p:stCondLst>
                                  <p:childTnLst>
                                    <p:set>
                                      <p:cBhvr>
                                        <p:cTn id="179" dur="1" fill="hold">
                                          <p:stCondLst>
                                            <p:cond delay="0"/>
                                          </p:stCondLst>
                                        </p:cTn>
                                        <p:tgtEl>
                                          <p:spTgt spid="81"/>
                                        </p:tgtEl>
                                        <p:attrNameLst>
                                          <p:attrName>style.visibility</p:attrName>
                                        </p:attrNameLst>
                                      </p:cBhvr>
                                      <p:to>
                                        <p:strVal val="visible"/>
                                      </p:to>
                                    </p:set>
                                  </p:childTnLst>
                                </p:cTn>
                              </p:par>
                              <p:par>
                                <p:cTn id="180" presetID="1" presetClass="exit" presetSubtype="0" fill="hold" nodeType="withEffect">
                                  <p:stCondLst>
                                    <p:cond delay="3000"/>
                                  </p:stCondLst>
                                  <p:childTnLst>
                                    <p:set>
                                      <p:cBhvr>
                                        <p:cTn id="181" dur="1" fill="hold">
                                          <p:stCondLst>
                                            <p:cond delay="0"/>
                                          </p:stCondLst>
                                        </p:cTn>
                                        <p:tgtEl>
                                          <p:spTgt spid="80"/>
                                        </p:tgtEl>
                                        <p:attrNameLst>
                                          <p:attrName>style.visibility</p:attrName>
                                        </p:attrNameLst>
                                      </p:cBhvr>
                                      <p:to>
                                        <p:strVal val="hidden"/>
                                      </p:to>
                                    </p:set>
                                  </p:childTnLst>
                                </p:cTn>
                              </p:par>
                              <p:par>
                                <p:cTn id="182" presetID="1" presetClass="entr" presetSubtype="0" fill="hold" nodeType="withEffect">
                                  <p:stCondLst>
                                    <p:cond delay="4000"/>
                                  </p:stCondLst>
                                  <p:childTnLst>
                                    <p:set>
                                      <p:cBhvr>
                                        <p:cTn id="183" dur="1" fill="hold">
                                          <p:stCondLst>
                                            <p:cond delay="0"/>
                                          </p:stCondLst>
                                        </p:cTn>
                                        <p:tgtEl>
                                          <p:spTgt spid="82"/>
                                        </p:tgtEl>
                                        <p:attrNameLst>
                                          <p:attrName>style.visibility</p:attrName>
                                        </p:attrNameLst>
                                      </p:cBhvr>
                                      <p:to>
                                        <p:strVal val="visible"/>
                                      </p:to>
                                    </p:set>
                                  </p:childTnLst>
                                </p:cTn>
                              </p:par>
                              <p:par>
                                <p:cTn id="184" presetID="1" presetClass="exit" presetSubtype="0" fill="hold" nodeType="withEffect">
                                  <p:stCondLst>
                                    <p:cond delay="4000"/>
                                  </p:stCondLst>
                                  <p:childTnLst>
                                    <p:set>
                                      <p:cBhvr>
                                        <p:cTn id="185" dur="1" fill="hold">
                                          <p:stCondLst>
                                            <p:cond delay="0"/>
                                          </p:stCondLst>
                                        </p:cTn>
                                        <p:tgtEl>
                                          <p:spTgt spid="81"/>
                                        </p:tgtEl>
                                        <p:attrNameLst>
                                          <p:attrName>style.visibility</p:attrName>
                                        </p:attrNameLst>
                                      </p:cBhvr>
                                      <p:to>
                                        <p:strVal val="hidden"/>
                                      </p:to>
                                    </p:set>
                                  </p:childTnLst>
                                </p:cTn>
                              </p:par>
                              <p:par>
                                <p:cTn id="186" presetID="1" presetClass="entr" presetSubtype="0" fill="hold" nodeType="withEffect">
                                  <p:stCondLst>
                                    <p:cond delay="5000"/>
                                  </p:stCondLst>
                                  <p:childTnLst>
                                    <p:set>
                                      <p:cBhvr>
                                        <p:cTn id="187" dur="1" fill="hold">
                                          <p:stCondLst>
                                            <p:cond delay="0"/>
                                          </p:stCondLst>
                                        </p:cTn>
                                        <p:tgtEl>
                                          <p:spTgt spid="83"/>
                                        </p:tgtEl>
                                        <p:attrNameLst>
                                          <p:attrName>style.visibility</p:attrName>
                                        </p:attrNameLst>
                                      </p:cBhvr>
                                      <p:to>
                                        <p:strVal val="visible"/>
                                      </p:to>
                                    </p:set>
                                  </p:childTnLst>
                                </p:cTn>
                              </p:par>
                              <p:par>
                                <p:cTn id="188" presetID="1" presetClass="exit" presetSubtype="0" fill="hold" nodeType="withEffect">
                                  <p:stCondLst>
                                    <p:cond delay="5000"/>
                                  </p:stCondLst>
                                  <p:childTnLst>
                                    <p:set>
                                      <p:cBhvr>
                                        <p:cTn id="189" dur="1" fill="hold">
                                          <p:stCondLst>
                                            <p:cond delay="0"/>
                                          </p:stCondLst>
                                        </p:cTn>
                                        <p:tgtEl>
                                          <p:spTgt spid="82"/>
                                        </p:tgtEl>
                                        <p:attrNameLst>
                                          <p:attrName>style.visibility</p:attrName>
                                        </p:attrNameLst>
                                      </p:cBhvr>
                                      <p:to>
                                        <p:strVal val="hidden"/>
                                      </p:to>
                                    </p:set>
                                  </p:childTnLst>
                                </p:cTn>
                              </p:par>
                              <p:par>
                                <p:cTn id="190" presetID="1" presetClass="entr" presetSubtype="0" fill="hold" nodeType="withEffect">
                                  <p:stCondLst>
                                    <p:cond delay="6000"/>
                                  </p:stCondLst>
                                  <p:childTnLst>
                                    <p:set>
                                      <p:cBhvr>
                                        <p:cTn id="191" dur="1" fill="hold">
                                          <p:stCondLst>
                                            <p:cond delay="0"/>
                                          </p:stCondLst>
                                        </p:cTn>
                                        <p:tgtEl>
                                          <p:spTgt spid="84"/>
                                        </p:tgtEl>
                                        <p:attrNameLst>
                                          <p:attrName>style.visibility</p:attrName>
                                        </p:attrNameLst>
                                      </p:cBhvr>
                                      <p:to>
                                        <p:strVal val="visible"/>
                                      </p:to>
                                    </p:set>
                                  </p:childTnLst>
                                </p:cTn>
                              </p:par>
                              <p:par>
                                <p:cTn id="192" presetID="1" presetClass="exit" presetSubtype="0" fill="hold" nodeType="withEffect">
                                  <p:stCondLst>
                                    <p:cond delay="6000"/>
                                  </p:stCondLst>
                                  <p:childTnLst>
                                    <p:set>
                                      <p:cBhvr>
                                        <p:cTn id="193" dur="1" fill="hold">
                                          <p:stCondLst>
                                            <p:cond delay="0"/>
                                          </p:stCondLst>
                                        </p:cTn>
                                        <p:tgtEl>
                                          <p:spTgt spid="83"/>
                                        </p:tgtEl>
                                        <p:attrNameLst>
                                          <p:attrName>style.visibility</p:attrName>
                                        </p:attrNameLst>
                                      </p:cBhvr>
                                      <p:to>
                                        <p:strVal val="hidden"/>
                                      </p:to>
                                    </p:set>
                                  </p:childTnLst>
                                </p:cTn>
                              </p:par>
                              <p:par>
                                <p:cTn id="194" presetID="1" presetClass="entr" presetSubtype="0" fill="hold" nodeType="withEffect">
                                  <p:stCondLst>
                                    <p:cond delay="7000"/>
                                  </p:stCondLst>
                                  <p:childTnLst>
                                    <p:set>
                                      <p:cBhvr>
                                        <p:cTn id="195" dur="1" fill="hold">
                                          <p:stCondLst>
                                            <p:cond delay="0"/>
                                          </p:stCondLst>
                                        </p:cTn>
                                        <p:tgtEl>
                                          <p:spTgt spid="85"/>
                                        </p:tgtEl>
                                        <p:attrNameLst>
                                          <p:attrName>style.visibility</p:attrName>
                                        </p:attrNameLst>
                                      </p:cBhvr>
                                      <p:to>
                                        <p:strVal val="visible"/>
                                      </p:to>
                                    </p:set>
                                  </p:childTnLst>
                                </p:cTn>
                              </p:par>
                              <p:par>
                                <p:cTn id="196" presetID="1" presetClass="exit" presetSubtype="0" fill="hold" nodeType="withEffect">
                                  <p:stCondLst>
                                    <p:cond delay="7000"/>
                                  </p:stCondLst>
                                  <p:childTnLst>
                                    <p:set>
                                      <p:cBhvr>
                                        <p:cTn id="197" dur="1" fill="hold">
                                          <p:stCondLst>
                                            <p:cond delay="0"/>
                                          </p:stCondLst>
                                        </p:cTn>
                                        <p:tgtEl>
                                          <p:spTgt spid="84"/>
                                        </p:tgtEl>
                                        <p:attrNameLst>
                                          <p:attrName>style.visibility</p:attrName>
                                        </p:attrNameLst>
                                      </p:cBhvr>
                                      <p:to>
                                        <p:strVal val="hidden"/>
                                      </p:to>
                                    </p:set>
                                  </p:childTnLst>
                                </p:cTn>
                              </p:par>
                              <p:par>
                                <p:cTn id="198" presetID="1" presetClass="entr" presetSubtype="0" fill="hold" nodeType="withEffect">
                                  <p:stCondLst>
                                    <p:cond delay="8000"/>
                                  </p:stCondLst>
                                  <p:childTnLst>
                                    <p:set>
                                      <p:cBhvr>
                                        <p:cTn id="199" dur="1" fill="hold">
                                          <p:stCondLst>
                                            <p:cond delay="0"/>
                                          </p:stCondLst>
                                        </p:cTn>
                                        <p:tgtEl>
                                          <p:spTgt spid="86"/>
                                        </p:tgtEl>
                                        <p:attrNameLst>
                                          <p:attrName>style.visibility</p:attrName>
                                        </p:attrNameLst>
                                      </p:cBhvr>
                                      <p:to>
                                        <p:strVal val="visible"/>
                                      </p:to>
                                    </p:set>
                                  </p:childTnLst>
                                </p:cTn>
                              </p:par>
                              <p:par>
                                <p:cTn id="200" presetID="1" presetClass="exit" presetSubtype="0" fill="hold" nodeType="withEffect">
                                  <p:stCondLst>
                                    <p:cond delay="8000"/>
                                  </p:stCondLst>
                                  <p:childTnLst>
                                    <p:set>
                                      <p:cBhvr>
                                        <p:cTn id="201" dur="1" fill="hold">
                                          <p:stCondLst>
                                            <p:cond delay="0"/>
                                          </p:stCondLst>
                                        </p:cTn>
                                        <p:tgtEl>
                                          <p:spTgt spid="85"/>
                                        </p:tgtEl>
                                        <p:attrNameLst>
                                          <p:attrName>style.visibility</p:attrName>
                                        </p:attrNameLst>
                                      </p:cBhvr>
                                      <p:to>
                                        <p:strVal val="hidden"/>
                                      </p:to>
                                    </p:set>
                                  </p:childTnLst>
                                </p:cTn>
                              </p:par>
                              <p:par>
                                <p:cTn id="202" presetID="1" presetClass="entr" presetSubtype="0" fill="hold" nodeType="withEffect">
                                  <p:stCondLst>
                                    <p:cond delay="9000"/>
                                  </p:stCondLst>
                                  <p:childTnLst>
                                    <p:set>
                                      <p:cBhvr>
                                        <p:cTn id="203" dur="1" fill="hold">
                                          <p:stCondLst>
                                            <p:cond delay="0"/>
                                          </p:stCondLst>
                                        </p:cTn>
                                        <p:tgtEl>
                                          <p:spTgt spid="87"/>
                                        </p:tgtEl>
                                        <p:attrNameLst>
                                          <p:attrName>style.visibility</p:attrName>
                                        </p:attrNameLst>
                                      </p:cBhvr>
                                      <p:to>
                                        <p:strVal val="visible"/>
                                      </p:to>
                                    </p:set>
                                  </p:childTnLst>
                                </p:cTn>
                              </p:par>
                              <p:par>
                                <p:cTn id="204" presetID="1" presetClass="exit" presetSubtype="0" fill="hold" nodeType="withEffect">
                                  <p:stCondLst>
                                    <p:cond delay="9000"/>
                                  </p:stCondLst>
                                  <p:childTnLst>
                                    <p:set>
                                      <p:cBhvr>
                                        <p:cTn id="205" dur="1" fill="hold">
                                          <p:stCondLst>
                                            <p:cond delay="0"/>
                                          </p:stCondLst>
                                        </p:cTn>
                                        <p:tgtEl>
                                          <p:spTgt spid="86"/>
                                        </p:tgtEl>
                                        <p:attrNameLst>
                                          <p:attrName>style.visibility</p:attrName>
                                        </p:attrNameLst>
                                      </p:cBhvr>
                                      <p:to>
                                        <p:strVal val="hidden"/>
                                      </p:to>
                                    </p:set>
                                  </p:childTnLst>
                                </p:cTn>
                              </p:par>
                              <p:par>
                                <p:cTn id="206" presetID="1" presetClass="exit" presetSubtype="0" fill="hold" nodeType="withEffect">
                                  <p:stCondLst>
                                    <p:cond delay="10000"/>
                                  </p:stCondLst>
                                  <p:childTnLst>
                                    <p:set>
                                      <p:cBhvr>
                                        <p:cTn id="207" dur="1" fill="hold">
                                          <p:stCondLst>
                                            <p:cond delay="0"/>
                                          </p:stCondLst>
                                        </p:cTn>
                                        <p:tgtEl>
                                          <p:spTgt spid="87"/>
                                        </p:tgtEl>
                                        <p:attrNameLst>
                                          <p:attrName>style.visibility</p:attrName>
                                        </p:attrNameLst>
                                      </p:cBhvr>
                                      <p:to>
                                        <p:strVal val="hidden"/>
                                      </p:to>
                                    </p:set>
                                  </p:childTnLst>
                                </p:cTn>
                              </p:par>
                              <p:par>
                                <p:cTn id="208" presetID="1" presetClass="entr" presetSubtype="0" fill="hold" nodeType="withEffect">
                                  <p:stCondLst>
                                    <p:cond delay="10000"/>
                                  </p:stCondLst>
                                  <p:childTnLst>
                                    <p:set>
                                      <p:cBhvr>
                                        <p:cTn id="209" dur="1" fill="hold">
                                          <p:stCondLst>
                                            <p:cond delay="0"/>
                                          </p:stCondLst>
                                        </p:cTn>
                                        <p:tgtEl>
                                          <p:spTgt spid="89"/>
                                        </p:tgtEl>
                                        <p:attrNameLst>
                                          <p:attrName>style.visibility</p:attrName>
                                        </p:attrNameLst>
                                      </p:cBhvr>
                                      <p:to>
                                        <p:strVal val="visible"/>
                                      </p:to>
                                    </p:set>
                                  </p:childTnLst>
                                </p:cTn>
                              </p:par>
                              <p:par>
                                <p:cTn id="210" presetID="1" presetClass="exit" presetSubtype="0" fill="hold" nodeType="withEffect">
                                  <p:stCondLst>
                                    <p:cond delay="10000"/>
                                  </p:stCondLst>
                                  <p:childTnLst>
                                    <p:set>
                                      <p:cBhvr>
                                        <p:cTn id="211" dur="1" fill="hold">
                                          <p:stCondLst>
                                            <p:cond delay="0"/>
                                          </p:stCondLst>
                                        </p:cTn>
                                        <p:tgtEl>
                                          <p:spTgt spid="88"/>
                                        </p:tgtEl>
                                        <p:attrNameLst>
                                          <p:attrName>style.visibility</p:attrName>
                                        </p:attrNameLst>
                                      </p:cBhvr>
                                      <p:to>
                                        <p:strVal val="hidden"/>
                                      </p:to>
                                    </p:set>
                                  </p:childTnLst>
                                </p:cTn>
                              </p:par>
                              <p:par>
                                <p:cTn id="212" presetID="1" presetClass="entr" presetSubtype="0" fill="hold" nodeType="withEffect">
                                  <p:stCondLst>
                                    <p:cond delay="10000"/>
                                  </p:stCondLst>
                                  <p:childTnLst>
                                    <p:set>
                                      <p:cBhvr>
                                        <p:cTn id="213" dur="1" fill="hold">
                                          <p:stCondLst>
                                            <p:cond delay="0"/>
                                          </p:stCondLst>
                                        </p:cTn>
                                        <p:tgtEl>
                                          <p:spTgt spid="78"/>
                                        </p:tgtEl>
                                        <p:attrNameLst>
                                          <p:attrName>style.visibility</p:attrName>
                                        </p:attrNameLst>
                                      </p:cBhvr>
                                      <p:to>
                                        <p:strVal val="visible"/>
                                      </p:to>
                                    </p:set>
                                  </p:childTnLst>
                                </p:cTn>
                              </p:par>
                              <p:par>
                                <p:cTn id="214" presetID="1" presetClass="entr" presetSubtype="0" fill="hold" nodeType="withEffect">
                                  <p:stCondLst>
                                    <p:cond delay="11000"/>
                                  </p:stCondLst>
                                  <p:childTnLst>
                                    <p:set>
                                      <p:cBhvr>
                                        <p:cTn id="215" dur="1" fill="hold">
                                          <p:stCondLst>
                                            <p:cond delay="0"/>
                                          </p:stCondLst>
                                        </p:cTn>
                                        <p:tgtEl>
                                          <p:spTgt spid="79"/>
                                        </p:tgtEl>
                                        <p:attrNameLst>
                                          <p:attrName>style.visibility</p:attrName>
                                        </p:attrNameLst>
                                      </p:cBhvr>
                                      <p:to>
                                        <p:strVal val="visible"/>
                                      </p:to>
                                    </p:set>
                                  </p:childTnLst>
                                </p:cTn>
                              </p:par>
                              <p:par>
                                <p:cTn id="216" presetID="1" presetClass="exit" presetSubtype="0" fill="hold" nodeType="withEffect">
                                  <p:stCondLst>
                                    <p:cond delay="11000"/>
                                  </p:stCondLst>
                                  <p:childTnLst>
                                    <p:set>
                                      <p:cBhvr>
                                        <p:cTn id="217" dur="1" fill="hold">
                                          <p:stCondLst>
                                            <p:cond delay="0"/>
                                          </p:stCondLst>
                                        </p:cTn>
                                        <p:tgtEl>
                                          <p:spTgt spid="78"/>
                                        </p:tgtEl>
                                        <p:attrNameLst>
                                          <p:attrName>style.visibility</p:attrName>
                                        </p:attrNameLst>
                                      </p:cBhvr>
                                      <p:to>
                                        <p:strVal val="hidden"/>
                                      </p:to>
                                    </p:set>
                                  </p:childTnLst>
                                </p:cTn>
                              </p:par>
                              <p:par>
                                <p:cTn id="218" presetID="1" presetClass="entr" presetSubtype="0" fill="hold" nodeType="withEffect">
                                  <p:stCondLst>
                                    <p:cond delay="12000"/>
                                  </p:stCondLst>
                                  <p:childTnLst>
                                    <p:set>
                                      <p:cBhvr>
                                        <p:cTn id="219" dur="1" fill="hold">
                                          <p:stCondLst>
                                            <p:cond delay="0"/>
                                          </p:stCondLst>
                                        </p:cTn>
                                        <p:tgtEl>
                                          <p:spTgt spid="80"/>
                                        </p:tgtEl>
                                        <p:attrNameLst>
                                          <p:attrName>style.visibility</p:attrName>
                                        </p:attrNameLst>
                                      </p:cBhvr>
                                      <p:to>
                                        <p:strVal val="visible"/>
                                      </p:to>
                                    </p:set>
                                  </p:childTnLst>
                                </p:cTn>
                              </p:par>
                              <p:par>
                                <p:cTn id="220" presetID="1" presetClass="exit" presetSubtype="0" fill="hold" nodeType="withEffect">
                                  <p:stCondLst>
                                    <p:cond delay="12000"/>
                                  </p:stCondLst>
                                  <p:childTnLst>
                                    <p:set>
                                      <p:cBhvr>
                                        <p:cTn id="221" dur="1" fill="hold">
                                          <p:stCondLst>
                                            <p:cond delay="0"/>
                                          </p:stCondLst>
                                        </p:cTn>
                                        <p:tgtEl>
                                          <p:spTgt spid="79"/>
                                        </p:tgtEl>
                                        <p:attrNameLst>
                                          <p:attrName>style.visibility</p:attrName>
                                        </p:attrNameLst>
                                      </p:cBhvr>
                                      <p:to>
                                        <p:strVal val="hidden"/>
                                      </p:to>
                                    </p:set>
                                  </p:childTnLst>
                                </p:cTn>
                              </p:par>
                              <p:par>
                                <p:cTn id="222" presetID="1" presetClass="entr" presetSubtype="0" fill="hold" nodeType="withEffect">
                                  <p:stCondLst>
                                    <p:cond delay="13000"/>
                                  </p:stCondLst>
                                  <p:childTnLst>
                                    <p:set>
                                      <p:cBhvr>
                                        <p:cTn id="223" dur="1" fill="hold">
                                          <p:stCondLst>
                                            <p:cond delay="0"/>
                                          </p:stCondLst>
                                        </p:cTn>
                                        <p:tgtEl>
                                          <p:spTgt spid="81"/>
                                        </p:tgtEl>
                                        <p:attrNameLst>
                                          <p:attrName>style.visibility</p:attrName>
                                        </p:attrNameLst>
                                      </p:cBhvr>
                                      <p:to>
                                        <p:strVal val="visible"/>
                                      </p:to>
                                    </p:set>
                                  </p:childTnLst>
                                </p:cTn>
                              </p:par>
                              <p:par>
                                <p:cTn id="224" presetID="1" presetClass="exit" presetSubtype="0" fill="hold" nodeType="withEffect">
                                  <p:stCondLst>
                                    <p:cond delay="13000"/>
                                  </p:stCondLst>
                                  <p:childTnLst>
                                    <p:set>
                                      <p:cBhvr>
                                        <p:cTn id="225" dur="1" fill="hold">
                                          <p:stCondLst>
                                            <p:cond delay="0"/>
                                          </p:stCondLst>
                                        </p:cTn>
                                        <p:tgtEl>
                                          <p:spTgt spid="80"/>
                                        </p:tgtEl>
                                        <p:attrNameLst>
                                          <p:attrName>style.visibility</p:attrName>
                                        </p:attrNameLst>
                                      </p:cBhvr>
                                      <p:to>
                                        <p:strVal val="hidden"/>
                                      </p:to>
                                    </p:set>
                                  </p:childTnLst>
                                </p:cTn>
                              </p:par>
                              <p:par>
                                <p:cTn id="226" presetID="1" presetClass="entr" presetSubtype="0" fill="hold" nodeType="withEffect">
                                  <p:stCondLst>
                                    <p:cond delay="14000"/>
                                  </p:stCondLst>
                                  <p:childTnLst>
                                    <p:set>
                                      <p:cBhvr>
                                        <p:cTn id="227" dur="1" fill="hold">
                                          <p:stCondLst>
                                            <p:cond delay="0"/>
                                          </p:stCondLst>
                                        </p:cTn>
                                        <p:tgtEl>
                                          <p:spTgt spid="82"/>
                                        </p:tgtEl>
                                        <p:attrNameLst>
                                          <p:attrName>style.visibility</p:attrName>
                                        </p:attrNameLst>
                                      </p:cBhvr>
                                      <p:to>
                                        <p:strVal val="visible"/>
                                      </p:to>
                                    </p:set>
                                  </p:childTnLst>
                                </p:cTn>
                              </p:par>
                              <p:par>
                                <p:cTn id="228" presetID="1" presetClass="exit" presetSubtype="0" fill="hold" nodeType="withEffect">
                                  <p:stCondLst>
                                    <p:cond delay="14000"/>
                                  </p:stCondLst>
                                  <p:childTnLst>
                                    <p:set>
                                      <p:cBhvr>
                                        <p:cTn id="229" dur="1" fill="hold">
                                          <p:stCondLst>
                                            <p:cond delay="0"/>
                                          </p:stCondLst>
                                        </p:cTn>
                                        <p:tgtEl>
                                          <p:spTgt spid="81"/>
                                        </p:tgtEl>
                                        <p:attrNameLst>
                                          <p:attrName>style.visibility</p:attrName>
                                        </p:attrNameLst>
                                      </p:cBhvr>
                                      <p:to>
                                        <p:strVal val="hidden"/>
                                      </p:to>
                                    </p:set>
                                  </p:childTnLst>
                                </p:cTn>
                              </p:par>
                              <p:par>
                                <p:cTn id="230" presetID="1" presetClass="entr" presetSubtype="0" fill="hold" nodeType="withEffect">
                                  <p:stCondLst>
                                    <p:cond delay="15000"/>
                                  </p:stCondLst>
                                  <p:childTnLst>
                                    <p:set>
                                      <p:cBhvr>
                                        <p:cTn id="231" dur="1" fill="hold">
                                          <p:stCondLst>
                                            <p:cond delay="0"/>
                                          </p:stCondLst>
                                        </p:cTn>
                                        <p:tgtEl>
                                          <p:spTgt spid="83"/>
                                        </p:tgtEl>
                                        <p:attrNameLst>
                                          <p:attrName>style.visibility</p:attrName>
                                        </p:attrNameLst>
                                      </p:cBhvr>
                                      <p:to>
                                        <p:strVal val="visible"/>
                                      </p:to>
                                    </p:set>
                                  </p:childTnLst>
                                </p:cTn>
                              </p:par>
                              <p:par>
                                <p:cTn id="232" presetID="1" presetClass="exit" presetSubtype="0" fill="hold" nodeType="withEffect">
                                  <p:stCondLst>
                                    <p:cond delay="15000"/>
                                  </p:stCondLst>
                                  <p:childTnLst>
                                    <p:set>
                                      <p:cBhvr>
                                        <p:cTn id="233" dur="1" fill="hold">
                                          <p:stCondLst>
                                            <p:cond delay="0"/>
                                          </p:stCondLst>
                                        </p:cTn>
                                        <p:tgtEl>
                                          <p:spTgt spid="82"/>
                                        </p:tgtEl>
                                        <p:attrNameLst>
                                          <p:attrName>style.visibility</p:attrName>
                                        </p:attrNameLst>
                                      </p:cBhvr>
                                      <p:to>
                                        <p:strVal val="hidden"/>
                                      </p:to>
                                    </p:set>
                                  </p:childTnLst>
                                </p:cTn>
                              </p:par>
                              <p:par>
                                <p:cTn id="234" presetID="1" presetClass="entr" presetSubtype="0" fill="hold" nodeType="withEffect">
                                  <p:stCondLst>
                                    <p:cond delay="16000"/>
                                  </p:stCondLst>
                                  <p:childTnLst>
                                    <p:set>
                                      <p:cBhvr>
                                        <p:cTn id="235" dur="1" fill="hold">
                                          <p:stCondLst>
                                            <p:cond delay="0"/>
                                          </p:stCondLst>
                                        </p:cTn>
                                        <p:tgtEl>
                                          <p:spTgt spid="84"/>
                                        </p:tgtEl>
                                        <p:attrNameLst>
                                          <p:attrName>style.visibility</p:attrName>
                                        </p:attrNameLst>
                                      </p:cBhvr>
                                      <p:to>
                                        <p:strVal val="visible"/>
                                      </p:to>
                                    </p:set>
                                  </p:childTnLst>
                                </p:cTn>
                              </p:par>
                              <p:par>
                                <p:cTn id="236" presetID="1" presetClass="exit" presetSubtype="0" fill="hold" nodeType="withEffect">
                                  <p:stCondLst>
                                    <p:cond delay="16000"/>
                                  </p:stCondLst>
                                  <p:childTnLst>
                                    <p:set>
                                      <p:cBhvr>
                                        <p:cTn id="237" dur="1" fill="hold">
                                          <p:stCondLst>
                                            <p:cond delay="0"/>
                                          </p:stCondLst>
                                        </p:cTn>
                                        <p:tgtEl>
                                          <p:spTgt spid="83"/>
                                        </p:tgtEl>
                                        <p:attrNameLst>
                                          <p:attrName>style.visibility</p:attrName>
                                        </p:attrNameLst>
                                      </p:cBhvr>
                                      <p:to>
                                        <p:strVal val="hidden"/>
                                      </p:to>
                                    </p:set>
                                  </p:childTnLst>
                                </p:cTn>
                              </p:par>
                              <p:par>
                                <p:cTn id="238" presetID="1" presetClass="entr" presetSubtype="0" fill="hold" nodeType="withEffect">
                                  <p:stCondLst>
                                    <p:cond delay="17000"/>
                                  </p:stCondLst>
                                  <p:childTnLst>
                                    <p:set>
                                      <p:cBhvr>
                                        <p:cTn id="239" dur="1" fill="hold">
                                          <p:stCondLst>
                                            <p:cond delay="0"/>
                                          </p:stCondLst>
                                        </p:cTn>
                                        <p:tgtEl>
                                          <p:spTgt spid="85"/>
                                        </p:tgtEl>
                                        <p:attrNameLst>
                                          <p:attrName>style.visibility</p:attrName>
                                        </p:attrNameLst>
                                      </p:cBhvr>
                                      <p:to>
                                        <p:strVal val="visible"/>
                                      </p:to>
                                    </p:set>
                                  </p:childTnLst>
                                </p:cTn>
                              </p:par>
                              <p:par>
                                <p:cTn id="240" presetID="1" presetClass="exit" presetSubtype="0" fill="hold" nodeType="withEffect">
                                  <p:stCondLst>
                                    <p:cond delay="17000"/>
                                  </p:stCondLst>
                                  <p:childTnLst>
                                    <p:set>
                                      <p:cBhvr>
                                        <p:cTn id="241" dur="1" fill="hold">
                                          <p:stCondLst>
                                            <p:cond delay="0"/>
                                          </p:stCondLst>
                                        </p:cTn>
                                        <p:tgtEl>
                                          <p:spTgt spid="84"/>
                                        </p:tgtEl>
                                        <p:attrNameLst>
                                          <p:attrName>style.visibility</p:attrName>
                                        </p:attrNameLst>
                                      </p:cBhvr>
                                      <p:to>
                                        <p:strVal val="hidden"/>
                                      </p:to>
                                    </p:set>
                                  </p:childTnLst>
                                </p:cTn>
                              </p:par>
                              <p:par>
                                <p:cTn id="242" presetID="1" presetClass="entr" presetSubtype="0" fill="hold" nodeType="withEffect">
                                  <p:stCondLst>
                                    <p:cond delay="18000"/>
                                  </p:stCondLst>
                                  <p:childTnLst>
                                    <p:set>
                                      <p:cBhvr>
                                        <p:cTn id="243" dur="1" fill="hold">
                                          <p:stCondLst>
                                            <p:cond delay="0"/>
                                          </p:stCondLst>
                                        </p:cTn>
                                        <p:tgtEl>
                                          <p:spTgt spid="86"/>
                                        </p:tgtEl>
                                        <p:attrNameLst>
                                          <p:attrName>style.visibility</p:attrName>
                                        </p:attrNameLst>
                                      </p:cBhvr>
                                      <p:to>
                                        <p:strVal val="visible"/>
                                      </p:to>
                                    </p:set>
                                  </p:childTnLst>
                                </p:cTn>
                              </p:par>
                              <p:par>
                                <p:cTn id="244" presetID="1" presetClass="exit" presetSubtype="0" fill="hold" nodeType="withEffect">
                                  <p:stCondLst>
                                    <p:cond delay="18000"/>
                                  </p:stCondLst>
                                  <p:childTnLst>
                                    <p:set>
                                      <p:cBhvr>
                                        <p:cTn id="245" dur="1" fill="hold">
                                          <p:stCondLst>
                                            <p:cond delay="0"/>
                                          </p:stCondLst>
                                        </p:cTn>
                                        <p:tgtEl>
                                          <p:spTgt spid="85"/>
                                        </p:tgtEl>
                                        <p:attrNameLst>
                                          <p:attrName>style.visibility</p:attrName>
                                        </p:attrNameLst>
                                      </p:cBhvr>
                                      <p:to>
                                        <p:strVal val="hidden"/>
                                      </p:to>
                                    </p:set>
                                  </p:childTnLst>
                                </p:cTn>
                              </p:par>
                              <p:par>
                                <p:cTn id="246" presetID="1" presetClass="entr" presetSubtype="0" fill="hold" nodeType="withEffect">
                                  <p:stCondLst>
                                    <p:cond delay="19000"/>
                                  </p:stCondLst>
                                  <p:childTnLst>
                                    <p:set>
                                      <p:cBhvr>
                                        <p:cTn id="247" dur="1" fill="hold">
                                          <p:stCondLst>
                                            <p:cond delay="0"/>
                                          </p:stCondLst>
                                        </p:cTn>
                                        <p:tgtEl>
                                          <p:spTgt spid="87"/>
                                        </p:tgtEl>
                                        <p:attrNameLst>
                                          <p:attrName>style.visibility</p:attrName>
                                        </p:attrNameLst>
                                      </p:cBhvr>
                                      <p:to>
                                        <p:strVal val="visible"/>
                                      </p:to>
                                    </p:set>
                                  </p:childTnLst>
                                </p:cTn>
                              </p:par>
                              <p:par>
                                <p:cTn id="248" presetID="1" presetClass="exit" presetSubtype="0" fill="hold" nodeType="withEffect">
                                  <p:stCondLst>
                                    <p:cond delay="19000"/>
                                  </p:stCondLst>
                                  <p:childTnLst>
                                    <p:set>
                                      <p:cBhvr>
                                        <p:cTn id="249" dur="1" fill="hold">
                                          <p:stCondLst>
                                            <p:cond delay="0"/>
                                          </p:stCondLst>
                                        </p:cTn>
                                        <p:tgtEl>
                                          <p:spTgt spid="86"/>
                                        </p:tgtEl>
                                        <p:attrNameLst>
                                          <p:attrName>style.visibility</p:attrName>
                                        </p:attrNameLst>
                                      </p:cBhvr>
                                      <p:to>
                                        <p:strVal val="hidden"/>
                                      </p:to>
                                    </p:set>
                                  </p:childTnLst>
                                </p:cTn>
                              </p:par>
                              <p:par>
                                <p:cTn id="250" presetID="1" presetClass="exit" presetSubtype="0" fill="hold" nodeType="withEffect">
                                  <p:stCondLst>
                                    <p:cond delay="20000"/>
                                  </p:stCondLst>
                                  <p:childTnLst>
                                    <p:set>
                                      <p:cBhvr>
                                        <p:cTn id="251" dur="1" fill="hold">
                                          <p:stCondLst>
                                            <p:cond delay="0"/>
                                          </p:stCondLst>
                                        </p:cTn>
                                        <p:tgtEl>
                                          <p:spTgt spid="87"/>
                                        </p:tgtEl>
                                        <p:attrNameLst>
                                          <p:attrName>style.visibility</p:attrName>
                                        </p:attrNameLst>
                                      </p:cBhvr>
                                      <p:to>
                                        <p:strVal val="hidden"/>
                                      </p:to>
                                    </p:set>
                                  </p:childTnLst>
                                </p:cTn>
                              </p:par>
                              <p:par>
                                <p:cTn id="252" presetID="1" presetClass="entr" presetSubtype="0" fill="hold" nodeType="withEffect">
                                  <p:stCondLst>
                                    <p:cond delay="20000"/>
                                  </p:stCondLst>
                                  <p:childTnLst>
                                    <p:set>
                                      <p:cBhvr>
                                        <p:cTn id="253" dur="1" fill="hold">
                                          <p:stCondLst>
                                            <p:cond delay="0"/>
                                          </p:stCondLst>
                                        </p:cTn>
                                        <p:tgtEl>
                                          <p:spTgt spid="90"/>
                                        </p:tgtEl>
                                        <p:attrNameLst>
                                          <p:attrName>style.visibility</p:attrName>
                                        </p:attrNameLst>
                                      </p:cBhvr>
                                      <p:to>
                                        <p:strVal val="visible"/>
                                      </p:to>
                                    </p:set>
                                  </p:childTnLst>
                                </p:cTn>
                              </p:par>
                              <p:par>
                                <p:cTn id="254" presetID="1" presetClass="exit" presetSubtype="0" fill="hold" nodeType="withEffect">
                                  <p:stCondLst>
                                    <p:cond delay="20000"/>
                                  </p:stCondLst>
                                  <p:childTnLst>
                                    <p:set>
                                      <p:cBhvr>
                                        <p:cTn id="255" dur="1" fill="hold">
                                          <p:stCondLst>
                                            <p:cond delay="0"/>
                                          </p:stCondLst>
                                        </p:cTn>
                                        <p:tgtEl>
                                          <p:spTgt spid="89"/>
                                        </p:tgtEl>
                                        <p:attrNameLst>
                                          <p:attrName>style.visibility</p:attrName>
                                        </p:attrNameLst>
                                      </p:cBhvr>
                                      <p:to>
                                        <p:strVal val="hidden"/>
                                      </p:to>
                                    </p:set>
                                  </p:childTnLst>
                                </p:cTn>
                              </p:par>
                              <p:par>
                                <p:cTn id="256" presetID="1" presetClass="entr" presetSubtype="0" fill="hold" nodeType="withEffect">
                                  <p:stCondLst>
                                    <p:cond delay="20000"/>
                                  </p:stCondLst>
                                  <p:childTnLst>
                                    <p:set>
                                      <p:cBhvr>
                                        <p:cTn id="257" dur="1" fill="hold">
                                          <p:stCondLst>
                                            <p:cond delay="0"/>
                                          </p:stCondLst>
                                        </p:cTn>
                                        <p:tgtEl>
                                          <p:spTgt spid="78"/>
                                        </p:tgtEl>
                                        <p:attrNameLst>
                                          <p:attrName>style.visibility</p:attrName>
                                        </p:attrNameLst>
                                      </p:cBhvr>
                                      <p:to>
                                        <p:strVal val="visible"/>
                                      </p:to>
                                    </p:set>
                                  </p:childTnLst>
                                </p:cTn>
                              </p:par>
                              <p:par>
                                <p:cTn id="258" presetID="1" presetClass="entr" presetSubtype="0" fill="hold" nodeType="withEffect">
                                  <p:stCondLst>
                                    <p:cond delay="21000"/>
                                  </p:stCondLst>
                                  <p:childTnLst>
                                    <p:set>
                                      <p:cBhvr>
                                        <p:cTn id="259" dur="1" fill="hold">
                                          <p:stCondLst>
                                            <p:cond delay="0"/>
                                          </p:stCondLst>
                                        </p:cTn>
                                        <p:tgtEl>
                                          <p:spTgt spid="79"/>
                                        </p:tgtEl>
                                        <p:attrNameLst>
                                          <p:attrName>style.visibility</p:attrName>
                                        </p:attrNameLst>
                                      </p:cBhvr>
                                      <p:to>
                                        <p:strVal val="visible"/>
                                      </p:to>
                                    </p:set>
                                  </p:childTnLst>
                                </p:cTn>
                              </p:par>
                              <p:par>
                                <p:cTn id="260" presetID="1" presetClass="exit" presetSubtype="0" fill="hold" nodeType="withEffect">
                                  <p:stCondLst>
                                    <p:cond delay="21000"/>
                                  </p:stCondLst>
                                  <p:childTnLst>
                                    <p:set>
                                      <p:cBhvr>
                                        <p:cTn id="261" dur="1" fill="hold">
                                          <p:stCondLst>
                                            <p:cond delay="0"/>
                                          </p:stCondLst>
                                        </p:cTn>
                                        <p:tgtEl>
                                          <p:spTgt spid="78"/>
                                        </p:tgtEl>
                                        <p:attrNameLst>
                                          <p:attrName>style.visibility</p:attrName>
                                        </p:attrNameLst>
                                      </p:cBhvr>
                                      <p:to>
                                        <p:strVal val="hidden"/>
                                      </p:to>
                                    </p:set>
                                  </p:childTnLst>
                                </p:cTn>
                              </p:par>
                              <p:par>
                                <p:cTn id="262" presetID="1" presetClass="entr" presetSubtype="0" fill="hold" nodeType="withEffect">
                                  <p:stCondLst>
                                    <p:cond delay="22000"/>
                                  </p:stCondLst>
                                  <p:childTnLst>
                                    <p:set>
                                      <p:cBhvr>
                                        <p:cTn id="263" dur="1" fill="hold">
                                          <p:stCondLst>
                                            <p:cond delay="0"/>
                                          </p:stCondLst>
                                        </p:cTn>
                                        <p:tgtEl>
                                          <p:spTgt spid="80"/>
                                        </p:tgtEl>
                                        <p:attrNameLst>
                                          <p:attrName>style.visibility</p:attrName>
                                        </p:attrNameLst>
                                      </p:cBhvr>
                                      <p:to>
                                        <p:strVal val="visible"/>
                                      </p:to>
                                    </p:set>
                                  </p:childTnLst>
                                </p:cTn>
                              </p:par>
                              <p:par>
                                <p:cTn id="264" presetID="1" presetClass="exit" presetSubtype="0" fill="hold" nodeType="withEffect">
                                  <p:stCondLst>
                                    <p:cond delay="22000"/>
                                  </p:stCondLst>
                                  <p:childTnLst>
                                    <p:set>
                                      <p:cBhvr>
                                        <p:cTn id="265" dur="1" fill="hold">
                                          <p:stCondLst>
                                            <p:cond delay="0"/>
                                          </p:stCondLst>
                                        </p:cTn>
                                        <p:tgtEl>
                                          <p:spTgt spid="79"/>
                                        </p:tgtEl>
                                        <p:attrNameLst>
                                          <p:attrName>style.visibility</p:attrName>
                                        </p:attrNameLst>
                                      </p:cBhvr>
                                      <p:to>
                                        <p:strVal val="hidden"/>
                                      </p:to>
                                    </p:set>
                                  </p:childTnLst>
                                </p:cTn>
                              </p:par>
                              <p:par>
                                <p:cTn id="266" presetID="1" presetClass="entr" presetSubtype="0" fill="hold" nodeType="withEffect">
                                  <p:stCondLst>
                                    <p:cond delay="23000"/>
                                  </p:stCondLst>
                                  <p:childTnLst>
                                    <p:set>
                                      <p:cBhvr>
                                        <p:cTn id="267" dur="1" fill="hold">
                                          <p:stCondLst>
                                            <p:cond delay="0"/>
                                          </p:stCondLst>
                                        </p:cTn>
                                        <p:tgtEl>
                                          <p:spTgt spid="81"/>
                                        </p:tgtEl>
                                        <p:attrNameLst>
                                          <p:attrName>style.visibility</p:attrName>
                                        </p:attrNameLst>
                                      </p:cBhvr>
                                      <p:to>
                                        <p:strVal val="visible"/>
                                      </p:to>
                                    </p:set>
                                  </p:childTnLst>
                                </p:cTn>
                              </p:par>
                              <p:par>
                                <p:cTn id="268" presetID="1" presetClass="exit" presetSubtype="0" fill="hold" nodeType="withEffect">
                                  <p:stCondLst>
                                    <p:cond delay="23000"/>
                                  </p:stCondLst>
                                  <p:childTnLst>
                                    <p:set>
                                      <p:cBhvr>
                                        <p:cTn id="269" dur="1" fill="hold">
                                          <p:stCondLst>
                                            <p:cond delay="0"/>
                                          </p:stCondLst>
                                        </p:cTn>
                                        <p:tgtEl>
                                          <p:spTgt spid="80"/>
                                        </p:tgtEl>
                                        <p:attrNameLst>
                                          <p:attrName>style.visibility</p:attrName>
                                        </p:attrNameLst>
                                      </p:cBhvr>
                                      <p:to>
                                        <p:strVal val="hidden"/>
                                      </p:to>
                                    </p:set>
                                  </p:childTnLst>
                                </p:cTn>
                              </p:par>
                              <p:par>
                                <p:cTn id="270" presetID="1" presetClass="entr" presetSubtype="0" fill="hold" nodeType="withEffect">
                                  <p:stCondLst>
                                    <p:cond delay="24000"/>
                                  </p:stCondLst>
                                  <p:childTnLst>
                                    <p:set>
                                      <p:cBhvr>
                                        <p:cTn id="271" dur="1" fill="hold">
                                          <p:stCondLst>
                                            <p:cond delay="0"/>
                                          </p:stCondLst>
                                        </p:cTn>
                                        <p:tgtEl>
                                          <p:spTgt spid="82"/>
                                        </p:tgtEl>
                                        <p:attrNameLst>
                                          <p:attrName>style.visibility</p:attrName>
                                        </p:attrNameLst>
                                      </p:cBhvr>
                                      <p:to>
                                        <p:strVal val="visible"/>
                                      </p:to>
                                    </p:set>
                                  </p:childTnLst>
                                </p:cTn>
                              </p:par>
                              <p:par>
                                <p:cTn id="272" presetID="1" presetClass="exit" presetSubtype="0" fill="hold" nodeType="withEffect">
                                  <p:stCondLst>
                                    <p:cond delay="24000"/>
                                  </p:stCondLst>
                                  <p:childTnLst>
                                    <p:set>
                                      <p:cBhvr>
                                        <p:cTn id="273" dur="1" fill="hold">
                                          <p:stCondLst>
                                            <p:cond delay="0"/>
                                          </p:stCondLst>
                                        </p:cTn>
                                        <p:tgtEl>
                                          <p:spTgt spid="81"/>
                                        </p:tgtEl>
                                        <p:attrNameLst>
                                          <p:attrName>style.visibility</p:attrName>
                                        </p:attrNameLst>
                                      </p:cBhvr>
                                      <p:to>
                                        <p:strVal val="hidden"/>
                                      </p:to>
                                    </p:set>
                                  </p:childTnLst>
                                </p:cTn>
                              </p:par>
                              <p:par>
                                <p:cTn id="274" presetID="1" presetClass="entr" presetSubtype="0" fill="hold" nodeType="withEffect">
                                  <p:stCondLst>
                                    <p:cond delay="25000"/>
                                  </p:stCondLst>
                                  <p:childTnLst>
                                    <p:set>
                                      <p:cBhvr>
                                        <p:cTn id="275" dur="1" fill="hold">
                                          <p:stCondLst>
                                            <p:cond delay="0"/>
                                          </p:stCondLst>
                                        </p:cTn>
                                        <p:tgtEl>
                                          <p:spTgt spid="83"/>
                                        </p:tgtEl>
                                        <p:attrNameLst>
                                          <p:attrName>style.visibility</p:attrName>
                                        </p:attrNameLst>
                                      </p:cBhvr>
                                      <p:to>
                                        <p:strVal val="visible"/>
                                      </p:to>
                                    </p:set>
                                  </p:childTnLst>
                                </p:cTn>
                              </p:par>
                              <p:par>
                                <p:cTn id="276" presetID="1" presetClass="exit" presetSubtype="0" fill="hold" nodeType="withEffect">
                                  <p:stCondLst>
                                    <p:cond delay="25000"/>
                                  </p:stCondLst>
                                  <p:childTnLst>
                                    <p:set>
                                      <p:cBhvr>
                                        <p:cTn id="277" dur="1" fill="hold">
                                          <p:stCondLst>
                                            <p:cond delay="0"/>
                                          </p:stCondLst>
                                        </p:cTn>
                                        <p:tgtEl>
                                          <p:spTgt spid="82"/>
                                        </p:tgtEl>
                                        <p:attrNameLst>
                                          <p:attrName>style.visibility</p:attrName>
                                        </p:attrNameLst>
                                      </p:cBhvr>
                                      <p:to>
                                        <p:strVal val="hidden"/>
                                      </p:to>
                                    </p:set>
                                  </p:childTnLst>
                                </p:cTn>
                              </p:par>
                              <p:par>
                                <p:cTn id="278" presetID="1" presetClass="entr" presetSubtype="0" fill="hold" nodeType="withEffect">
                                  <p:stCondLst>
                                    <p:cond delay="26000"/>
                                  </p:stCondLst>
                                  <p:childTnLst>
                                    <p:set>
                                      <p:cBhvr>
                                        <p:cTn id="279" dur="1" fill="hold">
                                          <p:stCondLst>
                                            <p:cond delay="0"/>
                                          </p:stCondLst>
                                        </p:cTn>
                                        <p:tgtEl>
                                          <p:spTgt spid="84"/>
                                        </p:tgtEl>
                                        <p:attrNameLst>
                                          <p:attrName>style.visibility</p:attrName>
                                        </p:attrNameLst>
                                      </p:cBhvr>
                                      <p:to>
                                        <p:strVal val="visible"/>
                                      </p:to>
                                    </p:set>
                                  </p:childTnLst>
                                </p:cTn>
                              </p:par>
                              <p:par>
                                <p:cTn id="280" presetID="1" presetClass="exit" presetSubtype="0" fill="hold" nodeType="withEffect">
                                  <p:stCondLst>
                                    <p:cond delay="26000"/>
                                  </p:stCondLst>
                                  <p:childTnLst>
                                    <p:set>
                                      <p:cBhvr>
                                        <p:cTn id="281" dur="1" fill="hold">
                                          <p:stCondLst>
                                            <p:cond delay="0"/>
                                          </p:stCondLst>
                                        </p:cTn>
                                        <p:tgtEl>
                                          <p:spTgt spid="83"/>
                                        </p:tgtEl>
                                        <p:attrNameLst>
                                          <p:attrName>style.visibility</p:attrName>
                                        </p:attrNameLst>
                                      </p:cBhvr>
                                      <p:to>
                                        <p:strVal val="hidden"/>
                                      </p:to>
                                    </p:set>
                                  </p:childTnLst>
                                </p:cTn>
                              </p:par>
                              <p:par>
                                <p:cTn id="282" presetID="1" presetClass="entr" presetSubtype="0" fill="hold" nodeType="withEffect">
                                  <p:stCondLst>
                                    <p:cond delay="27000"/>
                                  </p:stCondLst>
                                  <p:childTnLst>
                                    <p:set>
                                      <p:cBhvr>
                                        <p:cTn id="283" dur="1" fill="hold">
                                          <p:stCondLst>
                                            <p:cond delay="0"/>
                                          </p:stCondLst>
                                        </p:cTn>
                                        <p:tgtEl>
                                          <p:spTgt spid="85"/>
                                        </p:tgtEl>
                                        <p:attrNameLst>
                                          <p:attrName>style.visibility</p:attrName>
                                        </p:attrNameLst>
                                      </p:cBhvr>
                                      <p:to>
                                        <p:strVal val="visible"/>
                                      </p:to>
                                    </p:set>
                                  </p:childTnLst>
                                </p:cTn>
                              </p:par>
                              <p:par>
                                <p:cTn id="284" presetID="1" presetClass="exit" presetSubtype="0" fill="hold" nodeType="withEffect">
                                  <p:stCondLst>
                                    <p:cond delay="27000"/>
                                  </p:stCondLst>
                                  <p:childTnLst>
                                    <p:set>
                                      <p:cBhvr>
                                        <p:cTn id="285" dur="1" fill="hold">
                                          <p:stCondLst>
                                            <p:cond delay="0"/>
                                          </p:stCondLst>
                                        </p:cTn>
                                        <p:tgtEl>
                                          <p:spTgt spid="84"/>
                                        </p:tgtEl>
                                        <p:attrNameLst>
                                          <p:attrName>style.visibility</p:attrName>
                                        </p:attrNameLst>
                                      </p:cBhvr>
                                      <p:to>
                                        <p:strVal val="hidden"/>
                                      </p:to>
                                    </p:set>
                                  </p:childTnLst>
                                </p:cTn>
                              </p:par>
                              <p:par>
                                <p:cTn id="286" presetID="1" presetClass="entr" presetSubtype="0" fill="hold" nodeType="withEffect">
                                  <p:stCondLst>
                                    <p:cond delay="28000"/>
                                  </p:stCondLst>
                                  <p:childTnLst>
                                    <p:set>
                                      <p:cBhvr>
                                        <p:cTn id="287" dur="1" fill="hold">
                                          <p:stCondLst>
                                            <p:cond delay="0"/>
                                          </p:stCondLst>
                                        </p:cTn>
                                        <p:tgtEl>
                                          <p:spTgt spid="86"/>
                                        </p:tgtEl>
                                        <p:attrNameLst>
                                          <p:attrName>style.visibility</p:attrName>
                                        </p:attrNameLst>
                                      </p:cBhvr>
                                      <p:to>
                                        <p:strVal val="visible"/>
                                      </p:to>
                                    </p:set>
                                  </p:childTnLst>
                                </p:cTn>
                              </p:par>
                              <p:par>
                                <p:cTn id="288" presetID="1" presetClass="exit" presetSubtype="0" fill="hold" nodeType="withEffect">
                                  <p:stCondLst>
                                    <p:cond delay="28000"/>
                                  </p:stCondLst>
                                  <p:childTnLst>
                                    <p:set>
                                      <p:cBhvr>
                                        <p:cTn id="289" dur="1" fill="hold">
                                          <p:stCondLst>
                                            <p:cond delay="0"/>
                                          </p:stCondLst>
                                        </p:cTn>
                                        <p:tgtEl>
                                          <p:spTgt spid="85"/>
                                        </p:tgtEl>
                                        <p:attrNameLst>
                                          <p:attrName>style.visibility</p:attrName>
                                        </p:attrNameLst>
                                      </p:cBhvr>
                                      <p:to>
                                        <p:strVal val="hidden"/>
                                      </p:to>
                                    </p:set>
                                  </p:childTnLst>
                                </p:cTn>
                              </p:par>
                              <p:par>
                                <p:cTn id="290" presetID="1" presetClass="entr" presetSubtype="0" fill="hold" nodeType="withEffect">
                                  <p:stCondLst>
                                    <p:cond delay="29000"/>
                                  </p:stCondLst>
                                  <p:childTnLst>
                                    <p:set>
                                      <p:cBhvr>
                                        <p:cTn id="291" dur="1" fill="hold">
                                          <p:stCondLst>
                                            <p:cond delay="0"/>
                                          </p:stCondLst>
                                        </p:cTn>
                                        <p:tgtEl>
                                          <p:spTgt spid="87"/>
                                        </p:tgtEl>
                                        <p:attrNameLst>
                                          <p:attrName>style.visibility</p:attrName>
                                        </p:attrNameLst>
                                      </p:cBhvr>
                                      <p:to>
                                        <p:strVal val="visible"/>
                                      </p:to>
                                    </p:set>
                                  </p:childTnLst>
                                </p:cTn>
                              </p:par>
                              <p:par>
                                <p:cTn id="292" presetID="1" presetClass="exit" presetSubtype="0" fill="hold" nodeType="withEffect">
                                  <p:stCondLst>
                                    <p:cond delay="29000"/>
                                  </p:stCondLst>
                                  <p:childTnLst>
                                    <p:set>
                                      <p:cBhvr>
                                        <p:cTn id="293" dur="1" fill="hold">
                                          <p:stCondLst>
                                            <p:cond delay="0"/>
                                          </p:stCondLst>
                                        </p:cTn>
                                        <p:tgtEl>
                                          <p:spTgt spid="86"/>
                                        </p:tgtEl>
                                        <p:attrNameLst>
                                          <p:attrName>style.visibility</p:attrName>
                                        </p:attrNameLst>
                                      </p:cBhvr>
                                      <p:to>
                                        <p:strVal val="hidden"/>
                                      </p:to>
                                    </p:set>
                                  </p:childTnLst>
                                </p:cTn>
                              </p:par>
                              <p:par>
                                <p:cTn id="294" presetID="1" presetClass="exit" presetSubtype="0" fill="hold" nodeType="withEffect">
                                  <p:stCondLst>
                                    <p:cond delay="30000"/>
                                  </p:stCondLst>
                                  <p:childTnLst>
                                    <p:set>
                                      <p:cBhvr>
                                        <p:cTn id="295" dur="1" fill="hold">
                                          <p:stCondLst>
                                            <p:cond delay="0"/>
                                          </p:stCondLst>
                                        </p:cTn>
                                        <p:tgtEl>
                                          <p:spTgt spid="87"/>
                                        </p:tgtEl>
                                        <p:attrNameLst>
                                          <p:attrName>style.visibility</p:attrName>
                                        </p:attrNameLst>
                                      </p:cBhvr>
                                      <p:to>
                                        <p:strVal val="hidden"/>
                                      </p:to>
                                    </p:set>
                                  </p:childTnLst>
                                </p:cTn>
                              </p:par>
                              <p:par>
                                <p:cTn id="296" presetID="1" presetClass="entr" presetSubtype="0" fill="hold" nodeType="withEffect">
                                  <p:stCondLst>
                                    <p:cond delay="30000"/>
                                  </p:stCondLst>
                                  <p:childTnLst>
                                    <p:set>
                                      <p:cBhvr>
                                        <p:cTn id="297" dur="1" fill="hold">
                                          <p:stCondLst>
                                            <p:cond delay="0"/>
                                          </p:stCondLst>
                                        </p:cTn>
                                        <p:tgtEl>
                                          <p:spTgt spid="91"/>
                                        </p:tgtEl>
                                        <p:attrNameLst>
                                          <p:attrName>style.visibility</p:attrName>
                                        </p:attrNameLst>
                                      </p:cBhvr>
                                      <p:to>
                                        <p:strVal val="visible"/>
                                      </p:to>
                                    </p:set>
                                  </p:childTnLst>
                                </p:cTn>
                              </p:par>
                              <p:par>
                                <p:cTn id="298" presetID="1" presetClass="exit" presetSubtype="0" fill="hold" nodeType="withEffect">
                                  <p:stCondLst>
                                    <p:cond delay="30000"/>
                                  </p:stCondLst>
                                  <p:childTnLst>
                                    <p:set>
                                      <p:cBhvr>
                                        <p:cTn id="299" dur="1" fill="hold">
                                          <p:stCondLst>
                                            <p:cond delay="0"/>
                                          </p:stCondLst>
                                        </p:cTn>
                                        <p:tgtEl>
                                          <p:spTgt spid="90"/>
                                        </p:tgtEl>
                                        <p:attrNameLst>
                                          <p:attrName>style.visibility</p:attrName>
                                        </p:attrNameLst>
                                      </p:cBhvr>
                                      <p:to>
                                        <p:strVal val="hidden"/>
                                      </p:to>
                                    </p:set>
                                  </p:childTnLst>
                                </p:cTn>
                              </p:par>
                              <p:par>
                                <p:cTn id="300" presetID="1" presetClass="entr" presetSubtype="0" fill="hold" nodeType="withEffect">
                                  <p:stCondLst>
                                    <p:cond delay="30000"/>
                                  </p:stCondLst>
                                  <p:childTnLst>
                                    <p:set>
                                      <p:cBhvr>
                                        <p:cTn id="301" dur="1" fill="hold">
                                          <p:stCondLst>
                                            <p:cond delay="0"/>
                                          </p:stCondLst>
                                        </p:cTn>
                                        <p:tgtEl>
                                          <p:spTgt spid="78"/>
                                        </p:tgtEl>
                                        <p:attrNameLst>
                                          <p:attrName>style.visibility</p:attrName>
                                        </p:attrNameLst>
                                      </p:cBhvr>
                                      <p:to>
                                        <p:strVal val="visible"/>
                                      </p:to>
                                    </p:set>
                                  </p:childTnLst>
                                </p:cTn>
                              </p:par>
                              <p:par>
                                <p:cTn id="302" presetID="1" presetClass="entr" presetSubtype="0" fill="hold" nodeType="withEffect">
                                  <p:stCondLst>
                                    <p:cond delay="31000"/>
                                  </p:stCondLst>
                                  <p:childTnLst>
                                    <p:set>
                                      <p:cBhvr>
                                        <p:cTn id="303" dur="1" fill="hold">
                                          <p:stCondLst>
                                            <p:cond delay="0"/>
                                          </p:stCondLst>
                                        </p:cTn>
                                        <p:tgtEl>
                                          <p:spTgt spid="79"/>
                                        </p:tgtEl>
                                        <p:attrNameLst>
                                          <p:attrName>style.visibility</p:attrName>
                                        </p:attrNameLst>
                                      </p:cBhvr>
                                      <p:to>
                                        <p:strVal val="visible"/>
                                      </p:to>
                                    </p:set>
                                  </p:childTnLst>
                                </p:cTn>
                              </p:par>
                              <p:par>
                                <p:cTn id="304" presetID="1" presetClass="exit" presetSubtype="0" fill="hold" nodeType="withEffect">
                                  <p:stCondLst>
                                    <p:cond delay="31000"/>
                                  </p:stCondLst>
                                  <p:childTnLst>
                                    <p:set>
                                      <p:cBhvr>
                                        <p:cTn id="305" dur="1" fill="hold">
                                          <p:stCondLst>
                                            <p:cond delay="0"/>
                                          </p:stCondLst>
                                        </p:cTn>
                                        <p:tgtEl>
                                          <p:spTgt spid="78"/>
                                        </p:tgtEl>
                                        <p:attrNameLst>
                                          <p:attrName>style.visibility</p:attrName>
                                        </p:attrNameLst>
                                      </p:cBhvr>
                                      <p:to>
                                        <p:strVal val="hidden"/>
                                      </p:to>
                                    </p:set>
                                  </p:childTnLst>
                                </p:cTn>
                              </p:par>
                              <p:par>
                                <p:cTn id="306" presetID="1" presetClass="entr" presetSubtype="0" fill="hold" nodeType="withEffect">
                                  <p:stCondLst>
                                    <p:cond delay="32000"/>
                                  </p:stCondLst>
                                  <p:childTnLst>
                                    <p:set>
                                      <p:cBhvr>
                                        <p:cTn id="307" dur="1" fill="hold">
                                          <p:stCondLst>
                                            <p:cond delay="0"/>
                                          </p:stCondLst>
                                        </p:cTn>
                                        <p:tgtEl>
                                          <p:spTgt spid="80"/>
                                        </p:tgtEl>
                                        <p:attrNameLst>
                                          <p:attrName>style.visibility</p:attrName>
                                        </p:attrNameLst>
                                      </p:cBhvr>
                                      <p:to>
                                        <p:strVal val="visible"/>
                                      </p:to>
                                    </p:set>
                                  </p:childTnLst>
                                </p:cTn>
                              </p:par>
                              <p:par>
                                <p:cTn id="308" presetID="1" presetClass="exit" presetSubtype="0" fill="hold" nodeType="withEffect">
                                  <p:stCondLst>
                                    <p:cond delay="32000"/>
                                  </p:stCondLst>
                                  <p:childTnLst>
                                    <p:set>
                                      <p:cBhvr>
                                        <p:cTn id="309" dur="1" fill="hold">
                                          <p:stCondLst>
                                            <p:cond delay="0"/>
                                          </p:stCondLst>
                                        </p:cTn>
                                        <p:tgtEl>
                                          <p:spTgt spid="79"/>
                                        </p:tgtEl>
                                        <p:attrNameLst>
                                          <p:attrName>style.visibility</p:attrName>
                                        </p:attrNameLst>
                                      </p:cBhvr>
                                      <p:to>
                                        <p:strVal val="hidden"/>
                                      </p:to>
                                    </p:set>
                                  </p:childTnLst>
                                </p:cTn>
                              </p:par>
                              <p:par>
                                <p:cTn id="310" presetID="1" presetClass="entr" presetSubtype="0" fill="hold" nodeType="withEffect">
                                  <p:stCondLst>
                                    <p:cond delay="33000"/>
                                  </p:stCondLst>
                                  <p:childTnLst>
                                    <p:set>
                                      <p:cBhvr>
                                        <p:cTn id="311" dur="1" fill="hold">
                                          <p:stCondLst>
                                            <p:cond delay="0"/>
                                          </p:stCondLst>
                                        </p:cTn>
                                        <p:tgtEl>
                                          <p:spTgt spid="81"/>
                                        </p:tgtEl>
                                        <p:attrNameLst>
                                          <p:attrName>style.visibility</p:attrName>
                                        </p:attrNameLst>
                                      </p:cBhvr>
                                      <p:to>
                                        <p:strVal val="visible"/>
                                      </p:to>
                                    </p:set>
                                  </p:childTnLst>
                                </p:cTn>
                              </p:par>
                              <p:par>
                                <p:cTn id="312" presetID="1" presetClass="exit" presetSubtype="0" fill="hold" nodeType="withEffect">
                                  <p:stCondLst>
                                    <p:cond delay="33000"/>
                                  </p:stCondLst>
                                  <p:childTnLst>
                                    <p:set>
                                      <p:cBhvr>
                                        <p:cTn id="313" dur="1" fill="hold">
                                          <p:stCondLst>
                                            <p:cond delay="0"/>
                                          </p:stCondLst>
                                        </p:cTn>
                                        <p:tgtEl>
                                          <p:spTgt spid="80"/>
                                        </p:tgtEl>
                                        <p:attrNameLst>
                                          <p:attrName>style.visibility</p:attrName>
                                        </p:attrNameLst>
                                      </p:cBhvr>
                                      <p:to>
                                        <p:strVal val="hidden"/>
                                      </p:to>
                                    </p:set>
                                  </p:childTnLst>
                                </p:cTn>
                              </p:par>
                              <p:par>
                                <p:cTn id="314" presetID="1" presetClass="entr" presetSubtype="0" fill="hold" nodeType="withEffect">
                                  <p:stCondLst>
                                    <p:cond delay="34000"/>
                                  </p:stCondLst>
                                  <p:childTnLst>
                                    <p:set>
                                      <p:cBhvr>
                                        <p:cTn id="315" dur="1" fill="hold">
                                          <p:stCondLst>
                                            <p:cond delay="0"/>
                                          </p:stCondLst>
                                        </p:cTn>
                                        <p:tgtEl>
                                          <p:spTgt spid="82"/>
                                        </p:tgtEl>
                                        <p:attrNameLst>
                                          <p:attrName>style.visibility</p:attrName>
                                        </p:attrNameLst>
                                      </p:cBhvr>
                                      <p:to>
                                        <p:strVal val="visible"/>
                                      </p:to>
                                    </p:set>
                                  </p:childTnLst>
                                </p:cTn>
                              </p:par>
                              <p:par>
                                <p:cTn id="316" presetID="1" presetClass="exit" presetSubtype="0" fill="hold" nodeType="withEffect">
                                  <p:stCondLst>
                                    <p:cond delay="34000"/>
                                  </p:stCondLst>
                                  <p:childTnLst>
                                    <p:set>
                                      <p:cBhvr>
                                        <p:cTn id="317" dur="1" fill="hold">
                                          <p:stCondLst>
                                            <p:cond delay="0"/>
                                          </p:stCondLst>
                                        </p:cTn>
                                        <p:tgtEl>
                                          <p:spTgt spid="81"/>
                                        </p:tgtEl>
                                        <p:attrNameLst>
                                          <p:attrName>style.visibility</p:attrName>
                                        </p:attrNameLst>
                                      </p:cBhvr>
                                      <p:to>
                                        <p:strVal val="hidden"/>
                                      </p:to>
                                    </p:set>
                                  </p:childTnLst>
                                </p:cTn>
                              </p:par>
                              <p:par>
                                <p:cTn id="318" presetID="1" presetClass="entr" presetSubtype="0" fill="hold" nodeType="withEffect">
                                  <p:stCondLst>
                                    <p:cond delay="35000"/>
                                  </p:stCondLst>
                                  <p:childTnLst>
                                    <p:set>
                                      <p:cBhvr>
                                        <p:cTn id="319" dur="1" fill="hold">
                                          <p:stCondLst>
                                            <p:cond delay="0"/>
                                          </p:stCondLst>
                                        </p:cTn>
                                        <p:tgtEl>
                                          <p:spTgt spid="83"/>
                                        </p:tgtEl>
                                        <p:attrNameLst>
                                          <p:attrName>style.visibility</p:attrName>
                                        </p:attrNameLst>
                                      </p:cBhvr>
                                      <p:to>
                                        <p:strVal val="visible"/>
                                      </p:to>
                                    </p:set>
                                  </p:childTnLst>
                                </p:cTn>
                              </p:par>
                              <p:par>
                                <p:cTn id="320" presetID="1" presetClass="exit" presetSubtype="0" fill="hold" nodeType="withEffect">
                                  <p:stCondLst>
                                    <p:cond delay="35000"/>
                                  </p:stCondLst>
                                  <p:childTnLst>
                                    <p:set>
                                      <p:cBhvr>
                                        <p:cTn id="321" dur="1" fill="hold">
                                          <p:stCondLst>
                                            <p:cond delay="0"/>
                                          </p:stCondLst>
                                        </p:cTn>
                                        <p:tgtEl>
                                          <p:spTgt spid="82"/>
                                        </p:tgtEl>
                                        <p:attrNameLst>
                                          <p:attrName>style.visibility</p:attrName>
                                        </p:attrNameLst>
                                      </p:cBhvr>
                                      <p:to>
                                        <p:strVal val="hidden"/>
                                      </p:to>
                                    </p:set>
                                  </p:childTnLst>
                                </p:cTn>
                              </p:par>
                              <p:par>
                                <p:cTn id="322" presetID="1" presetClass="entr" presetSubtype="0" fill="hold" nodeType="withEffect">
                                  <p:stCondLst>
                                    <p:cond delay="36000"/>
                                  </p:stCondLst>
                                  <p:childTnLst>
                                    <p:set>
                                      <p:cBhvr>
                                        <p:cTn id="323" dur="1" fill="hold">
                                          <p:stCondLst>
                                            <p:cond delay="0"/>
                                          </p:stCondLst>
                                        </p:cTn>
                                        <p:tgtEl>
                                          <p:spTgt spid="84"/>
                                        </p:tgtEl>
                                        <p:attrNameLst>
                                          <p:attrName>style.visibility</p:attrName>
                                        </p:attrNameLst>
                                      </p:cBhvr>
                                      <p:to>
                                        <p:strVal val="visible"/>
                                      </p:to>
                                    </p:set>
                                  </p:childTnLst>
                                </p:cTn>
                              </p:par>
                              <p:par>
                                <p:cTn id="324" presetID="1" presetClass="exit" presetSubtype="0" fill="hold" nodeType="withEffect">
                                  <p:stCondLst>
                                    <p:cond delay="36000"/>
                                  </p:stCondLst>
                                  <p:childTnLst>
                                    <p:set>
                                      <p:cBhvr>
                                        <p:cTn id="325" dur="1" fill="hold">
                                          <p:stCondLst>
                                            <p:cond delay="0"/>
                                          </p:stCondLst>
                                        </p:cTn>
                                        <p:tgtEl>
                                          <p:spTgt spid="83"/>
                                        </p:tgtEl>
                                        <p:attrNameLst>
                                          <p:attrName>style.visibility</p:attrName>
                                        </p:attrNameLst>
                                      </p:cBhvr>
                                      <p:to>
                                        <p:strVal val="hidden"/>
                                      </p:to>
                                    </p:set>
                                  </p:childTnLst>
                                </p:cTn>
                              </p:par>
                              <p:par>
                                <p:cTn id="326" presetID="1" presetClass="entr" presetSubtype="0" fill="hold" nodeType="withEffect">
                                  <p:stCondLst>
                                    <p:cond delay="37000"/>
                                  </p:stCondLst>
                                  <p:childTnLst>
                                    <p:set>
                                      <p:cBhvr>
                                        <p:cTn id="327" dur="1" fill="hold">
                                          <p:stCondLst>
                                            <p:cond delay="0"/>
                                          </p:stCondLst>
                                        </p:cTn>
                                        <p:tgtEl>
                                          <p:spTgt spid="85"/>
                                        </p:tgtEl>
                                        <p:attrNameLst>
                                          <p:attrName>style.visibility</p:attrName>
                                        </p:attrNameLst>
                                      </p:cBhvr>
                                      <p:to>
                                        <p:strVal val="visible"/>
                                      </p:to>
                                    </p:set>
                                  </p:childTnLst>
                                </p:cTn>
                              </p:par>
                              <p:par>
                                <p:cTn id="328" presetID="1" presetClass="exit" presetSubtype="0" fill="hold" nodeType="withEffect">
                                  <p:stCondLst>
                                    <p:cond delay="37000"/>
                                  </p:stCondLst>
                                  <p:childTnLst>
                                    <p:set>
                                      <p:cBhvr>
                                        <p:cTn id="329" dur="1" fill="hold">
                                          <p:stCondLst>
                                            <p:cond delay="0"/>
                                          </p:stCondLst>
                                        </p:cTn>
                                        <p:tgtEl>
                                          <p:spTgt spid="84"/>
                                        </p:tgtEl>
                                        <p:attrNameLst>
                                          <p:attrName>style.visibility</p:attrName>
                                        </p:attrNameLst>
                                      </p:cBhvr>
                                      <p:to>
                                        <p:strVal val="hidden"/>
                                      </p:to>
                                    </p:set>
                                  </p:childTnLst>
                                </p:cTn>
                              </p:par>
                              <p:par>
                                <p:cTn id="330" presetID="1" presetClass="entr" presetSubtype="0" fill="hold" nodeType="withEffect">
                                  <p:stCondLst>
                                    <p:cond delay="38000"/>
                                  </p:stCondLst>
                                  <p:childTnLst>
                                    <p:set>
                                      <p:cBhvr>
                                        <p:cTn id="331" dur="1" fill="hold">
                                          <p:stCondLst>
                                            <p:cond delay="0"/>
                                          </p:stCondLst>
                                        </p:cTn>
                                        <p:tgtEl>
                                          <p:spTgt spid="86"/>
                                        </p:tgtEl>
                                        <p:attrNameLst>
                                          <p:attrName>style.visibility</p:attrName>
                                        </p:attrNameLst>
                                      </p:cBhvr>
                                      <p:to>
                                        <p:strVal val="visible"/>
                                      </p:to>
                                    </p:set>
                                  </p:childTnLst>
                                </p:cTn>
                              </p:par>
                              <p:par>
                                <p:cTn id="332" presetID="1" presetClass="exit" presetSubtype="0" fill="hold" nodeType="withEffect">
                                  <p:stCondLst>
                                    <p:cond delay="38000"/>
                                  </p:stCondLst>
                                  <p:childTnLst>
                                    <p:set>
                                      <p:cBhvr>
                                        <p:cTn id="333" dur="1" fill="hold">
                                          <p:stCondLst>
                                            <p:cond delay="0"/>
                                          </p:stCondLst>
                                        </p:cTn>
                                        <p:tgtEl>
                                          <p:spTgt spid="85"/>
                                        </p:tgtEl>
                                        <p:attrNameLst>
                                          <p:attrName>style.visibility</p:attrName>
                                        </p:attrNameLst>
                                      </p:cBhvr>
                                      <p:to>
                                        <p:strVal val="hidden"/>
                                      </p:to>
                                    </p:set>
                                  </p:childTnLst>
                                </p:cTn>
                              </p:par>
                              <p:par>
                                <p:cTn id="334" presetID="1" presetClass="entr" presetSubtype="0" fill="hold" nodeType="withEffect">
                                  <p:stCondLst>
                                    <p:cond delay="39000"/>
                                  </p:stCondLst>
                                  <p:childTnLst>
                                    <p:set>
                                      <p:cBhvr>
                                        <p:cTn id="335" dur="1" fill="hold">
                                          <p:stCondLst>
                                            <p:cond delay="0"/>
                                          </p:stCondLst>
                                        </p:cTn>
                                        <p:tgtEl>
                                          <p:spTgt spid="87"/>
                                        </p:tgtEl>
                                        <p:attrNameLst>
                                          <p:attrName>style.visibility</p:attrName>
                                        </p:attrNameLst>
                                      </p:cBhvr>
                                      <p:to>
                                        <p:strVal val="visible"/>
                                      </p:to>
                                    </p:set>
                                  </p:childTnLst>
                                </p:cTn>
                              </p:par>
                              <p:par>
                                <p:cTn id="336" presetID="1" presetClass="exit" presetSubtype="0" fill="hold" nodeType="withEffect">
                                  <p:stCondLst>
                                    <p:cond delay="39000"/>
                                  </p:stCondLst>
                                  <p:childTnLst>
                                    <p:set>
                                      <p:cBhvr>
                                        <p:cTn id="337" dur="1" fill="hold">
                                          <p:stCondLst>
                                            <p:cond delay="0"/>
                                          </p:stCondLst>
                                        </p:cTn>
                                        <p:tgtEl>
                                          <p:spTgt spid="86"/>
                                        </p:tgtEl>
                                        <p:attrNameLst>
                                          <p:attrName>style.visibility</p:attrName>
                                        </p:attrNameLst>
                                      </p:cBhvr>
                                      <p:to>
                                        <p:strVal val="hidden"/>
                                      </p:to>
                                    </p:set>
                                  </p:childTnLst>
                                </p:cTn>
                              </p:par>
                              <p:par>
                                <p:cTn id="338" presetID="1" presetClass="exit" presetSubtype="0" fill="hold" nodeType="withEffect">
                                  <p:stCondLst>
                                    <p:cond delay="40000"/>
                                  </p:stCondLst>
                                  <p:childTnLst>
                                    <p:set>
                                      <p:cBhvr>
                                        <p:cTn id="339" dur="1" fill="hold">
                                          <p:stCondLst>
                                            <p:cond delay="0"/>
                                          </p:stCondLst>
                                        </p:cTn>
                                        <p:tgtEl>
                                          <p:spTgt spid="87"/>
                                        </p:tgtEl>
                                        <p:attrNameLst>
                                          <p:attrName>style.visibility</p:attrName>
                                        </p:attrNameLst>
                                      </p:cBhvr>
                                      <p:to>
                                        <p:strVal val="hidden"/>
                                      </p:to>
                                    </p:set>
                                  </p:childTnLst>
                                </p:cTn>
                              </p:par>
                              <p:par>
                                <p:cTn id="340" presetID="1" presetClass="entr" presetSubtype="0" fill="hold" nodeType="withEffect">
                                  <p:stCondLst>
                                    <p:cond delay="40000"/>
                                  </p:stCondLst>
                                  <p:childTnLst>
                                    <p:set>
                                      <p:cBhvr>
                                        <p:cTn id="341" dur="1" fill="hold">
                                          <p:stCondLst>
                                            <p:cond delay="0"/>
                                          </p:stCondLst>
                                        </p:cTn>
                                        <p:tgtEl>
                                          <p:spTgt spid="92"/>
                                        </p:tgtEl>
                                        <p:attrNameLst>
                                          <p:attrName>style.visibility</p:attrName>
                                        </p:attrNameLst>
                                      </p:cBhvr>
                                      <p:to>
                                        <p:strVal val="visible"/>
                                      </p:to>
                                    </p:set>
                                  </p:childTnLst>
                                </p:cTn>
                              </p:par>
                              <p:par>
                                <p:cTn id="342" presetID="1" presetClass="exit" presetSubtype="0" fill="hold" nodeType="withEffect">
                                  <p:stCondLst>
                                    <p:cond delay="40000"/>
                                  </p:stCondLst>
                                  <p:childTnLst>
                                    <p:set>
                                      <p:cBhvr>
                                        <p:cTn id="343" dur="1" fill="hold">
                                          <p:stCondLst>
                                            <p:cond delay="0"/>
                                          </p:stCondLst>
                                        </p:cTn>
                                        <p:tgtEl>
                                          <p:spTgt spid="91"/>
                                        </p:tgtEl>
                                        <p:attrNameLst>
                                          <p:attrName>style.visibility</p:attrName>
                                        </p:attrNameLst>
                                      </p:cBhvr>
                                      <p:to>
                                        <p:strVal val="hidden"/>
                                      </p:to>
                                    </p:set>
                                  </p:childTnLst>
                                </p:cTn>
                              </p:par>
                              <p:par>
                                <p:cTn id="344" presetID="1" presetClass="entr" presetSubtype="0" fill="hold" nodeType="withEffect">
                                  <p:stCondLst>
                                    <p:cond delay="40000"/>
                                  </p:stCondLst>
                                  <p:childTnLst>
                                    <p:set>
                                      <p:cBhvr>
                                        <p:cTn id="345" dur="1" fill="hold">
                                          <p:stCondLst>
                                            <p:cond delay="0"/>
                                          </p:stCondLst>
                                        </p:cTn>
                                        <p:tgtEl>
                                          <p:spTgt spid="78"/>
                                        </p:tgtEl>
                                        <p:attrNameLst>
                                          <p:attrName>style.visibility</p:attrName>
                                        </p:attrNameLst>
                                      </p:cBhvr>
                                      <p:to>
                                        <p:strVal val="visible"/>
                                      </p:to>
                                    </p:set>
                                  </p:childTnLst>
                                </p:cTn>
                              </p:par>
                              <p:par>
                                <p:cTn id="346" presetID="1" presetClass="entr" presetSubtype="0" fill="hold" nodeType="withEffect">
                                  <p:stCondLst>
                                    <p:cond delay="41000"/>
                                  </p:stCondLst>
                                  <p:childTnLst>
                                    <p:set>
                                      <p:cBhvr>
                                        <p:cTn id="347" dur="1" fill="hold">
                                          <p:stCondLst>
                                            <p:cond delay="0"/>
                                          </p:stCondLst>
                                        </p:cTn>
                                        <p:tgtEl>
                                          <p:spTgt spid="79"/>
                                        </p:tgtEl>
                                        <p:attrNameLst>
                                          <p:attrName>style.visibility</p:attrName>
                                        </p:attrNameLst>
                                      </p:cBhvr>
                                      <p:to>
                                        <p:strVal val="visible"/>
                                      </p:to>
                                    </p:set>
                                  </p:childTnLst>
                                </p:cTn>
                              </p:par>
                              <p:par>
                                <p:cTn id="348" presetID="1" presetClass="exit" presetSubtype="0" fill="hold" nodeType="withEffect">
                                  <p:stCondLst>
                                    <p:cond delay="41000"/>
                                  </p:stCondLst>
                                  <p:childTnLst>
                                    <p:set>
                                      <p:cBhvr>
                                        <p:cTn id="349" dur="1" fill="hold">
                                          <p:stCondLst>
                                            <p:cond delay="0"/>
                                          </p:stCondLst>
                                        </p:cTn>
                                        <p:tgtEl>
                                          <p:spTgt spid="78"/>
                                        </p:tgtEl>
                                        <p:attrNameLst>
                                          <p:attrName>style.visibility</p:attrName>
                                        </p:attrNameLst>
                                      </p:cBhvr>
                                      <p:to>
                                        <p:strVal val="hidden"/>
                                      </p:to>
                                    </p:set>
                                  </p:childTnLst>
                                </p:cTn>
                              </p:par>
                              <p:par>
                                <p:cTn id="350" presetID="1" presetClass="entr" presetSubtype="0" fill="hold" nodeType="withEffect">
                                  <p:stCondLst>
                                    <p:cond delay="42000"/>
                                  </p:stCondLst>
                                  <p:childTnLst>
                                    <p:set>
                                      <p:cBhvr>
                                        <p:cTn id="351" dur="1" fill="hold">
                                          <p:stCondLst>
                                            <p:cond delay="0"/>
                                          </p:stCondLst>
                                        </p:cTn>
                                        <p:tgtEl>
                                          <p:spTgt spid="80"/>
                                        </p:tgtEl>
                                        <p:attrNameLst>
                                          <p:attrName>style.visibility</p:attrName>
                                        </p:attrNameLst>
                                      </p:cBhvr>
                                      <p:to>
                                        <p:strVal val="visible"/>
                                      </p:to>
                                    </p:set>
                                  </p:childTnLst>
                                </p:cTn>
                              </p:par>
                              <p:par>
                                <p:cTn id="352" presetID="1" presetClass="exit" presetSubtype="0" fill="hold" nodeType="withEffect">
                                  <p:stCondLst>
                                    <p:cond delay="42000"/>
                                  </p:stCondLst>
                                  <p:childTnLst>
                                    <p:set>
                                      <p:cBhvr>
                                        <p:cTn id="353" dur="1" fill="hold">
                                          <p:stCondLst>
                                            <p:cond delay="0"/>
                                          </p:stCondLst>
                                        </p:cTn>
                                        <p:tgtEl>
                                          <p:spTgt spid="79"/>
                                        </p:tgtEl>
                                        <p:attrNameLst>
                                          <p:attrName>style.visibility</p:attrName>
                                        </p:attrNameLst>
                                      </p:cBhvr>
                                      <p:to>
                                        <p:strVal val="hidden"/>
                                      </p:to>
                                    </p:set>
                                  </p:childTnLst>
                                </p:cTn>
                              </p:par>
                              <p:par>
                                <p:cTn id="354" presetID="1" presetClass="entr" presetSubtype="0" fill="hold" nodeType="withEffect">
                                  <p:stCondLst>
                                    <p:cond delay="43000"/>
                                  </p:stCondLst>
                                  <p:childTnLst>
                                    <p:set>
                                      <p:cBhvr>
                                        <p:cTn id="355" dur="1" fill="hold">
                                          <p:stCondLst>
                                            <p:cond delay="0"/>
                                          </p:stCondLst>
                                        </p:cTn>
                                        <p:tgtEl>
                                          <p:spTgt spid="81"/>
                                        </p:tgtEl>
                                        <p:attrNameLst>
                                          <p:attrName>style.visibility</p:attrName>
                                        </p:attrNameLst>
                                      </p:cBhvr>
                                      <p:to>
                                        <p:strVal val="visible"/>
                                      </p:to>
                                    </p:set>
                                  </p:childTnLst>
                                </p:cTn>
                              </p:par>
                              <p:par>
                                <p:cTn id="356" presetID="1" presetClass="exit" presetSubtype="0" fill="hold" nodeType="withEffect">
                                  <p:stCondLst>
                                    <p:cond delay="43000"/>
                                  </p:stCondLst>
                                  <p:childTnLst>
                                    <p:set>
                                      <p:cBhvr>
                                        <p:cTn id="357" dur="1" fill="hold">
                                          <p:stCondLst>
                                            <p:cond delay="0"/>
                                          </p:stCondLst>
                                        </p:cTn>
                                        <p:tgtEl>
                                          <p:spTgt spid="80"/>
                                        </p:tgtEl>
                                        <p:attrNameLst>
                                          <p:attrName>style.visibility</p:attrName>
                                        </p:attrNameLst>
                                      </p:cBhvr>
                                      <p:to>
                                        <p:strVal val="hidden"/>
                                      </p:to>
                                    </p:set>
                                  </p:childTnLst>
                                </p:cTn>
                              </p:par>
                              <p:par>
                                <p:cTn id="358" presetID="1" presetClass="entr" presetSubtype="0" fill="hold" nodeType="withEffect">
                                  <p:stCondLst>
                                    <p:cond delay="44000"/>
                                  </p:stCondLst>
                                  <p:childTnLst>
                                    <p:set>
                                      <p:cBhvr>
                                        <p:cTn id="359" dur="1" fill="hold">
                                          <p:stCondLst>
                                            <p:cond delay="0"/>
                                          </p:stCondLst>
                                        </p:cTn>
                                        <p:tgtEl>
                                          <p:spTgt spid="82"/>
                                        </p:tgtEl>
                                        <p:attrNameLst>
                                          <p:attrName>style.visibility</p:attrName>
                                        </p:attrNameLst>
                                      </p:cBhvr>
                                      <p:to>
                                        <p:strVal val="visible"/>
                                      </p:to>
                                    </p:set>
                                  </p:childTnLst>
                                </p:cTn>
                              </p:par>
                              <p:par>
                                <p:cTn id="360" presetID="1" presetClass="exit" presetSubtype="0" fill="hold" nodeType="withEffect">
                                  <p:stCondLst>
                                    <p:cond delay="44000"/>
                                  </p:stCondLst>
                                  <p:childTnLst>
                                    <p:set>
                                      <p:cBhvr>
                                        <p:cTn id="361" dur="1" fill="hold">
                                          <p:stCondLst>
                                            <p:cond delay="0"/>
                                          </p:stCondLst>
                                        </p:cTn>
                                        <p:tgtEl>
                                          <p:spTgt spid="81"/>
                                        </p:tgtEl>
                                        <p:attrNameLst>
                                          <p:attrName>style.visibility</p:attrName>
                                        </p:attrNameLst>
                                      </p:cBhvr>
                                      <p:to>
                                        <p:strVal val="hidden"/>
                                      </p:to>
                                    </p:set>
                                  </p:childTnLst>
                                </p:cTn>
                              </p:par>
                              <p:par>
                                <p:cTn id="362" presetID="1" presetClass="entr" presetSubtype="0" fill="hold" nodeType="withEffect">
                                  <p:stCondLst>
                                    <p:cond delay="45000"/>
                                  </p:stCondLst>
                                  <p:childTnLst>
                                    <p:set>
                                      <p:cBhvr>
                                        <p:cTn id="363" dur="1" fill="hold">
                                          <p:stCondLst>
                                            <p:cond delay="0"/>
                                          </p:stCondLst>
                                        </p:cTn>
                                        <p:tgtEl>
                                          <p:spTgt spid="83"/>
                                        </p:tgtEl>
                                        <p:attrNameLst>
                                          <p:attrName>style.visibility</p:attrName>
                                        </p:attrNameLst>
                                      </p:cBhvr>
                                      <p:to>
                                        <p:strVal val="visible"/>
                                      </p:to>
                                    </p:set>
                                  </p:childTnLst>
                                </p:cTn>
                              </p:par>
                              <p:par>
                                <p:cTn id="364" presetID="1" presetClass="exit" presetSubtype="0" fill="hold" nodeType="withEffect">
                                  <p:stCondLst>
                                    <p:cond delay="45000"/>
                                  </p:stCondLst>
                                  <p:childTnLst>
                                    <p:set>
                                      <p:cBhvr>
                                        <p:cTn id="365" dur="1" fill="hold">
                                          <p:stCondLst>
                                            <p:cond delay="0"/>
                                          </p:stCondLst>
                                        </p:cTn>
                                        <p:tgtEl>
                                          <p:spTgt spid="82"/>
                                        </p:tgtEl>
                                        <p:attrNameLst>
                                          <p:attrName>style.visibility</p:attrName>
                                        </p:attrNameLst>
                                      </p:cBhvr>
                                      <p:to>
                                        <p:strVal val="hidden"/>
                                      </p:to>
                                    </p:set>
                                  </p:childTnLst>
                                </p:cTn>
                              </p:par>
                              <p:par>
                                <p:cTn id="366" presetID="1" presetClass="entr" presetSubtype="0" fill="hold" nodeType="withEffect">
                                  <p:stCondLst>
                                    <p:cond delay="46000"/>
                                  </p:stCondLst>
                                  <p:childTnLst>
                                    <p:set>
                                      <p:cBhvr>
                                        <p:cTn id="367" dur="1" fill="hold">
                                          <p:stCondLst>
                                            <p:cond delay="0"/>
                                          </p:stCondLst>
                                        </p:cTn>
                                        <p:tgtEl>
                                          <p:spTgt spid="84"/>
                                        </p:tgtEl>
                                        <p:attrNameLst>
                                          <p:attrName>style.visibility</p:attrName>
                                        </p:attrNameLst>
                                      </p:cBhvr>
                                      <p:to>
                                        <p:strVal val="visible"/>
                                      </p:to>
                                    </p:set>
                                  </p:childTnLst>
                                </p:cTn>
                              </p:par>
                              <p:par>
                                <p:cTn id="368" presetID="1" presetClass="exit" presetSubtype="0" fill="hold" nodeType="withEffect">
                                  <p:stCondLst>
                                    <p:cond delay="46000"/>
                                  </p:stCondLst>
                                  <p:childTnLst>
                                    <p:set>
                                      <p:cBhvr>
                                        <p:cTn id="369" dur="1" fill="hold">
                                          <p:stCondLst>
                                            <p:cond delay="0"/>
                                          </p:stCondLst>
                                        </p:cTn>
                                        <p:tgtEl>
                                          <p:spTgt spid="83"/>
                                        </p:tgtEl>
                                        <p:attrNameLst>
                                          <p:attrName>style.visibility</p:attrName>
                                        </p:attrNameLst>
                                      </p:cBhvr>
                                      <p:to>
                                        <p:strVal val="hidden"/>
                                      </p:to>
                                    </p:set>
                                  </p:childTnLst>
                                </p:cTn>
                              </p:par>
                              <p:par>
                                <p:cTn id="370" presetID="1" presetClass="entr" presetSubtype="0" fill="hold" nodeType="withEffect">
                                  <p:stCondLst>
                                    <p:cond delay="47000"/>
                                  </p:stCondLst>
                                  <p:childTnLst>
                                    <p:set>
                                      <p:cBhvr>
                                        <p:cTn id="371" dur="1" fill="hold">
                                          <p:stCondLst>
                                            <p:cond delay="0"/>
                                          </p:stCondLst>
                                        </p:cTn>
                                        <p:tgtEl>
                                          <p:spTgt spid="85"/>
                                        </p:tgtEl>
                                        <p:attrNameLst>
                                          <p:attrName>style.visibility</p:attrName>
                                        </p:attrNameLst>
                                      </p:cBhvr>
                                      <p:to>
                                        <p:strVal val="visible"/>
                                      </p:to>
                                    </p:set>
                                  </p:childTnLst>
                                </p:cTn>
                              </p:par>
                              <p:par>
                                <p:cTn id="372" presetID="1" presetClass="exit" presetSubtype="0" fill="hold" nodeType="withEffect">
                                  <p:stCondLst>
                                    <p:cond delay="47000"/>
                                  </p:stCondLst>
                                  <p:childTnLst>
                                    <p:set>
                                      <p:cBhvr>
                                        <p:cTn id="373" dur="1" fill="hold">
                                          <p:stCondLst>
                                            <p:cond delay="0"/>
                                          </p:stCondLst>
                                        </p:cTn>
                                        <p:tgtEl>
                                          <p:spTgt spid="84"/>
                                        </p:tgtEl>
                                        <p:attrNameLst>
                                          <p:attrName>style.visibility</p:attrName>
                                        </p:attrNameLst>
                                      </p:cBhvr>
                                      <p:to>
                                        <p:strVal val="hidden"/>
                                      </p:to>
                                    </p:set>
                                  </p:childTnLst>
                                </p:cTn>
                              </p:par>
                              <p:par>
                                <p:cTn id="374" presetID="1" presetClass="entr" presetSubtype="0" fill="hold" nodeType="withEffect">
                                  <p:stCondLst>
                                    <p:cond delay="48000"/>
                                  </p:stCondLst>
                                  <p:childTnLst>
                                    <p:set>
                                      <p:cBhvr>
                                        <p:cTn id="375" dur="1" fill="hold">
                                          <p:stCondLst>
                                            <p:cond delay="0"/>
                                          </p:stCondLst>
                                        </p:cTn>
                                        <p:tgtEl>
                                          <p:spTgt spid="86"/>
                                        </p:tgtEl>
                                        <p:attrNameLst>
                                          <p:attrName>style.visibility</p:attrName>
                                        </p:attrNameLst>
                                      </p:cBhvr>
                                      <p:to>
                                        <p:strVal val="visible"/>
                                      </p:to>
                                    </p:set>
                                  </p:childTnLst>
                                </p:cTn>
                              </p:par>
                              <p:par>
                                <p:cTn id="376" presetID="1" presetClass="exit" presetSubtype="0" fill="hold" nodeType="withEffect">
                                  <p:stCondLst>
                                    <p:cond delay="48000"/>
                                  </p:stCondLst>
                                  <p:childTnLst>
                                    <p:set>
                                      <p:cBhvr>
                                        <p:cTn id="377" dur="1" fill="hold">
                                          <p:stCondLst>
                                            <p:cond delay="0"/>
                                          </p:stCondLst>
                                        </p:cTn>
                                        <p:tgtEl>
                                          <p:spTgt spid="85"/>
                                        </p:tgtEl>
                                        <p:attrNameLst>
                                          <p:attrName>style.visibility</p:attrName>
                                        </p:attrNameLst>
                                      </p:cBhvr>
                                      <p:to>
                                        <p:strVal val="hidden"/>
                                      </p:to>
                                    </p:set>
                                  </p:childTnLst>
                                </p:cTn>
                              </p:par>
                              <p:par>
                                <p:cTn id="378" presetID="1" presetClass="entr" presetSubtype="0" fill="hold" nodeType="withEffect">
                                  <p:stCondLst>
                                    <p:cond delay="49000"/>
                                  </p:stCondLst>
                                  <p:childTnLst>
                                    <p:set>
                                      <p:cBhvr>
                                        <p:cTn id="379" dur="1" fill="hold">
                                          <p:stCondLst>
                                            <p:cond delay="0"/>
                                          </p:stCondLst>
                                        </p:cTn>
                                        <p:tgtEl>
                                          <p:spTgt spid="87"/>
                                        </p:tgtEl>
                                        <p:attrNameLst>
                                          <p:attrName>style.visibility</p:attrName>
                                        </p:attrNameLst>
                                      </p:cBhvr>
                                      <p:to>
                                        <p:strVal val="visible"/>
                                      </p:to>
                                    </p:set>
                                  </p:childTnLst>
                                </p:cTn>
                              </p:par>
                              <p:par>
                                <p:cTn id="380" presetID="1" presetClass="exit" presetSubtype="0" fill="hold" nodeType="withEffect">
                                  <p:stCondLst>
                                    <p:cond delay="49000"/>
                                  </p:stCondLst>
                                  <p:childTnLst>
                                    <p:set>
                                      <p:cBhvr>
                                        <p:cTn id="381" dur="1" fill="hold">
                                          <p:stCondLst>
                                            <p:cond delay="0"/>
                                          </p:stCondLst>
                                        </p:cTn>
                                        <p:tgtEl>
                                          <p:spTgt spid="86"/>
                                        </p:tgtEl>
                                        <p:attrNameLst>
                                          <p:attrName>style.visibility</p:attrName>
                                        </p:attrNameLst>
                                      </p:cBhvr>
                                      <p:to>
                                        <p:strVal val="hidden"/>
                                      </p:to>
                                    </p:set>
                                  </p:childTnLst>
                                </p:cTn>
                              </p:par>
                              <p:par>
                                <p:cTn id="382" presetID="1" presetClass="exit" presetSubtype="0" fill="hold" nodeType="withEffect">
                                  <p:stCondLst>
                                    <p:cond delay="50000"/>
                                  </p:stCondLst>
                                  <p:childTnLst>
                                    <p:set>
                                      <p:cBhvr>
                                        <p:cTn id="383" dur="1" fill="hold">
                                          <p:stCondLst>
                                            <p:cond delay="0"/>
                                          </p:stCondLst>
                                        </p:cTn>
                                        <p:tgtEl>
                                          <p:spTgt spid="87"/>
                                        </p:tgtEl>
                                        <p:attrNameLst>
                                          <p:attrName>style.visibility</p:attrName>
                                        </p:attrNameLst>
                                      </p:cBhvr>
                                      <p:to>
                                        <p:strVal val="hidden"/>
                                      </p:to>
                                    </p:set>
                                  </p:childTnLst>
                                </p:cTn>
                              </p:par>
                              <p:par>
                                <p:cTn id="384" presetID="1" presetClass="entr" presetSubtype="0" fill="hold" nodeType="withEffect">
                                  <p:stCondLst>
                                    <p:cond delay="50000"/>
                                  </p:stCondLst>
                                  <p:childTnLst>
                                    <p:set>
                                      <p:cBhvr>
                                        <p:cTn id="385" dur="1" fill="hold">
                                          <p:stCondLst>
                                            <p:cond delay="0"/>
                                          </p:stCondLst>
                                        </p:cTn>
                                        <p:tgtEl>
                                          <p:spTgt spid="93"/>
                                        </p:tgtEl>
                                        <p:attrNameLst>
                                          <p:attrName>style.visibility</p:attrName>
                                        </p:attrNameLst>
                                      </p:cBhvr>
                                      <p:to>
                                        <p:strVal val="visible"/>
                                      </p:to>
                                    </p:set>
                                  </p:childTnLst>
                                </p:cTn>
                              </p:par>
                              <p:par>
                                <p:cTn id="386" presetID="1" presetClass="exit" presetSubtype="0" fill="hold" nodeType="withEffect">
                                  <p:stCondLst>
                                    <p:cond delay="50000"/>
                                  </p:stCondLst>
                                  <p:childTnLst>
                                    <p:set>
                                      <p:cBhvr>
                                        <p:cTn id="387" dur="1" fill="hold">
                                          <p:stCondLst>
                                            <p:cond delay="0"/>
                                          </p:stCondLst>
                                        </p:cTn>
                                        <p:tgtEl>
                                          <p:spTgt spid="92"/>
                                        </p:tgtEl>
                                        <p:attrNameLst>
                                          <p:attrName>style.visibility</p:attrName>
                                        </p:attrNameLst>
                                      </p:cBhvr>
                                      <p:to>
                                        <p:strVal val="hidden"/>
                                      </p:to>
                                    </p:set>
                                  </p:childTnLst>
                                </p:cTn>
                              </p:par>
                              <p:par>
                                <p:cTn id="388" presetID="1" presetClass="entr" presetSubtype="0" fill="hold" nodeType="withEffect">
                                  <p:stCondLst>
                                    <p:cond delay="50000"/>
                                  </p:stCondLst>
                                  <p:childTnLst>
                                    <p:set>
                                      <p:cBhvr>
                                        <p:cTn id="389" dur="1" fill="hold">
                                          <p:stCondLst>
                                            <p:cond delay="0"/>
                                          </p:stCondLst>
                                        </p:cTn>
                                        <p:tgtEl>
                                          <p:spTgt spid="78"/>
                                        </p:tgtEl>
                                        <p:attrNameLst>
                                          <p:attrName>style.visibility</p:attrName>
                                        </p:attrNameLst>
                                      </p:cBhvr>
                                      <p:to>
                                        <p:strVal val="visible"/>
                                      </p:to>
                                    </p:set>
                                  </p:childTnLst>
                                </p:cTn>
                              </p:par>
                              <p:par>
                                <p:cTn id="390" presetID="1" presetClass="entr" presetSubtype="0" fill="hold" nodeType="withEffect">
                                  <p:stCondLst>
                                    <p:cond delay="51000"/>
                                  </p:stCondLst>
                                  <p:childTnLst>
                                    <p:set>
                                      <p:cBhvr>
                                        <p:cTn id="391" dur="1" fill="hold">
                                          <p:stCondLst>
                                            <p:cond delay="0"/>
                                          </p:stCondLst>
                                        </p:cTn>
                                        <p:tgtEl>
                                          <p:spTgt spid="79"/>
                                        </p:tgtEl>
                                        <p:attrNameLst>
                                          <p:attrName>style.visibility</p:attrName>
                                        </p:attrNameLst>
                                      </p:cBhvr>
                                      <p:to>
                                        <p:strVal val="visible"/>
                                      </p:to>
                                    </p:set>
                                  </p:childTnLst>
                                </p:cTn>
                              </p:par>
                              <p:par>
                                <p:cTn id="392" presetID="1" presetClass="exit" presetSubtype="0" fill="hold" nodeType="withEffect">
                                  <p:stCondLst>
                                    <p:cond delay="51000"/>
                                  </p:stCondLst>
                                  <p:childTnLst>
                                    <p:set>
                                      <p:cBhvr>
                                        <p:cTn id="393" dur="1" fill="hold">
                                          <p:stCondLst>
                                            <p:cond delay="0"/>
                                          </p:stCondLst>
                                        </p:cTn>
                                        <p:tgtEl>
                                          <p:spTgt spid="78"/>
                                        </p:tgtEl>
                                        <p:attrNameLst>
                                          <p:attrName>style.visibility</p:attrName>
                                        </p:attrNameLst>
                                      </p:cBhvr>
                                      <p:to>
                                        <p:strVal val="hidden"/>
                                      </p:to>
                                    </p:set>
                                  </p:childTnLst>
                                </p:cTn>
                              </p:par>
                              <p:par>
                                <p:cTn id="394" presetID="1" presetClass="entr" presetSubtype="0" fill="hold" nodeType="withEffect">
                                  <p:stCondLst>
                                    <p:cond delay="52000"/>
                                  </p:stCondLst>
                                  <p:childTnLst>
                                    <p:set>
                                      <p:cBhvr>
                                        <p:cTn id="395" dur="1" fill="hold">
                                          <p:stCondLst>
                                            <p:cond delay="0"/>
                                          </p:stCondLst>
                                        </p:cTn>
                                        <p:tgtEl>
                                          <p:spTgt spid="80"/>
                                        </p:tgtEl>
                                        <p:attrNameLst>
                                          <p:attrName>style.visibility</p:attrName>
                                        </p:attrNameLst>
                                      </p:cBhvr>
                                      <p:to>
                                        <p:strVal val="visible"/>
                                      </p:to>
                                    </p:set>
                                  </p:childTnLst>
                                </p:cTn>
                              </p:par>
                              <p:par>
                                <p:cTn id="396" presetID="1" presetClass="exit" presetSubtype="0" fill="hold" nodeType="withEffect">
                                  <p:stCondLst>
                                    <p:cond delay="52000"/>
                                  </p:stCondLst>
                                  <p:childTnLst>
                                    <p:set>
                                      <p:cBhvr>
                                        <p:cTn id="397" dur="1" fill="hold">
                                          <p:stCondLst>
                                            <p:cond delay="0"/>
                                          </p:stCondLst>
                                        </p:cTn>
                                        <p:tgtEl>
                                          <p:spTgt spid="79"/>
                                        </p:tgtEl>
                                        <p:attrNameLst>
                                          <p:attrName>style.visibility</p:attrName>
                                        </p:attrNameLst>
                                      </p:cBhvr>
                                      <p:to>
                                        <p:strVal val="hidden"/>
                                      </p:to>
                                    </p:set>
                                  </p:childTnLst>
                                </p:cTn>
                              </p:par>
                              <p:par>
                                <p:cTn id="398" presetID="1" presetClass="entr" presetSubtype="0" fill="hold" nodeType="withEffect">
                                  <p:stCondLst>
                                    <p:cond delay="53000"/>
                                  </p:stCondLst>
                                  <p:childTnLst>
                                    <p:set>
                                      <p:cBhvr>
                                        <p:cTn id="399" dur="1" fill="hold">
                                          <p:stCondLst>
                                            <p:cond delay="0"/>
                                          </p:stCondLst>
                                        </p:cTn>
                                        <p:tgtEl>
                                          <p:spTgt spid="81"/>
                                        </p:tgtEl>
                                        <p:attrNameLst>
                                          <p:attrName>style.visibility</p:attrName>
                                        </p:attrNameLst>
                                      </p:cBhvr>
                                      <p:to>
                                        <p:strVal val="visible"/>
                                      </p:to>
                                    </p:set>
                                  </p:childTnLst>
                                </p:cTn>
                              </p:par>
                              <p:par>
                                <p:cTn id="400" presetID="1" presetClass="exit" presetSubtype="0" fill="hold" nodeType="withEffect">
                                  <p:stCondLst>
                                    <p:cond delay="53000"/>
                                  </p:stCondLst>
                                  <p:childTnLst>
                                    <p:set>
                                      <p:cBhvr>
                                        <p:cTn id="401" dur="1" fill="hold">
                                          <p:stCondLst>
                                            <p:cond delay="0"/>
                                          </p:stCondLst>
                                        </p:cTn>
                                        <p:tgtEl>
                                          <p:spTgt spid="80"/>
                                        </p:tgtEl>
                                        <p:attrNameLst>
                                          <p:attrName>style.visibility</p:attrName>
                                        </p:attrNameLst>
                                      </p:cBhvr>
                                      <p:to>
                                        <p:strVal val="hidden"/>
                                      </p:to>
                                    </p:set>
                                  </p:childTnLst>
                                </p:cTn>
                              </p:par>
                              <p:par>
                                <p:cTn id="402" presetID="1" presetClass="entr" presetSubtype="0" fill="hold" nodeType="withEffect">
                                  <p:stCondLst>
                                    <p:cond delay="54000"/>
                                  </p:stCondLst>
                                  <p:childTnLst>
                                    <p:set>
                                      <p:cBhvr>
                                        <p:cTn id="403" dur="1" fill="hold">
                                          <p:stCondLst>
                                            <p:cond delay="0"/>
                                          </p:stCondLst>
                                        </p:cTn>
                                        <p:tgtEl>
                                          <p:spTgt spid="82"/>
                                        </p:tgtEl>
                                        <p:attrNameLst>
                                          <p:attrName>style.visibility</p:attrName>
                                        </p:attrNameLst>
                                      </p:cBhvr>
                                      <p:to>
                                        <p:strVal val="visible"/>
                                      </p:to>
                                    </p:set>
                                  </p:childTnLst>
                                </p:cTn>
                              </p:par>
                              <p:par>
                                <p:cTn id="404" presetID="1" presetClass="exit" presetSubtype="0" fill="hold" nodeType="withEffect">
                                  <p:stCondLst>
                                    <p:cond delay="54000"/>
                                  </p:stCondLst>
                                  <p:childTnLst>
                                    <p:set>
                                      <p:cBhvr>
                                        <p:cTn id="405" dur="1" fill="hold">
                                          <p:stCondLst>
                                            <p:cond delay="0"/>
                                          </p:stCondLst>
                                        </p:cTn>
                                        <p:tgtEl>
                                          <p:spTgt spid="81"/>
                                        </p:tgtEl>
                                        <p:attrNameLst>
                                          <p:attrName>style.visibility</p:attrName>
                                        </p:attrNameLst>
                                      </p:cBhvr>
                                      <p:to>
                                        <p:strVal val="hidden"/>
                                      </p:to>
                                    </p:set>
                                  </p:childTnLst>
                                </p:cTn>
                              </p:par>
                              <p:par>
                                <p:cTn id="406" presetID="1" presetClass="entr" presetSubtype="0" fill="hold" nodeType="withEffect">
                                  <p:stCondLst>
                                    <p:cond delay="55000"/>
                                  </p:stCondLst>
                                  <p:childTnLst>
                                    <p:set>
                                      <p:cBhvr>
                                        <p:cTn id="407" dur="1" fill="hold">
                                          <p:stCondLst>
                                            <p:cond delay="0"/>
                                          </p:stCondLst>
                                        </p:cTn>
                                        <p:tgtEl>
                                          <p:spTgt spid="83"/>
                                        </p:tgtEl>
                                        <p:attrNameLst>
                                          <p:attrName>style.visibility</p:attrName>
                                        </p:attrNameLst>
                                      </p:cBhvr>
                                      <p:to>
                                        <p:strVal val="visible"/>
                                      </p:to>
                                    </p:set>
                                  </p:childTnLst>
                                </p:cTn>
                              </p:par>
                              <p:par>
                                <p:cTn id="408" presetID="1" presetClass="exit" presetSubtype="0" fill="hold" nodeType="withEffect">
                                  <p:stCondLst>
                                    <p:cond delay="55000"/>
                                  </p:stCondLst>
                                  <p:childTnLst>
                                    <p:set>
                                      <p:cBhvr>
                                        <p:cTn id="409" dur="1" fill="hold">
                                          <p:stCondLst>
                                            <p:cond delay="0"/>
                                          </p:stCondLst>
                                        </p:cTn>
                                        <p:tgtEl>
                                          <p:spTgt spid="82"/>
                                        </p:tgtEl>
                                        <p:attrNameLst>
                                          <p:attrName>style.visibility</p:attrName>
                                        </p:attrNameLst>
                                      </p:cBhvr>
                                      <p:to>
                                        <p:strVal val="hidden"/>
                                      </p:to>
                                    </p:set>
                                  </p:childTnLst>
                                </p:cTn>
                              </p:par>
                              <p:par>
                                <p:cTn id="410" presetID="1" presetClass="entr" presetSubtype="0" fill="hold" nodeType="withEffect">
                                  <p:stCondLst>
                                    <p:cond delay="56000"/>
                                  </p:stCondLst>
                                  <p:childTnLst>
                                    <p:set>
                                      <p:cBhvr>
                                        <p:cTn id="411" dur="1" fill="hold">
                                          <p:stCondLst>
                                            <p:cond delay="0"/>
                                          </p:stCondLst>
                                        </p:cTn>
                                        <p:tgtEl>
                                          <p:spTgt spid="84"/>
                                        </p:tgtEl>
                                        <p:attrNameLst>
                                          <p:attrName>style.visibility</p:attrName>
                                        </p:attrNameLst>
                                      </p:cBhvr>
                                      <p:to>
                                        <p:strVal val="visible"/>
                                      </p:to>
                                    </p:set>
                                  </p:childTnLst>
                                </p:cTn>
                              </p:par>
                              <p:par>
                                <p:cTn id="412" presetID="1" presetClass="exit" presetSubtype="0" fill="hold" nodeType="withEffect">
                                  <p:stCondLst>
                                    <p:cond delay="56000"/>
                                  </p:stCondLst>
                                  <p:childTnLst>
                                    <p:set>
                                      <p:cBhvr>
                                        <p:cTn id="413" dur="1" fill="hold">
                                          <p:stCondLst>
                                            <p:cond delay="0"/>
                                          </p:stCondLst>
                                        </p:cTn>
                                        <p:tgtEl>
                                          <p:spTgt spid="83"/>
                                        </p:tgtEl>
                                        <p:attrNameLst>
                                          <p:attrName>style.visibility</p:attrName>
                                        </p:attrNameLst>
                                      </p:cBhvr>
                                      <p:to>
                                        <p:strVal val="hidden"/>
                                      </p:to>
                                    </p:set>
                                  </p:childTnLst>
                                </p:cTn>
                              </p:par>
                              <p:par>
                                <p:cTn id="414" presetID="1" presetClass="entr" presetSubtype="0" fill="hold" nodeType="withEffect">
                                  <p:stCondLst>
                                    <p:cond delay="57000"/>
                                  </p:stCondLst>
                                  <p:childTnLst>
                                    <p:set>
                                      <p:cBhvr>
                                        <p:cTn id="415" dur="1" fill="hold">
                                          <p:stCondLst>
                                            <p:cond delay="0"/>
                                          </p:stCondLst>
                                        </p:cTn>
                                        <p:tgtEl>
                                          <p:spTgt spid="85"/>
                                        </p:tgtEl>
                                        <p:attrNameLst>
                                          <p:attrName>style.visibility</p:attrName>
                                        </p:attrNameLst>
                                      </p:cBhvr>
                                      <p:to>
                                        <p:strVal val="visible"/>
                                      </p:to>
                                    </p:set>
                                  </p:childTnLst>
                                </p:cTn>
                              </p:par>
                              <p:par>
                                <p:cTn id="416" presetID="1" presetClass="exit" presetSubtype="0" fill="hold" nodeType="withEffect">
                                  <p:stCondLst>
                                    <p:cond delay="57000"/>
                                  </p:stCondLst>
                                  <p:childTnLst>
                                    <p:set>
                                      <p:cBhvr>
                                        <p:cTn id="417" dur="1" fill="hold">
                                          <p:stCondLst>
                                            <p:cond delay="0"/>
                                          </p:stCondLst>
                                        </p:cTn>
                                        <p:tgtEl>
                                          <p:spTgt spid="84"/>
                                        </p:tgtEl>
                                        <p:attrNameLst>
                                          <p:attrName>style.visibility</p:attrName>
                                        </p:attrNameLst>
                                      </p:cBhvr>
                                      <p:to>
                                        <p:strVal val="hidden"/>
                                      </p:to>
                                    </p:set>
                                  </p:childTnLst>
                                </p:cTn>
                              </p:par>
                              <p:par>
                                <p:cTn id="418" presetID="1" presetClass="entr" presetSubtype="0" fill="hold" nodeType="withEffect">
                                  <p:stCondLst>
                                    <p:cond delay="58000"/>
                                  </p:stCondLst>
                                  <p:childTnLst>
                                    <p:set>
                                      <p:cBhvr>
                                        <p:cTn id="419" dur="1" fill="hold">
                                          <p:stCondLst>
                                            <p:cond delay="0"/>
                                          </p:stCondLst>
                                        </p:cTn>
                                        <p:tgtEl>
                                          <p:spTgt spid="86"/>
                                        </p:tgtEl>
                                        <p:attrNameLst>
                                          <p:attrName>style.visibility</p:attrName>
                                        </p:attrNameLst>
                                      </p:cBhvr>
                                      <p:to>
                                        <p:strVal val="visible"/>
                                      </p:to>
                                    </p:set>
                                  </p:childTnLst>
                                </p:cTn>
                              </p:par>
                              <p:par>
                                <p:cTn id="420" presetID="1" presetClass="exit" presetSubtype="0" fill="hold" nodeType="withEffect">
                                  <p:stCondLst>
                                    <p:cond delay="58000"/>
                                  </p:stCondLst>
                                  <p:childTnLst>
                                    <p:set>
                                      <p:cBhvr>
                                        <p:cTn id="421" dur="1" fill="hold">
                                          <p:stCondLst>
                                            <p:cond delay="0"/>
                                          </p:stCondLst>
                                        </p:cTn>
                                        <p:tgtEl>
                                          <p:spTgt spid="85"/>
                                        </p:tgtEl>
                                        <p:attrNameLst>
                                          <p:attrName>style.visibility</p:attrName>
                                        </p:attrNameLst>
                                      </p:cBhvr>
                                      <p:to>
                                        <p:strVal val="hidden"/>
                                      </p:to>
                                    </p:set>
                                  </p:childTnLst>
                                </p:cTn>
                              </p:par>
                              <p:par>
                                <p:cTn id="422" presetID="1" presetClass="entr" presetSubtype="0" fill="hold" nodeType="withEffect">
                                  <p:stCondLst>
                                    <p:cond delay="59000"/>
                                  </p:stCondLst>
                                  <p:childTnLst>
                                    <p:set>
                                      <p:cBhvr>
                                        <p:cTn id="423" dur="1" fill="hold">
                                          <p:stCondLst>
                                            <p:cond delay="0"/>
                                          </p:stCondLst>
                                        </p:cTn>
                                        <p:tgtEl>
                                          <p:spTgt spid="87"/>
                                        </p:tgtEl>
                                        <p:attrNameLst>
                                          <p:attrName>style.visibility</p:attrName>
                                        </p:attrNameLst>
                                      </p:cBhvr>
                                      <p:to>
                                        <p:strVal val="visible"/>
                                      </p:to>
                                    </p:set>
                                  </p:childTnLst>
                                </p:cTn>
                              </p:par>
                              <p:par>
                                <p:cTn id="424" presetID="1" presetClass="exit" presetSubtype="0" fill="hold" nodeType="withEffect">
                                  <p:stCondLst>
                                    <p:cond delay="59000"/>
                                  </p:stCondLst>
                                  <p:childTnLst>
                                    <p:set>
                                      <p:cBhvr>
                                        <p:cTn id="425" dur="1" fill="hold">
                                          <p:stCondLst>
                                            <p:cond delay="0"/>
                                          </p:stCondLst>
                                        </p:cTn>
                                        <p:tgtEl>
                                          <p:spTgt spid="86"/>
                                        </p:tgtEl>
                                        <p:attrNameLst>
                                          <p:attrName>style.visibility</p:attrName>
                                        </p:attrNameLst>
                                      </p:cBhvr>
                                      <p:to>
                                        <p:strVal val="hidden"/>
                                      </p:to>
                                    </p:set>
                                  </p:childTnLst>
                                </p:cTn>
                              </p:par>
                              <p:par>
                                <p:cTn id="426" presetID="1" presetClass="exit" presetSubtype="0" fill="hold" nodeType="withEffect">
                                  <p:stCondLst>
                                    <p:cond delay="60000"/>
                                  </p:stCondLst>
                                  <p:childTnLst>
                                    <p:set>
                                      <p:cBhvr>
                                        <p:cTn id="427" dur="1" fill="hold">
                                          <p:stCondLst>
                                            <p:cond delay="0"/>
                                          </p:stCondLst>
                                        </p:cTn>
                                        <p:tgtEl>
                                          <p:spTgt spid="87"/>
                                        </p:tgtEl>
                                        <p:attrNameLst>
                                          <p:attrName>style.visibility</p:attrName>
                                        </p:attrNameLst>
                                      </p:cBhvr>
                                      <p:to>
                                        <p:strVal val="hidden"/>
                                      </p:to>
                                    </p:set>
                                  </p:childTnLst>
                                </p:cTn>
                              </p:par>
                              <p:par>
                                <p:cTn id="428" presetID="1" presetClass="exit" presetSubtype="0" fill="hold" nodeType="withEffect">
                                  <p:stCondLst>
                                    <p:cond delay="60000"/>
                                  </p:stCondLst>
                                  <p:childTnLst>
                                    <p:set>
                                      <p:cBhvr>
                                        <p:cTn id="429" dur="1" fill="hold">
                                          <p:stCondLst>
                                            <p:cond delay="0"/>
                                          </p:stCondLst>
                                        </p:cTn>
                                        <p:tgtEl>
                                          <p:spTgt spid="93"/>
                                        </p:tgtEl>
                                        <p:attrNameLst>
                                          <p:attrName>style.visibility</p:attrName>
                                        </p:attrNameLst>
                                      </p:cBhvr>
                                      <p:to>
                                        <p:strVal val="hidden"/>
                                      </p:to>
                                    </p:set>
                                  </p:childTnLst>
                                </p:cTn>
                              </p:par>
                              <p:par>
                                <p:cTn id="430" presetID="1" presetClass="entr" presetSubtype="0" fill="hold" nodeType="withEffect">
                                  <p:stCondLst>
                                    <p:cond delay="60000"/>
                                  </p:stCondLst>
                                  <p:childTnLst>
                                    <p:set>
                                      <p:cBhvr>
                                        <p:cTn id="431" dur="1" fill="hold">
                                          <p:stCondLst>
                                            <p:cond delay="0"/>
                                          </p:stCondLst>
                                        </p:cTn>
                                        <p:tgtEl>
                                          <p:spTgt spid="94"/>
                                        </p:tgtEl>
                                        <p:attrNameLst>
                                          <p:attrName>style.visibility</p:attrName>
                                        </p:attrNameLst>
                                      </p:cBhvr>
                                      <p:to>
                                        <p:strVal val="visible"/>
                                      </p:to>
                                    </p:set>
                                  </p:childTnLst>
                                </p:cTn>
                              </p:par>
                              <p:par>
                                <p:cTn id="432" presetID="1" presetClass="exit" presetSubtype="0" fill="hold" nodeType="withEffect">
                                  <p:stCondLst>
                                    <p:cond delay="60000"/>
                                  </p:stCondLst>
                                  <p:childTnLst>
                                    <p:set>
                                      <p:cBhvr>
                                        <p:cTn id="433" dur="1" fill="hold">
                                          <p:stCondLst>
                                            <p:cond delay="0"/>
                                          </p:stCondLst>
                                        </p:cTn>
                                        <p:tgtEl>
                                          <p:spTgt spid="95"/>
                                        </p:tgtEl>
                                        <p:attrNameLst>
                                          <p:attrName>style.visibility</p:attrName>
                                        </p:attrNameLst>
                                      </p:cBhvr>
                                      <p:to>
                                        <p:strVal val="hidden"/>
                                      </p:to>
                                    </p:set>
                                  </p:childTnLst>
                                </p:cTn>
                              </p:par>
                              <p:par>
                                <p:cTn id="434" presetID="1" presetClass="entr" presetSubtype="0" fill="hold" nodeType="withEffect">
                                  <p:stCondLst>
                                    <p:cond delay="60000"/>
                                  </p:stCondLst>
                                  <p:childTnLst>
                                    <p:set>
                                      <p:cBhvr>
                                        <p:cTn id="435" dur="1" fill="hold">
                                          <p:stCondLst>
                                            <p:cond delay="0"/>
                                          </p:stCondLst>
                                        </p:cTn>
                                        <p:tgtEl>
                                          <p:spTgt spid="88"/>
                                        </p:tgtEl>
                                        <p:attrNameLst>
                                          <p:attrName>style.visibility</p:attrName>
                                        </p:attrNameLst>
                                      </p:cBhvr>
                                      <p:to>
                                        <p:strVal val="visible"/>
                                      </p:to>
                                    </p:set>
                                  </p:childTnLst>
                                </p:cTn>
                              </p:par>
                              <p:par>
                                <p:cTn id="436" presetID="1" presetClass="entr" presetSubtype="0" fill="hold" nodeType="withEffect">
                                  <p:stCondLst>
                                    <p:cond delay="60000"/>
                                  </p:stCondLst>
                                  <p:childTnLst>
                                    <p:set>
                                      <p:cBhvr>
                                        <p:cTn id="437" dur="1" fill="hold">
                                          <p:stCondLst>
                                            <p:cond delay="0"/>
                                          </p:stCondLst>
                                        </p:cTn>
                                        <p:tgtEl>
                                          <p:spTgt spid="78"/>
                                        </p:tgtEl>
                                        <p:attrNameLst>
                                          <p:attrName>style.visibility</p:attrName>
                                        </p:attrNameLst>
                                      </p:cBhvr>
                                      <p:to>
                                        <p:strVal val="visible"/>
                                      </p:to>
                                    </p:set>
                                  </p:childTnLst>
                                </p:cTn>
                              </p:par>
                              <p:par>
                                <p:cTn id="438" presetID="1" presetClass="entr" presetSubtype="0" fill="hold" nodeType="withEffect">
                                  <p:stCondLst>
                                    <p:cond delay="61000"/>
                                  </p:stCondLst>
                                  <p:childTnLst>
                                    <p:set>
                                      <p:cBhvr>
                                        <p:cTn id="439" dur="1" fill="hold">
                                          <p:stCondLst>
                                            <p:cond delay="0"/>
                                          </p:stCondLst>
                                        </p:cTn>
                                        <p:tgtEl>
                                          <p:spTgt spid="79"/>
                                        </p:tgtEl>
                                        <p:attrNameLst>
                                          <p:attrName>style.visibility</p:attrName>
                                        </p:attrNameLst>
                                      </p:cBhvr>
                                      <p:to>
                                        <p:strVal val="visible"/>
                                      </p:to>
                                    </p:set>
                                  </p:childTnLst>
                                </p:cTn>
                              </p:par>
                              <p:par>
                                <p:cTn id="440" presetID="1" presetClass="exit" presetSubtype="0" fill="hold" nodeType="withEffect">
                                  <p:stCondLst>
                                    <p:cond delay="61000"/>
                                  </p:stCondLst>
                                  <p:childTnLst>
                                    <p:set>
                                      <p:cBhvr>
                                        <p:cTn id="441" dur="1" fill="hold">
                                          <p:stCondLst>
                                            <p:cond delay="0"/>
                                          </p:stCondLst>
                                        </p:cTn>
                                        <p:tgtEl>
                                          <p:spTgt spid="78"/>
                                        </p:tgtEl>
                                        <p:attrNameLst>
                                          <p:attrName>style.visibility</p:attrName>
                                        </p:attrNameLst>
                                      </p:cBhvr>
                                      <p:to>
                                        <p:strVal val="hidden"/>
                                      </p:to>
                                    </p:set>
                                  </p:childTnLst>
                                </p:cTn>
                              </p:par>
                              <p:par>
                                <p:cTn id="442" presetID="1" presetClass="entr" presetSubtype="0" fill="hold" nodeType="withEffect">
                                  <p:stCondLst>
                                    <p:cond delay="62000"/>
                                  </p:stCondLst>
                                  <p:childTnLst>
                                    <p:set>
                                      <p:cBhvr>
                                        <p:cTn id="443" dur="1" fill="hold">
                                          <p:stCondLst>
                                            <p:cond delay="0"/>
                                          </p:stCondLst>
                                        </p:cTn>
                                        <p:tgtEl>
                                          <p:spTgt spid="80"/>
                                        </p:tgtEl>
                                        <p:attrNameLst>
                                          <p:attrName>style.visibility</p:attrName>
                                        </p:attrNameLst>
                                      </p:cBhvr>
                                      <p:to>
                                        <p:strVal val="visible"/>
                                      </p:to>
                                    </p:set>
                                  </p:childTnLst>
                                </p:cTn>
                              </p:par>
                              <p:par>
                                <p:cTn id="444" presetID="1" presetClass="exit" presetSubtype="0" fill="hold" nodeType="withEffect">
                                  <p:stCondLst>
                                    <p:cond delay="62000"/>
                                  </p:stCondLst>
                                  <p:childTnLst>
                                    <p:set>
                                      <p:cBhvr>
                                        <p:cTn id="445" dur="1" fill="hold">
                                          <p:stCondLst>
                                            <p:cond delay="0"/>
                                          </p:stCondLst>
                                        </p:cTn>
                                        <p:tgtEl>
                                          <p:spTgt spid="79"/>
                                        </p:tgtEl>
                                        <p:attrNameLst>
                                          <p:attrName>style.visibility</p:attrName>
                                        </p:attrNameLst>
                                      </p:cBhvr>
                                      <p:to>
                                        <p:strVal val="hidden"/>
                                      </p:to>
                                    </p:set>
                                  </p:childTnLst>
                                </p:cTn>
                              </p:par>
                              <p:par>
                                <p:cTn id="446" presetID="1" presetClass="entr" presetSubtype="0" fill="hold" nodeType="withEffect">
                                  <p:stCondLst>
                                    <p:cond delay="63000"/>
                                  </p:stCondLst>
                                  <p:childTnLst>
                                    <p:set>
                                      <p:cBhvr>
                                        <p:cTn id="447" dur="1" fill="hold">
                                          <p:stCondLst>
                                            <p:cond delay="0"/>
                                          </p:stCondLst>
                                        </p:cTn>
                                        <p:tgtEl>
                                          <p:spTgt spid="81"/>
                                        </p:tgtEl>
                                        <p:attrNameLst>
                                          <p:attrName>style.visibility</p:attrName>
                                        </p:attrNameLst>
                                      </p:cBhvr>
                                      <p:to>
                                        <p:strVal val="visible"/>
                                      </p:to>
                                    </p:set>
                                  </p:childTnLst>
                                </p:cTn>
                              </p:par>
                              <p:par>
                                <p:cTn id="448" presetID="1" presetClass="exit" presetSubtype="0" fill="hold" nodeType="withEffect">
                                  <p:stCondLst>
                                    <p:cond delay="63000"/>
                                  </p:stCondLst>
                                  <p:childTnLst>
                                    <p:set>
                                      <p:cBhvr>
                                        <p:cTn id="449" dur="1" fill="hold">
                                          <p:stCondLst>
                                            <p:cond delay="0"/>
                                          </p:stCondLst>
                                        </p:cTn>
                                        <p:tgtEl>
                                          <p:spTgt spid="80"/>
                                        </p:tgtEl>
                                        <p:attrNameLst>
                                          <p:attrName>style.visibility</p:attrName>
                                        </p:attrNameLst>
                                      </p:cBhvr>
                                      <p:to>
                                        <p:strVal val="hidden"/>
                                      </p:to>
                                    </p:set>
                                  </p:childTnLst>
                                </p:cTn>
                              </p:par>
                              <p:par>
                                <p:cTn id="450" presetID="1" presetClass="entr" presetSubtype="0" fill="hold" nodeType="withEffect">
                                  <p:stCondLst>
                                    <p:cond delay="64000"/>
                                  </p:stCondLst>
                                  <p:childTnLst>
                                    <p:set>
                                      <p:cBhvr>
                                        <p:cTn id="451" dur="1" fill="hold">
                                          <p:stCondLst>
                                            <p:cond delay="0"/>
                                          </p:stCondLst>
                                        </p:cTn>
                                        <p:tgtEl>
                                          <p:spTgt spid="82"/>
                                        </p:tgtEl>
                                        <p:attrNameLst>
                                          <p:attrName>style.visibility</p:attrName>
                                        </p:attrNameLst>
                                      </p:cBhvr>
                                      <p:to>
                                        <p:strVal val="visible"/>
                                      </p:to>
                                    </p:set>
                                  </p:childTnLst>
                                </p:cTn>
                              </p:par>
                              <p:par>
                                <p:cTn id="452" presetID="1" presetClass="exit" presetSubtype="0" fill="hold" nodeType="withEffect">
                                  <p:stCondLst>
                                    <p:cond delay="64000"/>
                                  </p:stCondLst>
                                  <p:childTnLst>
                                    <p:set>
                                      <p:cBhvr>
                                        <p:cTn id="453" dur="1" fill="hold">
                                          <p:stCondLst>
                                            <p:cond delay="0"/>
                                          </p:stCondLst>
                                        </p:cTn>
                                        <p:tgtEl>
                                          <p:spTgt spid="81"/>
                                        </p:tgtEl>
                                        <p:attrNameLst>
                                          <p:attrName>style.visibility</p:attrName>
                                        </p:attrNameLst>
                                      </p:cBhvr>
                                      <p:to>
                                        <p:strVal val="hidden"/>
                                      </p:to>
                                    </p:set>
                                  </p:childTnLst>
                                </p:cTn>
                              </p:par>
                              <p:par>
                                <p:cTn id="454" presetID="1" presetClass="entr" presetSubtype="0" fill="hold" nodeType="withEffect">
                                  <p:stCondLst>
                                    <p:cond delay="65000"/>
                                  </p:stCondLst>
                                  <p:childTnLst>
                                    <p:set>
                                      <p:cBhvr>
                                        <p:cTn id="455" dur="1" fill="hold">
                                          <p:stCondLst>
                                            <p:cond delay="0"/>
                                          </p:stCondLst>
                                        </p:cTn>
                                        <p:tgtEl>
                                          <p:spTgt spid="83"/>
                                        </p:tgtEl>
                                        <p:attrNameLst>
                                          <p:attrName>style.visibility</p:attrName>
                                        </p:attrNameLst>
                                      </p:cBhvr>
                                      <p:to>
                                        <p:strVal val="visible"/>
                                      </p:to>
                                    </p:set>
                                  </p:childTnLst>
                                </p:cTn>
                              </p:par>
                              <p:par>
                                <p:cTn id="456" presetID="1" presetClass="exit" presetSubtype="0" fill="hold" nodeType="withEffect">
                                  <p:stCondLst>
                                    <p:cond delay="65000"/>
                                  </p:stCondLst>
                                  <p:childTnLst>
                                    <p:set>
                                      <p:cBhvr>
                                        <p:cTn id="457" dur="1" fill="hold">
                                          <p:stCondLst>
                                            <p:cond delay="0"/>
                                          </p:stCondLst>
                                        </p:cTn>
                                        <p:tgtEl>
                                          <p:spTgt spid="82"/>
                                        </p:tgtEl>
                                        <p:attrNameLst>
                                          <p:attrName>style.visibility</p:attrName>
                                        </p:attrNameLst>
                                      </p:cBhvr>
                                      <p:to>
                                        <p:strVal val="hidden"/>
                                      </p:to>
                                    </p:set>
                                  </p:childTnLst>
                                </p:cTn>
                              </p:par>
                              <p:par>
                                <p:cTn id="458" presetID="1" presetClass="entr" presetSubtype="0" fill="hold" nodeType="withEffect">
                                  <p:stCondLst>
                                    <p:cond delay="66000"/>
                                  </p:stCondLst>
                                  <p:childTnLst>
                                    <p:set>
                                      <p:cBhvr>
                                        <p:cTn id="459" dur="1" fill="hold">
                                          <p:stCondLst>
                                            <p:cond delay="0"/>
                                          </p:stCondLst>
                                        </p:cTn>
                                        <p:tgtEl>
                                          <p:spTgt spid="84"/>
                                        </p:tgtEl>
                                        <p:attrNameLst>
                                          <p:attrName>style.visibility</p:attrName>
                                        </p:attrNameLst>
                                      </p:cBhvr>
                                      <p:to>
                                        <p:strVal val="visible"/>
                                      </p:to>
                                    </p:set>
                                  </p:childTnLst>
                                </p:cTn>
                              </p:par>
                              <p:par>
                                <p:cTn id="460" presetID="1" presetClass="exit" presetSubtype="0" fill="hold" nodeType="withEffect">
                                  <p:stCondLst>
                                    <p:cond delay="66000"/>
                                  </p:stCondLst>
                                  <p:childTnLst>
                                    <p:set>
                                      <p:cBhvr>
                                        <p:cTn id="461" dur="1" fill="hold">
                                          <p:stCondLst>
                                            <p:cond delay="0"/>
                                          </p:stCondLst>
                                        </p:cTn>
                                        <p:tgtEl>
                                          <p:spTgt spid="83"/>
                                        </p:tgtEl>
                                        <p:attrNameLst>
                                          <p:attrName>style.visibility</p:attrName>
                                        </p:attrNameLst>
                                      </p:cBhvr>
                                      <p:to>
                                        <p:strVal val="hidden"/>
                                      </p:to>
                                    </p:set>
                                  </p:childTnLst>
                                </p:cTn>
                              </p:par>
                              <p:par>
                                <p:cTn id="462" presetID="1" presetClass="entr" presetSubtype="0" fill="hold" nodeType="withEffect">
                                  <p:stCondLst>
                                    <p:cond delay="67000"/>
                                  </p:stCondLst>
                                  <p:childTnLst>
                                    <p:set>
                                      <p:cBhvr>
                                        <p:cTn id="463" dur="1" fill="hold">
                                          <p:stCondLst>
                                            <p:cond delay="0"/>
                                          </p:stCondLst>
                                        </p:cTn>
                                        <p:tgtEl>
                                          <p:spTgt spid="85"/>
                                        </p:tgtEl>
                                        <p:attrNameLst>
                                          <p:attrName>style.visibility</p:attrName>
                                        </p:attrNameLst>
                                      </p:cBhvr>
                                      <p:to>
                                        <p:strVal val="visible"/>
                                      </p:to>
                                    </p:set>
                                  </p:childTnLst>
                                </p:cTn>
                              </p:par>
                              <p:par>
                                <p:cTn id="464" presetID="1" presetClass="exit" presetSubtype="0" fill="hold" nodeType="withEffect">
                                  <p:stCondLst>
                                    <p:cond delay="67000"/>
                                  </p:stCondLst>
                                  <p:childTnLst>
                                    <p:set>
                                      <p:cBhvr>
                                        <p:cTn id="465" dur="1" fill="hold">
                                          <p:stCondLst>
                                            <p:cond delay="0"/>
                                          </p:stCondLst>
                                        </p:cTn>
                                        <p:tgtEl>
                                          <p:spTgt spid="84"/>
                                        </p:tgtEl>
                                        <p:attrNameLst>
                                          <p:attrName>style.visibility</p:attrName>
                                        </p:attrNameLst>
                                      </p:cBhvr>
                                      <p:to>
                                        <p:strVal val="hidden"/>
                                      </p:to>
                                    </p:set>
                                  </p:childTnLst>
                                </p:cTn>
                              </p:par>
                              <p:par>
                                <p:cTn id="466" presetID="1" presetClass="entr" presetSubtype="0" fill="hold" nodeType="withEffect">
                                  <p:stCondLst>
                                    <p:cond delay="68000"/>
                                  </p:stCondLst>
                                  <p:childTnLst>
                                    <p:set>
                                      <p:cBhvr>
                                        <p:cTn id="467" dur="1" fill="hold">
                                          <p:stCondLst>
                                            <p:cond delay="0"/>
                                          </p:stCondLst>
                                        </p:cTn>
                                        <p:tgtEl>
                                          <p:spTgt spid="86"/>
                                        </p:tgtEl>
                                        <p:attrNameLst>
                                          <p:attrName>style.visibility</p:attrName>
                                        </p:attrNameLst>
                                      </p:cBhvr>
                                      <p:to>
                                        <p:strVal val="visible"/>
                                      </p:to>
                                    </p:set>
                                  </p:childTnLst>
                                </p:cTn>
                              </p:par>
                              <p:par>
                                <p:cTn id="468" presetID="1" presetClass="exit" presetSubtype="0" fill="hold" nodeType="withEffect">
                                  <p:stCondLst>
                                    <p:cond delay="68000"/>
                                  </p:stCondLst>
                                  <p:childTnLst>
                                    <p:set>
                                      <p:cBhvr>
                                        <p:cTn id="469" dur="1" fill="hold">
                                          <p:stCondLst>
                                            <p:cond delay="0"/>
                                          </p:stCondLst>
                                        </p:cTn>
                                        <p:tgtEl>
                                          <p:spTgt spid="85"/>
                                        </p:tgtEl>
                                        <p:attrNameLst>
                                          <p:attrName>style.visibility</p:attrName>
                                        </p:attrNameLst>
                                      </p:cBhvr>
                                      <p:to>
                                        <p:strVal val="hidden"/>
                                      </p:to>
                                    </p:set>
                                  </p:childTnLst>
                                </p:cTn>
                              </p:par>
                              <p:par>
                                <p:cTn id="470" presetID="1" presetClass="entr" presetSubtype="0" fill="hold" nodeType="withEffect">
                                  <p:stCondLst>
                                    <p:cond delay="69000"/>
                                  </p:stCondLst>
                                  <p:childTnLst>
                                    <p:set>
                                      <p:cBhvr>
                                        <p:cTn id="471" dur="1" fill="hold">
                                          <p:stCondLst>
                                            <p:cond delay="0"/>
                                          </p:stCondLst>
                                        </p:cTn>
                                        <p:tgtEl>
                                          <p:spTgt spid="87"/>
                                        </p:tgtEl>
                                        <p:attrNameLst>
                                          <p:attrName>style.visibility</p:attrName>
                                        </p:attrNameLst>
                                      </p:cBhvr>
                                      <p:to>
                                        <p:strVal val="visible"/>
                                      </p:to>
                                    </p:set>
                                  </p:childTnLst>
                                </p:cTn>
                              </p:par>
                              <p:par>
                                <p:cTn id="472" presetID="1" presetClass="exit" presetSubtype="0" fill="hold" nodeType="withEffect">
                                  <p:stCondLst>
                                    <p:cond delay="69000"/>
                                  </p:stCondLst>
                                  <p:childTnLst>
                                    <p:set>
                                      <p:cBhvr>
                                        <p:cTn id="473" dur="1" fill="hold">
                                          <p:stCondLst>
                                            <p:cond delay="0"/>
                                          </p:stCondLst>
                                        </p:cTn>
                                        <p:tgtEl>
                                          <p:spTgt spid="86"/>
                                        </p:tgtEl>
                                        <p:attrNameLst>
                                          <p:attrName>style.visibility</p:attrName>
                                        </p:attrNameLst>
                                      </p:cBhvr>
                                      <p:to>
                                        <p:strVal val="hidden"/>
                                      </p:to>
                                    </p:set>
                                  </p:childTnLst>
                                </p:cTn>
                              </p:par>
                              <p:par>
                                <p:cTn id="474" presetID="1" presetClass="exit" presetSubtype="0" fill="hold" nodeType="withEffect">
                                  <p:stCondLst>
                                    <p:cond delay="70000"/>
                                  </p:stCondLst>
                                  <p:childTnLst>
                                    <p:set>
                                      <p:cBhvr>
                                        <p:cTn id="475" dur="1" fill="hold">
                                          <p:stCondLst>
                                            <p:cond delay="0"/>
                                          </p:stCondLst>
                                        </p:cTn>
                                        <p:tgtEl>
                                          <p:spTgt spid="87"/>
                                        </p:tgtEl>
                                        <p:attrNameLst>
                                          <p:attrName>style.visibility</p:attrName>
                                        </p:attrNameLst>
                                      </p:cBhvr>
                                      <p:to>
                                        <p:strVal val="hidden"/>
                                      </p:to>
                                    </p:set>
                                  </p:childTnLst>
                                </p:cTn>
                              </p:par>
                              <p:par>
                                <p:cTn id="476" presetID="1" presetClass="entr" presetSubtype="0" fill="hold" nodeType="withEffect">
                                  <p:stCondLst>
                                    <p:cond delay="70000"/>
                                  </p:stCondLst>
                                  <p:childTnLst>
                                    <p:set>
                                      <p:cBhvr>
                                        <p:cTn id="477" dur="1" fill="hold">
                                          <p:stCondLst>
                                            <p:cond delay="0"/>
                                          </p:stCondLst>
                                        </p:cTn>
                                        <p:tgtEl>
                                          <p:spTgt spid="89"/>
                                        </p:tgtEl>
                                        <p:attrNameLst>
                                          <p:attrName>style.visibility</p:attrName>
                                        </p:attrNameLst>
                                      </p:cBhvr>
                                      <p:to>
                                        <p:strVal val="visible"/>
                                      </p:to>
                                    </p:set>
                                  </p:childTnLst>
                                </p:cTn>
                              </p:par>
                              <p:par>
                                <p:cTn id="478" presetID="1" presetClass="exit" presetSubtype="0" fill="hold" nodeType="withEffect">
                                  <p:stCondLst>
                                    <p:cond delay="70000"/>
                                  </p:stCondLst>
                                  <p:childTnLst>
                                    <p:set>
                                      <p:cBhvr>
                                        <p:cTn id="479" dur="1" fill="hold">
                                          <p:stCondLst>
                                            <p:cond delay="0"/>
                                          </p:stCondLst>
                                        </p:cTn>
                                        <p:tgtEl>
                                          <p:spTgt spid="88"/>
                                        </p:tgtEl>
                                        <p:attrNameLst>
                                          <p:attrName>style.visibility</p:attrName>
                                        </p:attrNameLst>
                                      </p:cBhvr>
                                      <p:to>
                                        <p:strVal val="hidden"/>
                                      </p:to>
                                    </p:set>
                                  </p:childTnLst>
                                </p:cTn>
                              </p:par>
                              <p:par>
                                <p:cTn id="480" presetID="1" presetClass="entr" presetSubtype="0" fill="hold" nodeType="withEffect">
                                  <p:stCondLst>
                                    <p:cond delay="70000"/>
                                  </p:stCondLst>
                                  <p:childTnLst>
                                    <p:set>
                                      <p:cBhvr>
                                        <p:cTn id="481" dur="1" fill="hold">
                                          <p:stCondLst>
                                            <p:cond delay="0"/>
                                          </p:stCondLst>
                                        </p:cTn>
                                        <p:tgtEl>
                                          <p:spTgt spid="78"/>
                                        </p:tgtEl>
                                        <p:attrNameLst>
                                          <p:attrName>style.visibility</p:attrName>
                                        </p:attrNameLst>
                                      </p:cBhvr>
                                      <p:to>
                                        <p:strVal val="visible"/>
                                      </p:to>
                                    </p:set>
                                  </p:childTnLst>
                                </p:cTn>
                              </p:par>
                              <p:par>
                                <p:cTn id="482" presetID="1" presetClass="entr" presetSubtype="0" fill="hold" nodeType="withEffect">
                                  <p:stCondLst>
                                    <p:cond delay="71000"/>
                                  </p:stCondLst>
                                  <p:childTnLst>
                                    <p:set>
                                      <p:cBhvr>
                                        <p:cTn id="483" dur="1" fill="hold">
                                          <p:stCondLst>
                                            <p:cond delay="0"/>
                                          </p:stCondLst>
                                        </p:cTn>
                                        <p:tgtEl>
                                          <p:spTgt spid="79"/>
                                        </p:tgtEl>
                                        <p:attrNameLst>
                                          <p:attrName>style.visibility</p:attrName>
                                        </p:attrNameLst>
                                      </p:cBhvr>
                                      <p:to>
                                        <p:strVal val="visible"/>
                                      </p:to>
                                    </p:set>
                                  </p:childTnLst>
                                </p:cTn>
                              </p:par>
                              <p:par>
                                <p:cTn id="484" presetID="1" presetClass="exit" presetSubtype="0" fill="hold" nodeType="withEffect">
                                  <p:stCondLst>
                                    <p:cond delay="71000"/>
                                  </p:stCondLst>
                                  <p:childTnLst>
                                    <p:set>
                                      <p:cBhvr>
                                        <p:cTn id="485" dur="1" fill="hold">
                                          <p:stCondLst>
                                            <p:cond delay="0"/>
                                          </p:stCondLst>
                                        </p:cTn>
                                        <p:tgtEl>
                                          <p:spTgt spid="78"/>
                                        </p:tgtEl>
                                        <p:attrNameLst>
                                          <p:attrName>style.visibility</p:attrName>
                                        </p:attrNameLst>
                                      </p:cBhvr>
                                      <p:to>
                                        <p:strVal val="hidden"/>
                                      </p:to>
                                    </p:set>
                                  </p:childTnLst>
                                </p:cTn>
                              </p:par>
                              <p:par>
                                <p:cTn id="486" presetID="1" presetClass="entr" presetSubtype="0" fill="hold" nodeType="withEffect">
                                  <p:stCondLst>
                                    <p:cond delay="72000"/>
                                  </p:stCondLst>
                                  <p:childTnLst>
                                    <p:set>
                                      <p:cBhvr>
                                        <p:cTn id="487" dur="1" fill="hold">
                                          <p:stCondLst>
                                            <p:cond delay="0"/>
                                          </p:stCondLst>
                                        </p:cTn>
                                        <p:tgtEl>
                                          <p:spTgt spid="80"/>
                                        </p:tgtEl>
                                        <p:attrNameLst>
                                          <p:attrName>style.visibility</p:attrName>
                                        </p:attrNameLst>
                                      </p:cBhvr>
                                      <p:to>
                                        <p:strVal val="visible"/>
                                      </p:to>
                                    </p:set>
                                  </p:childTnLst>
                                </p:cTn>
                              </p:par>
                              <p:par>
                                <p:cTn id="488" presetID="1" presetClass="exit" presetSubtype="0" fill="hold" nodeType="withEffect">
                                  <p:stCondLst>
                                    <p:cond delay="72000"/>
                                  </p:stCondLst>
                                  <p:childTnLst>
                                    <p:set>
                                      <p:cBhvr>
                                        <p:cTn id="489" dur="1" fill="hold">
                                          <p:stCondLst>
                                            <p:cond delay="0"/>
                                          </p:stCondLst>
                                        </p:cTn>
                                        <p:tgtEl>
                                          <p:spTgt spid="79"/>
                                        </p:tgtEl>
                                        <p:attrNameLst>
                                          <p:attrName>style.visibility</p:attrName>
                                        </p:attrNameLst>
                                      </p:cBhvr>
                                      <p:to>
                                        <p:strVal val="hidden"/>
                                      </p:to>
                                    </p:set>
                                  </p:childTnLst>
                                </p:cTn>
                              </p:par>
                              <p:par>
                                <p:cTn id="490" presetID="1" presetClass="entr" presetSubtype="0" fill="hold" nodeType="withEffect">
                                  <p:stCondLst>
                                    <p:cond delay="73000"/>
                                  </p:stCondLst>
                                  <p:childTnLst>
                                    <p:set>
                                      <p:cBhvr>
                                        <p:cTn id="491" dur="1" fill="hold">
                                          <p:stCondLst>
                                            <p:cond delay="0"/>
                                          </p:stCondLst>
                                        </p:cTn>
                                        <p:tgtEl>
                                          <p:spTgt spid="81"/>
                                        </p:tgtEl>
                                        <p:attrNameLst>
                                          <p:attrName>style.visibility</p:attrName>
                                        </p:attrNameLst>
                                      </p:cBhvr>
                                      <p:to>
                                        <p:strVal val="visible"/>
                                      </p:to>
                                    </p:set>
                                  </p:childTnLst>
                                </p:cTn>
                              </p:par>
                              <p:par>
                                <p:cTn id="492" presetID="1" presetClass="exit" presetSubtype="0" fill="hold" nodeType="withEffect">
                                  <p:stCondLst>
                                    <p:cond delay="73000"/>
                                  </p:stCondLst>
                                  <p:childTnLst>
                                    <p:set>
                                      <p:cBhvr>
                                        <p:cTn id="493" dur="1" fill="hold">
                                          <p:stCondLst>
                                            <p:cond delay="0"/>
                                          </p:stCondLst>
                                        </p:cTn>
                                        <p:tgtEl>
                                          <p:spTgt spid="80"/>
                                        </p:tgtEl>
                                        <p:attrNameLst>
                                          <p:attrName>style.visibility</p:attrName>
                                        </p:attrNameLst>
                                      </p:cBhvr>
                                      <p:to>
                                        <p:strVal val="hidden"/>
                                      </p:to>
                                    </p:set>
                                  </p:childTnLst>
                                </p:cTn>
                              </p:par>
                              <p:par>
                                <p:cTn id="494" presetID="1" presetClass="entr" presetSubtype="0" fill="hold" nodeType="withEffect">
                                  <p:stCondLst>
                                    <p:cond delay="74000"/>
                                  </p:stCondLst>
                                  <p:childTnLst>
                                    <p:set>
                                      <p:cBhvr>
                                        <p:cTn id="495" dur="1" fill="hold">
                                          <p:stCondLst>
                                            <p:cond delay="0"/>
                                          </p:stCondLst>
                                        </p:cTn>
                                        <p:tgtEl>
                                          <p:spTgt spid="82"/>
                                        </p:tgtEl>
                                        <p:attrNameLst>
                                          <p:attrName>style.visibility</p:attrName>
                                        </p:attrNameLst>
                                      </p:cBhvr>
                                      <p:to>
                                        <p:strVal val="visible"/>
                                      </p:to>
                                    </p:set>
                                  </p:childTnLst>
                                </p:cTn>
                              </p:par>
                              <p:par>
                                <p:cTn id="496" presetID="1" presetClass="exit" presetSubtype="0" fill="hold" nodeType="withEffect">
                                  <p:stCondLst>
                                    <p:cond delay="74000"/>
                                  </p:stCondLst>
                                  <p:childTnLst>
                                    <p:set>
                                      <p:cBhvr>
                                        <p:cTn id="497" dur="1" fill="hold">
                                          <p:stCondLst>
                                            <p:cond delay="0"/>
                                          </p:stCondLst>
                                        </p:cTn>
                                        <p:tgtEl>
                                          <p:spTgt spid="81"/>
                                        </p:tgtEl>
                                        <p:attrNameLst>
                                          <p:attrName>style.visibility</p:attrName>
                                        </p:attrNameLst>
                                      </p:cBhvr>
                                      <p:to>
                                        <p:strVal val="hidden"/>
                                      </p:to>
                                    </p:set>
                                  </p:childTnLst>
                                </p:cTn>
                              </p:par>
                              <p:par>
                                <p:cTn id="498" presetID="1" presetClass="entr" presetSubtype="0" fill="hold" nodeType="withEffect">
                                  <p:stCondLst>
                                    <p:cond delay="75000"/>
                                  </p:stCondLst>
                                  <p:childTnLst>
                                    <p:set>
                                      <p:cBhvr>
                                        <p:cTn id="499" dur="1" fill="hold">
                                          <p:stCondLst>
                                            <p:cond delay="0"/>
                                          </p:stCondLst>
                                        </p:cTn>
                                        <p:tgtEl>
                                          <p:spTgt spid="83"/>
                                        </p:tgtEl>
                                        <p:attrNameLst>
                                          <p:attrName>style.visibility</p:attrName>
                                        </p:attrNameLst>
                                      </p:cBhvr>
                                      <p:to>
                                        <p:strVal val="visible"/>
                                      </p:to>
                                    </p:set>
                                  </p:childTnLst>
                                </p:cTn>
                              </p:par>
                              <p:par>
                                <p:cTn id="500" presetID="1" presetClass="exit" presetSubtype="0" fill="hold" nodeType="withEffect">
                                  <p:stCondLst>
                                    <p:cond delay="75000"/>
                                  </p:stCondLst>
                                  <p:childTnLst>
                                    <p:set>
                                      <p:cBhvr>
                                        <p:cTn id="501" dur="1" fill="hold">
                                          <p:stCondLst>
                                            <p:cond delay="0"/>
                                          </p:stCondLst>
                                        </p:cTn>
                                        <p:tgtEl>
                                          <p:spTgt spid="82"/>
                                        </p:tgtEl>
                                        <p:attrNameLst>
                                          <p:attrName>style.visibility</p:attrName>
                                        </p:attrNameLst>
                                      </p:cBhvr>
                                      <p:to>
                                        <p:strVal val="hidden"/>
                                      </p:to>
                                    </p:set>
                                  </p:childTnLst>
                                </p:cTn>
                              </p:par>
                              <p:par>
                                <p:cTn id="502" presetID="1" presetClass="entr" presetSubtype="0" fill="hold" nodeType="withEffect">
                                  <p:stCondLst>
                                    <p:cond delay="76000"/>
                                  </p:stCondLst>
                                  <p:childTnLst>
                                    <p:set>
                                      <p:cBhvr>
                                        <p:cTn id="503" dur="1" fill="hold">
                                          <p:stCondLst>
                                            <p:cond delay="0"/>
                                          </p:stCondLst>
                                        </p:cTn>
                                        <p:tgtEl>
                                          <p:spTgt spid="84"/>
                                        </p:tgtEl>
                                        <p:attrNameLst>
                                          <p:attrName>style.visibility</p:attrName>
                                        </p:attrNameLst>
                                      </p:cBhvr>
                                      <p:to>
                                        <p:strVal val="visible"/>
                                      </p:to>
                                    </p:set>
                                  </p:childTnLst>
                                </p:cTn>
                              </p:par>
                              <p:par>
                                <p:cTn id="504" presetID="1" presetClass="exit" presetSubtype="0" fill="hold" nodeType="withEffect">
                                  <p:stCondLst>
                                    <p:cond delay="76000"/>
                                  </p:stCondLst>
                                  <p:childTnLst>
                                    <p:set>
                                      <p:cBhvr>
                                        <p:cTn id="505" dur="1" fill="hold">
                                          <p:stCondLst>
                                            <p:cond delay="0"/>
                                          </p:stCondLst>
                                        </p:cTn>
                                        <p:tgtEl>
                                          <p:spTgt spid="83"/>
                                        </p:tgtEl>
                                        <p:attrNameLst>
                                          <p:attrName>style.visibility</p:attrName>
                                        </p:attrNameLst>
                                      </p:cBhvr>
                                      <p:to>
                                        <p:strVal val="hidden"/>
                                      </p:to>
                                    </p:set>
                                  </p:childTnLst>
                                </p:cTn>
                              </p:par>
                              <p:par>
                                <p:cTn id="506" presetID="1" presetClass="entr" presetSubtype="0" fill="hold" nodeType="withEffect">
                                  <p:stCondLst>
                                    <p:cond delay="77000"/>
                                  </p:stCondLst>
                                  <p:childTnLst>
                                    <p:set>
                                      <p:cBhvr>
                                        <p:cTn id="507" dur="1" fill="hold">
                                          <p:stCondLst>
                                            <p:cond delay="0"/>
                                          </p:stCondLst>
                                        </p:cTn>
                                        <p:tgtEl>
                                          <p:spTgt spid="85"/>
                                        </p:tgtEl>
                                        <p:attrNameLst>
                                          <p:attrName>style.visibility</p:attrName>
                                        </p:attrNameLst>
                                      </p:cBhvr>
                                      <p:to>
                                        <p:strVal val="visible"/>
                                      </p:to>
                                    </p:set>
                                  </p:childTnLst>
                                </p:cTn>
                              </p:par>
                              <p:par>
                                <p:cTn id="508" presetID="1" presetClass="exit" presetSubtype="0" fill="hold" nodeType="withEffect">
                                  <p:stCondLst>
                                    <p:cond delay="77000"/>
                                  </p:stCondLst>
                                  <p:childTnLst>
                                    <p:set>
                                      <p:cBhvr>
                                        <p:cTn id="509" dur="1" fill="hold">
                                          <p:stCondLst>
                                            <p:cond delay="0"/>
                                          </p:stCondLst>
                                        </p:cTn>
                                        <p:tgtEl>
                                          <p:spTgt spid="84"/>
                                        </p:tgtEl>
                                        <p:attrNameLst>
                                          <p:attrName>style.visibility</p:attrName>
                                        </p:attrNameLst>
                                      </p:cBhvr>
                                      <p:to>
                                        <p:strVal val="hidden"/>
                                      </p:to>
                                    </p:set>
                                  </p:childTnLst>
                                </p:cTn>
                              </p:par>
                              <p:par>
                                <p:cTn id="510" presetID="1" presetClass="entr" presetSubtype="0" fill="hold" nodeType="withEffect">
                                  <p:stCondLst>
                                    <p:cond delay="78000"/>
                                  </p:stCondLst>
                                  <p:childTnLst>
                                    <p:set>
                                      <p:cBhvr>
                                        <p:cTn id="511" dur="1" fill="hold">
                                          <p:stCondLst>
                                            <p:cond delay="0"/>
                                          </p:stCondLst>
                                        </p:cTn>
                                        <p:tgtEl>
                                          <p:spTgt spid="86"/>
                                        </p:tgtEl>
                                        <p:attrNameLst>
                                          <p:attrName>style.visibility</p:attrName>
                                        </p:attrNameLst>
                                      </p:cBhvr>
                                      <p:to>
                                        <p:strVal val="visible"/>
                                      </p:to>
                                    </p:set>
                                  </p:childTnLst>
                                </p:cTn>
                              </p:par>
                              <p:par>
                                <p:cTn id="512" presetID="1" presetClass="exit" presetSubtype="0" fill="hold" nodeType="withEffect">
                                  <p:stCondLst>
                                    <p:cond delay="78000"/>
                                  </p:stCondLst>
                                  <p:childTnLst>
                                    <p:set>
                                      <p:cBhvr>
                                        <p:cTn id="513" dur="1" fill="hold">
                                          <p:stCondLst>
                                            <p:cond delay="0"/>
                                          </p:stCondLst>
                                        </p:cTn>
                                        <p:tgtEl>
                                          <p:spTgt spid="85"/>
                                        </p:tgtEl>
                                        <p:attrNameLst>
                                          <p:attrName>style.visibility</p:attrName>
                                        </p:attrNameLst>
                                      </p:cBhvr>
                                      <p:to>
                                        <p:strVal val="hidden"/>
                                      </p:to>
                                    </p:set>
                                  </p:childTnLst>
                                </p:cTn>
                              </p:par>
                              <p:par>
                                <p:cTn id="514" presetID="1" presetClass="entr" presetSubtype="0" fill="hold" nodeType="withEffect">
                                  <p:stCondLst>
                                    <p:cond delay="79000"/>
                                  </p:stCondLst>
                                  <p:childTnLst>
                                    <p:set>
                                      <p:cBhvr>
                                        <p:cTn id="515" dur="1" fill="hold">
                                          <p:stCondLst>
                                            <p:cond delay="0"/>
                                          </p:stCondLst>
                                        </p:cTn>
                                        <p:tgtEl>
                                          <p:spTgt spid="87"/>
                                        </p:tgtEl>
                                        <p:attrNameLst>
                                          <p:attrName>style.visibility</p:attrName>
                                        </p:attrNameLst>
                                      </p:cBhvr>
                                      <p:to>
                                        <p:strVal val="visible"/>
                                      </p:to>
                                    </p:set>
                                  </p:childTnLst>
                                </p:cTn>
                              </p:par>
                              <p:par>
                                <p:cTn id="516" presetID="1" presetClass="exit" presetSubtype="0" fill="hold" nodeType="withEffect">
                                  <p:stCondLst>
                                    <p:cond delay="79000"/>
                                  </p:stCondLst>
                                  <p:childTnLst>
                                    <p:set>
                                      <p:cBhvr>
                                        <p:cTn id="517" dur="1" fill="hold">
                                          <p:stCondLst>
                                            <p:cond delay="0"/>
                                          </p:stCondLst>
                                        </p:cTn>
                                        <p:tgtEl>
                                          <p:spTgt spid="86"/>
                                        </p:tgtEl>
                                        <p:attrNameLst>
                                          <p:attrName>style.visibility</p:attrName>
                                        </p:attrNameLst>
                                      </p:cBhvr>
                                      <p:to>
                                        <p:strVal val="hidden"/>
                                      </p:to>
                                    </p:set>
                                  </p:childTnLst>
                                </p:cTn>
                              </p:par>
                              <p:par>
                                <p:cTn id="518" presetID="1" presetClass="exit" presetSubtype="0" fill="hold" nodeType="withEffect">
                                  <p:stCondLst>
                                    <p:cond delay="80000"/>
                                  </p:stCondLst>
                                  <p:childTnLst>
                                    <p:set>
                                      <p:cBhvr>
                                        <p:cTn id="519" dur="1" fill="hold">
                                          <p:stCondLst>
                                            <p:cond delay="0"/>
                                          </p:stCondLst>
                                        </p:cTn>
                                        <p:tgtEl>
                                          <p:spTgt spid="87"/>
                                        </p:tgtEl>
                                        <p:attrNameLst>
                                          <p:attrName>style.visibility</p:attrName>
                                        </p:attrNameLst>
                                      </p:cBhvr>
                                      <p:to>
                                        <p:strVal val="hidden"/>
                                      </p:to>
                                    </p:set>
                                  </p:childTnLst>
                                </p:cTn>
                              </p:par>
                              <p:par>
                                <p:cTn id="520" presetID="1" presetClass="exit" presetSubtype="0" fill="hold" nodeType="withEffect">
                                  <p:stCondLst>
                                    <p:cond delay="80000"/>
                                  </p:stCondLst>
                                  <p:childTnLst>
                                    <p:set>
                                      <p:cBhvr>
                                        <p:cTn id="521" dur="1" fill="hold">
                                          <p:stCondLst>
                                            <p:cond delay="0"/>
                                          </p:stCondLst>
                                        </p:cTn>
                                        <p:tgtEl>
                                          <p:spTgt spid="89"/>
                                        </p:tgtEl>
                                        <p:attrNameLst>
                                          <p:attrName>style.visibility</p:attrName>
                                        </p:attrNameLst>
                                      </p:cBhvr>
                                      <p:to>
                                        <p:strVal val="hidden"/>
                                      </p:to>
                                    </p:set>
                                  </p:childTnLst>
                                </p:cTn>
                              </p:par>
                              <p:par>
                                <p:cTn id="522" presetID="1" presetClass="entr" presetSubtype="0" fill="hold" nodeType="withEffect">
                                  <p:stCondLst>
                                    <p:cond delay="80000"/>
                                  </p:stCondLst>
                                  <p:childTnLst>
                                    <p:set>
                                      <p:cBhvr>
                                        <p:cTn id="523" dur="1" fill="hold">
                                          <p:stCondLst>
                                            <p:cond delay="0"/>
                                          </p:stCondLst>
                                        </p:cTn>
                                        <p:tgtEl>
                                          <p:spTgt spid="90"/>
                                        </p:tgtEl>
                                        <p:attrNameLst>
                                          <p:attrName>style.visibility</p:attrName>
                                        </p:attrNameLst>
                                      </p:cBhvr>
                                      <p:to>
                                        <p:strVal val="visible"/>
                                      </p:to>
                                    </p:set>
                                  </p:childTnLst>
                                </p:cTn>
                              </p:par>
                              <p:par>
                                <p:cTn id="524" presetID="1" presetClass="entr" presetSubtype="0" fill="hold" nodeType="withEffect">
                                  <p:stCondLst>
                                    <p:cond delay="80000"/>
                                  </p:stCondLst>
                                  <p:childTnLst>
                                    <p:set>
                                      <p:cBhvr>
                                        <p:cTn id="525" dur="1" fill="hold">
                                          <p:stCondLst>
                                            <p:cond delay="0"/>
                                          </p:stCondLst>
                                        </p:cTn>
                                        <p:tgtEl>
                                          <p:spTgt spid="78"/>
                                        </p:tgtEl>
                                        <p:attrNameLst>
                                          <p:attrName>style.visibility</p:attrName>
                                        </p:attrNameLst>
                                      </p:cBhvr>
                                      <p:to>
                                        <p:strVal val="visible"/>
                                      </p:to>
                                    </p:set>
                                  </p:childTnLst>
                                </p:cTn>
                              </p:par>
                              <p:par>
                                <p:cTn id="526" presetID="1" presetClass="entr" presetSubtype="0" fill="hold" nodeType="withEffect">
                                  <p:stCondLst>
                                    <p:cond delay="81000"/>
                                  </p:stCondLst>
                                  <p:childTnLst>
                                    <p:set>
                                      <p:cBhvr>
                                        <p:cTn id="527" dur="1" fill="hold">
                                          <p:stCondLst>
                                            <p:cond delay="0"/>
                                          </p:stCondLst>
                                        </p:cTn>
                                        <p:tgtEl>
                                          <p:spTgt spid="79"/>
                                        </p:tgtEl>
                                        <p:attrNameLst>
                                          <p:attrName>style.visibility</p:attrName>
                                        </p:attrNameLst>
                                      </p:cBhvr>
                                      <p:to>
                                        <p:strVal val="visible"/>
                                      </p:to>
                                    </p:set>
                                  </p:childTnLst>
                                </p:cTn>
                              </p:par>
                              <p:par>
                                <p:cTn id="528" presetID="1" presetClass="exit" presetSubtype="0" fill="hold" nodeType="withEffect">
                                  <p:stCondLst>
                                    <p:cond delay="81000"/>
                                  </p:stCondLst>
                                  <p:childTnLst>
                                    <p:set>
                                      <p:cBhvr>
                                        <p:cTn id="529" dur="1" fill="hold">
                                          <p:stCondLst>
                                            <p:cond delay="0"/>
                                          </p:stCondLst>
                                        </p:cTn>
                                        <p:tgtEl>
                                          <p:spTgt spid="78"/>
                                        </p:tgtEl>
                                        <p:attrNameLst>
                                          <p:attrName>style.visibility</p:attrName>
                                        </p:attrNameLst>
                                      </p:cBhvr>
                                      <p:to>
                                        <p:strVal val="hidden"/>
                                      </p:to>
                                    </p:set>
                                  </p:childTnLst>
                                </p:cTn>
                              </p:par>
                              <p:par>
                                <p:cTn id="530" presetID="1" presetClass="entr" presetSubtype="0" fill="hold" nodeType="withEffect">
                                  <p:stCondLst>
                                    <p:cond delay="82000"/>
                                  </p:stCondLst>
                                  <p:childTnLst>
                                    <p:set>
                                      <p:cBhvr>
                                        <p:cTn id="531" dur="1" fill="hold">
                                          <p:stCondLst>
                                            <p:cond delay="0"/>
                                          </p:stCondLst>
                                        </p:cTn>
                                        <p:tgtEl>
                                          <p:spTgt spid="80"/>
                                        </p:tgtEl>
                                        <p:attrNameLst>
                                          <p:attrName>style.visibility</p:attrName>
                                        </p:attrNameLst>
                                      </p:cBhvr>
                                      <p:to>
                                        <p:strVal val="visible"/>
                                      </p:to>
                                    </p:set>
                                  </p:childTnLst>
                                </p:cTn>
                              </p:par>
                              <p:par>
                                <p:cTn id="532" presetID="1" presetClass="exit" presetSubtype="0" fill="hold" nodeType="withEffect">
                                  <p:stCondLst>
                                    <p:cond delay="82000"/>
                                  </p:stCondLst>
                                  <p:childTnLst>
                                    <p:set>
                                      <p:cBhvr>
                                        <p:cTn id="533" dur="1" fill="hold">
                                          <p:stCondLst>
                                            <p:cond delay="0"/>
                                          </p:stCondLst>
                                        </p:cTn>
                                        <p:tgtEl>
                                          <p:spTgt spid="79"/>
                                        </p:tgtEl>
                                        <p:attrNameLst>
                                          <p:attrName>style.visibility</p:attrName>
                                        </p:attrNameLst>
                                      </p:cBhvr>
                                      <p:to>
                                        <p:strVal val="hidden"/>
                                      </p:to>
                                    </p:set>
                                  </p:childTnLst>
                                </p:cTn>
                              </p:par>
                              <p:par>
                                <p:cTn id="534" presetID="1" presetClass="entr" presetSubtype="0" fill="hold" nodeType="withEffect">
                                  <p:stCondLst>
                                    <p:cond delay="83000"/>
                                  </p:stCondLst>
                                  <p:childTnLst>
                                    <p:set>
                                      <p:cBhvr>
                                        <p:cTn id="535" dur="1" fill="hold">
                                          <p:stCondLst>
                                            <p:cond delay="0"/>
                                          </p:stCondLst>
                                        </p:cTn>
                                        <p:tgtEl>
                                          <p:spTgt spid="81"/>
                                        </p:tgtEl>
                                        <p:attrNameLst>
                                          <p:attrName>style.visibility</p:attrName>
                                        </p:attrNameLst>
                                      </p:cBhvr>
                                      <p:to>
                                        <p:strVal val="visible"/>
                                      </p:to>
                                    </p:set>
                                  </p:childTnLst>
                                </p:cTn>
                              </p:par>
                              <p:par>
                                <p:cTn id="536" presetID="1" presetClass="exit" presetSubtype="0" fill="hold" nodeType="withEffect">
                                  <p:stCondLst>
                                    <p:cond delay="83000"/>
                                  </p:stCondLst>
                                  <p:childTnLst>
                                    <p:set>
                                      <p:cBhvr>
                                        <p:cTn id="537" dur="1" fill="hold">
                                          <p:stCondLst>
                                            <p:cond delay="0"/>
                                          </p:stCondLst>
                                        </p:cTn>
                                        <p:tgtEl>
                                          <p:spTgt spid="80"/>
                                        </p:tgtEl>
                                        <p:attrNameLst>
                                          <p:attrName>style.visibility</p:attrName>
                                        </p:attrNameLst>
                                      </p:cBhvr>
                                      <p:to>
                                        <p:strVal val="hidden"/>
                                      </p:to>
                                    </p:set>
                                  </p:childTnLst>
                                </p:cTn>
                              </p:par>
                              <p:par>
                                <p:cTn id="538" presetID="1" presetClass="entr" presetSubtype="0" fill="hold" nodeType="withEffect">
                                  <p:stCondLst>
                                    <p:cond delay="84000"/>
                                  </p:stCondLst>
                                  <p:childTnLst>
                                    <p:set>
                                      <p:cBhvr>
                                        <p:cTn id="539" dur="1" fill="hold">
                                          <p:stCondLst>
                                            <p:cond delay="0"/>
                                          </p:stCondLst>
                                        </p:cTn>
                                        <p:tgtEl>
                                          <p:spTgt spid="82"/>
                                        </p:tgtEl>
                                        <p:attrNameLst>
                                          <p:attrName>style.visibility</p:attrName>
                                        </p:attrNameLst>
                                      </p:cBhvr>
                                      <p:to>
                                        <p:strVal val="visible"/>
                                      </p:to>
                                    </p:set>
                                  </p:childTnLst>
                                </p:cTn>
                              </p:par>
                              <p:par>
                                <p:cTn id="540" presetID="1" presetClass="exit" presetSubtype="0" fill="hold" nodeType="withEffect">
                                  <p:stCondLst>
                                    <p:cond delay="84000"/>
                                  </p:stCondLst>
                                  <p:childTnLst>
                                    <p:set>
                                      <p:cBhvr>
                                        <p:cTn id="541" dur="1" fill="hold">
                                          <p:stCondLst>
                                            <p:cond delay="0"/>
                                          </p:stCondLst>
                                        </p:cTn>
                                        <p:tgtEl>
                                          <p:spTgt spid="81"/>
                                        </p:tgtEl>
                                        <p:attrNameLst>
                                          <p:attrName>style.visibility</p:attrName>
                                        </p:attrNameLst>
                                      </p:cBhvr>
                                      <p:to>
                                        <p:strVal val="hidden"/>
                                      </p:to>
                                    </p:set>
                                  </p:childTnLst>
                                </p:cTn>
                              </p:par>
                              <p:par>
                                <p:cTn id="542" presetID="1" presetClass="entr" presetSubtype="0" fill="hold" nodeType="withEffect">
                                  <p:stCondLst>
                                    <p:cond delay="85000"/>
                                  </p:stCondLst>
                                  <p:childTnLst>
                                    <p:set>
                                      <p:cBhvr>
                                        <p:cTn id="543" dur="1" fill="hold">
                                          <p:stCondLst>
                                            <p:cond delay="0"/>
                                          </p:stCondLst>
                                        </p:cTn>
                                        <p:tgtEl>
                                          <p:spTgt spid="83"/>
                                        </p:tgtEl>
                                        <p:attrNameLst>
                                          <p:attrName>style.visibility</p:attrName>
                                        </p:attrNameLst>
                                      </p:cBhvr>
                                      <p:to>
                                        <p:strVal val="visible"/>
                                      </p:to>
                                    </p:set>
                                  </p:childTnLst>
                                </p:cTn>
                              </p:par>
                              <p:par>
                                <p:cTn id="544" presetID="1" presetClass="exit" presetSubtype="0" fill="hold" nodeType="withEffect">
                                  <p:stCondLst>
                                    <p:cond delay="85000"/>
                                  </p:stCondLst>
                                  <p:childTnLst>
                                    <p:set>
                                      <p:cBhvr>
                                        <p:cTn id="545" dur="1" fill="hold">
                                          <p:stCondLst>
                                            <p:cond delay="0"/>
                                          </p:stCondLst>
                                        </p:cTn>
                                        <p:tgtEl>
                                          <p:spTgt spid="82"/>
                                        </p:tgtEl>
                                        <p:attrNameLst>
                                          <p:attrName>style.visibility</p:attrName>
                                        </p:attrNameLst>
                                      </p:cBhvr>
                                      <p:to>
                                        <p:strVal val="hidden"/>
                                      </p:to>
                                    </p:set>
                                  </p:childTnLst>
                                </p:cTn>
                              </p:par>
                              <p:par>
                                <p:cTn id="546" presetID="1" presetClass="entr" presetSubtype="0" fill="hold" nodeType="withEffect">
                                  <p:stCondLst>
                                    <p:cond delay="86000"/>
                                  </p:stCondLst>
                                  <p:childTnLst>
                                    <p:set>
                                      <p:cBhvr>
                                        <p:cTn id="547" dur="1" fill="hold">
                                          <p:stCondLst>
                                            <p:cond delay="0"/>
                                          </p:stCondLst>
                                        </p:cTn>
                                        <p:tgtEl>
                                          <p:spTgt spid="84"/>
                                        </p:tgtEl>
                                        <p:attrNameLst>
                                          <p:attrName>style.visibility</p:attrName>
                                        </p:attrNameLst>
                                      </p:cBhvr>
                                      <p:to>
                                        <p:strVal val="visible"/>
                                      </p:to>
                                    </p:set>
                                  </p:childTnLst>
                                </p:cTn>
                              </p:par>
                              <p:par>
                                <p:cTn id="548" presetID="1" presetClass="exit" presetSubtype="0" fill="hold" nodeType="withEffect">
                                  <p:stCondLst>
                                    <p:cond delay="86000"/>
                                  </p:stCondLst>
                                  <p:childTnLst>
                                    <p:set>
                                      <p:cBhvr>
                                        <p:cTn id="549" dur="1" fill="hold">
                                          <p:stCondLst>
                                            <p:cond delay="0"/>
                                          </p:stCondLst>
                                        </p:cTn>
                                        <p:tgtEl>
                                          <p:spTgt spid="83"/>
                                        </p:tgtEl>
                                        <p:attrNameLst>
                                          <p:attrName>style.visibility</p:attrName>
                                        </p:attrNameLst>
                                      </p:cBhvr>
                                      <p:to>
                                        <p:strVal val="hidden"/>
                                      </p:to>
                                    </p:set>
                                  </p:childTnLst>
                                </p:cTn>
                              </p:par>
                              <p:par>
                                <p:cTn id="550" presetID="1" presetClass="entr" presetSubtype="0" fill="hold" nodeType="withEffect">
                                  <p:stCondLst>
                                    <p:cond delay="87000"/>
                                  </p:stCondLst>
                                  <p:childTnLst>
                                    <p:set>
                                      <p:cBhvr>
                                        <p:cTn id="551" dur="1" fill="hold">
                                          <p:stCondLst>
                                            <p:cond delay="0"/>
                                          </p:stCondLst>
                                        </p:cTn>
                                        <p:tgtEl>
                                          <p:spTgt spid="85"/>
                                        </p:tgtEl>
                                        <p:attrNameLst>
                                          <p:attrName>style.visibility</p:attrName>
                                        </p:attrNameLst>
                                      </p:cBhvr>
                                      <p:to>
                                        <p:strVal val="visible"/>
                                      </p:to>
                                    </p:set>
                                  </p:childTnLst>
                                </p:cTn>
                              </p:par>
                              <p:par>
                                <p:cTn id="552" presetID="1" presetClass="exit" presetSubtype="0" fill="hold" nodeType="withEffect">
                                  <p:stCondLst>
                                    <p:cond delay="87000"/>
                                  </p:stCondLst>
                                  <p:childTnLst>
                                    <p:set>
                                      <p:cBhvr>
                                        <p:cTn id="553" dur="1" fill="hold">
                                          <p:stCondLst>
                                            <p:cond delay="0"/>
                                          </p:stCondLst>
                                        </p:cTn>
                                        <p:tgtEl>
                                          <p:spTgt spid="84"/>
                                        </p:tgtEl>
                                        <p:attrNameLst>
                                          <p:attrName>style.visibility</p:attrName>
                                        </p:attrNameLst>
                                      </p:cBhvr>
                                      <p:to>
                                        <p:strVal val="hidden"/>
                                      </p:to>
                                    </p:set>
                                  </p:childTnLst>
                                </p:cTn>
                              </p:par>
                              <p:par>
                                <p:cTn id="554" presetID="1" presetClass="entr" presetSubtype="0" fill="hold" nodeType="withEffect">
                                  <p:stCondLst>
                                    <p:cond delay="88000"/>
                                  </p:stCondLst>
                                  <p:childTnLst>
                                    <p:set>
                                      <p:cBhvr>
                                        <p:cTn id="555" dur="1" fill="hold">
                                          <p:stCondLst>
                                            <p:cond delay="0"/>
                                          </p:stCondLst>
                                        </p:cTn>
                                        <p:tgtEl>
                                          <p:spTgt spid="86"/>
                                        </p:tgtEl>
                                        <p:attrNameLst>
                                          <p:attrName>style.visibility</p:attrName>
                                        </p:attrNameLst>
                                      </p:cBhvr>
                                      <p:to>
                                        <p:strVal val="visible"/>
                                      </p:to>
                                    </p:set>
                                  </p:childTnLst>
                                </p:cTn>
                              </p:par>
                              <p:par>
                                <p:cTn id="556" presetID="1" presetClass="exit" presetSubtype="0" fill="hold" nodeType="withEffect">
                                  <p:stCondLst>
                                    <p:cond delay="88000"/>
                                  </p:stCondLst>
                                  <p:childTnLst>
                                    <p:set>
                                      <p:cBhvr>
                                        <p:cTn id="557" dur="1" fill="hold">
                                          <p:stCondLst>
                                            <p:cond delay="0"/>
                                          </p:stCondLst>
                                        </p:cTn>
                                        <p:tgtEl>
                                          <p:spTgt spid="85"/>
                                        </p:tgtEl>
                                        <p:attrNameLst>
                                          <p:attrName>style.visibility</p:attrName>
                                        </p:attrNameLst>
                                      </p:cBhvr>
                                      <p:to>
                                        <p:strVal val="hidden"/>
                                      </p:to>
                                    </p:set>
                                  </p:childTnLst>
                                </p:cTn>
                              </p:par>
                              <p:par>
                                <p:cTn id="558" presetID="1" presetClass="entr" presetSubtype="0" fill="hold" nodeType="withEffect">
                                  <p:stCondLst>
                                    <p:cond delay="89000"/>
                                  </p:stCondLst>
                                  <p:childTnLst>
                                    <p:set>
                                      <p:cBhvr>
                                        <p:cTn id="559" dur="1" fill="hold">
                                          <p:stCondLst>
                                            <p:cond delay="0"/>
                                          </p:stCondLst>
                                        </p:cTn>
                                        <p:tgtEl>
                                          <p:spTgt spid="87"/>
                                        </p:tgtEl>
                                        <p:attrNameLst>
                                          <p:attrName>style.visibility</p:attrName>
                                        </p:attrNameLst>
                                      </p:cBhvr>
                                      <p:to>
                                        <p:strVal val="visible"/>
                                      </p:to>
                                    </p:set>
                                  </p:childTnLst>
                                </p:cTn>
                              </p:par>
                              <p:par>
                                <p:cTn id="560" presetID="1" presetClass="exit" presetSubtype="0" fill="hold" nodeType="withEffect">
                                  <p:stCondLst>
                                    <p:cond delay="89000"/>
                                  </p:stCondLst>
                                  <p:childTnLst>
                                    <p:set>
                                      <p:cBhvr>
                                        <p:cTn id="561" dur="1" fill="hold">
                                          <p:stCondLst>
                                            <p:cond delay="0"/>
                                          </p:stCondLst>
                                        </p:cTn>
                                        <p:tgtEl>
                                          <p:spTgt spid="86"/>
                                        </p:tgtEl>
                                        <p:attrNameLst>
                                          <p:attrName>style.visibility</p:attrName>
                                        </p:attrNameLst>
                                      </p:cBhvr>
                                      <p:to>
                                        <p:strVal val="hidden"/>
                                      </p:to>
                                    </p:set>
                                  </p:childTnLst>
                                </p:cTn>
                              </p:par>
                              <p:par>
                                <p:cTn id="562" presetID="1" presetClass="exit" presetSubtype="0" fill="hold" nodeType="withEffect">
                                  <p:stCondLst>
                                    <p:cond delay="90000"/>
                                  </p:stCondLst>
                                  <p:childTnLst>
                                    <p:set>
                                      <p:cBhvr>
                                        <p:cTn id="563" dur="1" fill="hold">
                                          <p:stCondLst>
                                            <p:cond delay="0"/>
                                          </p:stCondLst>
                                        </p:cTn>
                                        <p:tgtEl>
                                          <p:spTgt spid="87"/>
                                        </p:tgtEl>
                                        <p:attrNameLst>
                                          <p:attrName>style.visibility</p:attrName>
                                        </p:attrNameLst>
                                      </p:cBhvr>
                                      <p:to>
                                        <p:strVal val="hidden"/>
                                      </p:to>
                                    </p:set>
                                  </p:childTnLst>
                                </p:cTn>
                              </p:par>
                              <p:par>
                                <p:cTn id="564" presetID="1" presetClass="entr" presetSubtype="0" fill="hold" nodeType="withEffect">
                                  <p:stCondLst>
                                    <p:cond delay="90000"/>
                                  </p:stCondLst>
                                  <p:childTnLst>
                                    <p:set>
                                      <p:cBhvr>
                                        <p:cTn id="565" dur="1" fill="hold">
                                          <p:stCondLst>
                                            <p:cond delay="0"/>
                                          </p:stCondLst>
                                        </p:cTn>
                                        <p:tgtEl>
                                          <p:spTgt spid="91"/>
                                        </p:tgtEl>
                                        <p:attrNameLst>
                                          <p:attrName>style.visibility</p:attrName>
                                        </p:attrNameLst>
                                      </p:cBhvr>
                                      <p:to>
                                        <p:strVal val="visible"/>
                                      </p:to>
                                    </p:set>
                                  </p:childTnLst>
                                </p:cTn>
                              </p:par>
                              <p:par>
                                <p:cTn id="566" presetID="1" presetClass="exit" presetSubtype="0" fill="hold" nodeType="withEffect">
                                  <p:stCondLst>
                                    <p:cond delay="90000"/>
                                  </p:stCondLst>
                                  <p:childTnLst>
                                    <p:set>
                                      <p:cBhvr>
                                        <p:cTn id="567" dur="1" fill="hold">
                                          <p:stCondLst>
                                            <p:cond delay="0"/>
                                          </p:stCondLst>
                                        </p:cTn>
                                        <p:tgtEl>
                                          <p:spTgt spid="90"/>
                                        </p:tgtEl>
                                        <p:attrNameLst>
                                          <p:attrName>style.visibility</p:attrName>
                                        </p:attrNameLst>
                                      </p:cBhvr>
                                      <p:to>
                                        <p:strVal val="hidden"/>
                                      </p:to>
                                    </p:set>
                                  </p:childTnLst>
                                </p:cTn>
                              </p:par>
                              <p:par>
                                <p:cTn id="568" presetID="1" presetClass="entr" presetSubtype="0" fill="hold" nodeType="withEffect">
                                  <p:stCondLst>
                                    <p:cond delay="90000"/>
                                  </p:stCondLst>
                                  <p:childTnLst>
                                    <p:set>
                                      <p:cBhvr>
                                        <p:cTn id="569" dur="1" fill="hold">
                                          <p:stCondLst>
                                            <p:cond delay="0"/>
                                          </p:stCondLst>
                                        </p:cTn>
                                        <p:tgtEl>
                                          <p:spTgt spid="78"/>
                                        </p:tgtEl>
                                        <p:attrNameLst>
                                          <p:attrName>style.visibility</p:attrName>
                                        </p:attrNameLst>
                                      </p:cBhvr>
                                      <p:to>
                                        <p:strVal val="visible"/>
                                      </p:to>
                                    </p:set>
                                  </p:childTnLst>
                                </p:cTn>
                              </p:par>
                              <p:par>
                                <p:cTn id="570" presetID="1" presetClass="entr" presetSubtype="0" fill="hold" nodeType="withEffect">
                                  <p:stCondLst>
                                    <p:cond delay="91000"/>
                                  </p:stCondLst>
                                  <p:childTnLst>
                                    <p:set>
                                      <p:cBhvr>
                                        <p:cTn id="571" dur="1" fill="hold">
                                          <p:stCondLst>
                                            <p:cond delay="0"/>
                                          </p:stCondLst>
                                        </p:cTn>
                                        <p:tgtEl>
                                          <p:spTgt spid="79"/>
                                        </p:tgtEl>
                                        <p:attrNameLst>
                                          <p:attrName>style.visibility</p:attrName>
                                        </p:attrNameLst>
                                      </p:cBhvr>
                                      <p:to>
                                        <p:strVal val="visible"/>
                                      </p:to>
                                    </p:set>
                                  </p:childTnLst>
                                </p:cTn>
                              </p:par>
                              <p:par>
                                <p:cTn id="572" presetID="1" presetClass="exit" presetSubtype="0" fill="hold" nodeType="withEffect">
                                  <p:stCondLst>
                                    <p:cond delay="91000"/>
                                  </p:stCondLst>
                                  <p:childTnLst>
                                    <p:set>
                                      <p:cBhvr>
                                        <p:cTn id="573" dur="1" fill="hold">
                                          <p:stCondLst>
                                            <p:cond delay="0"/>
                                          </p:stCondLst>
                                        </p:cTn>
                                        <p:tgtEl>
                                          <p:spTgt spid="78"/>
                                        </p:tgtEl>
                                        <p:attrNameLst>
                                          <p:attrName>style.visibility</p:attrName>
                                        </p:attrNameLst>
                                      </p:cBhvr>
                                      <p:to>
                                        <p:strVal val="hidden"/>
                                      </p:to>
                                    </p:set>
                                  </p:childTnLst>
                                </p:cTn>
                              </p:par>
                              <p:par>
                                <p:cTn id="574" presetID="1" presetClass="entr" presetSubtype="0" fill="hold" nodeType="withEffect">
                                  <p:stCondLst>
                                    <p:cond delay="92000"/>
                                  </p:stCondLst>
                                  <p:childTnLst>
                                    <p:set>
                                      <p:cBhvr>
                                        <p:cTn id="575" dur="1" fill="hold">
                                          <p:stCondLst>
                                            <p:cond delay="0"/>
                                          </p:stCondLst>
                                        </p:cTn>
                                        <p:tgtEl>
                                          <p:spTgt spid="80"/>
                                        </p:tgtEl>
                                        <p:attrNameLst>
                                          <p:attrName>style.visibility</p:attrName>
                                        </p:attrNameLst>
                                      </p:cBhvr>
                                      <p:to>
                                        <p:strVal val="visible"/>
                                      </p:to>
                                    </p:set>
                                  </p:childTnLst>
                                </p:cTn>
                              </p:par>
                              <p:par>
                                <p:cTn id="576" presetID="1" presetClass="exit" presetSubtype="0" fill="hold" nodeType="withEffect">
                                  <p:stCondLst>
                                    <p:cond delay="92000"/>
                                  </p:stCondLst>
                                  <p:childTnLst>
                                    <p:set>
                                      <p:cBhvr>
                                        <p:cTn id="577" dur="1" fill="hold">
                                          <p:stCondLst>
                                            <p:cond delay="0"/>
                                          </p:stCondLst>
                                        </p:cTn>
                                        <p:tgtEl>
                                          <p:spTgt spid="79"/>
                                        </p:tgtEl>
                                        <p:attrNameLst>
                                          <p:attrName>style.visibility</p:attrName>
                                        </p:attrNameLst>
                                      </p:cBhvr>
                                      <p:to>
                                        <p:strVal val="hidden"/>
                                      </p:to>
                                    </p:set>
                                  </p:childTnLst>
                                </p:cTn>
                              </p:par>
                              <p:par>
                                <p:cTn id="578" presetID="1" presetClass="entr" presetSubtype="0" fill="hold" nodeType="withEffect">
                                  <p:stCondLst>
                                    <p:cond delay="93000"/>
                                  </p:stCondLst>
                                  <p:childTnLst>
                                    <p:set>
                                      <p:cBhvr>
                                        <p:cTn id="579" dur="1" fill="hold">
                                          <p:stCondLst>
                                            <p:cond delay="0"/>
                                          </p:stCondLst>
                                        </p:cTn>
                                        <p:tgtEl>
                                          <p:spTgt spid="81"/>
                                        </p:tgtEl>
                                        <p:attrNameLst>
                                          <p:attrName>style.visibility</p:attrName>
                                        </p:attrNameLst>
                                      </p:cBhvr>
                                      <p:to>
                                        <p:strVal val="visible"/>
                                      </p:to>
                                    </p:set>
                                  </p:childTnLst>
                                </p:cTn>
                              </p:par>
                              <p:par>
                                <p:cTn id="580" presetID="1" presetClass="exit" presetSubtype="0" fill="hold" nodeType="withEffect">
                                  <p:stCondLst>
                                    <p:cond delay="93000"/>
                                  </p:stCondLst>
                                  <p:childTnLst>
                                    <p:set>
                                      <p:cBhvr>
                                        <p:cTn id="581" dur="1" fill="hold">
                                          <p:stCondLst>
                                            <p:cond delay="0"/>
                                          </p:stCondLst>
                                        </p:cTn>
                                        <p:tgtEl>
                                          <p:spTgt spid="80"/>
                                        </p:tgtEl>
                                        <p:attrNameLst>
                                          <p:attrName>style.visibility</p:attrName>
                                        </p:attrNameLst>
                                      </p:cBhvr>
                                      <p:to>
                                        <p:strVal val="hidden"/>
                                      </p:to>
                                    </p:set>
                                  </p:childTnLst>
                                </p:cTn>
                              </p:par>
                              <p:par>
                                <p:cTn id="582" presetID="1" presetClass="entr" presetSubtype="0" fill="hold" nodeType="withEffect">
                                  <p:stCondLst>
                                    <p:cond delay="94000"/>
                                  </p:stCondLst>
                                  <p:childTnLst>
                                    <p:set>
                                      <p:cBhvr>
                                        <p:cTn id="583" dur="1" fill="hold">
                                          <p:stCondLst>
                                            <p:cond delay="0"/>
                                          </p:stCondLst>
                                        </p:cTn>
                                        <p:tgtEl>
                                          <p:spTgt spid="82"/>
                                        </p:tgtEl>
                                        <p:attrNameLst>
                                          <p:attrName>style.visibility</p:attrName>
                                        </p:attrNameLst>
                                      </p:cBhvr>
                                      <p:to>
                                        <p:strVal val="visible"/>
                                      </p:to>
                                    </p:set>
                                  </p:childTnLst>
                                </p:cTn>
                              </p:par>
                              <p:par>
                                <p:cTn id="584" presetID="1" presetClass="exit" presetSubtype="0" fill="hold" nodeType="withEffect">
                                  <p:stCondLst>
                                    <p:cond delay="94000"/>
                                  </p:stCondLst>
                                  <p:childTnLst>
                                    <p:set>
                                      <p:cBhvr>
                                        <p:cTn id="585" dur="1" fill="hold">
                                          <p:stCondLst>
                                            <p:cond delay="0"/>
                                          </p:stCondLst>
                                        </p:cTn>
                                        <p:tgtEl>
                                          <p:spTgt spid="81"/>
                                        </p:tgtEl>
                                        <p:attrNameLst>
                                          <p:attrName>style.visibility</p:attrName>
                                        </p:attrNameLst>
                                      </p:cBhvr>
                                      <p:to>
                                        <p:strVal val="hidden"/>
                                      </p:to>
                                    </p:set>
                                  </p:childTnLst>
                                </p:cTn>
                              </p:par>
                              <p:par>
                                <p:cTn id="586" presetID="1" presetClass="entr" presetSubtype="0" fill="hold" nodeType="withEffect">
                                  <p:stCondLst>
                                    <p:cond delay="95000"/>
                                  </p:stCondLst>
                                  <p:childTnLst>
                                    <p:set>
                                      <p:cBhvr>
                                        <p:cTn id="587" dur="1" fill="hold">
                                          <p:stCondLst>
                                            <p:cond delay="0"/>
                                          </p:stCondLst>
                                        </p:cTn>
                                        <p:tgtEl>
                                          <p:spTgt spid="83"/>
                                        </p:tgtEl>
                                        <p:attrNameLst>
                                          <p:attrName>style.visibility</p:attrName>
                                        </p:attrNameLst>
                                      </p:cBhvr>
                                      <p:to>
                                        <p:strVal val="visible"/>
                                      </p:to>
                                    </p:set>
                                  </p:childTnLst>
                                </p:cTn>
                              </p:par>
                              <p:par>
                                <p:cTn id="588" presetID="1" presetClass="exit" presetSubtype="0" fill="hold" nodeType="withEffect">
                                  <p:stCondLst>
                                    <p:cond delay="95000"/>
                                  </p:stCondLst>
                                  <p:childTnLst>
                                    <p:set>
                                      <p:cBhvr>
                                        <p:cTn id="589" dur="1" fill="hold">
                                          <p:stCondLst>
                                            <p:cond delay="0"/>
                                          </p:stCondLst>
                                        </p:cTn>
                                        <p:tgtEl>
                                          <p:spTgt spid="82"/>
                                        </p:tgtEl>
                                        <p:attrNameLst>
                                          <p:attrName>style.visibility</p:attrName>
                                        </p:attrNameLst>
                                      </p:cBhvr>
                                      <p:to>
                                        <p:strVal val="hidden"/>
                                      </p:to>
                                    </p:set>
                                  </p:childTnLst>
                                </p:cTn>
                              </p:par>
                              <p:par>
                                <p:cTn id="590" presetID="1" presetClass="entr" presetSubtype="0" fill="hold" nodeType="withEffect">
                                  <p:stCondLst>
                                    <p:cond delay="96000"/>
                                  </p:stCondLst>
                                  <p:childTnLst>
                                    <p:set>
                                      <p:cBhvr>
                                        <p:cTn id="591" dur="1" fill="hold">
                                          <p:stCondLst>
                                            <p:cond delay="0"/>
                                          </p:stCondLst>
                                        </p:cTn>
                                        <p:tgtEl>
                                          <p:spTgt spid="84"/>
                                        </p:tgtEl>
                                        <p:attrNameLst>
                                          <p:attrName>style.visibility</p:attrName>
                                        </p:attrNameLst>
                                      </p:cBhvr>
                                      <p:to>
                                        <p:strVal val="visible"/>
                                      </p:to>
                                    </p:set>
                                  </p:childTnLst>
                                </p:cTn>
                              </p:par>
                              <p:par>
                                <p:cTn id="592" presetID="1" presetClass="exit" presetSubtype="0" fill="hold" nodeType="withEffect">
                                  <p:stCondLst>
                                    <p:cond delay="96000"/>
                                  </p:stCondLst>
                                  <p:childTnLst>
                                    <p:set>
                                      <p:cBhvr>
                                        <p:cTn id="593" dur="1" fill="hold">
                                          <p:stCondLst>
                                            <p:cond delay="0"/>
                                          </p:stCondLst>
                                        </p:cTn>
                                        <p:tgtEl>
                                          <p:spTgt spid="83"/>
                                        </p:tgtEl>
                                        <p:attrNameLst>
                                          <p:attrName>style.visibility</p:attrName>
                                        </p:attrNameLst>
                                      </p:cBhvr>
                                      <p:to>
                                        <p:strVal val="hidden"/>
                                      </p:to>
                                    </p:set>
                                  </p:childTnLst>
                                </p:cTn>
                              </p:par>
                              <p:par>
                                <p:cTn id="594" presetID="1" presetClass="entr" presetSubtype="0" fill="hold" nodeType="withEffect">
                                  <p:stCondLst>
                                    <p:cond delay="97000"/>
                                  </p:stCondLst>
                                  <p:childTnLst>
                                    <p:set>
                                      <p:cBhvr>
                                        <p:cTn id="595" dur="1" fill="hold">
                                          <p:stCondLst>
                                            <p:cond delay="0"/>
                                          </p:stCondLst>
                                        </p:cTn>
                                        <p:tgtEl>
                                          <p:spTgt spid="85"/>
                                        </p:tgtEl>
                                        <p:attrNameLst>
                                          <p:attrName>style.visibility</p:attrName>
                                        </p:attrNameLst>
                                      </p:cBhvr>
                                      <p:to>
                                        <p:strVal val="visible"/>
                                      </p:to>
                                    </p:set>
                                  </p:childTnLst>
                                </p:cTn>
                              </p:par>
                              <p:par>
                                <p:cTn id="596" presetID="1" presetClass="exit" presetSubtype="0" fill="hold" nodeType="withEffect">
                                  <p:stCondLst>
                                    <p:cond delay="97000"/>
                                  </p:stCondLst>
                                  <p:childTnLst>
                                    <p:set>
                                      <p:cBhvr>
                                        <p:cTn id="597" dur="1" fill="hold">
                                          <p:stCondLst>
                                            <p:cond delay="0"/>
                                          </p:stCondLst>
                                        </p:cTn>
                                        <p:tgtEl>
                                          <p:spTgt spid="84"/>
                                        </p:tgtEl>
                                        <p:attrNameLst>
                                          <p:attrName>style.visibility</p:attrName>
                                        </p:attrNameLst>
                                      </p:cBhvr>
                                      <p:to>
                                        <p:strVal val="hidden"/>
                                      </p:to>
                                    </p:set>
                                  </p:childTnLst>
                                </p:cTn>
                              </p:par>
                              <p:par>
                                <p:cTn id="598" presetID="1" presetClass="entr" presetSubtype="0" fill="hold" nodeType="withEffect">
                                  <p:stCondLst>
                                    <p:cond delay="98000"/>
                                  </p:stCondLst>
                                  <p:childTnLst>
                                    <p:set>
                                      <p:cBhvr>
                                        <p:cTn id="599" dur="1" fill="hold">
                                          <p:stCondLst>
                                            <p:cond delay="0"/>
                                          </p:stCondLst>
                                        </p:cTn>
                                        <p:tgtEl>
                                          <p:spTgt spid="86"/>
                                        </p:tgtEl>
                                        <p:attrNameLst>
                                          <p:attrName>style.visibility</p:attrName>
                                        </p:attrNameLst>
                                      </p:cBhvr>
                                      <p:to>
                                        <p:strVal val="visible"/>
                                      </p:to>
                                    </p:set>
                                  </p:childTnLst>
                                </p:cTn>
                              </p:par>
                              <p:par>
                                <p:cTn id="600" presetID="1" presetClass="exit" presetSubtype="0" fill="hold" nodeType="withEffect">
                                  <p:stCondLst>
                                    <p:cond delay="98000"/>
                                  </p:stCondLst>
                                  <p:childTnLst>
                                    <p:set>
                                      <p:cBhvr>
                                        <p:cTn id="601" dur="1" fill="hold">
                                          <p:stCondLst>
                                            <p:cond delay="0"/>
                                          </p:stCondLst>
                                        </p:cTn>
                                        <p:tgtEl>
                                          <p:spTgt spid="85"/>
                                        </p:tgtEl>
                                        <p:attrNameLst>
                                          <p:attrName>style.visibility</p:attrName>
                                        </p:attrNameLst>
                                      </p:cBhvr>
                                      <p:to>
                                        <p:strVal val="hidden"/>
                                      </p:to>
                                    </p:set>
                                  </p:childTnLst>
                                </p:cTn>
                              </p:par>
                              <p:par>
                                <p:cTn id="602" presetID="1" presetClass="entr" presetSubtype="0" fill="hold" nodeType="withEffect">
                                  <p:stCondLst>
                                    <p:cond delay="99000"/>
                                  </p:stCondLst>
                                  <p:childTnLst>
                                    <p:set>
                                      <p:cBhvr>
                                        <p:cTn id="603" dur="1" fill="hold">
                                          <p:stCondLst>
                                            <p:cond delay="0"/>
                                          </p:stCondLst>
                                        </p:cTn>
                                        <p:tgtEl>
                                          <p:spTgt spid="87"/>
                                        </p:tgtEl>
                                        <p:attrNameLst>
                                          <p:attrName>style.visibility</p:attrName>
                                        </p:attrNameLst>
                                      </p:cBhvr>
                                      <p:to>
                                        <p:strVal val="visible"/>
                                      </p:to>
                                    </p:set>
                                  </p:childTnLst>
                                </p:cTn>
                              </p:par>
                              <p:par>
                                <p:cTn id="604" presetID="1" presetClass="exit" presetSubtype="0" fill="hold" nodeType="withEffect">
                                  <p:stCondLst>
                                    <p:cond delay="99000"/>
                                  </p:stCondLst>
                                  <p:childTnLst>
                                    <p:set>
                                      <p:cBhvr>
                                        <p:cTn id="605" dur="1" fill="hold">
                                          <p:stCondLst>
                                            <p:cond delay="0"/>
                                          </p:stCondLst>
                                        </p:cTn>
                                        <p:tgtEl>
                                          <p:spTgt spid="86"/>
                                        </p:tgtEl>
                                        <p:attrNameLst>
                                          <p:attrName>style.visibility</p:attrName>
                                        </p:attrNameLst>
                                      </p:cBhvr>
                                      <p:to>
                                        <p:strVal val="hidden"/>
                                      </p:to>
                                    </p:set>
                                  </p:childTnLst>
                                </p:cTn>
                              </p:par>
                              <p:par>
                                <p:cTn id="606" presetID="1" presetClass="exit" presetSubtype="0" fill="hold" nodeType="withEffect">
                                  <p:stCondLst>
                                    <p:cond delay="100000"/>
                                  </p:stCondLst>
                                  <p:childTnLst>
                                    <p:set>
                                      <p:cBhvr>
                                        <p:cTn id="607" dur="1" fill="hold">
                                          <p:stCondLst>
                                            <p:cond delay="0"/>
                                          </p:stCondLst>
                                        </p:cTn>
                                        <p:tgtEl>
                                          <p:spTgt spid="87"/>
                                        </p:tgtEl>
                                        <p:attrNameLst>
                                          <p:attrName>style.visibility</p:attrName>
                                        </p:attrNameLst>
                                      </p:cBhvr>
                                      <p:to>
                                        <p:strVal val="hidden"/>
                                      </p:to>
                                    </p:set>
                                  </p:childTnLst>
                                </p:cTn>
                              </p:par>
                              <p:par>
                                <p:cTn id="608" presetID="1" presetClass="exit" presetSubtype="0" fill="hold" nodeType="withEffect">
                                  <p:stCondLst>
                                    <p:cond delay="100000"/>
                                  </p:stCondLst>
                                  <p:childTnLst>
                                    <p:set>
                                      <p:cBhvr>
                                        <p:cTn id="609" dur="1" fill="hold">
                                          <p:stCondLst>
                                            <p:cond delay="0"/>
                                          </p:stCondLst>
                                        </p:cTn>
                                        <p:tgtEl>
                                          <p:spTgt spid="91"/>
                                        </p:tgtEl>
                                        <p:attrNameLst>
                                          <p:attrName>style.visibility</p:attrName>
                                        </p:attrNameLst>
                                      </p:cBhvr>
                                      <p:to>
                                        <p:strVal val="hidden"/>
                                      </p:to>
                                    </p:set>
                                  </p:childTnLst>
                                </p:cTn>
                              </p:par>
                              <p:par>
                                <p:cTn id="610" presetID="1" presetClass="entr" presetSubtype="0" fill="hold" nodeType="withEffect">
                                  <p:stCondLst>
                                    <p:cond delay="100000"/>
                                  </p:stCondLst>
                                  <p:childTnLst>
                                    <p:set>
                                      <p:cBhvr>
                                        <p:cTn id="611" dur="1" fill="hold">
                                          <p:stCondLst>
                                            <p:cond delay="0"/>
                                          </p:stCondLst>
                                        </p:cTn>
                                        <p:tgtEl>
                                          <p:spTgt spid="92"/>
                                        </p:tgtEl>
                                        <p:attrNameLst>
                                          <p:attrName>style.visibility</p:attrName>
                                        </p:attrNameLst>
                                      </p:cBhvr>
                                      <p:to>
                                        <p:strVal val="visible"/>
                                      </p:to>
                                    </p:set>
                                  </p:childTnLst>
                                </p:cTn>
                              </p:par>
                              <p:par>
                                <p:cTn id="612" presetID="1" presetClass="entr" presetSubtype="0" fill="hold" nodeType="withEffect">
                                  <p:stCondLst>
                                    <p:cond delay="100000"/>
                                  </p:stCondLst>
                                  <p:childTnLst>
                                    <p:set>
                                      <p:cBhvr>
                                        <p:cTn id="613" dur="1" fill="hold">
                                          <p:stCondLst>
                                            <p:cond delay="0"/>
                                          </p:stCondLst>
                                        </p:cTn>
                                        <p:tgtEl>
                                          <p:spTgt spid="78"/>
                                        </p:tgtEl>
                                        <p:attrNameLst>
                                          <p:attrName>style.visibility</p:attrName>
                                        </p:attrNameLst>
                                      </p:cBhvr>
                                      <p:to>
                                        <p:strVal val="visible"/>
                                      </p:to>
                                    </p:set>
                                  </p:childTnLst>
                                </p:cTn>
                              </p:par>
                              <p:par>
                                <p:cTn id="614" presetID="1" presetClass="entr" presetSubtype="0" fill="hold" nodeType="withEffect">
                                  <p:stCondLst>
                                    <p:cond delay="101000"/>
                                  </p:stCondLst>
                                  <p:childTnLst>
                                    <p:set>
                                      <p:cBhvr>
                                        <p:cTn id="615" dur="1" fill="hold">
                                          <p:stCondLst>
                                            <p:cond delay="0"/>
                                          </p:stCondLst>
                                        </p:cTn>
                                        <p:tgtEl>
                                          <p:spTgt spid="79"/>
                                        </p:tgtEl>
                                        <p:attrNameLst>
                                          <p:attrName>style.visibility</p:attrName>
                                        </p:attrNameLst>
                                      </p:cBhvr>
                                      <p:to>
                                        <p:strVal val="visible"/>
                                      </p:to>
                                    </p:set>
                                  </p:childTnLst>
                                </p:cTn>
                              </p:par>
                              <p:par>
                                <p:cTn id="616" presetID="1" presetClass="exit" presetSubtype="0" fill="hold" nodeType="withEffect">
                                  <p:stCondLst>
                                    <p:cond delay="101000"/>
                                  </p:stCondLst>
                                  <p:childTnLst>
                                    <p:set>
                                      <p:cBhvr>
                                        <p:cTn id="617" dur="1" fill="hold">
                                          <p:stCondLst>
                                            <p:cond delay="0"/>
                                          </p:stCondLst>
                                        </p:cTn>
                                        <p:tgtEl>
                                          <p:spTgt spid="78"/>
                                        </p:tgtEl>
                                        <p:attrNameLst>
                                          <p:attrName>style.visibility</p:attrName>
                                        </p:attrNameLst>
                                      </p:cBhvr>
                                      <p:to>
                                        <p:strVal val="hidden"/>
                                      </p:to>
                                    </p:set>
                                  </p:childTnLst>
                                </p:cTn>
                              </p:par>
                              <p:par>
                                <p:cTn id="618" presetID="1" presetClass="entr" presetSubtype="0" fill="hold" nodeType="withEffect">
                                  <p:stCondLst>
                                    <p:cond delay="102000"/>
                                  </p:stCondLst>
                                  <p:childTnLst>
                                    <p:set>
                                      <p:cBhvr>
                                        <p:cTn id="619" dur="1" fill="hold">
                                          <p:stCondLst>
                                            <p:cond delay="0"/>
                                          </p:stCondLst>
                                        </p:cTn>
                                        <p:tgtEl>
                                          <p:spTgt spid="80"/>
                                        </p:tgtEl>
                                        <p:attrNameLst>
                                          <p:attrName>style.visibility</p:attrName>
                                        </p:attrNameLst>
                                      </p:cBhvr>
                                      <p:to>
                                        <p:strVal val="visible"/>
                                      </p:to>
                                    </p:set>
                                  </p:childTnLst>
                                </p:cTn>
                              </p:par>
                              <p:par>
                                <p:cTn id="620" presetID="1" presetClass="exit" presetSubtype="0" fill="hold" nodeType="withEffect">
                                  <p:stCondLst>
                                    <p:cond delay="102000"/>
                                  </p:stCondLst>
                                  <p:childTnLst>
                                    <p:set>
                                      <p:cBhvr>
                                        <p:cTn id="621" dur="1" fill="hold">
                                          <p:stCondLst>
                                            <p:cond delay="0"/>
                                          </p:stCondLst>
                                        </p:cTn>
                                        <p:tgtEl>
                                          <p:spTgt spid="79"/>
                                        </p:tgtEl>
                                        <p:attrNameLst>
                                          <p:attrName>style.visibility</p:attrName>
                                        </p:attrNameLst>
                                      </p:cBhvr>
                                      <p:to>
                                        <p:strVal val="hidden"/>
                                      </p:to>
                                    </p:set>
                                  </p:childTnLst>
                                </p:cTn>
                              </p:par>
                              <p:par>
                                <p:cTn id="622" presetID="1" presetClass="entr" presetSubtype="0" fill="hold" nodeType="withEffect">
                                  <p:stCondLst>
                                    <p:cond delay="103000"/>
                                  </p:stCondLst>
                                  <p:childTnLst>
                                    <p:set>
                                      <p:cBhvr>
                                        <p:cTn id="623" dur="1" fill="hold">
                                          <p:stCondLst>
                                            <p:cond delay="0"/>
                                          </p:stCondLst>
                                        </p:cTn>
                                        <p:tgtEl>
                                          <p:spTgt spid="81"/>
                                        </p:tgtEl>
                                        <p:attrNameLst>
                                          <p:attrName>style.visibility</p:attrName>
                                        </p:attrNameLst>
                                      </p:cBhvr>
                                      <p:to>
                                        <p:strVal val="visible"/>
                                      </p:to>
                                    </p:set>
                                  </p:childTnLst>
                                </p:cTn>
                              </p:par>
                              <p:par>
                                <p:cTn id="624" presetID="1" presetClass="exit" presetSubtype="0" fill="hold" nodeType="withEffect">
                                  <p:stCondLst>
                                    <p:cond delay="103000"/>
                                  </p:stCondLst>
                                  <p:childTnLst>
                                    <p:set>
                                      <p:cBhvr>
                                        <p:cTn id="625" dur="1" fill="hold">
                                          <p:stCondLst>
                                            <p:cond delay="0"/>
                                          </p:stCondLst>
                                        </p:cTn>
                                        <p:tgtEl>
                                          <p:spTgt spid="80"/>
                                        </p:tgtEl>
                                        <p:attrNameLst>
                                          <p:attrName>style.visibility</p:attrName>
                                        </p:attrNameLst>
                                      </p:cBhvr>
                                      <p:to>
                                        <p:strVal val="hidden"/>
                                      </p:to>
                                    </p:set>
                                  </p:childTnLst>
                                </p:cTn>
                              </p:par>
                              <p:par>
                                <p:cTn id="626" presetID="1" presetClass="entr" presetSubtype="0" fill="hold" nodeType="withEffect">
                                  <p:stCondLst>
                                    <p:cond delay="104000"/>
                                  </p:stCondLst>
                                  <p:childTnLst>
                                    <p:set>
                                      <p:cBhvr>
                                        <p:cTn id="627" dur="1" fill="hold">
                                          <p:stCondLst>
                                            <p:cond delay="0"/>
                                          </p:stCondLst>
                                        </p:cTn>
                                        <p:tgtEl>
                                          <p:spTgt spid="82"/>
                                        </p:tgtEl>
                                        <p:attrNameLst>
                                          <p:attrName>style.visibility</p:attrName>
                                        </p:attrNameLst>
                                      </p:cBhvr>
                                      <p:to>
                                        <p:strVal val="visible"/>
                                      </p:to>
                                    </p:set>
                                  </p:childTnLst>
                                </p:cTn>
                              </p:par>
                              <p:par>
                                <p:cTn id="628" presetID="1" presetClass="exit" presetSubtype="0" fill="hold" nodeType="withEffect">
                                  <p:stCondLst>
                                    <p:cond delay="104000"/>
                                  </p:stCondLst>
                                  <p:childTnLst>
                                    <p:set>
                                      <p:cBhvr>
                                        <p:cTn id="629" dur="1" fill="hold">
                                          <p:stCondLst>
                                            <p:cond delay="0"/>
                                          </p:stCondLst>
                                        </p:cTn>
                                        <p:tgtEl>
                                          <p:spTgt spid="81"/>
                                        </p:tgtEl>
                                        <p:attrNameLst>
                                          <p:attrName>style.visibility</p:attrName>
                                        </p:attrNameLst>
                                      </p:cBhvr>
                                      <p:to>
                                        <p:strVal val="hidden"/>
                                      </p:to>
                                    </p:set>
                                  </p:childTnLst>
                                </p:cTn>
                              </p:par>
                              <p:par>
                                <p:cTn id="630" presetID="1" presetClass="entr" presetSubtype="0" fill="hold" nodeType="withEffect">
                                  <p:stCondLst>
                                    <p:cond delay="105000"/>
                                  </p:stCondLst>
                                  <p:childTnLst>
                                    <p:set>
                                      <p:cBhvr>
                                        <p:cTn id="631" dur="1" fill="hold">
                                          <p:stCondLst>
                                            <p:cond delay="0"/>
                                          </p:stCondLst>
                                        </p:cTn>
                                        <p:tgtEl>
                                          <p:spTgt spid="83"/>
                                        </p:tgtEl>
                                        <p:attrNameLst>
                                          <p:attrName>style.visibility</p:attrName>
                                        </p:attrNameLst>
                                      </p:cBhvr>
                                      <p:to>
                                        <p:strVal val="visible"/>
                                      </p:to>
                                    </p:set>
                                  </p:childTnLst>
                                </p:cTn>
                              </p:par>
                              <p:par>
                                <p:cTn id="632" presetID="1" presetClass="exit" presetSubtype="0" fill="hold" nodeType="withEffect">
                                  <p:stCondLst>
                                    <p:cond delay="105000"/>
                                  </p:stCondLst>
                                  <p:childTnLst>
                                    <p:set>
                                      <p:cBhvr>
                                        <p:cTn id="633" dur="1" fill="hold">
                                          <p:stCondLst>
                                            <p:cond delay="0"/>
                                          </p:stCondLst>
                                        </p:cTn>
                                        <p:tgtEl>
                                          <p:spTgt spid="82"/>
                                        </p:tgtEl>
                                        <p:attrNameLst>
                                          <p:attrName>style.visibility</p:attrName>
                                        </p:attrNameLst>
                                      </p:cBhvr>
                                      <p:to>
                                        <p:strVal val="hidden"/>
                                      </p:to>
                                    </p:set>
                                  </p:childTnLst>
                                </p:cTn>
                              </p:par>
                              <p:par>
                                <p:cTn id="634" presetID="1" presetClass="entr" presetSubtype="0" fill="hold" nodeType="withEffect">
                                  <p:stCondLst>
                                    <p:cond delay="106000"/>
                                  </p:stCondLst>
                                  <p:childTnLst>
                                    <p:set>
                                      <p:cBhvr>
                                        <p:cTn id="635" dur="1" fill="hold">
                                          <p:stCondLst>
                                            <p:cond delay="0"/>
                                          </p:stCondLst>
                                        </p:cTn>
                                        <p:tgtEl>
                                          <p:spTgt spid="84"/>
                                        </p:tgtEl>
                                        <p:attrNameLst>
                                          <p:attrName>style.visibility</p:attrName>
                                        </p:attrNameLst>
                                      </p:cBhvr>
                                      <p:to>
                                        <p:strVal val="visible"/>
                                      </p:to>
                                    </p:set>
                                  </p:childTnLst>
                                </p:cTn>
                              </p:par>
                              <p:par>
                                <p:cTn id="636" presetID="1" presetClass="exit" presetSubtype="0" fill="hold" nodeType="withEffect">
                                  <p:stCondLst>
                                    <p:cond delay="106000"/>
                                  </p:stCondLst>
                                  <p:childTnLst>
                                    <p:set>
                                      <p:cBhvr>
                                        <p:cTn id="637" dur="1" fill="hold">
                                          <p:stCondLst>
                                            <p:cond delay="0"/>
                                          </p:stCondLst>
                                        </p:cTn>
                                        <p:tgtEl>
                                          <p:spTgt spid="83"/>
                                        </p:tgtEl>
                                        <p:attrNameLst>
                                          <p:attrName>style.visibility</p:attrName>
                                        </p:attrNameLst>
                                      </p:cBhvr>
                                      <p:to>
                                        <p:strVal val="hidden"/>
                                      </p:to>
                                    </p:set>
                                  </p:childTnLst>
                                </p:cTn>
                              </p:par>
                              <p:par>
                                <p:cTn id="638" presetID="1" presetClass="entr" presetSubtype="0" fill="hold" nodeType="withEffect">
                                  <p:stCondLst>
                                    <p:cond delay="107000"/>
                                  </p:stCondLst>
                                  <p:childTnLst>
                                    <p:set>
                                      <p:cBhvr>
                                        <p:cTn id="639" dur="1" fill="hold">
                                          <p:stCondLst>
                                            <p:cond delay="0"/>
                                          </p:stCondLst>
                                        </p:cTn>
                                        <p:tgtEl>
                                          <p:spTgt spid="85"/>
                                        </p:tgtEl>
                                        <p:attrNameLst>
                                          <p:attrName>style.visibility</p:attrName>
                                        </p:attrNameLst>
                                      </p:cBhvr>
                                      <p:to>
                                        <p:strVal val="visible"/>
                                      </p:to>
                                    </p:set>
                                  </p:childTnLst>
                                </p:cTn>
                              </p:par>
                              <p:par>
                                <p:cTn id="640" presetID="1" presetClass="exit" presetSubtype="0" fill="hold" nodeType="withEffect">
                                  <p:stCondLst>
                                    <p:cond delay="107000"/>
                                  </p:stCondLst>
                                  <p:childTnLst>
                                    <p:set>
                                      <p:cBhvr>
                                        <p:cTn id="641" dur="1" fill="hold">
                                          <p:stCondLst>
                                            <p:cond delay="0"/>
                                          </p:stCondLst>
                                        </p:cTn>
                                        <p:tgtEl>
                                          <p:spTgt spid="84"/>
                                        </p:tgtEl>
                                        <p:attrNameLst>
                                          <p:attrName>style.visibility</p:attrName>
                                        </p:attrNameLst>
                                      </p:cBhvr>
                                      <p:to>
                                        <p:strVal val="hidden"/>
                                      </p:to>
                                    </p:set>
                                  </p:childTnLst>
                                </p:cTn>
                              </p:par>
                              <p:par>
                                <p:cTn id="642" presetID="1" presetClass="entr" presetSubtype="0" fill="hold" nodeType="withEffect">
                                  <p:stCondLst>
                                    <p:cond delay="108000"/>
                                  </p:stCondLst>
                                  <p:childTnLst>
                                    <p:set>
                                      <p:cBhvr>
                                        <p:cTn id="643" dur="1" fill="hold">
                                          <p:stCondLst>
                                            <p:cond delay="0"/>
                                          </p:stCondLst>
                                        </p:cTn>
                                        <p:tgtEl>
                                          <p:spTgt spid="86"/>
                                        </p:tgtEl>
                                        <p:attrNameLst>
                                          <p:attrName>style.visibility</p:attrName>
                                        </p:attrNameLst>
                                      </p:cBhvr>
                                      <p:to>
                                        <p:strVal val="visible"/>
                                      </p:to>
                                    </p:set>
                                  </p:childTnLst>
                                </p:cTn>
                              </p:par>
                              <p:par>
                                <p:cTn id="644" presetID="1" presetClass="exit" presetSubtype="0" fill="hold" nodeType="withEffect">
                                  <p:stCondLst>
                                    <p:cond delay="108000"/>
                                  </p:stCondLst>
                                  <p:childTnLst>
                                    <p:set>
                                      <p:cBhvr>
                                        <p:cTn id="645" dur="1" fill="hold">
                                          <p:stCondLst>
                                            <p:cond delay="0"/>
                                          </p:stCondLst>
                                        </p:cTn>
                                        <p:tgtEl>
                                          <p:spTgt spid="85"/>
                                        </p:tgtEl>
                                        <p:attrNameLst>
                                          <p:attrName>style.visibility</p:attrName>
                                        </p:attrNameLst>
                                      </p:cBhvr>
                                      <p:to>
                                        <p:strVal val="hidden"/>
                                      </p:to>
                                    </p:set>
                                  </p:childTnLst>
                                </p:cTn>
                              </p:par>
                              <p:par>
                                <p:cTn id="646" presetID="1" presetClass="entr" presetSubtype="0" fill="hold" nodeType="withEffect">
                                  <p:stCondLst>
                                    <p:cond delay="109000"/>
                                  </p:stCondLst>
                                  <p:childTnLst>
                                    <p:set>
                                      <p:cBhvr>
                                        <p:cTn id="647" dur="1" fill="hold">
                                          <p:stCondLst>
                                            <p:cond delay="0"/>
                                          </p:stCondLst>
                                        </p:cTn>
                                        <p:tgtEl>
                                          <p:spTgt spid="87"/>
                                        </p:tgtEl>
                                        <p:attrNameLst>
                                          <p:attrName>style.visibility</p:attrName>
                                        </p:attrNameLst>
                                      </p:cBhvr>
                                      <p:to>
                                        <p:strVal val="visible"/>
                                      </p:to>
                                    </p:set>
                                  </p:childTnLst>
                                </p:cTn>
                              </p:par>
                              <p:par>
                                <p:cTn id="648" presetID="1" presetClass="exit" presetSubtype="0" fill="hold" nodeType="withEffect">
                                  <p:stCondLst>
                                    <p:cond delay="109000"/>
                                  </p:stCondLst>
                                  <p:childTnLst>
                                    <p:set>
                                      <p:cBhvr>
                                        <p:cTn id="649" dur="1" fill="hold">
                                          <p:stCondLst>
                                            <p:cond delay="0"/>
                                          </p:stCondLst>
                                        </p:cTn>
                                        <p:tgtEl>
                                          <p:spTgt spid="86"/>
                                        </p:tgtEl>
                                        <p:attrNameLst>
                                          <p:attrName>style.visibility</p:attrName>
                                        </p:attrNameLst>
                                      </p:cBhvr>
                                      <p:to>
                                        <p:strVal val="hidden"/>
                                      </p:to>
                                    </p:set>
                                  </p:childTnLst>
                                </p:cTn>
                              </p:par>
                              <p:par>
                                <p:cTn id="650" presetID="1" presetClass="exit" presetSubtype="0" fill="hold" nodeType="withEffect">
                                  <p:stCondLst>
                                    <p:cond delay="110000"/>
                                  </p:stCondLst>
                                  <p:childTnLst>
                                    <p:set>
                                      <p:cBhvr>
                                        <p:cTn id="651" dur="1" fill="hold">
                                          <p:stCondLst>
                                            <p:cond delay="0"/>
                                          </p:stCondLst>
                                        </p:cTn>
                                        <p:tgtEl>
                                          <p:spTgt spid="87"/>
                                        </p:tgtEl>
                                        <p:attrNameLst>
                                          <p:attrName>style.visibility</p:attrName>
                                        </p:attrNameLst>
                                      </p:cBhvr>
                                      <p:to>
                                        <p:strVal val="hidden"/>
                                      </p:to>
                                    </p:set>
                                  </p:childTnLst>
                                </p:cTn>
                              </p:par>
                              <p:par>
                                <p:cTn id="652" presetID="1" presetClass="entr" presetSubtype="0" fill="hold" nodeType="withEffect">
                                  <p:stCondLst>
                                    <p:cond delay="110000"/>
                                  </p:stCondLst>
                                  <p:childTnLst>
                                    <p:set>
                                      <p:cBhvr>
                                        <p:cTn id="653" dur="1" fill="hold">
                                          <p:stCondLst>
                                            <p:cond delay="0"/>
                                          </p:stCondLst>
                                        </p:cTn>
                                        <p:tgtEl>
                                          <p:spTgt spid="93"/>
                                        </p:tgtEl>
                                        <p:attrNameLst>
                                          <p:attrName>style.visibility</p:attrName>
                                        </p:attrNameLst>
                                      </p:cBhvr>
                                      <p:to>
                                        <p:strVal val="visible"/>
                                      </p:to>
                                    </p:set>
                                  </p:childTnLst>
                                </p:cTn>
                              </p:par>
                              <p:par>
                                <p:cTn id="654" presetID="1" presetClass="exit" presetSubtype="0" fill="hold" nodeType="withEffect">
                                  <p:stCondLst>
                                    <p:cond delay="110000"/>
                                  </p:stCondLst>
                                  <p:childTnLst>
                                    <p:set>
                                      <p:cBhvr>
                                        <p:cTn id="655" dur="1" fill="hold">
                                          <p:stCondLst>
                                            <p:cond delay="0"/>
                                          </p:stCondLst>
                                        </p:cTn>
                                        <p:tgtEl>
                                          <p:spTgt spid="92"/>
                                        </p:tgtEl>
                                        <p:attrNameLst>
                                          <p:attrName>style.visibility</p:attrName>
                                        </p:attrNameLst>
                                      </p:cBhvr>
                                      <p:to>
                                        <p:strVal val="hidden"/>
                                      </p:to>
                                    </p:set>
                                  </p:childTnLst>
                                </p:cTn>
                              </p:par>
                              <p:par>
                                <p:cTn id="656" presetID="1" presetClass="entr" presetSubtype="0" fill="hold" nodeType="withEffect">
                                  <p:stCondLst>
                                    <p:cond delay="110000"/>
                                  </p:stCondLst>
                                  <p:childTnLst>
                                    <p:set>
                                      <p:cBhvr>
                                        <p:cTn id="657" dur="1" fill="hold">
                                          <p:stCondLst>
                                            <p:cond delay="0"/>
                                          </p:stCondLst>
                                        </p:cTn>
                                        <p:tgtEl>
                                          <p:spTgt spid="78"/>
                                        </p:tgtEl>
                                        <p:attrNameLst>
                                          <p:attrName>style.visibility</p:attrName>
                                        </p:attrNameLst>
                                      </p:cBhvr>
                                      <p:to>
                                        <p:strVal val="visible"/>
                                      </p:to>
                                    </p:set>
                                  </p:childTnLst>
                                </p:cTn>
                              </p:par>
                              <p:par>
                                <p:cTn id="658" presetID="1" presetClass="entr" presetSubtype="0" fill="hold" nodeType="withEffect">
                                  <p:stCondLst>
                                    <p:cond delay="111000"/>
                                  </p:stCondLst>
                                  <p:childTnLst>
                                    <p:set>
                                      <p:cBhvr>
                                        <p:cTn id="659" dur="1" fill="hold">
                                          <p:stCondLst>
                                            <p:cond delay="0"/>
                                          </p:stCondLst>
                                        </p:cTn>
                                        <p:tgtEl>
                                          <p:spTgt spid="79"/>
                                        </p:tgtEl>
                                        <p:attrNameLst>
                                          <p:attrName>style.visibility</p:attrName>
                                        </p:attrNameLst>
                                      </p:cBhvr>
                                      <p:to>
                                        <p:strVal val="visible"/>
                                      </p:to>
                                    </p:set>
                                  </p:childTnLst>
                                </p:cTn>
                              </p:par>
                              <p:par>
                                <p:cTn id="660" presetID="1" presetClass="exit" presetSubtype="0" fill="hold" nodeType="withEffect">
                                  <p:stCondLst>
                                    <p:cond delay="111000"/>
                                  </p:stCondLst>
                                  <p:childTnLst>
                                    <p:set>
                                      <p:cBhvr>
                                        <p:cTn id="661" dur="1" fill="hold">
                                          <p:stCondLst>
                                            <p:cond delay="0"/>
                                          </p:stCondLst>
                                        </p:cTn>
                                        <p:tgtEl>
                                          <p:spTgt spid="78"/>
                                        </p:tgtEl>
                                        <p:attrNameLst>
                                          <p:attrName>style.visibility</p:attrName>
                                        </p:attrNameLst>
                                      </p:cBhvr>
                                      <p:to>
                                        <p:strVal val="hidden"/>
                                      </p:to>
                                    </p:set>
                                  </p:childTnLst>
                                </p:cTn>
                              </p:par>
                              <p:par>
                                <p:cTn id="662" presetID="1" presetClass="entr" presetSubtype="0" fill="hold" nodeType="withEffect">
                                  <p:stCondLst>
                                    <p:cond delay="112000"/>
                                  </p:stCondLst>
                                  <p:childTnLst>
                                    <p:set>
                                      <p:cBhvr>
                                        <p:cTn id="663" dur="1" fill="hold">
                                          <p:stCondLst>
                                            <p:cond delay="0"/>
                                          </p:stCondLst>
                                        </p:cTn>
                                        <p:tgtEl>
                                          <p:spTgt spid="80"/>
                                        </p:tgtEl>
                                        <p:attrNameLst>
                                          <p:attrName>style.visibility</p:attrName>
                                        </p:attrNameLst>
                                      </p:cBhvr>
                                      <p:to>
                                        <p:strVal val="visible"/>
                                      </p:to>
                                    </p:set>
                                  </p:childTnLst>
                                </p:cTn>
                              </p:par>
                              <p:par>
                                <p:cTn id="664" presetID="1" presetClass="exit" presetSubtype="0" fill="hold" nodeType="withEffect">
                                  <p:stCondLst>
                                    <p:cond delay="112000"/>
                                  </p:stCondLst>
                                  <p:childTnLst>
                                    <p:set>
                                      <p:cBhvr>
                                        <p:cTn id="665" dur="1" fill="hold">
                                          <p:stCondLst>
                                            <p:cond delay="0"/>
                                          </p:stCondLst>
                                        </p:cTn>
                                        <p:tgtEl>
                                          <p:spTgt spid="79"/>
                                        </p:tgtEl>
                                        <p:attrNameLst>
                                          <p:attrName>style.visibility</p:attrName>
                                        </p:attrNameLst>
                                      </p:cBhvr>
                                      <p:to>
                                        <p:strVal val="hidden"/>
                                      </p:to>
                                    </p:set>
                                  </p:childTnLst>
                                </p:cTn>
                              </p:par>
                              <p:par>
                                <p:cTn id="666" presetID="1" presetClass="entr" presetSubtype="0" fill="hold" nodeType="withEffect">
                                  <p:stCondLst>
                                    <p:cond delay="113000"/>
                                  </p:stCondLst>
                                  <p:childTnLst>
                                    <p:set>
                                      <p:cBhvr>
                                        <p:cTn id="667" dur="1" fill="hold">
                                          <p:stCondLst>
                                            <p:cond delay="0"/>
                                          </p:stCondLst>
                                        </p:cTn>
                                        <p:tgtEl>
                                          <p:spTgt spid="81"/>
                                        </p:tgtEl>
                                        <p:attrNameLst>
                                          <p:attrName>style.visibility</p:attrName>
                                        </p:attrNameLst>
                                      </p:cBhvr>
                                      <p:to>
                                        <p:strVal val="visible"/>
                                      </p:to>
                                    </p:set>
                                  </p:childTnLst>
                                </p:cTn>
                              </p:par>
                              <p:par>
                                <p:cTn id="668" presetID="1" presetClass="exit" presetSubtype="0" fill="hold" nodeType="withEffect">
                                  <p:stCondLst>
                                    <p:cond delay="113000"/>
                                  </p:stCondLst>
                                  <p:childTnLst>
                                    <p:set>
                                      <p:cBhvr>
                                        <p:cTn id="669" dur="1" fill="hold">
                                          <p:stCondLst>
                                            <p:cond delay="0"/>
                                          </p:stCondLst>
                                        </p:cTn>
                                        <p:tgtEl>
                                          <p:spTgt spid="80"/>
                                        </p:tgtEl>
                                        <p:attrNameLst>
                                          <p:attrName>style.visibility</p:attrName>
                                        </p:attrNameLst>
                                      </p:cBhvr>
                                      <p:to>
                                        <p:strVal val="hidden"/>
                                      </p:to>
                                    </p:set>
                                  </p:childTnLst>
                                </p:cTn>
                              </p:par>
                              <p:par>
                                <p:cTn id="670" presetID="1" presetClass="entr" presetSubtype="0" fill="hold" nodeType="withEffect">
                                  <p:stCondLst>
                                    <p:cond delay="114000"/>
                                  </p:stCondLst>
                                  <p:childTnLst>
                                    <p:set>
                                      <p:cBhvr>
                                        <p:cTn id="671" dur="1" fill="hold">
                                          <p:stCondLst>
                                            <p:cond delay="0"/>
                                          </p:stCondLst>
                                        </p:cTn>
                                        <p:tgtEl>
                                          <p:spTgt spid="82"/>
                                        </p:tgtEl>
                                        <p:attrNameLst>
                                          <p:attrName>style.visibility</p:attrName>
                                        </p:attrNameLst>
                                      </p:cBhvr>
                                      <p:to>
                                        <p:strVal val="visible"/>
                                      </p:to>
                                    </p:set>
                                  </p:childTnLst>
                                </p:cTn>
                              </p:par>
                              <p:par>
                                <p:cTn id="672" presetID="1" presetClass="exit" presetSubtype="0" fill="hold" nodeType="withEffect">
                                  <p:stCondLst>
                                    <p:cond delay="114000"/>
                                  </p:stCondLst>
                                  <p:childTnLst>
                                    <p:set>
                                      <p:cBhvr>
                                        <p:cTn id="673" dur="1" fill="hold">
                                          <p:stCondLst>
                                            <p:cond delay="0"/>
                                          </p:stCondLst>
                                        </p:cTn>
                                        <p:tgtEl>
                                          <p:spTgt spid="81"/>
                                        </p:tgtEl>
                                        <p:attrNameLst>
                                          <p:attrName>style.visibility</p:attrName>
                                        </p:attrNameLst>
                                      </p:cBhvr>
                                      <p:to>
                                        <p:strVal val="hidden"/>
                                      </p:to>
                                    </p:set>
                                  </p:childTnLst>
                                </p:cTn>
                              </p:par>
                              <p:par>
                                <p:cTn id="674" presetID="1" presetClass="entr" presetSubtype="0" fill="hold" nodeType="withEffect">
                                  <p:stCondLst>
                                    <p:cond delay="115000"/>
                                  </p:stCondLst>
                                  <p:childTnLst>
                                    <p:set>
                                      <p:cBhvr>
                                        <p:cTn id="675" dur="1" fill="hold">
                                          <p:stCondLst>
                                            <p:cond delay="0"/>
                                          </p:stCondLst>
                                        </p:cTn>
                                        <p:tgtEl>
                                          <p:spTgt spid="83"/>
                                        </p:tgtEl>
                                        <p:attrNameLst>
                                          <p:attrName>style.visibility</p:attrName>
                                        </p:attrNameLst>
                                      </p:cBhvr>
                                      <p:to>
                                        <p:strVal val="visible"/>
                                      </p:to>
                                    </p:set>
                                  </p:childTnLst>
                                </p:cTn>
                              </p:par>
                              <p:par>
                                <p:cTn id="676" presetID="1" presetClass="exit" presetSubtype="0" fill="hold" nodeType="withEffect">
                                  <p:stCondLst>
                                    <p:cond delay="115000"/>
                                  </p:stCondLst>
                                  <p:childTnLst>
                                    <p:set>
                                      <p:cBhvr>
                                        <p:cTn id="677" dur="1" fill="hold">
                                          <p:stCondLst>
                                            <p:cond delay="0"/>
                                          </p:stCondLst>
                                        </p:cTn>
                                        <p:tgtEl>
                                          <p:spTgt spid="82"/>
                                        </p:tgtEl>
                                        <p:attrNameLst>
                                          <p:attrName>style.visibility</p:attrName>
                                        </p:attrNameLst>
                                      </p:cBhvr>
                                      <p:to>
                                        <p:strVal val="hidden"/>
                                      </p:to>
                                    </p:set>
                                  </p:childTnLst>
                                </p:cTn>
                              </p:par>
                              <p:par>
                                <p:cTn id="678" presetID="1" presetClass="entr" presetSubtype="0" fill="hold" nodeType="withEffect">
                                  <p:stCondLst>
                                    <p:cond delay="116000"/>
                                  </p:stCondLst>
                                  <p:childTnLst>
                                    <p:set>
                                      <p:cBhvr>
                                        <p:cTn id="679" dur="1" fill="hold">
                                          <p:stCondLst>
                                            <p:cond delay="0"/>
                                          </p:stCondLst>
                                        </p:cTn>
                                        <p:tgtEl>
                                          <p:spTgt spid="84"/>
                                        </p:tgtEl>
                                        <p:attrNameLst>
                                          <p:attrName>style.visibility</p:attrName>
                                        </p:attrNameLst>
                                      </p:cBhvr>
                                      <p:to>
                                        <p:strVal val="visible"/>
                                      </p:to>
                                    </p:set>
                                  </p:childTnLst>
                                </p:cTn>
                              </p:par>
                              <p:par>
                                <p:cTn id="680" presetID="1" presetClass="exit" presetSubtype="0" fill="hold" nodeType="withEffect">
                                  <p:stCondLst>
                                    <p:cond delay="116000"/>
                                  </p:stCondLst>
                                  <p:childTnLst>
                                    <p:set>
                                      <p:cBhvr>
                                        <p:cTn id="681" dur="1" fill="hold">
                                          <p:stCondLst>
                                            <p:cond delay="0"/>
                                          </p:stCondLst>
                                        </p:cTn>
                                        <p:tgtEl>
                                          <p:spTgt spid="83"/>
                                        </p:tgtEl>
                                        <p:attrNameLst>
                                          <p:attrName>style.visibility</p:attrName>
                                        </p:attrNameLst>
                                      </p:cBhvr>
                                      <p:to>
                                        <p:strVal val="hidden"/>
                                      </p:to>
                                    </p:set>
                                  </p:childTnLst>
                                </p:cTn>
                              </p:par>
                              <p:par>
                                <p:cTn id="682" presetID="1" presetClass="entr" presetSubtype="0" fill="hold" nodeType="withEffect">
                                  <p:stCondLst>
                                    <p:cond delay="117000"/>
                                  </p:stCondLst>
                                  <p:childTnLst>
                                    <p:set>
                                      <p:cBhvr>
                                        <p:cTn id="683" dur="1" fill="hold">
                                          <p:stCondLst>
                                            <p:cond delay="0"/>
                                          </p:stCondLst>
                                        </p:cTn>
                                        <p:tgtEl>
                                          <p:spTgt spid="85"/>
                                        </p:tgtEl>
                                        <p:attrNameLst>
                                          <p:attrName>style.visibility</p:attrName>
                                        </p:attrNameLst>
                                      </p:cBhvr>
                                      <p:to>
                                        <p:strVal val="visible"/>
                                      </p:to>
                                    </p:set>
                                  </p:childTnLst>
                                </p:cTn>
                              </p:par>
                              <p:par>
                                <p:cTn id="684" presetID="1" presetClass="exit" presetSubtype="0" fill="hold" nodeType="withEffect">
                                  <p:stCondLst>
                                    <p:cond delay="117000"/>
                                  </p:stCondLst>
                                  <p:childTnLst>
                                    <p:set>
                                      <p:cBhvr>
                                        <p:cTn id="685" dur="1" fill="hold">
                                          <p:stCondLst>
                                            <p:cond delay="0"/>
                                          </p:stCondLst>
                                        </p:cTn>
                                        <p:tgtEl>
                                          <p:spTgt spid="84"/>
                                        </p:tgtEl>
                                        <p:attrNameLst>
                                          <p:attrName>style.visibility</p:attrName>
                                        </p:attrNameLst>
                                      </p:cBhvr>
                                      <p:to>
                                        <p:strVal val="hidden"/>
                                      </p:to>
                                    </p:set>
                                  </p:childTnLst>
                                </p:cTn>
                              </p:par>
                              <p:par>
                                <p:cTn id="686" presetID="1" presetClass="entr" presetSubtype="0" fill="hold" nodeType="withEffect">
                                  <p:stCondLst>
                                    <p:cond delay="118000"/>
                                  </p:stCondLst>
                                  <p:childTnLst>
                                    <p:set>
                                      <p:cBhvr>
                                        <p:cTn id="687" dur="1" fill="hold">
                                          <p:stCondLst>
                                            <p:cond delay="0"/>
                                          </p:stCondLst>
                                        </p:cTn>
                                        <p:tgtEl>
                                          <p:spTgt spid="86"/>
                                        </p:tgtEl>
                                        <p:attrNameLst>
                                          <p:attrName>style.visibility</p:attrName>
                                        </p:attrNameLst>
                                      </p:cBhvr>
                                      <p:to>
                                        <p:strVal val="visible"/>
                                      </p:to>
                                    </p:set>
                                  </p:childTnLst>
                                </p:cTn>
                              </p:par>
                              <p:par>
                                <p:cTn id="688" presetID="1" presetClass="exit" presetSubtype="0" fill="hold" nodeType="withEffect">
                                  <p:stCondLst>
                                    <p:cond delay="118000"/>
                                  </p:stCondLst>
                                  <p:childTnLst>
                                    <p:set>
                                      <p:cBhvr>
                                        <p:cTn id="689" dur="1" fill="hold">
                                          <p:stCondLst>
                                            <p:cond delay="0"/>
                                          </p:stCondLst>
                                        </p:cTn>
                                        <p:tgtEl>
                                          <p:spTgt spid="85"/>
                                        </p:tgtEl>
                                        <p:attrNameLst>
                                          <p:attrName>style.visibility</p:attrName>
                                        </p:attrNameLst>
                                      </p:cBhvr>
                                      <p:to>
                                        <p:strVal val="hidden"/>
                                      </p:to>
                                    </p:set>
                                  </p:childTnLst>
                                </p:cTn>
                              </p:par>
                              <p:par>
                                <p:cTn id="690" presetID="1" presetClass="entr" presetSubtype="0" fill="hold" nodeType="withEffect">
                                  <p:stCondLst>
                                    <p:cond delay="119000"/>
                                  </p:stCondLst>
                                  <p:childTnLst>
                                    <p:set>
                                      <p:cBhvr>
                                        <p:cTn id="691" dur="1" fill="hold">
                                          <p:stCondLst>
                                            <p:cond delay="0"/>
                                          </p:stCondLst>
                                        </p:cTn>
                                        <p:tgtEl>
                                          <p:spTgt spid="87"/>
                                        </p:tgtEl>
                                        <p:attrNameLst>
                                          <p:attrName>style.visibility</p:attrName>
                                        </p:attrNameLst>
                                      </p:cBhvr>
                                      <p:to>
                                        <p:strVal val="visible"/>
                                      </p:to>
                                    </p:set>
                                  </p:childTnLst>
                                </p:cTn>
                              </p:par>
                              <p:par>
                                <p:cTn id="692" presetID="1" presetClass="exit" presetSubtype="0" fill="hold" nodeType="withEffect">
                                  <p:stCondLst>
                                    <p:cond delay="119000"/>
                                  </p:stCondLst>
                                  <p:childTnLst>
                                    <p:set>
                                      <p:cBhvr>
                                        <p:cTn id="693" dur="1" fill="hold">
                                          <p:stCondLst>
                                            <p:cond delay="0"/>
                                          </p:stCondLst>
                                        </p:cTn>
                                        <p:tgtEl>
                                          <p:spTgt spid="86"/>
                                        </p:tgtEl>
                                        <p:attrNameLst>
                                          <p:attrName>style.visibility</p:attrName>
                                        </p:attrNameLst>
                                      </p:cBhvr>
                                      <p:to>
                                        <p:strVal val="hidden"/>
                                      </p:to>
                                    </p:set>
                                  </p:childTnLst>
                                </p:cTn>
                              </p:par>
                              <p:par>
                                <p:cTn id="694" presetID="1" presetClass="exit" presetSubtype="0" fill="hold" nodeType="withEffect">
                                  <p:stCondLst>
                                    <p:cond delay="120000"/>
                                  </p:stCondLst>
                                  <p:childTnLst>
                                    <p:set>
                                      <p:cBhvr>
                                        <p:cTn id="695" dur="1" fill="hold">
                                          <p:stCondLst>
                                            <p:cond delay="0"/>
                                          </p:stCondLst>
                                        </p:cTn>
                                        <p:tgtEl>
                                          <p:spTgt spid="87"/>
                                        </p:tgtEl>
                                        <p:attrNameLst>
                                          <p:attrName>style.visibility</p:attrName>
                                        </p:attrNameLst>
                                      </p:cBhvr>
                                      <p:to>
                                        <p:strVal val="hidden"/>
                                      </p:to>
                                    </p:set>
                                  </p:childTnLst>
                                </p:cTn>
                              </p:par>
                              <p:par>
                                <p:cTn id="696" presetID="1" presetClass="entr" presetSubtype="0" fill="hold" nodeType="withEffect">
                                  <p:stCondLst>
                                    <p:cond delay="120000"/>
                                  </p:stCondLst>
                                  <p:childTnLst>
                                    <p:set>
                                      <p:cBhvr>
                                        <p:cTn id="697" dur="1" fill="hold">
                                          <p:stCondLst>
                                            <p:cond delay="0"/>
                                          </p:stCondLst>
                                        </p:cTn>
                                        <p:tgtEl>
                                          <p:spTgt spid="96"/>
                                        </p:tgtEl>
                                        <p:attrNameLst>
                                          <p:attrName>style.visibility</p:attrName>
                                        </p:attrNameLst>
                                      </p:cBhvr>
                                      <p:to>
                                        <p:strVal val="visible"/>
                                      </p:to>
                                    </p:set>
                                  </p:childTnLst>
                                </p:cTn>
                              </p:par>
                              <p:par>
                                <p:cTn id="698" presetID="1" presetClass="exit" presetSubtype="0" fill="hold" nodeType="withEffect">
                                  <p:stCondLst>
                                    <p:cond delay="120000"/>
                                  </p:stCondLst>
                                  <p:childTnLst>
                                    <p:set>
                                      <p:cBhvr>
                                        <p:cTn id="699" dur="1" fill="hold">
                                          <p:stCondLst>
                                            <p:cond delay="0"/>
                                          </p:stCondLst>
                                        </p:cTn>
                                        <p:tgtEl>
                                          <p:spTgt spid="94"/>
                                        </p:tgtEl>
                                        <p:attrNameLst>
                                          <p:attrName>style.visibility</p:attrName>
                                        </p:attrNameLst>
                                      </p:cBhvr>
                                      <p:to>
                                        <p:strVal val="hidden"/>
                                      </p:to>
                                    </p:set>
                                  </p:childTnLst>
                                </p:cTn>
                              </p:par>
                              <p:par>
                                <p:cTn id="700" presetID="1" presetClass="entr" presetSubtype="0" fill="hold" nodeType="withEffect">
                                  <p:stCondLst>
                                    <p:cond delay="120000"/>
                                  </p:stCondLst>
                                  <p:childTnLst>
                                    <p:set>
                                      <p:cBhvr>
                                        <p:cTn id="701" dur="1" fill="hold">
                                          <p:stCondLst>
                                            <p:cond delay="0"/>
                                          </p:stCondLst>
                                        </p:cTn>
                                        <p:tgtEl>
                                          <p:spTgt spid="88"/>
                                        </p:tgtEl>
                                        <p:attrNameLst>
                                          <p:attrName>style.visibility</p:attrName>
                                        </p:attrNameLst>
                                      </p:cBhvr>
                                      <p:to>
                                        <p:strVal val="visible"/>
                                      </p:to>
                                    </p:set>
                                  </p:childTnLst>
                                </p:cTn>
                              </p:par>
                              <p:par>
                                <p:cTn id="702" presetID="1" presetClass="exit" presetSubtype="0" fill="hold" nodeType="withEffect">
                                  <p:stCondLst>
                                    <p:cond delay="120000"/>
                                  </p:stCondLst>
                                  <p:childTnLst>
                                    <p:set>
                                      <p:cBhvr>
                                        <p:cTn id="703" dur="1" fill="hold">
                                          <p:stCondLst>
                                            <p:cond delay="0"/>
                                          </p:stCondLst>
                                        </p:cTn>
                                        <p:tgtEl>
                                          <p:spTgt spid="93"/>
                                        </p:tgtEl>
                                        <p:attrNameLst>
                                          <p:attrName>style.visibility</p:attrName>
                                        </p:attrNameLst>
                                      </p:cBhvr>
                                      <p:to>
                                        <p:strVal val="hidden"/>
                                      </p:to>
                                    </p:set>
                                  </p:childTnLst>
                                </p:cTn>
                              </p:par>
                              <p:par>
                                <p:cTn id="704" presetID="1" presetClass="entr" presetSubtype="0" fill="hold" nodeType="withEffect">
                                  <p:stCondLst>
                                    <p:cond delay="120000"/>
                                  </p:stCondLst>
                                  <p:childTnLst>
                                    <p:set>
                                      <p:cBhvr>
                                        <p:cTn id="705" dur="1" fill="hold">
                                          <p:stCondLst>
                                            <p:cond delay="0"/>
                                          </p:stCondLst>
                                        </p:cTn>
                                        <p:tgtEl>
                                          <p:spTgt spid="98"/>
                                        </p:tgtEl>
                                        <p:attrNameLst>
                                          <p:attrName>style.visibility</p:attrName>
                                        </p:attrNameLst>
                                      </p:cBhvr>
                                      <p:to>
                                        <p:strVal val="visible"/>
                                      </p:to>
                                    </p:set>
                                  </p:childTnLst>
                                  <p:subTnLst>
                                    <p:audio>
                                      <p:cMediaNode>
                                        <p:cTn display="0" masterRel="sameClick">
                                          <p:stCondLst>
                                            <p:cond evt="begin" delay="0">
                                              <p:tn val="704"/>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5" grpId="0"/>
      <p:bldP spid="18" grpId="0"/>
      <p:bldP spid="12" grpId="0" animBg="1"/>
      <p:bldP spid="31" grpId="0" animBg="1"/>
      <p:bldP spid="23" grpId="0" animBg="1"/>
      <p:bldP spid="28" grpId="0" animBg="1"/>
      <p:bldP spid="35" grpId="0" animBg="1"/>
      <p:bldP spid="37" grpId="0" animBg="1"/>
      <p:bldP spid="39" grpId="0" animBg="1"/>
      <p:bldP spid="40" grpId="0" animBg="1"/>
      <p:bldP spid="41" grpId="0" animBg="1"/>
      <p:bldP spid="42" grpId="0" animBg="1"/>
      <p:bldP spid="43" grpId="0" animBg="1"/>
      <p:bldP spid="44" grpId="0" animBg="1"/>
      <p:bldP spid="52" grpId="0" animBg="1"/>
      <p:bldP spid="53" grpId="0" animBg="1"/>
      <p:bldP spid="74" grpId="0" animBg="1"/>
      <p:bldP spid="7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alpha val="49000"/>
          </a:schemeClr>
        </a:solidFill>
        <a:effectLst/>
      </p:bgPr>
    </p:bg>
    <p:spTree>
      <p:nvGrpSpPr>
        <p:cNvPr id="1" name=""/>
        <p:cNvGrpSpPr/>
        <p:nvPr/>
      </p:nvGrpSpPr>
      <p:grpSpPr>
        <a:xfrm>
          <a:off x="0" y="0"/>
          <a:ext cx="0" cy="0"/>
          <a:chOff x="0" y="0"/>
          <a:chExt cx="0" cy="0"/>
        </a:xfrm>
      </p:grpSpPr>
      <p:pic>
        <p:nvPicPr>
          <p:cNvPr id="35" name="Hình ảnh 34">
            <a:extLst>
              <a:ext uri="{FF2B5EF4-FFF2-40B4-BE49-F238E27FC236}">
                <a16:creationId xmlns:a16="http://schemas.microsoft.com/office/drawing/2014/main" id="{B65E1C80-A580-4719-9E93-1EB8AC0312A4}"/>
              </a:ext>
            </a:extLst>
          </p:cNvPr>
          <p:cNvPicPr>
            <a:picLocks noChangeAspect="1"/>
          </p:cNvPicPr>
          <p:nvPr/>
        </p:nvPicPr>
        <p:blipFill>
          <a:blip r:embed="rId2"/>
          <a:stretch>
            <a:fillRect/>
          </a:stretch>
        </p:blipFill>
        <p:spPr>
          <a:xfrm>
            <a:off x="14287" y="0"/>
            <a:ext cx="12177713" cy="6866056"/>
          </a:xfrm>
          <a:prstGeom prst="rect">
            <a:avLst/>
          </a:prstGeom>
        </p:spPr>
      </p:pic>
      <p:sp>
        <p:nvSpPr>
          <p:cNvPr id="19" name="Hộp Văn bản 18">
            <a:extLst>
              <a:ext uri="{FF2B5EF4-FFF2-40B4-BE49-F238E27FC236}">
                <a16:creationId xmlns:a16="http://schemas.microsoft.com/office/drawing/2014/main" id="{A0BCB275-BA70-42BD-B104-BD3C6E63C9EC}"/>
              </a:ext>
            </a:extLst>
          </p:cNvPr>
          <p:cNvSpPr txBox="1"/>
          <p:nvPr/>
        </p:nvSpPr>
        <p:spPr>
          <a:xfrm>
            <a:off x="285750" y="3371848"/>
            <a:ext cx="8686799" cy="3246530"/>
          </a:xfrm>
          <a:prstGeom prst="rect">
            <a:avLst/>
          </a:prstGeom>
          <a:noFill/>
        </p:spPr>
        <p:txBody>
          <a:bodyPr wrap="square" rtlCol="0">
            <a:spAutoFit/>
          </a:bodyPr>
          <a:lstStyle/>
          <a:p>
            <a:pPr>
              <a:lnSpc>
                <a:spcPct val="150000"/>
              </a:lnSpc>
            </a:pPr>
            <a:r>
              <a:rPr lang="en-US" sz="2800" dirty="0" err="1">
                <a:latin typeface="Times New Roman" panose="02020603050405020304" pitchFamily="18" charset="0"/>
                <a:cs typeface="Times New Roman" panose="02020603050405020304" pitchFamily="18" charset="0"/>
              </a:rPr>
              <a:t>Xét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tròn</a:t>
            </a:r>
            <a:r>
              <a:rPr lang="en-US" sz="2800" dirty="0">
                <a:latin typeface="Times New Roman" panose="02020603050405020304" pitchFamily="18" charset="0"/>
                <a:cs typeface="Times New Roman" panose="02020603050405020304" pitchFamily="18" charset="0"/>
              </a:rPr>
              <a:t> (O)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a:t>
            </a: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đỉnh</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chắn</a:t>
            </a:r>
            <a:r>
              <a:rPr lang="en-US" sz="2800" dirty="0">
                <a:latin typeface="Times New Roman" panose="02020603050405020304" pitchFamily="18" charset="0"/>
                <a:cs typeface="Times New Roman" panose="02020603050405020304" pitchFamily="18" charset="0"/>
              </a:rPr>
              <a:t> </a:t>
            </a: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a:t>
            </a: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chắn</a:t>
            </a:r>
            <a:r>
              <a:rPr lang="en-US" sz="2800" dirty="0">
                <a:latin typeface="Times New Roman" panose="02020603050405020304" pitchFamily="18" charset="0"/>
                <a:cs typeface="Times New Roman" panose="02020603050405020304" pitchFamily="18" charset="0"/>
              </a:rPr>
              <a:t> </a:t>
            </a:r>
          </a:p>
          <a:p>
            <a:pPr>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a:t>
            </a:r>
          </a:p>
        </p:txBody>
      </p:sp>
      <p:graphicFrame>
        <p:nvGraphicFramePr>
          <p:cNvPr id="27" name="Đối tượng 26">
            <a:extLst>
              <a:ext uri="{FF2B5EF4-FFF2-40B4-BE49-F238E27FC236}">
                <a16:creationId xmlns:a16="http://schemas.microsoft.com/office/drawing/2014/main" id="{A44A8E68-45FB-4107-A81A-1FCFB34A1789}"/>
              </a:ext>
            </a:extLst>
          </p:cNvPr>
          <p:cNvGraphicFramePr>
            <a:graphicFrameLocks noChangeAspect="1"/>
          </p:cNvGraphicFramePr>
          <p:nvPr>
            <p:extLst>
              <p:ext uri="{D42A27DB-BD31-4B8C-83A1-F6EECF244321}">
                <p14:modId xmlns:p14="http://schemas.microsoft.com/office/powerpoint/2010/main" val="510745144"/>
              </p:ext>
            </p:extLst>
          </p:nvPr>
        </p:nvGraphicFramePr>
        <p:xfrm>
          <a:off x="541338" y="5843588"/>
          <a:ext cx="6446837" cy="917575"/>
        </p:xfrm>
        <a:graphic>
          <a:graphicData uri="http://schemas.openxmlformats.org/presentationml/2006/ole">
            <mc:AlternateContent xmlns:mc="http://schemas.openxmlformats.org/markup-compatibility/2006">
              <mc:Choice xmlns:v="urn:schemas-microsoft-com:vml" Requires="v">
                <p:oleObj name="Equation" r:id="rId3" imgW="2946240" imgH="419040" progId="Equation.DSMT4">
                  <p:embed/>
                </p:oleObj>
              </mc:Choice>
              <mc:Fallback>
                <p:oleObj name="Equation" r:id="rId3" imgW="2946240" imgH="419040" progId="Equation.DSMT4">
                  <p:embed/>
                  <p:pic>
                    <p:nvPicPr>
                      <p:cNvPr id="24" name="Đối tượng 23">
                        <a:extLst>
                          <a:ext uri="{FF2B5EF4-FFF2-40B4-BE49-F238E27FC236}">
                            <a16:creationId xmlns:a16="http://schemas.microsoft.com/office/drawing/2014/main" id="{C4E5FDCA-2AD3-4708-9520-136759BD32BD}"/>
                          </a:ext>
                        </a:extLst>
                      </p:cNvPr>
                      <p:cNvPicPr/>
                      <p:nvPr/>
                    </p:nvPicPr>
                    <p:blipFill>
                      <a:blip r:embed="rId4"/>
                      <a:stretch>
                        <a:fillRect/>
                      </a:stretch>
                    </p:blipFill>
                    <p:spPr>
                      <a:xfrm>
                        <a:off x="541338" y="5843588"/>
                        <a:ext cx="6446837" cy="917575"/>
                      </a:xfrm>
                      <a:prstGeom prst="rect">
                        <a:avLst/>
                      </a:prstGeom>
                    </p:spPr>
                  </p:pic>
                </p:oleObj>
              </mc:Fallback>
            </mc:AlternateContent>
          </a:graphicData>
        </a:graphic>
      </p:graphicFrame>
      <p:graphicFrame>
        <p:nvGraphicFramePr>
          <p:cNvPr id="24" name="Đối tượng 23">
            <a:extLst>
              <a:ext uri="{FF2B5EF4-FFF2-40B4-BE49-F238E27FC236}">
                <a16:creationId xmlns:a16="http://schemas.microsoft.com/office/drawing/2014/main" id="{C4E5FDCA-2AD3-4708-9520-136759BD32BD}"/>
              </a:ext>
            </a:extLst>
          </p:cNvPr>
          <p:cNvGraphicFramePr>
            <a:graphicFrameLocks noChangeAspect="1"/>
          </p:cNvGraphicFramePr>
          <p:nvPr>
            <p:extLst>
              <p:ext uri="{D42A27DB-BD31-4B8C-83A1-F6EECF244321}">
                <p14:modId xmlns:p14="http://schemas.microsoft.com/office/powerpoint/2010/main" val="2003237905"/>
              </p:ext>
            </p:extLst>
          </p:nvPr>
        </p:nvGraphicFramePr>
        <p:xfrm>
          <a:off x="1011238" y="4595813"/>
          <a:ext cx="5508625" cy="938212"/>
        </p:xfrm>
        <a:graphic>
          <a:graphicData uri="http://schemas.openxmlformats.org/presentationml/2006/ole">
            <mc:AlternateContent xmlns:mc="http://schemas.openxmlformats.org/markup-compatibility/2006">
              <mc:Choice xmlns:v="urn:schemas-microsoft-com:vml" Requires="v">
                <p:oleObj name="Equation" r:id="rId5" imgW="2463480" imgH="419040" progId="Equation.DSMT4">
                  <p:embed/>
                </p:oleObj>
              </mc:Choice>
              <mc:Fallback>
                <p:oleObj name="Equation" r:id="rId5" imgW="2463480" imgH="419040" progId="Equation.DSMT4">
                  <p:embed/>
                  <p:pic>
                    <p:nvPicPr>
                      <p:cNvPr id="0" name=""/>
                      <p:cNvPicPr/>
                      <p:nvPr/>
                    </p:nvPicPr>
                    <p:blipFill>
                      <a:blip r:embed="rId6"/>
                      <a:stretch>
                        <a:fillRect/>
                      </a:stretch>
                    </p:blipFill>
                    <p:spPr>
                      <a:xfrm>
                        <a:off x="1011238" y="4595813"/>
                        <a:ext cx="5508625" cy="938212"/>
                      </a:xfrm>
                      <a:prstGeom prst="rect">
                        <a:avLst/>
                      </a:prstGeom>
                    </p:spPr>
                  </p:pic>
                </p:oleObj>
              </mc:Fallback>
            </mc:AlternateContent>
          </a:graphicData>
        </a:graphic>
      </p:graphicFrame>
      <p:cxnSp>
        <p:nvCxnSpPr>
          <p:cNvPr id="2" name="Đường nối Thẳng 1">
            <a:extLst>
              <a:ext uri="{FF2B5EF4-FFF2-40B4-BE49-F238E27FC236}">
                <a16:creationId xmlns:a16="http://schemas.microsoft.com/office/drawing/2014/main" id="{24CF8615-02BD-41E4-B244-1741D2399173}"/>
              </a:ext>
            </a:extLst>
          </p:cNvPr>
          <p:cNvCxnSpPr>
            <a:cxnSpLocks/>
          </p:cNvCxnSpPr>
          <p:nvPr/>
        </p:nvCxnSpPr>
        <p:spPr>
          <a:xfrm>
            <a:off x="1344013" y="999665"/>
            <a:ext cx="0" cy="18241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Đường nối Thẳng 2">
            <a:extLst>
              <a:ext uri="{FF2B5EF4-FFF2-40B4-BE49-F238E27FC236}">
                <a16:creationId xmlns:a16="http://schemas.microsoft.com/office/drawing/2014/main" id="{A3692E11-3D75-4D0E-8615-C56835989D36}"/>
              </a:ext>
            </a:extLst>
          </p:cNvPr>
          <p:cNvCxnSpPr>
            <a:cxnSpLocks/>
          </p:cNvCxnSpPr>
          <p:nvPr/>
        </p:nvCxnSpPr>
        <p:spPr>
          <a:xfrm>
            <a:off x="57150" y="2217908"/>
            <a:ext cx="55453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Hộp Văn bản 3">
            <a:extLst>
              <a:ext uri="{FF2B5EF4-FFF2-40B4-BE49-F238E27FC236}">
                <a16:creationId xmlns:a16="http://schemas.microsoft.com/office/drawing/2014/main" id="{0FD9ACE6-5D23-48DB-BF8F-FD407037EA8A}"/>
              </a:ext>
            </a:extLst>
          </p:cNvPr>
          <p:cNvSpPr txBox="1"/>
          <p:nvPr/>
        </p:nvSpPr>
        <p:spPr>
          <a:xfrm>
            <a:off x="417481" y="1497736"/>
            <a:ext cx="926533"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GT</a:t>
            </a:r>
          </a:p>
        </p:txBody>
      </p:sp>
      <p:sp>
        <p:nvSpPr>
          <p:cNvPr id="5" name="Hộp Văn bản 4">
            <a:extLst>
              <a:ext uri="{FF2B5EF4-FFF2-40B4-BE49-F238E27FC236}">
                <a16:creationId xmlns:a16="http://schemas.microsoft.com/office/drawing/2014/main" id="{CBE14526-CFA7-446C-BA19-F3615429C4F5}"/>
              </a:ext>
            </a:extLst>
          </p:cNvPr>
          <p:cNvSpPr txBox="1"/>
          <p:nvPr/>
        </p:nvSpPr>
        <p:spPr>
          <a:xfrm>
            <a:off x="452122" y="2362147"/>
            <a:ext cx="857250"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KL</a:t>
            </a:r>
          </a:p>
        </p:txBody>
      </p:sp>
      <p:sp>
        <p:nvSpPr>
          <p:cNvPr id="6" name="Hộp Văn bản 5">
            <a:extLst>
              <a:ext uri="{FF2B5EF4-FFF2-40B4-BE49-F238E27FC236}">
                <a16:creationId xmlns:a16="http://schemas.microsoft.com/office/drawing/2014/main" id="{4B52A87C-BBAF-4C07-ADE0-30D2443A28B4}"/>
              </a:ext>
            </a:extLst>
          </p:cNvPr>
          <p:cNvSpPr txBox="1"/>
          <p:nvPr/>
        </p:nvSpPr>
        <p:spPr>
          <a:xfrm>
            <a:off x="0" y="471502"/>
            <a:ext cx="2133600"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Tóm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tắt</a:t>
            </a:r>
            <a:r>
              <a:rPr lang="en-US" sz="2800" b="1" dirty="0">
                <a:solidFill>
                  <a:srgbClr val="FF0000"/>
                </a:solidFill>
                <a:latin typeface="Times New Roman" panose="02020603050405020304" pitchFamily="18" charset="0"/>
                <a:cs typeface="Times New Roman" panose="02020603050405020304" pitchFamily="18" charset="0"/>
              </a:rPr>
              <a:t>:</a:t>
            </a:r>
          </a:p>
        </p:txBody>
      </p:sp>
      <p:sp>
        <p:nvSpPr>
          <p:cNvPr id="7" name="Hộp Văn bản 6">
            <a:extLst>
              <a:ext uri="{FF2B5EF4-FFF2-40B4-BE49-F238E27FC236}">
                <a16:creationId xmlns:a16="http://schemas.microsoft.com/office/drawing/2014/main" id="{3710046C-B453-4FBE-82A4-DDA4FDF2FB85}"/>
              </a:ext>
            </a:extLst>
          </p:cNvPr>
          <p:cNvSpPr txBox="1"/>
          <p:nvPr/>
        </p:nvSpPr>
        <p:spPr>
          <a:xfrm>
            <a:off x="1543050" y="951858"/>
            <a:ext cx="4743449"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Đường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tròn</a:t>
            </a:r>
            <a:r>
              <a:rPr lang="en-US" sz="2400" dirty="0">
                <a:latin typeface="Times New Roman" panose="02020603050405020304" pitchFamily="18" charset="0"/>
                <a:cs typeface="Times New Roman" panose="02020603050405020304" pitchFamily="18" charset="0"/>
              </a:rPr>
              <a:t> (O), </a:t>
            </a:r>
          </a:p>
          <a:p>
            <a:r>
              <a:rPr lang="en-US" sz="2400" dirty="0">
                <a:latin typeface="Times New Roman" panose="02020603050405020304" pitchFamily="18" charset="0"/>
                <a:cs typeface="Times New Roman" panose="02020603050405020304" pitchFamily="18" charset="0"/>
              </a:rPr>
              <a:t>AB = AC;                </a:t>
            </a:r>
            <a:r>
              <a:rPr lang="en-US" sz="2400" dirty="0" err="1">
                <a:latin typeface="Times New Roman" panose="02020603050405020304" pitchFamily="18" charset="0"/>
                <a:cs typeface="Times New Roman" panose="02020603050405020304" pitchFamily="18" charset="0"/>
              </a:rPr>
              <a:t>nhỏ</a:t>
            </a:r>
            <a:r>
              <a:rPr lang="en-US" sz="2400" dirty="0">
                <a:latin typeface="Times New Roman" panose="02020603050405020304" pitchFamily="18" charset="0"/>
                <a:cs typeface="Times New Roman" panose="02020603050405020304" pitchFamily="18" charset="0"/>
              </a:rPr>
              <a:t> </a:t>
            </a:r>
          </a:p>
        </p:txBody>
      </p:sp>
      <p:graphicFrame>
        <p:nvGraphicFramePr>
          <p:cNvPr id="8" name="Đối tượng 7">
            <a:extLst>
              <a:ext uri="{FF2B5EF4-FFF2-40B4-BE49-F238E27FC236}">
                <a16:creationId xmlns:a16="http://schemas.microsoft.com/office/drawing/2014/main" id="{3582D61F-31CD-444B-947C-90D07FB9D09B}"/>
              </a:ext>
            </a:extLst>
          </p:cNvPr>
          <p:cNvGraphicFramePr>
            <a:graphicFrameLocks noChangeAspect="1"/>
          </p:cNvGraphicFramePr>
          <p:nvPr>
            <p:extLst>
              <p:ext uri="{D42A27DB-BD31-4B8C-83A1-F6EECF244321}">
                <p14:modId xmlns:p14="http://schemas.microsoft.com/office/powerpoint/2010/main" val="1521458496"/>
              </p:ext>
            </p:extLst>
          </p:nvPr>
        </p:nvGraphicFramePr>
        <p:xfrm>
          <a:off x="2970213" y="1296988"/>
          <a:ext cx="1057275" cy="449262"/>
        </p:xfrm>
        <a:graphic>
          <a:graphicData uri="http://schemas.openxmlformats.org/presentationml/2006/ole">
            <mc:AlternateContent xmlns:mc="http://schemas.openxmlformats.org/markup-compatibility/2006">
              <mc:Choice xmlns:v="urn:schemas-microsoft-com:vml" Requires="v">
                <p:oleObj name="Equation" r:id="rId7" imgW="507960" imgH="215640" progId="Equation.DSMT4">
                  <p:embed/>
                </p:oleObj>
              </mc:Choice>
              <mc:Fallback>
                <p:oleObj name="Equation" r:id="rId7" imgW="507960" imgH="215640" progId="Equation.DSMT4">
                  <p:embed/>
                  <p:pic>
                    <p:nvPicPr>
                      <p:cNvPr id="26" name="Đối tượng 25">
                        <a:extLst>
                          <a:ext uri="{FF2B5EF4-FFF2-40B4-BE49-F238E27FC236}">
                            <a16:creationId xmlns:a16="http://schemas.microsoft.com/office/drawing/2014/main" id="{4C5433B0-5499-4B72-9EDB-D6A9306CFB19}"/>
                          </a:ext>
                        </a:extLst>
                      </p:cNvPr>
                      <p:cNvPicPr/>
                      <p:nvPr/>
                    </p:nvPicPr>
                    <p:blipFill>
                      <a:blip r:embed="rId8"/>
                      <a:stretch>
                        <a:fillRect/>
                      </a:stretch>
                    </p:blipFill>
                    <p:spPr>
                      <a:xfrm>
                        <a:off x="2970213" y="1296988"/>
                        <a:ext cx="1057275" cy="449262"/>
                      </a:xfrm>
                      <a:prstGeom prst="rect">
                        <a:avLst/>
                      </a:prstGeom>
                    </p:spPr>
                  </p:pic>
                </p:oleObj>
              </mc:Fallback>
            </mc:AlternateContent>
          </a:graphicData>
        </a:graphic>
      </p:graphicFrame>
      <p:graphicFrame>
        <p:nvGraphicFramePr>
          <p:cNvPr id="9" name="Đối tượng 8">
            <a:extLst>
              <a:ext uri="{FF2B5EF4-FFF2-40B4-BE49-F238E27FC236}">
                <a16:creationId xmlns:a16="http://schemas.microsoft.com/office/drawing/2014/main" id="{74F92677-6BC2-4E19-8068-72D9F4810CA1}"/>
              </a:ext>
            </a:extLst>
          </p:cNvPr>
          <p:cNvGraphicFramePr>
            <a:graphicFrameLocks noChangeAspect="1"/>
          </p:cNvGraphicFramePr>
          <p:nvPr>
            <p:extLst>
              <p:ext uri="{D42A27DB-BD31-4B8C-83A1-F6EECF244321}">
                <p14:modId xmlns:p14="http://schemas.microsoft.com/office/powerpoint/2010/main" val="1888633734"/>
              </p:ext>
            </p:extLst>
          </p:nvPr>
        </p:nvGraphicFramePr>
        <p:xfrm>
          <a:off x="3637068" y="980375"/>
          <a:ext cx="1862872" cy="465718"/>
        </p:xfrm>
        <a:graphic>
          <a:graphicData uri="http://schemas.openxmlformats.org/presentationml/2006/ole">
            <mc:AlternateContent xmlns:mc="http://schemas.openxmlformats.org/markup-compatibility/2006">
              <mc:Choice xmlns:v="urn:schemas-microsoft-com:vml" Requires="v">
                <p:oleObj name="Equation" r:id="rId9" imgW="761760" imgH="190440" progId="Equation.DSMT4">
                  <p:embed/>
                </p:oleObj>
              </mc:Choice>
              <mc:Fallback>
                <p:oleObj name="Equation" r:id="rId9" imgW="761760" imgH="190440" progId="Equation.DSMT4">
                  <p:embed/>
                  <p:pic>
                    <p:nvPicPr>
                      <p:cNvPr id="27" name="Đối tượng 26">
                        <a:extLst>
                          <a:ext uri="{FF2B5EF4-FFF2-40B4-BE49-F238E27FC236}">
                            <a16:creationId xmlns:a16="http://schemas.microsoft.com/office/drawing/2014/main" id="{885CCD3E-64CD-4822-8384-E91BCA5C0319}"/>
                          </a:ext>
                        </a:extLst>
                      </p:cNvPr>
                      <p:cNvPicPr/>
                      <p:nvPr/>
                    </p:nvPicPr>
                    <p:blipFill>
                      <a:blip r:embed="rId10"/>
                      <a:stretch>
                        <a:fillRect/>
                      </a:stretch>
                    </p:blipFill>
                    <p:spPr>
                      <a:xfrm>
                        <a:off x="3637068" y="980375"/>
                        <a:ext cx="1862872" cy="465718"/>
                      </a:xfrm>
                      <a:prstGeom prst="rect">
                        <a:avLst/>
                      </a:prstGeom>
                    </p:spPr>
                  </p:pic>
                </p:oleObj>
              </mc:Fallback>
            </mc:AlternateContent>
          </a:graphicData>
        </a:graphic>
      </p:graphicFrame>
      <p:graphicFrame>
        <p:nvGraphicFramePr>
          <p:cNvPr id="10" name="Đối tượng 9">
            <a:extLst>
              <a:ext uri="{FF2B5EF4-FFF2-40B4-BE49-F238E27FC236}">
                <a16:creationId xmlns:a16="http://schemas.microsoft.com/office/drawing/2014/main" id="{EA6BE400-39E1-41B9-9850-33F8C4B092FD}"/>
              </a:ext>
            </a:extLst>
          </p:cNvPr>
          <p:cNvGraphicFramePr>
            <a:graphicFrameLocks noChangeAspect="1"/>
          </p:cNvGraphicFramePr>
          <p:nvPr>
            <p:extLst>
              <p:ext uri="{D42A27DB-BD31-4B8C-83A1-F6EECF244321}">
                <p14:modId xmlns:p14="http://schemas.microsoft.com/office/powerpoint/2010/main" val="1149156542"/>
              </p:ext>
            </p:extLst>
          </p:nvPr>
        </p:nvGraphicFramePr>
        <p:xfrm>
          <a:off x="1584325" y="1714500"/>
          <a:ext cx="2043113" cy="503238"/>
        </p:xfrm>
        <a:graphic>
          <a:graphicData uri="http://schemas.openxmlformats.org/presentationml/2006/ole">
            <mc:AlternateContent xmlns:mc="http://schemas.openxmlformats.org/markup-compatibility/2006">
              <mc:Choice xmlns:v="urn:schemas-microsoft-com:vml" Requires="v">
                <p:oleObj name="Equation" r:id="rId11" imgW="927000" imgH="228600" progId="Equation.DSMT4">
                  <p:embed/>
                </p:oleObj>
              </mc:Choice>
              <mc:Fallback>
                <p:oleObj name="Equation" r:id="rId11" imgW="927000" imgH="228600" progId="Equation.DSMT4">
                  <p:embed/>
                  <p:pic>
                    <p:nvPicPr>
                      <p:cNvPr id="28" name="Đối tượng 27">
                        <a:extLst>
                          <a:ext uri="{FF2B5EF4-FFF2-40B4-BE49-F238E27FC236}">
                            <a16:creationId xmlns:a16="http://schemas.microsoft.com/office/drawing/2014/main" id="{13F8C98F-D0F9-450D-B97F-6AE99EAB921B}"/>
                          </a:ext>
                        </a:extLst>
                      </p:cNvPr>
                      <p:cNvPicPr/>
                      <p:nvPr/>
                    </p:nvPicPr>
                    <p:blipFill>
                      <a:blip r:embed="rId12"/>
                      <a:stretch>
                        <a:fillRect/>
                      </a:stretch>
                    </p:blipFill>
                    <p:spPr>
                      <a:xfrm>
                        <a:off x="1584325" y="1714500"/>
                        <a:ext cx="2043113" cy="503238"/>
                      </a:xfrm>
                      <a:prstGeom prst="rect">
                        <a:avLst/>
                      </a:prstGeom>
                    </p:spPr>
                  </p:pic>
                </p:oleObj>
              </mc:Fallback>
            </mc:AlternateContent>
          </a:graphicData>
        </a:graphic>
      </p:graphicFrame>
      <p:graphicFrame>
        <p:nvGraphicFramePr>
          <p:cNvPr id="11" name="Đối tượng 10">
            <a:extLst>
              <a:ext uri="{FF2B5EF4-FFF2-40B4-BE49-F238E27FC236}">
                <a16:creationId xmlns:a16="http://schemas.microsoft.com/office/drawing/2014/main" id="{43D9B9CB-B0CD-4C53-BCEB-C78706E13012}"/>
              </a:ext>
            </a:extLst>
          </p:cNvPr>
          <p:cNvGraphicFramePr>
            <a:graphicFrameLocks noChangeAspect="1"/>
          </p:cNvGraphicFramePr>
          <p:nvPr>
            <p:extLst>
              <p:ext uri="{D42A27DB-BD31-4B8C-83A1-F6EECF244321}">
                <p14:modId xmlns:p14="http://schemas.microsoft.com/office/powerpoint/2010/main" val="2333199758"/>
              </p:ext>
            </p:extLst>
          </p:nvPr>
        </p:nvGraphicFramePr>
        <p:xfrm>
          <a:off x="1501775" y="2260600"/>
          <a:ext cx="1724025" cy="473075"/>
        </p:xfrm>
        <a:graphic>
          <a:graphicData uri="http://schemas.openxmlformats.org/presentationml/2006/ole">
            <mc:AlternateContent xmlns:mc="http://schemas.openxmlformats.org/markup-compatibility/2006">
              <mc:Choice xmlns:v="urn:schemas-microsoft-com:vml" Requires="v">
                <p:oleObj name="Equation" r:id="rId13" imgW="787320" imgH="215640" progId="Equation.DSMT4">
                  <p:embed/>
                </p:oleObj>
              </mc:Choice>
              <mc:Fallback>
                <p:oleObj name="Equation" r:id="rId13" imgW="787320" imgH="215640" progId="Equation.DSMT4">
                  <p:embed/>
                  <p:pic>
                    <p:nvPicPr>
                      <p:cNvPr id="30" name="Đối tượng 29">
                        <a:extLst>
                          <a:ext uri="{FF2B5EF4-FFF2-40B4-BE49-F238E27FC236}">
                            <a16:creationId xmlns:a16="http://schemas.microsoft.com/office/drawing/2014/main" id="{796EC456-990B-4A99-97CC-953446D69530}"/>
                          </a:ext>
                        </a:extLst>
                      </p:cNvPr>
                      <p:cNvPicPr/>
                      <p:nvPr/>
                    </p:nvPicPr>
                    <p:blipFill>
                      <a:blip r:embed="rId14"/>
                      <a:stretch>
                        <a:fillRect/>
                      </a:stretch>
                    </p:blipFill>
                    <p:spPr>
                      <a:xfrm>
                        <a:off x="1501775" y="2260600"/>
                        <a:ext cx="1724025" cy="473075"/>
                      </a:xfrm>
                      <a:prstGeom prst="rect">
                        <a:avLst/>
                      </a:prstGeom>
                    </p:spPr>
                  </p:pic>
                </p:oleObj>
              </mc:Fallback>
            </mc:AlternateContent>
          </a:graphicData>
        </a:graphic>
      </p:graphicFrame>
      <p:sp>
        <p:nvSpPr>
          <p:cNvPr id="15" name="Hộp Văn bản 14">
            <a:extLst>
              <a:ext uri="{FF2B5EF4-FFF2-40B4-BE49-F238E27FC236}">
                <a16:creationId xmlns:a16="http://schemas.microsoft.com/office/drawing/2014/main" id="{AFD51360-EC1E-4224-BBDD-9C2B24E1E57B}"/>
              </a:ext>
            </a:extLst>
          </p:cNvPr>
          <p:cNvSpPr txBox="1"/>
          <p:nvPr/>
        </p:nvSpPr>
        <p:spPr>
          <a:xfrm>
            <a:off x="7053576" y="458872"/>
            <a:ext cx="2133600"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Hình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vẽ</a:t>
            </a:r>
            <a:r>
              <a:rPr lang="en-US" sz="2800" b="1" dirty="0">
                <a:solidFill>
                  <a:srgbClr val="FF0000"/>
                </a:solidFill>
                <a:latin typeface="Times New Roman" panose="02020603050405020304" pitchFamily="18" charset="0"/>
                <a:cs typeface="Times New Roman" panose="02020603050405020304" pitchFamily="18" charset="0"/>
              </a:rPr>
              <a:t>:</a:t>
            </a:r>
          </a:p>
        </p:txBody>
      </p:sp>
      <p:pic>
        <p:nvPicPr>
          <p:cNvPr id="17" name="Hình ảnh 16">
            <a:extLst>
              <a:ext uri="{FF2B5EF4-FFF2-40B4-BE49-F238E27FC236}">
                <a16:creationId xmlns:a16="http://schemas.microsoft.com/office/drawing/2014/main" id="{85C29039-D1C4-4526-9C8D-44D6A6193FCF}"/>
              </a:ext>
            </a:extLst>
          </p:cNvPr>
          <p:cNvPicPr>
            <a:picLocks noChangeAspect="1"/>
          </p:cNvPicPr>
          <p:nvPr/>
        </p:nvPicPr>
        <p:blipFill>
          <a:blip r:embed="rId15"/>
          <a:stretch>
            <a:fillRect/>
          </a:stretch>
        </p:blipFill>
        <p:spPr>
          <a:xfrm>
            <a:off x="8759125" y="22979"/>
            <a:ext cx="2967682" cy="3682986"/>
          </a:xfrm>
          <a:prstGeom prst="rect">
            <a:avLst/>
          </a:prstGeom>
        </p:spPr>
      </p:pic>
      <p:sp>
        <p:nvSpPr>
          <p:cNvPr id="18" name="Hộp Văn bản 17">
            <a:extLst>
              <a:ext uri="{FF2B5EF4-FFF2-40B4-BE49-F238E27FC236}">
                <a16:creationId xmlns:a16="http://schemas.microsoft.com/office/drawing/2014/main" id="{03FDCE52-8941-4DD1-86A0-9F63357FAC74}"/>
              </a:ext>
            </a:extLst>
          </p:cNvPr>
          <p:cNvSpPr txBox="1"/>
          <p:nvPr/>
        </p:nvSpPr>
        <p:spPr>
          <a:xfrm>
            <a:off x="56414" y="2968287"/>
            <a:ext cx="2133600"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làm</a:t>
            </a:r>
            <a:r>
              <a:rPr lang="en-US" sz="2800" b="1"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Đối tượng 19">
            <a:extLst>
              <a:ext uri="{FF2B5EF4-FFF2-40B4-BE49-F238E27FC236}">
                <a16:creationId xmlns:a16="http://schemas.microsoft.com/office/drawing/2014/main" id="{A1C6419C-F964-4CFC-98BB-4BB9CD0F987E}"/>
              </a:ext>
            </a:extLst>
          </p:cNvPr>
          <p:cNvGraphicFramePr>
            <a:graphicFrameLocks noChangeAspect="1"/>
          </p:cNvGraphicFramePr>
          <p:nvPr>
            <p:extLst>
              <p:ext uri="{D42A27DB-BD31-4B8C-83A1-F6EECF244321}">
                <p14:modId xmlns:p14="http://schemas.microsoft.com/office/powerpoint/2010/main" val="2360905348"/>
              </p:ext>
            </p:extLst>
          </p:nvPr>
        </p:nvGraphicFramePr>
        <p:xfrm>
          <a:off x="405911" y="4127017"/>
          <a:ext cx="722801" cy="491505"/>
        </p:xfrm>
        <a:graphic>
          <a:graphicData uri="http://schemas.openxmlformats.org/presentationml/2006/ole">
            <mc:AlternateContent xmlns:mc="http://schemas.openxmlformats.org/markup-compatibility/2006">
              <mc:Choice xmlns:v="urn:schemas-microsoft-com:vml" Requires="v">
                <p:oleObj name="Equation" r:id="rId16" imgW="317160" imgH="215640" progId="Equation.DSMT4">
                  <p:embed/>
                </p:oleObj>
              </mc:Choice>
              <mc:Fallback>
                <p:oleObj name="Equation" r:id="rId16" imgW="317160" imgH="215640" progId="Equation.DSMT4">
                  <p:embed/>
                  <p:pic>
                    <p:nvPicPr>
                      <p:cNvPr id="0" name=""/>
                      <p:cNvPicPr/>
                      <p:nvPr/>
                    </p:nvPicPr>
                    <p:blipFill>
                      <a:blip r:embed="rId17"/>
                      <a:stretch>
                        <a:fillRect/>
                      </a:stretch>
                    </p:blipFill>
                    <p:spPr>
                      <a:xfrm>
                        <a:off x="405911" y="4127017"/>
                        <a:ext cx="722801" cy="491505"/>
                      </a:xfrm>
                      <a:prstGeom prst="rect">
                        <a:avLst/>
                      </a:prstGeom>
                    </p:spPr>
                  </p:pic>
                </p:oleObj>
              </mc:Fallback>
            </mc:AlternateContent>
          </a:graphicData>
        </a:graphic>
      </p:graphicFrame>
      <p:graphicFrame>
        <p:nvGraphicFramePr>
          <p:cNvPr id="21" name="Đối tượng 20">
            <a:extLst>
              <a:ext uri="{FF2B5EF4-FFF2-40B4-BE49-F238E27FC236}">
                <a16:creationId xmlns:a16="http://schemas.microsoft.com/office/drawing/2014/main" id="{194A1E45-FBA7-480C-BC67-A14B446889DA}"/>
              </a:ext>
            </a:extLst>
          </p:cNvPr>
          <p:cNvGraphicFramePr>
            <a:graphicFrameLocks noChangeAspect="1"/>
          </p:cNvGraphicFramePr>
          <p:nvPr>
            <p:extLst>
              <p:ext uri="{D42A27DB-BD31-4B8C-83A1-F6EECF244321}">
                <p14:modId xmlns:p14="http://schemas.microsoft.com/office/powerpoint/2010/main" val="3076417353"/>
              </p:ext>
            </p:extLst>
          </p:nvPr>
        </p:nvGraphicFramePr>
        <p:xfrm>
          <a:off x="350837" y="5397515"/>
          <a:ext cx="839788" cy="492125"/>
        </p:xfrm>
        <a:graphic>
          <a:graphicData uri="http://schemas.openxmlformats.org/presentationml/2006/ole">
            <mc:AlternateContent xmlns:mc="http://schemas.openxmlformats.org/markup-compatibility/2006">
              <mc:Choice xmlns:v="urn:schemas-microsoft-com:vml" Requires="v">
                <p:oleObj name="Equation" r:id="rId18" imgW="368280" imgH="215640" progId="Equation.DSMT4">
                  <p:embed/>
                </p:oleObj>
              </mc:Choice>
              <mc:Fallback>
                <p:oleObj name="Equation" r:id="rId18" imgW="368280" imgH="215640" progId="Equation.DSMT4">
                  <p:embed/>
                  <p:pic>
                    <p:nvPicPr>
                      <p:cNvPr id="20" name="Đối tượng 19">
                        <a:extLst>
                          <a:ext uri="{FF2B5EF4-FFF2-40B4-BE49-F238E27FC236}">
                            <a16:creationId xmlns:a16="http://schemas.microsoft.com/office/drawing/2014/main" id="{A1C6419C-F964-4CFC-98BB-4BB9CD0F987E}"/>
                          </a:ext>
                        </a:extLst>
                      </p:cNvPr>
                      <p:cNvPicPr/>
                      <p:nvPr/>
                    </p:nvPicPr>
                    <p:blipFill>
                      <a:blip r:embed="rId19"/>
                      <a:stretch>
                        <a:fillRect/>
                      </a:stretch>
                    </p:blipFill>
                    <p:spPr>
                      <a:xfrm>
                        <a:off x="350837" y="5397515"/>
                        <a:ext cx="839788" cy="492125"/>
                      </a:xfrm>
                      <a:prstGeom prst="rect">
                        <a:avLst/>
                      </a:prstGeom>
                    </p:spPr>
                  </p:pic>
                </p:oleObj>
              </mc:Fallback>
            </mc:AlternateContent>
          </a:graphicData>
        </a:graphic>
      </p:graphicFrame>
      <p:graphicFrame>
        <p:nvGraphicFramePr>
          <p:cNvPr id="25" name="Đối tượng 24">
            <a:extLst>
              <a:ext uri="{FF2B5EF4-FFF2-40B4-BE49-F238E27FC236}">
                <a16:creationId xmlns:a16="http://schemas.microsoft.com/office/drawing/2014/main" id="{FB0866E1-9AA5-407A-82F8-91871E619042}"/>
              </a:ext>
            </a:extLst>
          </p:cNvPr>
          <p:cNvGraphicFramePr>
            <a:graphicFrameLocks noChangeAspect="1"/>
          </p:cNvGraphicFramePr>
          <p:nvPr>
            <p:extLst>
              <p:ext uri="{D42A27DB-BD31-4B8C-83A1-F6EECF244321}">
                <p14:modId xmlns:p14="http://schemas.microsoft.com/office/powerpoint/2010/main" val="289065735"/>
              </p:ext>
            </p:extLst>
          </p:nvPr>
        </p:nvGraphicFramePr>
        <p:xfrm>
          <a:off x="7500970" y="4119678"/>
          <a:ext cx="1128670" cy="557006"/>
        </p:xfrm>
        <a:graphic>
          <a:graphicData uri="http://schemas.openxmlformats.org/presentationml/2006/ole">
            <mc:AlternateContent xmlns:mc="http://schemas.openxmlformats.org/markup-compatibility/2006">
              <mc:Choice xmlns:v="urn:schemas-microsoft-com:vml" Requires="v">
                <p:oleObj name="Equation" r:id="rId20" imgW="507960" imgH="241200" progId="Equation.DSMT4">
                  <p:embed/>
                </p:oleObj>
              </mc:Choice>
              <mc:Fallback>
                <p:oleObj name="Equation" r:id="rId20" imgW="507960" imgH="241200" progId="Equation.DSMT4">
                  <p:embed/>
                  <p:pic>
                    <p:nvPicPr>
                      <p:cNvPr id="0" name=""/>
                      <p:cNvPicPr/>
                      <p:nvPr/>
                    </p:nvPicPr>
                    <p:blipFill>
                      <a:blip r:embed="rId21"/>
                      <a:stretch>
                        <a:fillRect/>
                      </a:stretch>
                    </p:blipFill>
                    <p:spPr>
                      <a:xfrm>
                        <a:off x="7500970" y="4119678"/>
                        <a:ext cx="1128670" cy="557006"/>
                      </a:xfrm>
                      <a:prstGeom prst="rect">
                        <a:avLst/>
                      </a:prstGeom>
                    </p:spPr>
                  </p:pic>
                </p:oleObj>
              </mc:Fallback>
            </mc:AlternateContent>
          </a:graphicData>
        </a:graphic>
      </p:graphicFrame>
      <p:graphicFrame>
        <p:nvGraphicFramePr>
          <p:cNvPr id="26" name="Đối tượng 25">
            <a:extLst>
              <a:ext uri="{FF2B5EF4-FFF2-40B4-BE49-F238E27FC236}">
                <a16:creationId xmlns:a16="http://schemas.microsoft.com/office/drawing/2014/main" id="{52FAFEDF-DC19-49FD-AE67-62E998769BCE}"/>
              </a:ext>
            </a:extLst>
          </p:cNvPr>
          <p:cNvGraphicFramePr>
            <a:graphicFrameLocks noChangeAspect="1"/>
          </p:cNvGraphicFramePr>
          <p:nvPr>
            <p:extLst>
              <p:ext uri="{D42A27DB-BD31-4B8C-83A1-F6EECF244321}">
                <p14:modId xmlns:p14="http://schemas.microsoft.com/office/powerpoint/2010/main" val="1023392564"/>
              </p:ext>
            </p:extLst>
          </p:nvPr>
        </p:nvGraphicFramePr>
        <p:xfrm>
          <a:off x="4144960" y="5423557"/>
          <a:ext cx="620713" cy="468313"/>
        </p:xfrm>
        <a:graphic>
          <a:graphicData uri="http://schemas.openxmlformats.org/presentationml/2006/ole">
            <mc:AlternateContent xmlns:mc="http://schemas.openxmlformats.org/markup-compatibility/2006">
              <mc:Choice xmlns:v="urn:schemas-microsoft-com:vml" Requires="v">
                <p:oleObj name="Equation" r:id="rId22" imgW="279360" imgH="203040" progId="Equation.DSMT4">
                  <p:embed/>
                </p:oleObj>
              </mc:Choice>
              <mc:Fallback>
                <p:oleObj name="Equation" r:id="rId22" imgW="279360" imgH="203040" progId="Equation.DSMT4">
                  <p:embed/>
                  <p:pic>
                    <p:nvPicPr>
                      <p:cNvPr id="25" name="Đối tượng 24">
                        <a:extLst>
                          <a:ext uri="{FF2B5EF4-FFF2-40B4-BE49-F238E27FC236}">
                            <a16:creationId xmlns:a16="http://schemas.microsoft.com/office/drawing/2014/main" id="{FB0866E1-9AA5-407A-82F8-91871E619042}"/>
                          </a:ext>
                        </a:extLst>
                      </p:cNvPr>
                      <p:cNvPicPr/>
                      <p:nvPr/>
                    </p:nvPicPr>
                    <p:blipFill>
                      <a:blip r:embed="rId23"/>
                      <a:stretch>
                        <a:fillRect/>
                      </a:stretch>
                    </p:blipFill>
                    <p:spPr>
                      <a:xfrm>
                        <a:off x="4144960" y="5423557"/>
                        <a:ext cx="620713" cy="468313"/>
                      </a:xfrm>
                      <a:prstGeom prst="rect">
                        <a:avLst/>
                      </a:prstGeom>
                    </p:spPr>
                  </p:pic>
                </p:oleObj>
              </mc:Fallback>
            </mc:AlternateContent>
          </a:graphicData>
        </a:graphic>
      </p:graphicFrame>
      <p:cxnSp>
        <p:nvCxnSpPr>
          <p:cNvPr id="29" name="Đường nối Thẳng 28">
            <a:extLst>
              <a:ext uri="{FF2B5EF4-FFF2-40B4-BE49-F238E27FC236}">
                <a16:creationId xmlns:a16="http://schemas.microsoft.com/office/drawing/2014/main" id="{AD1A740D-21FA-46FD-B606-D767798BC661}"/>
              </a:ext>
            </a:extLst>
          </p:cNvPr>
          <p:cNvCxnSpPr>
            <a:cxnSpLocks/>
          </p:cNvCxnSpPr>
          <p:nvPr/>
        </p:nvCxnSpPr>
        <p:spPr>
          <a:xfrm>
            <a:off x="9029698" y="3808622"/>
            <a:ext cx="0" cy="293862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Hộp Văn bản 29">
            <a:extLst>
              <a:ext uri="{FF2B5EF4-FFF2-40B4-BE49-F238E27FC236}">
                <a16:creationId xmlns:a16="http://schemas.microsoft.com/office/drawing/2014/main" id="{B407AA48-7EBC-4E82-A6A7-AFF961020090}"/>
              </a:ext>
            </a:extLst>
          </p:cNvPr>
          <p:cNvSpPr txBox="1"/>
          <p:nvPr/>
        </p:nvSpPr>
        <p:spPr>
          <a:xfrm>
            <a:off x="9163050" y="3600456"/>
            <a:ext cx="2718816" cy="3246530"/>
          </a:xfrm>
          <a:prstGeom prst="rect">
            <a:avLst/>
          </a:prstGeom>
          <a:noFill/>
        </p:spPr>
        <p:txBody>
          <a:bodyPr wrap="square" rtlCol="0">
            <a:spAutoFit/>
          </a:bodyPr>
          <a:lstStyle/>
          <a:p>
            <a:pPr>
              <a:lnSpc>
                <a:spcPct val="150000"/>
              </a:lnSpc>
            </a:pPr>
            <a:r>
              <a:rPr lang="en-US" sz="2800" dirty="0" err="1">
                <a:latin typeface="Times New Roman" panose="02020603050405020304" pitchFamily="18" charset="0"/>
                <a:cs typeface="Times New Roman" panose="02020603050405020304" pitchFamily="18" charset="0"/>
              </a:rPr>
              <a:t>Vì</a:t>
            </a:r>
            <a:r>
              <a:rPr lang="en-US" sz="2800" dirty="0">
                <a:latin typeface="Times New Roman" panose="02020603050405020304" pitchFamily="18" charset="0"/>
                <a:cs typeface="Times New Roman" panose="02020603050405020304" pitchFamily="18" charset="0"/>
              </a:rPr>
              <a:t> AB = AC (</a:t>
            </a:r>
            <a:r>
              <a:rPr lang="en-US" sz="2800" dirty="0" err="1">
                <a:latin typeface="Times New Roman" panose="02020603050405020304" pitchFamily="18" charset="0"/>
                <a:cs typeface="Times New Roman" panose="02020603050405020304" pitchFamily="18" charset="0"/>
              </a:rPr>
              <a:t>gt</a:t>
            </a:r>
            <a:r>
              <a:rPr lang="en-US" sz="2800" dirty="0">
                <a:latin typeface="Times New Roman" panose="02020603050405020304" pitchFamily="18" charset="0"/>
                <a:cs typeface="Times New Roman" panose="02020603050405020304" pitchFamily="18" charset="0"/>
              </a:rPr>
              <a:t>)</a:t>
            </a:r>
          </a:p>
          <a:p>
            <a:pPr>
              <a:lnSpc>
                <a:spcPct val="150000"/>
              </a:lnSpc>
            </a:pPr>
            <a:r>
              <a:rPr lang="en-US" sz="2800" dirty="0" err="1">
                <a:latin typeface="Times New Roman" panose="02020603050405020304" pitchFamily="18" charset="0"/>
                <a:cs typeface="Times New Roman" panose="02020603050405020304" pitchFamily="18" charset="0"/>
              </a:rPr>
              <a:t>nên</a:t>
            </a:r>
            <a:r>
              <a:rPr lang="en-US" sz="2800" dirty="0">
                <a:latin typeface="Times New Roman" panose="02020603050405020304" pitchFamily="18" charset="0"/>
                <a:cs typeface="Times New Roman" panose="02020603050405020304" pitchFamily="18" charset="0"/>
              </a:rPr>
              <a:t> </a:t>
            </a:r>
          </a:p>
          <a:p>
            <a:pPr>
              <a:lnSpc>
                <a:spcPct val="150000"/>
              </a:lnSpc>
            </a:pPr>
            <a:endParaRPr lang="en-US" sz="2800" dirty="0">
              <a:latin typeface="Times New Roman" panose="02020603050405020304" pitchFamily="18" charset="0"/>
              <a:cs typeface="Times New Roman" panose="02020603050405020304" pitchFamily="18" charset="0"/>
            </a:endParaRPr>
          </a:p>
          <a:p>
            <a:pPr>
              <a:lnSpc>
                <a:spcPct val="150000"/>
              </a:lnSpc>
            </a:pP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a:solidFill>
                  <a:srgbClr val="FF0000"/>
                </a:solidFill>
                <a:latin typeface="Times New Roman" panose="02020603050405020304" pitchFamily="18" charset="0"/>
                <a:cs typeface="Times New Roman" panose="02020603050405020304" pitchFamily="18" charset="0"/>
              </a:rPr>
              <a:t>(1)</a:t>
            </a:r>
            <a:r>
              <a:rPr lang="en-US" sz="2800" dirty="0">
                <a:latin typeface="Times New Roman" panose="02020603050405020304" pitchFamily="18" charset="0"/>
                <a:cs typeface="Times New Roman" panose="02020603050405020304" pitchFamily="18" charset="0"/>
              </a:rPr>
              <a:t>, </a:t>
            </a:r>
            <a:r>
              <a:rPr lang="en-US" sz="2800" dirty="0">
                <a:solidFill>
                  <a:srgbClr val="FF0000"/>
                </a:solidFill>
                <a:latin typeface="Times New Roman" panose="02020603050405020304" pitchFamily="18" charset="0"/>
                <a:cs typeface="Times New Roman" panose="02020603050405020304" pitchFamily="18" charset="0"/>
              </a:rPr>
              <a:t>(2) </a:t>
            </a:r>
            <a:r>
              <a:rPr lang="en-US" sz="2800" dirty="0" err="1">
                <a:latin typeface="Times New Roman" panose="02020603050405020304" pitchFamily="18" charset="0"/>
                <a:cs typeface="Times New Roman" panose="02020603050405020304" pitchFamily="18" charset="0"/>
              </a:rPr>
              <a:t>và</a:t>
            </a:r>
            <a:r>
              <a:rPr lang="en-US" sz="2800" dirty="0">
                <a:solidFill>
                  <a:srgbClr val="FF0000"/>
                </a:solidFill>
                <a:latin typeface="Times New Roman" panose="02020603050405020304" pitchFamily="18" charset="0"/>
                <a:cs typeface="Times New Roman" panose="02020603050405020304" pitchFamily="18" charset="0"/>
              </a:rPr>
              <a:t> (3)</a:t>
            </a:r>
          </a:p>
          <a:p>
            <a:pPr>
              <a:lnSpc>
                <a:spcPct val="150000"/>
              </a:lnSpc>
            </a:pPr>
            <a:r>
              <a:rPr lang="en-US" sz="2800" dirty="0">
                <a:latin typeface="Times New Roman" panose="02020603050405020304" pitchFamily="18" charset="0"/>
                <a:cs typeface="Times New Roman" panose="02020603050405020304" pitchFamily="18" charset="0"/>
              </a:rPr>
              <a:t> </a:t>
            </a:r>
          </a:p>
        </p:txBody>
      </p:sp>
      <p:graphicFrame>
        <p:nvGraphicFramePr>
          <p:cNvPr id="32" name="Đối tượng 31">
            <a:extLst>
              <a:ext uri="{FF2B5EF4-FFF2-40B4-BE49-F238E27FC236}">
                <a16:creationId xmlns:a16="http://schemas.microsoft.com/office/drawing/2014/main" id="{A5AB403D-07EE-4BEE-B5DB-A85AA6169B33}"/>
              </a:ext>
            </a:extLst>
          </p:cNvPr>
          <p:cNvGraphicFramePr>
            <a:graphicFrameLocks noChangeAspect="1"/>
          </p:cNvGraphicFramePr>
          <p:nvPr>
            <p:extLst>
              <p:ext uri="{D42A27DB-BD31-4B8C-83A1-F6EECF244321}">
                <p14:modId xmlns:p14="http://schemas.microsoft.com/office/powerpoint/2010/main" val="527417477"/>
              </p:ext>
            </p:extLst>
          </p:nvPr>
        </p:nvGraphicFramePr>
        <p:xfrm>
          <a:off x="9875838" y="4333881"/>
          <a:ext cx="1241425" cy="555625"/>
        </p:xfrm>
        <a:graphic>
          <a:graphicData uri="http://schemas.openxmlformats.org/presentationml/2006/ole">
            <mc:AlternateContent xmlns:mc="http://schemas.openxmlformats.org/markup-compatibility/2006">
              <mc:Choice xmlns:v="urn:schemas-microsoft-com:vml" Requires="v">
                <p:oleObj name="Equation" r:id="rId24" imgW="558720" imgH="241200" progId="Equation.DSMT4">
                  <p:embed/>
                </p:oleObj>
              </mc:Choice>
              <mc:Fallback>
                <p:oleObj name="Equation" r:id="rId24" imgW="558720" imgH="241200" progId="Equation.DSMT4">
                  <p:embed/>
                  <p:pic>
                    <p:nvPicPr>
                      <p:cNvPr id="25" name="Đối tượng 24">
                        <a:extLst>
                          <a:ext uri="{FF2B5EF4-FFF2-40B4-BE49-F238E27FC236}">
                            <a16:creationId xmlns:a16="http://schemas.microsoft.com/office/drawing/2014/main" id="{FB0866E1-9AA5-407A-82F8-91871E619042}"/>
                          </a:ext>
                        </a:extLst>
                      </p:cNvPr>
                      <p:cNvPicPr/>
                      <p:nvPr/>
                    </p:nvPicPr>
                    <p:blipFill>
                      <a:blip r:embed="rId25"/>
                      <a:stretch>
                        <a:fillRect/>
                      </a:stretch>
                    </p:blipFill>
                    <p:spPr>
                      <a:xfrm>
                        <a:off x="9875838" y="4333881"/>
                        <a:ext cx="1241425" cy="555625"/>
                      </a:xfrm>
                      <a:prstGeom prst="rect">
                        <a:avLst/>
                      </a:prstGeom>
                    </p:spPr>
                  </p:pic>
                </p:oleObj>
              </mc:Fallback>
            </mc:AlternateContent>
          </a:graphicData>
        </a:graphic>
      </p:graphicFrame>
      <p:graphicFrame>
        <p:nvGraphicFramePr>
          <p:cNvPr id="33" name="Đối tượng 32">
            <a:extLst>
              <a:ext uri="{FF2B5EF4-FFF2-40B4-BE49-F238E27FC236}">
                <a16:creationId xmlns:a16="http://schemas.microsoft.com/office/drawing/2014/main" id="{04EDBCF6-915F-4D72-902A-3694401F6A80}"/>
              </a:ext>
            </a:extLst>
          </p:cNvPr>
          <p:cNvGraphicFramePr>
            <a:graphicFrameLocks noChangeAspect="1"/>
          </p:cNvGraphicFramePr>
          <p:nvPr>
            <p:extLst>
              <p:ext uri="{D42A27DB-BD31-4B8C-83A1-F6EECF244321}">
                <p14:modId xmlns:p14="http://schemas.microsoft.com/office/powerpoint/2010/main" val="4268956868"/>
              </p:ext>
            </p:extLst>
          </p:nvPr>
        </p:nvGraphicFramePr>
        <p:xfrm>
          <a:off x="9093200" y="4916488"/>
          <a:ext cx="2849563" cy="585787"/>
        </p:xfrm>
        <a:graphic>
          <a:graphicData uri="http://schemas.openxmlformats.org/presentationml/2006/ole">
            <mc:AlternateContent xmlns:mc="http://schemas.openxmlformats.org/markup-compatibility/2006">
              <mc:Choice xmlns:v="urn:schemas-microsoft-com:vml" Requires="v">
                <p:oleObj name="Equation" r:id="rId26" imgW="1282680" imgH="253800" progId="Equation.DSMT4">
                  <p:embed/>
                </p:oleObj>
              </mc:Choice>
              <mc:Fallback>
                <p:oleObj name="Equation" r:id="rId26" imgW="1282680" imgH="253800" progId="Equation.DSMT4">
                  <p:embed/>
                  <p:pic>
                    <p:nvPicPr>
                      <p:cNvPr id="32" name="Đối tượng 31">
                        <a:extLst>
                          <a:ext uri="{FF2B5EF4-FFF2-40B4-BE49-F238E27FC236}">
                            <a16:creationId xmlns:a16="http://schemas.microsoft.com/office/drawing/2014/main" id="{A5AB403D-07EE-4BEE-B5DB-A85AA6169B33}"/>
                          </a:ext>
                        </a:extLst>
                      </p:cNvPr>
                      <p:cNvPicPr/>
                      <p:nvPr/>
                    </p:nvPicPr>
                    <p:blipFill>
                      <a:blip r:embed="rId27"/>
                      <a:stretch>
                        <a:fillRect/>
                      </a:stretch>
                    </p:blipFill>
                    <p:spPr>
                      <a:xfrm>
                        <a:off x="9093200" y="4916488"/>
                        <a:ext cx="2849563" cy="585787"/>
                      </a:xfrm>
                      <a:prstGeom prst="rect">
                        <a:avLst/>
                      </a:prstGeom>
                    </p:spPr>
                  </p:pic>
                </p:oleObj>
              </mc:Fallback>
            </mc:AlternateContent>
          </a:graphicData>
        </a:graphic>
      </p:graphicFrame>
      <p:graphicFrame>
        <p:nvGraphicFramePr>
          <p:cNvPr id="34" name="Đối tượng 33">
            <a:extLst>
              <a:ext uri="{FF2B5EF4-FFF2-40B4-BE49-F238E27FC236}">
                <a16:creationId xmlns:a16="http://schemas.microsoft.com/office/drawing/2014/main" id="{64D035AB-69ED-429B-9FCF-1100537EAAB0}"/>
              </a:ext>
            </a:extLst>
          </p:cNvPr>
          <p:cNvGraphicFramePr>
            <a:graphicFrameLocks noChangeAspect="1"/>
          </p:cNvGraphicFramePr>
          <p:nvPr>
            <p:extLst>
              <p:ext uri="{D42A27DB-BD31-4B8C-83A1-F6EECF244321}">
                <p14:modId xmlns:p14="http://schemas.microsoft.com/office/powerpoint/2010/main" val="4098048208"/>
              </p:ext>
            </p:extLst>
          </p:nvPr>
        </p:nvGraphicFramePr>
        <p:xfrm>
          <a:off x="9220200" y="6201727"/>
          <a:ext cx="2082752" cy="471657"/>
        </p:xfrm>
        <a:graphic>
          <a:graphicData uri="http://schemas.openxmlformats.org/presentationml/2006/ole">
            <mc:AlternateContent xmlns:mc="http://schemas.openxmlformats.org/markup-compatibility/2006">
              <mc:Choice xmlns:v="urn:schemas-microsoft-com:vml" Requires="v">
                <p:oleObj name="Equation" r:id="rId28" imgW="952200" imgH="215640" progId="Equation.DSMT4">
                  <p:embed/>
                </p:oleObj>
              </mc:Choice>
              <mc:Fallback>
                <p:oleObj name="Equation" r:id="rId28" imgW="952200" imgH="215640" progId="Equation.DSMT4">
                  <p:embed/>
                  <p:pic>
                    <p:nvPicPr>
                      <p:cNvPr id="11" name="Đối tượng 10">
                        <a:extLst>
                          <a:ext uri="{FF2B5EF4-FFF2-40B4-BE49-F238E27FC236}">
                            <a16:creationId xmlns:a16="http://schemas.microsoft.com/office/drawing/2014/main" id="{43D9B9CB-B0CD-4C53-BCEB-C78706E13012}"/>
                          </a:ext>
                        </a:extLst>
                      </p:cNvPr>
                      <p:cNvPicPr/>
                      <p:nvPr/>
                    </p:nvPicPr>
                    <p:blipFill>
                      <a:blip r:embed="rId29"/>
                      <a:stretch>
                        <a:fillRect/>
                      </a:stretch>
                    </p:blipFill>
                    <p:spPr>
                      <a:xfrm>
                        <a:off x="9220200" y="6201727"/>
                        <a:ext cx="2082752" cy="471657"/>
                      </a:xfrm>
                      <a:prstGeom prst="rect">
                        <a:avLst/>
                      </a:prstGeom>
                    </p:spPr>
                  </p:pic>
                </p:oleObj>
              </mc:Fallback>
            </mc:AlternateContent>
          </a:graphicData>
        </a:graphic>
      </p:graphicFrame>
      <p:sp>
        <p:nvSpPr>
          <p:cNvPr id="28" name="TextBox 27">
            <a:extLst>
              <a:ext uri="{FF2B5EF4-FFF2-40B4-BE49-F238E27FC236}">
                <a16:creationId xmlns:a16="http://schemas.microsoft.com/office/drawing/2014/main" id="{B45513B0-7BC5-45AD-B6C0-3D3EBF64BDE6}"/>
              </a:ext>
            </a:extLst>
          </p:cNvPr>
          <p:cNvSpPr txBox="1"/>
          <p:nvPr/>
        </p:nvSpPr>
        <p:spPr>
          <a:xfrm>
            <a:off x="2958246" y="65397"/>
            <a:ext cx="3986943" cy="578882"/>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2800" b="1" dirty="0" err="1">
                <a:solidFill>
                  <a:schemeClr val="tx1">
                    <a:lumMod val="50000"/>
                  </a:schemeClr>
                </a:solidFill>
                <a:latin typeface="Cambria" panose="02040503050406030204" pitchFamily="18" charset="0"/>
                <a:ea typeface="Cambria" panose="02040503050406030204" pitchFamily="18" charset="0"/>
              </a:rPr>
              <a:t>Hoạt</a:t>
            </a:r>
            <a:r>
              <a:rPr lang="en-US" sz="2800" b="1" dirty="0">
                <a:solidFill>
                  <a:schemeClr val="tx1">
                    <a:lumMod val="50000"/>
                  </a:schemeClr>
                </a:solidFill>
                <a:latin typeface="Cambria" panose="02040503050406030204" pitchFamily="18" charset="0"/>
                <a:ea typeface="Cambria" panose="02040503050406030204" pitchFamily="18" charset="0"/>
              </a:rPr>
              <a:t> </a:t>
            </a:r>
            <a:r>
              <a:rPr lang="en-US" sz="2800" b="1" dirty="0" err="1">
                <a:solidFill>
                  <a:schemeClr val="tx1">
                    <a:lumMod val="50000"/>
                  </a:schemeClr>
                </a:solidFill>
                <a:latin typeface="Cambria" panose="02040503050406030204" pitchFamily="18" charset="0"/>
                <a:ea typeface="Cambria" panose="02040503050406030204" pitchFamily="18" charset="0"/>
              </a:rPr>
              <a:t>động</a:t>
            </a:r>
            <a:r>
              <a:rPr lang="en-US" sz="2800" b="1" dirty="0">
                <a:solidFill>
                  <a:schemeClr val="tx1">
                    <a:lumMod val="50000"/>
                  </a:schemeClr>
                </a:solidFill>
                <a:latin typeface="Cambria" panose="02040503050406030204" pitchFamily="18" charset="0"/>
                <a:ea typeface="Cambria" panose="02040503050406030204" pitchFamily="18" charset="0"/>
              </a:rPr>
              <a:t>: </a:t>
            </a:r>
            <a:r>
              <a:rPr lang="en-US" sz="2800" b="1" dirty="0" err="1">
                <a:solidFill>
                  <a:schemeClr val="tx1">
                    <a:lumMod val="50000"/>
                  </a:schemeClr>
                </a:solidFill>
                <a:latin typeface="Cambria" panose="02040503050406030204" pitchFamily="18" charset="0"/>
                <a:ea typeface="Cambria" panose="02040503050406030204" pitchFamily="18" charset="0"/>
              </a:rPr>
              <a:t>Luyện</a:t>
            </a:r>
            <a:r>
              <a:rPr lang="en-US" sz="2800" b="1" dirty="0">
                <a:solidFill>
                  <a:schemeClr val="tx1">
                    <a:lumMod val="50000"/>
                  </a:schemeClr>
                </a:solidFill>
                <a:latin typeface="Cambria" panose="02040503050406030204" pitchFamily="18" charset="0"/>
                <a:ea typeface="Cambria" panose="02040503050406030204" pitchFamily="18" charset="0"/>
              </a:rPr>
              <a:t> </a:t>
            </a:r>
            <a:r>
              <a:rPr lang="en-US" sz="2800" b="1" dirty="0" err="1">
                <a:solidFill>
                  <a:schemeClr val="tx1">
                    <a:lumMod val="50000"/>
                  </a:schemeClr>
                </a:solidFill>
                <a:latin typeface="Cambria" panose="02040503050406030204" pitchFamily="18" charset="0"/>
                <a:ea typeface="Cambria" panose="02040503050406030204" pitchFamily="18" charset="0"/>
              </a:rPr>
              <a:t>tập</a:t>
            </a:r>
            <a:endParaRPr lang="en-US" sz="2800" b="1" dirty="0">
              <a:solidFill>
                <a:schemeClr val="tx1">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169401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fade">
                                      <p:cBhvr>
                                        <p:cTn id="12" dur="500"/>
                                        <p:tgtEl>
                                          <p:spTgt spid="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xEl>
                                              <p:pRg st="1" end="1"/>
                                            </p:txEl>
                                          </p:spTgt>
                                        </p:tgtEl>
                                        <p:attrNameLst>
                                          <p:attrName>style.visibility</p:attrName>
                                        </p:attrNameLst>
                                      </p:cBhvr>
                                      <p:to>
                                        <p:strVal val="visible"/>
                                      </p:to>
                                    </p:set>
                                    <p:animEffect transition="in" filter="fade">
                                      <p:cBhvr>
                                        <p:cTn id="17" dur="500"/>
                                        <p:tgtEl>
                                          <p:spTgt spid="19">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nodeType="withEffect">
                                  <p:stCondLst>
                                    <p:cond delay="0"/>
                                  </p:stCondLst>
                                  <p:childTnLst>
                                    <p:set>
                                      <p:cBhvr>
                                        <p:cTn id="30" dur="1" fill="hold">
                                          <p:stCondLst>
                                            <p:cond delay="0"/>
                                          </p:stCondLst>
                                        </p:cTn>
                                        <p:tgtEl>
                                          <p:spTgt spid="19">
                                            <p:txEl>
                                              <p:pRg st="2" end="2"/>
                                            </p:txEl>
                                          </p:spTgt>
                                        </p:tgtEl>
                                        <p:attrNameLst>
                                          <p:attrName>style.visibility</p:attrName>
                                        </p:attrNameLst>
                                      </p:cBhvr>
                                      <p:to>
                                        <p:strVal val="visible"/>
                                      </p:to>
                                    </p:set>
                                    <p:animEffect transition="in" filter="fade">
                                      <p:cBhvr>
                                        <p:cTn id="31" dur="500"/>
                                        <p:tgtEl>
                                          <p:spTgt spid="19">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9">
                                            <p:txEl>
                                              <p:pRg st="3" end="3"/>
                                            </p:txEl>
                                          </p:spTgt>
                                        </p:tgtEl>
                                        <p:attrNameLst>
                                          <p:attrName>style.visibility</p:attrName>
                                        </p:attrNameLst>
                                      </p:cBhvr>
                                      <p:to>
                                        <p:strVal val="visible"/>
                                      </p:to>
                                    </p:set>
                                    <p:animEffect transition="in" filter="fade">
                                      <p:cBhvr>
                                        <p:cTn id="36" dur="500"/>
                                        <p:tgtEl>
                                          <p:spTgt spid="19">
                                            <p:txEl>
                                              <p:pRg st="3" end="3"/>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9">
                                            <p:txEl>
                                              <p:pRg st="4" end="4"/>
                                            </p:txEl>
                                          </p:spTgt>
                                        </p:tgtEl>
                                        <p:attrNameLst>
                                          <p:attrName>style.visibility</p:attrName>
                                        </p:attrNameLst>
                                      </p:cBhvr>
                                      <p:to>
                                        <p:strVal val="visible"/>
                                      </p:to>
                                    </p:set>
                                    <p:animEffect transition="in" filter="fade">
                                      <p:cBhvr>
                                        <p:cTn id="52" dur="500"/>
                                        <p:tgtEl>
                                          <p:spTgt spid="19">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0">
                                            <p:txEl>
                                              <p:pRg st="0" end="0"/>
                                            </p:txEl>
                                          </p:spTgt>
                                        </p:tgtEl>
                                        <p:attrNameLst>
                                          <p:attrName>style.visibility</p:attrName>
                                        </p:attrNameLst>
                                      </p:cBhvr>
                                      <p:to>
                                        <p:strVal val="visible"/>
                                      </p:to>
                                    </p:set>
                                    <p:animEffect transition="in" filter="fade">
                                      <p:cBhvr>
                                        <p:cTn id="62" dur="500"/>
                                        <p:tgtEl>
                                          <p:spTgt spid="30">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0">
                                            <p:txEl>
                                              <p:pRg st="1" end="1"/>
                                            </p:txEl>
                                          </p:spTgt>
                                        </p:tgtEl>
                                        <p:attrNameLst>
                                          <p:attrName>style.visibility</p:attrName>
                                        </p:attrNameLst>
                                      </p:cBhvr>
                                      <p:to>
                                        <p:strVal val="visible"/>
                                      </p:to>
                                    </p:set>
                                    <p:animEffect transition="in" filter="fade">
                                      <p:cBhvr>
                                        <p:cTn id="67" dur="500"/>
                                        <p:tgtEl>
                                          <p:spTgt spid="30">
                                            <p:txEl>
                                              <p:pRg st="1" end="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5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0">
                                            <p:txEl>
                                              <p:pRg st="3" end="3"/>
                                            </p:txEl>
                                          </p:spTgt>
                                        </p:tgtEl>
                                        <p:attrNameLst>
                                          <p:attrName>style.visibility</p:attrName>
                                        </p:attrNameLst>
                                      </p:cBhvr>
                                      <p:to>
                                        <p:strVal val="visible"/>
                                      </p:to>
                                    </p:set>
                                    <p:animEffect transition="in" filter="fade">
                                      <p:cBhvr>
                                        <p:cTn id="82" dur="500"/>
                                        <p:tgtEl>
                                          <p:spTgt spid="30">
                                            <p:txEl>
                                              <p:pRg st="3" end="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Hình ảnh 6">
            <a:extLst>
              <a:ext uri="{FF2B5EF4-FFF2-40B4-BE49-F238E27FC236}">
                <a16:creationId xmlns:a16="http://schemas.microsoft.com/office/drawing/2014/main" id="{B122ECF9-A3B1-48D0-BE1A-51B5334F9F23}"/>
              </a:ext>
            </a:extLst>
          </p:cNvPr>
          <p:cNvPicPr>
            <a:picLocks noChangeAspect="1"/>
          </p:cNvPicPr>
          <p:nvPr/>
        </p:nvPicPr>
        <p:blipFill>
          <a:blip r:embed="rId2"/>
          <a:stretch>
            <a:fillRect/>
          </a:stretch>
        </p:blipFill>
        <p:spPr>
          <a:xfrm>
            <a:off x="14287" y="0"/>
            <a:ext cx="12177713" cy="6866056"/>
          </a:xfrm>
          <a:prstGeom prst="rect">
            <a:avLst/>
          </a:prstGeom>
        </p:spPr>
      </p:pic>
      <mc:AlternateContent xmlns:mc="http://schemas.openxmlformats.org/markup-compatibility/2006" xmlns:a14="http://schemas.microsoft.com/office/drawing/2010/main">
        <mc:Choice Requires="a14">
          <p:sp>
            <p:nvSpPr>
              <p:cNvPr id="15" name="Hình chữ nhật: Góc Tròn 14">
                <a:extLst>
                  <a:ext uri="{FF2B5EF4-FFF2-40B4-BE49-F238E27FC236}">
                    <a16:creationId xmlns:a16="http://schemas.microsoft.com/office/drawing/2014/main" id="{9A02D4B1-1F73-4BCD-9B7B-7604771535F5}"/>
                  </a:ext>
                </a:extLst>
              </p:cNvPr>
              <p:cNvSpPr/>
              <p:nvPr/>
            </p:nvSpPr>
            <p:spPr>
              <a:xfrm>
                <a:off x="266700" y="1962555"/>
                <a:ext cx="11658600" cy="4162019"/>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nSpc>
                    <a:spcPct val="150000"/>
                  </a:lnSpc>
                </a:pPr>
                <a:r>
                  <a:rPr lang="nl-NL" sz="2800" b="1" dirty="0">
                    <a:solidFill>
                      <a:srgbClr val="FF0000"/>
                    </a:solidFill>
                    <a:latin typeface="Times New Roman" panose="02020603050405020304" pitchFamily="18" charset="0"/>
                    <a:ea typeface="Times New Roman" panose="02020603050405020304" pitchFamily="18" charset="0"/>
                  </a:rPr>
                  <a:t>Bài toán thức tế. </a:t>
                </a:r>
                <a:r>
                  <a:rPr lang="en-US" sz="2800" dirty="0" err="1">
                    <a:solidFill>
                      <a:schemeClr val="tx1"/>
                    </a:solidFill>
                    <a:latin typeface="Times New Roman" panose="02020603050405020304" pitchFamily="18" charset="0"/>
                    <a:cs typeface="Times New Roman" panose="02020603050405020304" pitchFamily="18" charset="0"/>
                  </a:rPr>
                  <a:t>Một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người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đứng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quan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sát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từ</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vị</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trí</a:t>
                </a:r>
                <a:r>
                  <a:rPr lang="en-US" sz="2800" dirty="0">
                    <a:solidFill>
                      <a:schemeClr val="tx1"/>
                    </a:solidFill>
                    <a:latin typeface="Times New Roman" panose="02020603050405020304" pitchFamily="18" charset="0"/>
                    <a:cs typeface="Times New Roman" panose="02020603050405020304" pitchFamily="18" charset="0"/>
                  </a:rPr>
                  <a:t> A </a:t>
                </a:r>
                <a:r>
                  <a:rPr lang="en-US" sz="2800" dirty="0" err="1">
                    <a:solidFill>
                      <a:schemeClr val="tx1"/>
                    </a:solidFill>
                    <a:latin typeface="Times New Roman" panose="02020603050405020304" pitchFamily="18" charset="0"/>
                    <a:cs typeface="Times New Roman" panose="02020603050405020304" pitchFamily="18" charset="0"/>
                  </a:rPr>
                  <a:t>quan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sát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một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hồ</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nước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hình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tròn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sao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cho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đường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thẳng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nối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từ</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vị</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trí</a:t>
                </a:r>
                <a:r>
                  <a:rPr lang="en-US" sz="2800" dirty="0">
                    <a:solidFill>
                      <a:schemeClr val="tx1"/>
                    </a:solidFill>
                    <a:latin typeface="Times New Roman" panose="02020603050405020304" pitchFamily="18" charset="0"/>
                    <a:cs typeface="Times New Roman" panose="02020603050405020304" pitchFamily="18" charset="0"/>
                  </a:rPr>
                  <a:t> A </a:t>
                </a:r>
                <a:r>
                  <a:rPr lang="en-US" sz="2800" dirty="0" err="1">
                    <a:solidFill>
                      <a:schemeClr val="tx1"/>
                    </a:solidFill>
                    <a:latin typeface="Times New Roman" panose="02020603050405020304" pitchFamily="18" charset="0"/>
                    <a:cs typeface="Times New Roman" panose="02020603050405020304" pitchFamily="18" charset="0"/>
                  </a:rPr>
                  <a:t>đến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hai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cọc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tiêu</a:t>
                </a:r>
                <a:r>
                  <a:rPr lang="en-US" sz="2800" dirty="0">
                    <a:solidFill>
                      <a:schemeClr val="tx1"/>
                    </a:solidFill>
                    <a:latin typeface="Times New Roman" panose="02020603050405020304" pitchFamily="18" charset="0"/>
                    <a:cs typeface="Times New Roman" panose="02020603050405020304" pitchFamily="18" charset="0"/>
                  </a:rPr>
                  <a:t> B, C (B, C </a:t>
                </a:r>
                <a:r>
                  <a:rPr lang="en-US" sz="2800" dirty="0" err="1">
                    <a:solidFill>
                      <a:schemeClr val="tx1"/>
                    </a:solidFill>
                    <a:latin typeface="Times New Roman" panose="02020603050405020304" pitchFamily="18" charset="0"/>
                    <a:cs typeface="Times New Roman" panose="02020603050405020304" pitchFamily="18" charset="0"/>
                  </a:rPr>
                  <a:t>thuộc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bờ</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hồ</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hai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tiếp</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tuyến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của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đường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tròn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tạo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bởi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bờ</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hồ</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Góc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người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đó</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nhìn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hai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cọc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tiêu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là</a:t>
                </a:r>
                <a:r>
                  <a:rPr lang="en-US" sz="2800" dirty="0">
                    <a:solidFill>
                      <a:schemeClr val="tx1"/>
                    </a:solidFill>
                    <a:latin typeface="Times New Roman" panose="02020603050405020304" pitchFamily="18" charset="0"/>
                    <a:cs typeface="Times New Roman" panose="02020603050405020304" pitchFamily="18" charset="0"/>
                  </a:rPr>
                  <a:t> </a:t>
                </a:r>
                <a14:m>
                  <m:oMath xmlns:m="http://schemas.openxmlformats.org/officeDocument/2006/math">
                    <m:sSup>
                      <m:sSupPr>
                        <m:ctrlPr>
                          <a:rPr lang="en-US" sz="2800" i="1" smtClean="0">
                            <a:solidFill>
                              <a:schemeClr val="tx1"/>
                            </a:solidFill>
                            <a:latin typeface="Cambria Math" panose="02040503050406030204" pitchFamily="18" charset="0"/>
                            <a:cs typeface="Times New Roman" panose="02020603050405020304" pitchFamily="18" charset="0"/>
                          </a:rPr>
                        </m:ctrlPr>
                      </m:sSupPr>
                      <m:e>
                        <m:r>
                          <a:rPr lang="en-US" sz="2800" b="0" i="1" smtClean="0">
                            <a:solidFill>
                              <a:schemeClr val="tx1"/>
                            </a:solidFill>
                            <a:latin typeface="Cambria Math" panose="02040503050406030204" pitchFamily="18" charset="0"/>
                            <a:cs typeface="Times New Roman" panose="02020603050405020304" pitchFamily="18" charset="0"/>
                          </a:rPr>
                          <m:t>60</m:t>
                        </m:r>
                      </m:e>
                      <m:sup>
                        <m:r>
                          <a:rPr lang="en-US" sz="2800" b="0" i="1" smtClean="0">
                            <a:solidFill>
                              <a:schemeClr val="tx1"/>
                            </a:solidFill>
                            <a:latin typeface="Cambria Math" panose="02040503050406030204" pitchFamily="18" charset="0"/>
                            <a:cs typeface="Times New Roman" panose="02020603050405020304" pitchFamily="18" charset="0"/>
                          </a:rPr>
                          <m:t>0</m:t>
                        </m:r>
                      </m:sup>
                    </m:sSup>
                    <m:r>
                      <a:rPr lang="en-US" sz="2800" b="0" i="1" smtClean="0">
                        <a:solidFill>
                          <a:schemeClr val="tx1"/>
                        </a:solidFill>
                        <a:latin typeface="Cambria Math" panose="02040503050406030204" pitchFamily="18" charset="0"/>
                        <a:cs typeface="Times New Roman" panose="02020603050405020304" pitchFamily="18" charset="0"/>
                      </a:rPr>
                      <m:t>.</m:t>
                    </m:r>
                  </m:oMath>
                </a14:m>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Để</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tính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được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độ</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dài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cung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tròn</a:t>
                </a:r>
                <a:r>
                  <a:rPr lang="en-US" sz="2800" dirty="0">
                    <a:solidFill>
                      <a:schemeClr val="tx1"/>
                    </a:solidFill>
                    <a:latin typeface="Times New Roman" panose="02020603050405020304" pitchFamily="18" charset="0"/>
                    <a:cs typeface="Times New Roman" panose="02020603050405020304" pitchFamily="18" charset="0"/>
                  </a:rPr>
                  <a:t> BC </a:t>
                </a:r>
                <a:r>
                  <a:rPr lang="en-US" sz="2800" dirty="0" err="1">
                    <a:solidFill>
                      <a:schemeClr val="tx1"/>
                    </a:solidFill>
                    <a:latin typeface="Times New Roman" panose="02020603050405020304" pitchFamily="18" charset="0"/>
                    <a:cs typeface="Times New Roman" panose="02020603050405020304" pitchFamily="18" charset="0"/>
                  </a:rPr>
                  <a:t>giúp</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người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đó</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tính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nguyên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vật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liệu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để</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xây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bờ</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kè</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hồ</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người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đó</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phải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tính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được</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số</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cung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Em</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hãy</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giúp</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người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quan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sát</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tính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số</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đo</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cung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lớn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và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cung</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nhỏ</a:t>
                </a:r>
                <a:r>
                  <a:rPr lang="en-US" sz="2800" dirty="0">
                    <a:solidFill>
                      <a:schemeClr val="tx1"/>
                    </a:solidFill>
                    <a:latin typeface="Times New Roman" panose="02020603050405020304" pitchFamily="18" charset="0"/>
                    <a:cs typeface="Times New Roman" panose="02020603050405020304" pitchFamily="18" charset="0"/>
                  </a:rPr>
                  <a:t> BC. </a:t>
                </a:r>
              </a:p>
            </p:txBody>
          </p:sp>
        </mc:Choice>
        <mc:Fallback xmlns="">
          <p:sp>
            <p:nvSpPr>
              <p:cNvPr id="15" name="Hình chữ nhật: Góc Tròn 14">
                <a:extLst>
                  <a:ext uri="{FF2B5EF4-FFF2-40B4-BE49-F238E27FC236}">
                    <a16:creationId xmlns:a16="http://schemas.microsoft.com/office/drawing/2014/main" id="{9A02D4B1-1F73-4BCD-9B7B-7604771535F5}"/>
                  </a:ext>
                </a:extLst>
              </p:cNvPr>
              <p:cNvSpPr>
                <a:spLocks noRot="1" noChangeAspect="1" noMove="1" noResize="1" noEditPoints="1" noAdjustHandles="1" noChangeArrowheads="1" noChangeShapeType="1" noTextEdit="1"/>
              </p:cNvSpPr>
              <p:nvPr/>
            </p:nvSpPr>
            <p:spPr>
              <a:xfrm>
                <a:off x="266700" y="1962555"/>
                <a:ext cx="11658600" cy="4162019"/>
              </a:xfrm>
              <a:prstGeom prst="roundRect">
                <a:avLst/>
              </a:prstGeom>
              <a:blipFill>
                <a:blip r:embed="rId3"/>
                <a:stretch>
                  <a:fillRect b="-292"/>
                </a:stretch>
              </a:blipFill>
            </p:spPr>
            <p:txBody>
              <a:bodyPr/>
              <a:lstStyle/>
              <a:p>
                <a:r>
                  <a:rPr lang="en-US">
                    <a:noFill/>
                  </a:rPr>
                  <a:t> </a:t>
                </a:r>
              </a:p>
            </p:txBody>
          </p:sp>
        </mc:Fallback>
      </mc:AlternateContent>
      <p:sp>
        <p:nvSpPr>
          <p:cNvPr id="5" name="TextBox 27">
            <a:extLst>
              <a:ext uri="{FF2B5EF4-FFF2-40B4-BE49-F238E27FC236}">
                <a16:creationId xmlns:a16="http://schemas.microsoft.com/office/drawing/2014/main" id="{EECA308F-E6D8-4704-86E3-1351E9A1BBDD}"/>
              </a:ext>
            </a:extLst>
          </p:cNvPr>
          <p:cNvSpPr txBox="1"/>
          <p:nvPr/>
        </p:nvSpPr>
        <p:spPr>
          <a:xfrm>
            <a:off x="3707570" y="484702"/>
            <a:ext cx="5348359"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Vận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dụng</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pic>
        <p:nvPicPr>
          <p:cNvPr id="6" name="Hình ảnh 5">
            <a:extLst>
              <a:ext uri="{FF2B5EF4-FFF2-40B4-BE49-F238E27FC236}">
                <a16:creationId xmlns:a16="http://schemas.microsoft.com/office/drawing/2014/main" id="{6F396E0A-841B-4068-8A78-B7A68DC5D80F}"/>
              </a:ext>
            </a:extLst>
          </p:cNvPr>
          <p:cNvPicPr>
            <a:picLocks noChangeAspect="1"/>
          </p:cNvPicPr>
          <p:nvPr/>
        </p:nvPicPr>
        <p:blipFill>
          <a:blip r:embed="rId4"/>
          <a:stretch>
            <a:fillRect/>
          </a:stretch>
        </p:blipFill>
        <p:spPr>
          <a:xfrm>
            <a:off x="0" y="-1"/>
            <a:ext cx="2415747" cy="1752601"/>
          </a:xfrm>
          <a:prstGeom prst="rect">
            <a:avLst/>
          </a:prstGeom>
        </p:spPr>
      </p:pic>
    </p:spTree>
    <p:extLst>
      <p:ext uri="{BB962C8B-B14F-4D97-AF65-F5344CB8AC3E}">
        <p14:creationId xmlns:p14="http://schemas.microsoft.com/office/powerpoint/2010/main" val="1978927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0EE2DD4-9EA2-4B57-9BFC-FA0D89D265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74" y="2107992"/>
            <a:ext cx="3970840" cy="3807656"/>
          </a:xfrm>
          <a:prstGeom prst="rect">
            <a:avLst/>
          </a:prstGeom>
        </p:spPr>
      </p:pic>
      <p:pic>
        <p:nvPicPr>
          <p:cNvPr id="7" name="Picture 6">
            <a:extLst>
              <a:ext uri="{FF2B5EF4-FFF2-40B4-BE49-F238E27FC236}">
                <a16:creationId xmlns:a16="http://schemas.microsoft.com/office/drawing/2014/main" id="{24CB3F67-5F35-48E2-9BCA-2B60FE17D0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8222" y="1402366"/>
            <a:ext cx="2253899" cy="2253899"/>
          </a:xfrm>
          <a:prstGeom prst="rect">
            <a:avLst/>
          </a:prstGeom>
        </p:spPr>
      </p:pic>
      <p:sp>
        <p:nvSpPr>
          <p:cNvPr id="12" name="Rectangle 5">
            <a:extLst>
              <a:ext uri="{FF2B5EF4-FFF2-40B4-BE49-F238E27FC236}">
                <a16:creationId xmlns:a16="http://schemas.microsoft.com/office/drawing/2014/main" id="{5799696F-C69F-4FBE-9B8E-FA4CD6A2BB9A}"/>
              </a:ext>
            </a:extLst>
          </p:cNvPr>
          <p:cNvSpPr>
            <a:spLocks noChangeArrowheads="1"/>
          </p:cNvSpPr>
          <p:nvPr/>
        </p:nvSpPr>
        <p:spPr bwMode="auto">
          <a:xfrm>
            <a:off x="156308" y="1428017"/>
            <a:ext cx="2270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 name="Oval 11">
            <a:extLst>
              <a:ext uri="{FF2B5EF4-FFF2-40B4-BE49-F238E27FC236}">
                <a16:creationId xmlns:a16="http://schemas.microsoft.com/office/drawing/2014/main" id="{FE3C791A-7D1B-4C3F-B60F-19750A1E92FC}"/>
              </a:ext>
            </a:extLst>
          </p:cNvPr>
          <p:cNvSpPr>
            <a:spLocks noChangeArrowheads="1"/>
          </p:cNvSpPr>
          <p:nvPr/>
        </p:nvSpPr>
        <p:spPr bwMode="auto">
          <a:xfrm>
            <a:off x="265846" y="2239230"/>
            <a:ext cx="3536950" cy="3513138"/>
          </a:xfrm>
          <a:prstGeom prst="ellipse">
            <a:avLst/>
          </a:prstGeom>
          <a:noFill/>
          <a:ln w="33338" cap="flat">
            <a:solidFill>
              <a:srgbClr val="0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Line 12">
            <a:extLst>
              <a:ext uri="{FF2B5EF4-FFF2-40B4-BE49-F238E27FC236}">
                <a16:creationId xmlns:a16="http://schemas.microsoft.com/office/drawing/2014/main" id="{EBF6DEE4-E396-4F8F-940E-F8F6935CFBA2}"/>
              </a:ext>
            </a:extLst>
          </p:cNvPr>
          <p:cNvSpPr>
            <a:spLocks noChangeShapeType="1"/>
          </p:cNvSpPr>
          <p:nvPr/>
        </p:nvSpPr>
        <p:spPr bwMode="auto">
          <a:xfrm flipH="1">
            <a:off x="1669196" y="1801080"/>
            <a:ext cx="4011613" cy="476250"/>
          </a:xfrm>
          <a:prstGeom prst="line">
            <a:avLst/>
          </a:prstGeom>
          <a:noFill/>
          <a:ln w="33338"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Line 13">
            <a:extLst>
              <a:ext uri="{FF2B5EF4-FFF2-40B4-BE49-F238E27FC236}">
                <a16:creationId xmlns:a16="http://schemas.microsoft.com/office/drawing/2014/main" id="{0ACF98A9-5471-4C4F-8008-3105F0072CEC}"/>
              </a:ext>
            </a:extLst>
          </p:cNvPr>
          <p:cNvSpPr>
            <a:spLocks noChangeShapeType="1"/>
          </p:cNvSpPr>
          <p:nvPr/>
        </p:nvSpPr>
        <p:spPr bwMode="auto">
          <a:xfrm flipH="1">
            <a:off x="3323371" y="1801080"/>
            <a:ext cx="2357438" cy="3398838"/>
          </a:xfrm>
          <a:prstGeom prst="line">
            <a:avLst/>
          </a:prstGeom>
          <a:noFill/>
          <a:ln w="33338"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Line 14">
            <a:extLst>
              <a:ext uri="{FF2B5EF4-FFF2-40B4-BE49-F238E27FC236}">
                <a16:creationId xmlns:a16="http://schemas.microsoft.com/office/drawing/2014/main" id="{5F3441E5-D272-4F13-8B37-D7C7EAA8DCE4}"/>
              </a:ext>
            </a:extLst>
          </p:cNvPr>
          <p:cNvSpPr>
            <a:spLocks noChangeShapeType="1"/>
          </p:cNvSpPr>
          <p:nvPr/>
        </p:nvSpPr>
        <p:spPr bwMode="auto">
          <a:xfrm>
            <a:off x="1669196" y="2277330"/>
            <a:ext cx="365125" cy="1717675"/>
          </a:xfrm>
          <a:prstGeom prst="line">
            <a:avLst/>
          </a:prstGeom>
          <a:noFill/>
          <a:ln w="33338"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Line 15">
            <a:extLst>
              <a:ext uri="{FF2B5EF4-FFF2-40B4-BE49-F238E27FC236}">
                <a16:creationId xmlns:a16="http://schemas.microsoft.com/office/drawing/2014/main" id="{C3ABF717-4CE9-481E-83AF-4B5F110525DD}"/>
              </a:ext>
            </a:extLst>
          </p:cNvPr>
          <p:cNvSpPr>
            <a:spLocks noChangeShapeType="1"/>
          </p:cNvSpPr>
          <p:nvPr/>
        </p:nvSpPr>
        <p:spPr bwMode="auto">
          <a:xfrm>
            <a:off x="2034321" y="3995005"/>
            <a:ext cx="1289050" cy="1204913"/>
          </a:xfrm>
          <a:prstGeom prst="line">
            <a:avLst/>
          </a:prstGeom>
          <a:noFill/>
          <a:ln w="33338"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16">
            <a:extLst>
              <a:ext uri="{FF2B5EF4-FFF2-40B4-BE49-F238E27FC236}">
                <a16:creationId xmlns:a16="http://schemas.microsoft.com/office/drawing/2014/main" id="{E42C9E66-1EC3-4EBA-8300-699E4C191264}"/>
              </a:ext>
            </a:extLst>
          </p:cNvPr>
          <p:cNvSpPr>
            <a:spLocks noChangeArrowheads="1"/>
          </p:cNvSpPr>
          <p:nvPr/>
        </p:nvSpPr>
        <p:spPr bwMode="auto">
          <a:xfrm>
            <a:off x="343634" y="4731605"/>
            <a:ext cx="12824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Times New Roman" panose="02020603050405020304" pitchFamily="18" charset="0"/>
              </a:rPr>
              <a:t>n</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21" name="Rectangle 17">
            <a:extLst>
              <a:ext uri="{FF2B5EF4-FFF2-40B4-BE49-F238E27FC236}">
                <a16:creationId xmlns:a16="http://schemas.microsoft.com/office/drawing/2014/main" id="{35719814-E78F-48D2-B206-6B3C67AC1765}"/>
              </a:ext>
            </a:extLst>
          </p:cNvPr>
          <p:cNvSpPr>
            <a:spLocks noChangeArrowheads="1"/>
          </p:cNvSpPr>
          <p:nvPr/>
        </p:nvSpPr>
        <p:spPr bwMode="auto">
          <a:xfrm>
            <a:off x="3569434" y="2834542"/>
            <a:ext cx="1987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000000"/>
                </a:solidFill>
                <a:effectLst/>
                <a:latin typeface="Times New Roman" panose="02020603050405020304" pitchFamily="18" charset="0"/>
              </a:rPr>
              <a:t>m</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grpSp>
        <p:nvGrpSpPr>
          <p:cNvPr id="22" name="Group 20">
            <a:extLst>
              <a:ext uri="{FF2B5EF4-FFF2-40B4-BE49-F238E27FC236}">
                <a16:creationId xmlns:a16="http://schemas.microsoft.com/office/drawing/2014/main" id="{4507887B-B15E-4D55-81C5-EFFB89371738}"/>
              </a:ext>
            </a:extLst>
          </p:cNvPr>
          <p:cNvGrpSpPr>
            <a:grpSpLocks/>
          </p:cNvGrpSpPr>
          <p:nvPr/>
        </p:nvGrpSpPr>
        <p:grpSpPr bwMode="auto">
          <a:xfrm>
            <a:off x="5172809" y="1956655"/>
            <a:ext cx="319088" cy="246063"/>
            <a:chOff x="3462" y="1426"/>
            <a:chExt cx="201" cy="155"/>
          </a:xfrm>
        </p:grpSpPr>
        <p:sp>
          <p:nvSpPr>
            <p:cNvPr id="39" name="Rectangle 18">
              <a:extLst>
                <a:ext uri="{FF2B5EF4-FFF2-40B4-BE49-F238E27FC236}">
                  <a16:creationId xmlns:a16="http://schemas.microsoft.com/office/drawing/2014/main" id="{B761EE0B-2412-4367-8CAE-84BA70E5C131}"/>
                </a:ext>
              </a:extLst>
            </p:cNvPr>
            <p:cNvSpPr>
              <a:spLocks noChangeArrowheads="1"/>
            </p:cNvSpPr>
            <p:nvPr/>
          </p:nvSpPr>
          <p:spPr bwMode="auto">
            <a:xfrm>
              <a:off x="3462" y="1426"/>
              <a:ext cx="157"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0000"/>
                  </a:solidFill>
                  <a:effectLst/>
                  <a:latin typeface="Times New Roman" panose="02020603050405020304" pitchFamily="18" charset="0"/>
                </a:rPr>
                <a:t>60</a:t>
              </a:r>
              <a:endParaRPr kumimoji="0" lang="en-US" altLang="en-US" b="0" i="0" u="none" strike="noStrike" cap="none" normalizeH="0" baseline="0" dirty="0">
                <a:ln>
                  <a:noFill/>
                </a:ln>
                <a:solidFill>
                  <a:schemeClr val="tx1"/>
                </a:solidFill>
                <a:effectLst/>
                <a:latin typeface="Arial" panose="020B0604020202020204" pitchFamily="34" charset="0"/>
              </a:endParaRPr>
            </a:p>
          </p:txBody>
        </p:sp>
        <p:sp>
          <p:nvSpPr>
            <p:cNvPr id="40" name="Rectangle 19">
              <a:extLst>
                <a:ext uri="{FF2B5EF4-FFF2-40B4-BE49-F238E27FC236}">
                  <a16:creationId xmlns:a16="http://schemas.microsoft.com/office/drawing/2014/main" id="{AAE081D1-3188-43F5-A7BC-514309CB92DB}"/>
                </a:ext>
              </a:extLst>
            </p:cNvPr>
            <p:cNvSpPr>
              <a:spLocks noChangeArrowheads="1"/>
            </p:cNvSpPr>
            <p:nvPr/>
          </p:nvSpPr>
          <p:spPr bwMode="auto">
            <a:xfrm>
              <a:off x="3574" y="1426"/>
              <a:ext cx="8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rgbClr val="000000"/>
                  </a:solidFill>
                  <a:effectLst/>
                  <a:latin typeface="Times New Roman" panose="02020603050405020304" pitchFamily="18"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23" name="Group 24">
            <a:extLst>
              <a:ext uri="{FF2B5EF4-FFF2-40B4-BE49-F238E27FC236}">
                <a16:creationId xmlns:a16="http://schemas.microsoft.com/office/drawing/2014/main" id="{FAFF0AB9-AE13-43E7-9E29-2169A08E1880}"/>
              </a:ext>
            </a:extLst>
          </p:cNvPr>
          <p:cNvGrpSpPr>
            <a:grpSpLocks/>
          </p:cNvGrpSpPr>
          <p:nvPr/>
        </p:nvGrpSpPr>
        <p:grpSpPr bwMode="auto">
          <a:xfrm>
            <a:off x="1989871" y="3952142"/>
            <a:ext cx="382588" cy="457200"/>
            <a:chOff x="1457" y="2683"/>
            <a:chExt cx="241" cy="288"/>
          </a:xfrm>
        </p:grpSpPr>
        <p:sp>
          <p:nvSpPr>
            <p:cNvPr id="36" name="Oval 21">
              <a:extLst>
                <a:ext uri="{FF2B5EF4-FFF2-40B4-BE49-F238E27FC236}">
                  <a16:creationId xmlns:a16="http://schemas.microsoft.com/office/drawing/2014/main" id="{899E25C1-3570-472C-8385-51E1206D2A31}"/>
                </a:ext>
              </a:extLst>
            </p:cNvPr>
            <p:cNvSpPr>
              <a:spLocks noChangeArrowheads="1"/>
            </p:cNvSpPr>
            <p:nvPr/>
          </p:nvSpPr>
          <p:spPr bwMode="auto">
            <a:xfrm>
              <a:off x="1457" y="2683"/>
              <a:ext cx="56" cy="55"/>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Oval 22">
              <a:extLst>
                <a:ext uri="{FF2B5EF4-FFF2-40B4-BE49-F238E27FC236}">
                  <a16:creationId xmlns:a16="http://schemas.microsoft.com/office/drawing/2014/main" id="{ED5930A9-9CBE-44AD-8D38-A50B6C6E1AB2}"/>
                </a:ext>
              </a:extLst>
            </p:cNvPr>
            <p:cNvSpPr>
              <a:spLocks noChangeArrowheads="1"/>
            </p:cNvSpPr>
            <p:nvPr/>
          </p:nvSpPr>
          <p:spPr bwMode="auto">
            <a:xfrm>
              <a:off x="1457" y="2683"/>
              <a:ext cx="56" cy="55"/>
            </a:xfrm>
            <a:prstGeom prst="ellipse">
              <a:avLst/>
            </a:prstGeom>
            <a:noFill/>
            <a:ln w="142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Rectangle 23">
              <a:extLst>
                <a:ext uri="{FF2B5EF4-FFF2-40B4-BE49-F238E27FC236}">
                  <a16:creationId xmlns:a16="http://schemas.microsoft.com/office/drawing/2014/main" id="{61890B97-0E7B-4C25-9F69-989BC6A2A0C1}"/>
                </a:ext>
              </a:extLst>
            </p:cNvPr>
            <p:cNvSpPr>
              <a:spLocks noChangeArrowheads="1"/>
            </p:cNvSpPr>
            <p:nvPr/>
          </p:nvSpPr>
          <p:spPr bwMode="auto">
            <a:xfrm>
              <a:off x="1541" y="2745"/>
              <a:ext cx="157"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rgbClr val="000000"/>
                  </a:solidFill>
                  <a:effectLst/>
                  <a:latin typeface="Times New Roman" panose="02020603050405020304" pitchFamily="18" charset="0"/>
                </a:rPr>
                <a:t>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24" name="Group 28">
            <a:extLst>
              <a:ext uri="{FF2B5EF4-FFF2-40B4-BE49-F238E27FC236}">
                <a16:creationId xmlns:a16="http://schemas.microsoft.com/office/drawing/2014/main" id="{32FC8B86-C7DD-4625-8361-6FC237962296}"/>
              </a:ext>
            </a:extLst>
          </p:cNvPr>
          <p:cNvGrpSpPr>
            <a:grpSpLocks/>
          </p:cNvGrpSpPr>
          <p:nvPr/>
        </p:nvGrpSpPr>
        <p:grpSpPr bwMode="auto">
          <a:xfrm>
            <a:off x="5636359" y="1539142"/>
            <a:ext cx="401638" cy="352425"/>
            <a:chOff x="3754" y="1163"/>
            <a:chExt cx="253" cy="222"/>
          </a:xfrm>
        </p:grpSpPr>
        <p:sp>
          <p:nvSpPr>
            <p:cNvPr id="33" name="Oval 25">
              <a:extLst>
                <a:ext uri="{FF2B5EF4-FFF2-40B4-BE49-F238E27FC236}">
                  <a16:creationId xmlns:a16="http://schemas.microsoft.com/office/drawing/2014/main" id="{0C958CA4-6DE4-4AF2-81D5-3D6E31C9692A}"/>
                </a:ext>
              </a:extLst>
            </p:cNvPr>
            <p:cNvSpPr>
              <a:spLocks noChangeArrowheads="1"/>
            </p:cNvSpPr>
            <p:nvPr/>
          </p:nvSpPr>
          <p:spPr bwMode="auto">
            <a:xfrm>
              <a:off x="3754" y="1300"/>
              <a:ext cx="56" cy="56"/>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Oval 26">
              <a:extLst>
                <a:ext uri="{FF2B5EF4-FFF2-40B4-BE49-F238E27FC236}">
                  <a16:creationId xmlns:a16="http://schemas.microsoft.com/office/drawing/2014/main" id="{9198F335-1E72-4285-BF1A-770A26A8E158}"/>
                </a:ext>
              </a:extLst>
            </p:cNvPr>
            <p:cNvSpPr>
              <a:spLocks noChangeArrowheads="1"/>
            </p:cNvSpPr>
            <p:nvPr/>
          </p:nvSpPr>
          <p:spPr bwMode="auto">
            <a:xfrm>
              <a:off x="3754" y="1300"/>
              <a:ext cx="56" cy="56"/>
            </a:xfrm>
            <a:prstGeom prst="ellipse">
              <a:avLst/>
            </a:prstGeom>
            <a:noFill/>
            <a:ln w="142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Rectangle 27">
              <a:extLst>
                <a:ext uri="{FF2B5EF4-FFF2-40B4-BE49-F238E27FC236}">
                  <a16:creationId xmlns:a16="http://schemas.microsoft.com/office/drawing/2014/main" id="{4B3D136B-61DF-497B-914E-954589932043}"/>
                </a:ext>
              </a:extLst>
            </p:cNvPr>
            <p:cNvSpPr>
              <a:spLocks noChangeArrowheads="1"/>
            </p:cNvSpPr>
            <p:nvPr/>
          </p:nvSpPr>
          <p:spPr bwMode="auto">
            <a:xfrm>
              <a:off x="3824" y="1163"/>
              <a:ext cx="183"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1" i="1" u="none" strike="noStrike" cap="none" normalizeH="0" baseline="0" dirty="0">
                  <a:ln>
                    <a:noFill/>
                  </a:ln>
                  <a:solidFill>
                    <a:srgbClr val="000000"/>
                  </a:solidFill>
                  <a:effectLst/>
                  <a:latin typeface="Times New Roman" panose="02020603050405020304" pitchFamily="18" charset="0"/>
                </a:rPr>
                <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grpSp>
        <p:nvGrpSpPr>
          <p:cNvPr id="25" name="Group 32">
            <a:extLst>
              <a:ext uri="{FF2B5EF4-FFF2-40B4-BE49-F238E27FC236}">
                <a16:creationId xmlns:a16="http://schemas.microsoft.com/office/drawing/2014/main" id="{5B658046-E2F1-4DCF-BEC2-442079BDCE27}"/>
              </a:ext>
            </a:extLst>
          </p:cNvPr>
          <p:cNvGrpSpPr>
            <a:grpSpLocks/>
          </p:cNvGrpSpPr>
          <p:nvPr/>
        </p:nvGrpSpPr>
        <p:grpSpPr bwMode="auto">
          <a:xfrm>
            <a:off x="1526321" y="1910617"/>
            <a:ext cx="290513" cy="409575"/>
            <a:chOff x="1165" y="1397"/>
            <a:chExt cx="183" cy="258"/>
          </a:xfrm>
        </p:grpSpPr>
        <p:sp>
          <p:nvSpPr>
            <p:cNvPr id="30" name="Oval 29">
              <a:extLst>
                <a:ext uri="{FF2B5EF4-FFF2-40B4-BE49-F238E27FC236}">
                  <a16:creationId xmlns:a16="http://schemas.microsoft.com/office/drawing/2014/main" id="{A4764153-DAC1-4711-A304-EE11DC6A2757}"/>
                </a:ext>
              </a:extLst>
            </p:cNvPr>
            <p:cNvSpPr>
              <a:spLocks noChangeArrowheads="1"/>
            </p:cNvSpPr>
            <p:nvPr/>
          </p:nvSpPr>
          <p:spPr bwMode="auto">
            <a:xfrm>
              <a:off x="1227" y="1600"/>
              <a:ext cx="55" cy="55"/>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Oval 30">
              <a:extLst>
                <a:ext uri="{FF2B5EF4-FFF2-40B4-BE49-F238E27FC236}">
                  <a16:creationId xmlns:a16="http://schemas.microsoft.com/office/drawing/2014/main" id="{A300583E-CE97-4A22-A81B-30DCA1B5800B}"/>
                </a:ext>
              </a:extLst>
            </p:cNvPr>
            <p:cNvSpPr>
              <a:spLocks noChangeArrowheads="1"/>
            </p:cNvSpPr>
            <p:nvPr/>
          </p:nvSpPr>
          <p:spPr bwMode="auto">
            <a:xfrm>
              <a:off x="1227" y="1600"/>
              <a:ext cx="55" cy="55"/>
            </a:xfrm>
            <a:prstGeom prst="ellipse">
              <a:avLst/>
            </a:prstGeom>
            <a:noFill/>
            <a:ln w="142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Rectangle 31">
              <a:extLst>
                <a:ext uri="{FF2B5EF4-FFF2-40B4-BE49-F238E27FC236}">
                  <a16:creationId xmlns:a16="http://schemas.microsoft.com/office/drawing/2014/main" id="{1ADEE804-85A5-4D67-8A39-DDD15A051E79}"/>
                </a:ext>
              </a:extLst>
            </p:cNvPr>
            <p:cNvSpPr>
              <a:spLocks noChangeArrowheads="1"/>
            </p:cNvSpPr>
            <p:nvPr/>
          </p:nvSpPr>
          <p:spPr bwMode="auto">
            <a:xfrm>
              <a:off x="1165" y="1397"/>
              <a:ext cx="183"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1" i="1" u="none" strike="noStrike" cap="none" normalizeH="0" baseline="0">
                  <a:ln>
                    <a:noFill/>
                  </a:ln>
                  <a:solidFill>
                    <a:srgbClr val="000000"/>
                  </a:solidFill>
                  <a:effectLst/>
                  <a:latin typeface="Times New Roman" panose="02020603050405020304" pitchFamily="18" charset="0"/>
                </a:rPr>
                <a:t>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26" name="Group 36">
            <a:extLst>
              <a:ext uri="{FF2B5EF4-FFF2-40B4-BE49-F238E27FC236}">
                <a16:creationId xmlns:a16="http://schemas.microsoft.com/office/drawing/2014/main" id="{D49CFFAF-64D1-46BD-ABAD-E3C0FF2682F3}"/>
              </a:ext>
            </a:extLst>
          </p:cNvPr>
          <p:cNvGrpSpPr>
            <a:grpSpLocks/>
          </p:cNvGrpSpPr>
          <p:nvPr/>
        </p:nvGrpSpPr>
        <p:grpSpPr bwMode="auto">
          <a:xfrm>
            <a:off x="3278921" y="5155467"/>
            <a:ext cx="373063" cy="388938"/>
            <a:chOff x="2269" y="3441"/>
            <a:chExt cx="235" cy="245"/>
          </a:xfrm>
        </p:grpSpPr>
        <p:sp>
          <p:nvSpPr>
            <p:cNvPr id="27" name="Oval 33">
              <a:extLst>
                <a:ext uri="{FF2B5EF4-FFF2-40B4-BE49-F238E27FC236}">
                  <a16:creationId xmlns:a16="http://schemas.microsoft.com/office/drawing/2014/main" id="{8D9C5930-32BA-48A8-A016-7F59D2486054}"/>
                </a:ext>
              </a:extLst>
            </p:cNvPr>
            <p:cNvSpPr>
              <a:spLocks noChangeArrowheads="1"/>
            </p:cNvSpPr>
            <p:nvPr/>
          </p:nvSpPr>
          <p:spPr bwMode="auto">
            <a:xfrm>
              <a:off x="2269" y="3441"/>
              <a:ext cx="55" cy="56"/>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Oval 34">
              <a:extLst>
                <a:ext uri="{FF2B5EF4-FFF2-40B4-BE49-F238E27FC236}">
                  <a16:creationId xmlns:a16="http://schemas.microsoft.com/office/drawing/2014/main" id="{53F62341-C876-4616-887C-3852D58E0D3A}"/>
                </a:ext>
              </a:extLst>
            </p:cNvPr>
            <p:cNvSpPr>
              <a:spLocks noChangeArrowheads="1"/>
            </p:cNvSpPr>
            <p:nvPr/>
          </p:nvSpPr>
          <p:spPr bwMode="auto">
            <a:xfrm>
              <a:off x="2269" y="3441"/>
              <a:ext cx="55" cy="55"/>
            </a:xfrm>
            <a:prstGeom prst="ellipse">
              <a:avLst/>
            </a:prstGeom>
            <a:noFill/>
            <a:ln w="142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Rectangle 35">
              <a:extLst>
                <a:ext uri="{FF2B5EF4-FFF2-40B4-BE49-F238E27FC236}">
                  <a16:creationId xmlns:a16="http://schemas.microsoft.com/office/drawing/2014/main" id="{1661D374-7394-4A81-B243-E6AF0A3D0BF5}"/>
                </a:ext>
              </a:extLst>
            </p:cNvPr>
            <p:cNvSpPr>
              <a:spLocks noChangeArrowheads="1"/>
            </p:cNvSpPr>
            <p:nvPr/>
          </p:nvSpPr>
          <p:spPr bwMode="auto">
            <a:xfrm>
              <a:off x="2321" y="3464"/>
              <a:ext cx="183"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1" i="1" u="none" strike="noStrike" cap="none" normalizeH="0" baseline="0">
                  <a:ln>
                    <a:noFill/>
                  </a:ln>
                  <a:solidFill>
                    <a:srgbClr val="000000"/>
                  </a:solidFill>
                  <a:effectLst/>
                  <a:latin typeface="Times New Roman" panose="02020603050405020304" pitchFamily="18" charset="0"/>
                </a:rPr>
                <a:t>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45" name="Rectangle: Rounded Corners 44">
            <a:extLst>
              <a:ext uri="{FF2B5EF4-FFF2-40B4-BE49-F238E27FC236}">
                <a16:creationId xmlns:a16="http://schemas.microsoft.com/office/drawing/2014/main" id="{37B53E29-A597-4CEF-968C-A20317083E11}"/>
              </a:ext>
            </a:extLst>
          </p:cNvPr>
          <p:cNvSpPr/>
          <p:nvPr/>
        </p:nvSpPr>
        <p:spPr>
          <a:xfrm>
            <a:off x="6966684" y="1539142"/>
            <a:ext cx="5110500" cy="1276348"/>
          </a:xfrm>
          <a:prstGeom prst="roundRect">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C8495112-53C2-4E9A-B390-FF3CBB7DC485}"/>
              </a:ext>
            </a:extLst>
          </p:cNvPr>
          <p:cNvSpPr/>
          <p:nvPr/>
        </p:nvSpPr>
        <p:spPr>
          <a:xfrm>
            <a:off x="6925409" y="3090433"/>
            <a:ext cx="5169017" cy="1276348"/>
          </a:xfrm>
          <a:prstGeom prst="roundRect">
            <a:avLst/>
          </a:prstGeom>
          <a:solidFill>
            <a:srgbClr val="FF000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7" name="Object 46">
            <a:extLst>
              <a:ext uri="{FF2B5EF4-FFF2-40B4-BE49-F238E27FC236}">
                <a16:creationId xmlns:a16="http://schemas.microsoft.com/office/drawing/2014/main" id="{8E4A32DC-4DCF-4E23-B840-82FD6FA8DADA}"/>
              </a:ext>
            </a:extLst>
          </p:cNvPr>
          <p:cNvGraphicFramePr>
            <a:graphicFrameLocks noChangeAspect="1"/>
          </p:cNvGraphicFramePr>
          <p:nvPr>
            <p:extLst>
              <p:ext uri="{D42A27DB-BD31-4B8C-83A1-F6EECF244321}">
                <p14:modId xmlns:p14="http://schemas.microsoft.com/office/powerpoint/2010/main" val="860124570"/>
              </p:ext>
            </p:extLst>
          </p:nvPr>
        </p:nvGraphicFramePr>
        <p:xfrm>
          <a:off x="7437440" y="1589774"/>
          <a:ext cx="4298950" cy="1185862"/>
        </p:xfrm>
        <a:graphic>
          <a:graphicData uri="http://schemas.openxmlformats.org/presentationml/2006/ole">
            <mc:AlternateContent xmlns:mc="http://schemas.openxmlformats.org/markup-compatibility/2006">
              <mc:Choice xmlns:v="urn:schemas-microsoft-com:vml" Requires="v">
                <p:oleObj name="Equation" r:id="rId4" imgW="3593880" imgH="990360" progId="Equation.DSMT4">
                  <p:embed/>
                </p:oleObj>
              </mc:Choice>
              <mc:Fallback>
                <p:oleObj name="Equation" r:id="rId4" imgW="3593880" imgH="990360" progId="Equation.DSMT4">
                  <p:embed/>
                  <p:pic>
                    <p:nvPicPr>
                      <p:cNvPr id="13" name="Object 12">
                        <a:extLst>
                          <a:ext uri="{FF2B5EF4-FFF2-40B4-BE49-F238E27FC236}">
                            <a16:creationId xmlns:a16="http://schemas.microsoft.com/office/drawing/2014/main" id="{D2A405D3-573C-4DB3-B562-58339F3AAFEA}"/>
                          </a:ext>
                        </a:extLst>
                      </p:cNvPr>
                      <p:cNvPicPr/>
                      <p:nvPr/>
                    </p:nvPicPr>
                    <p:blipFill>
                      <a:blip r:embed="rId5"/>
                      <a:stretch>
                        <a:fillRect/>
                      </a:stretch>
                    </p:blipFill>
                    <p:spPr>
                      <a:xfrm>
                        <a:off x="7437440" y="1589774"/>
                        <a:ext cx="4298950" cy="1185862"/>
                      </a:xfrm>
                      <a:prstGeom prst="rect">
                        <a:avLst/>
                      </a:prstGeom>
                    </p:spPr>
                  </p:pic>
                </p:oleObj>
              </mc:Fallback>
            </mc:AlternateContent>
          </a:graphicData>
        </a:graphic>
      </p:graphicFrame>
      <p:graphicFrame>
        <p:nvGraphicFramePr>
          <p:cNvPr id="48" name="Object 47">
            <a:extLst>
              <a:ext uri="{FF2B5EF4-FFF2-40B4-BE49-F238E27FC236}">
                <a16:creationId xmlns:a16="http://schemas.microsoft.com/office/drawing/2014/main" id="{844DB201-99BB-40B3-9639-D99700B346BB}"/>
              </a:ext>
            </a:extLst>
          </p:cNvPr>
          <p:cNvGraphicFramePr>
            <a:graphicFrameLocks noChangeAspect="1"/>
          </p:cNvGraphicFramePr>
          <p:nvPr>
            <p:extLst>
              <p:ext uri="{D42A27DB-BD31-4B8C-83A1-F6EECF244321}">
                <p14:modId xmlns:p14="http://schemas.microsoft.com/office/powerpoint/2010/main" val="483639262"/>
              </p:ext>
            </p:extLst>
          </p:nvPr>
        </p:nvGraphicFramePr>
        <p:xfrm>
          <a:off x="7419975" y="3328988"/>
          <a:ext cx="2414588" cy="641350"/>
        </p:xfrm>
        <a:graphic>
          <a:graphicData uri="http://schemas.openxmlformats.org/presentationml/2006/ole">
            <mc:AlternateContent xmlns:mc="http://schemas.openxmlformats.org/markup-compatibility/2006">
              <mc:Choice xmlns:v="urn:schemas-microsoft-com:vml" Requires="v">
                <p:oleObj name="Equation" r:id="rId6" imgW="863280" imgH="228600" progId="Equation.DSMT4">
                  <p:embed/>
                </p:oleObj>
              </mc:Choice>
              <mc:Fallback>
                <p:oleObj name="Equation" r:id="rId6" imgW="863280" imgH="228600" progId="Equation.DSMT4">
                  <p:embed/>
                  <p:pic>
                    <p:nvPicPr>
                      <p:cNvPr id="14" name="Object 13">
                        <a:extLst>
                          <a:ext uri="{FF2B5EF4-FFF2-40B4-BE49-F238E27FC236}">
                            <a16:creationId xmlns:a16="http://schemas.microsoft.com/office/drawing/2014/main" id="{3565459A-FE0B-441D-9FE2-45812CC4905E}"/>
                          </a:ext>
                        </a:extLst>
                      </p:cNvPr>
                      <p:cNvPicPr/>
                      <p:nvPr/>
                    </p:nvPicPr>
                    <p:blipFill>
                      <a:blip r:embed="rId7"/>
                      <a:stretch>
                        <a:fillRect/>
                      </a:stretch>
                    </p:blipFill>
                    <p:spPr>
                      <a:xfrm>
                        <a:off x="7419975" y="3328988"/>
                        <a:ext cx="2414588" cy="641350"/>
                      </a:xfrm>
                      <a:prstGeom prst="rect">
                        <a:avLst/>
                      </a:prstGeom>
                    </p:spPr>
                  </p:pic>
                </p:oleObj>
              </mc:Fallback>
            </mc:AlternateContent>
          </a:graphicData>
        </a:graphic>
      </p:graphicFrame>
      <p:sp>
        <p:nvSpPr>
          <p:cNvPr id="50" name="Rectangle: Rounded Corners 49">
            <a:extLst>
              <a:ext uri="{FF2B5EF4-FFF2-40B4-BE49-F238E27FC236}">
                <a16:creationId xmlns:a16="http://schemas.microsoft.com/office/drawing/2014/main" id="{1A99844F-5A19-4A7F-AD73-5D597A5BD953}"/>
              </a:ext>
            </a:extLst>
          </p:cNvPr>
          <p:cNvSpPr/>
          <p:nvPr/>
        </p:nvSpPr>
        <p:spPr>
          <a:xfrm>
            <a:off x="6925408" y="4906231"/>
            <a:ext cx="5169017" cy="1276348"/>
          </a:xfrm>
          <a:prstGeom prst="roundRect">
            <a:avLst/>
          </a:prstGeom>
          <a:solidFill>
            <a:schemeClr val="accent6"/>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1" name="Object 50">
            <a:extLst>
              <a:ext uri="{FF2B5EF4-FFF2-40B4-BE49-F238E27FC236}">
                <a16:creationId xmlns:a16="http://schemas.microsoft.com/office/drawing/2014/main" id="{968889F5-3EB5-4E61-9186-AECB3849E618}"/>
              </a:ext>
            </a:extLst>
          </p:cNvPr>
          <p:cNvGraphicFramePr>
            <a:graphicFrameLocks noChangeAspect="1"/>
          </p:cNvGraphicFramePr>
          <p:nvPr>
            <p:extLst>
              <p:ext uri="{D42A27DB-BD31-4B8C-83A1-F6EECF244321}">
                <p14:modId xmlns:p14="http://schemas.microsoft.com/office/powerpoint/2010/main" val="181666064"/>
              </p:ext>
            </p:extLst>
          </p:nvPr>
        </p:nvGraphicFramePr>
        <p:xfrm>
          <a:off x="7405688" y="5183188"/>
          <a:ext cx="4198937" cy="585787"/>
        </p:xfrm>
        <a:graphic>
          <a:graphicData uri="http://schemas.openxmlformats.org/presentationml/2006/ole">
            <mc:AlternateContent xmlns:mc="http://schemas.openxmlformats.org/markup-compatibility/2006">
              <mc:Choice xmlns:v="urn:schemas-microsoft-com:vml" Requires="v">
                <p:oleObj name="Equation" r:id="rId8" imgW="1638000" imgH="228600" progId="Equation.DSMT4">
                  <p:embed/>
                </p:oleObj>
              </mc:Choice>
              <mc:Fallback>
                <p:oleObj name="Equation" r:id="rId8" imgW="1638000" imgH="228600" progId="Equation.DSMT4">
                  <p:embed/>
                  <p:pic>
                    <p:nvPicPr>
                      <p:cNvPr id="0" name=""/>
                      <p:cNvPicPr/>
                      <p:nvPr/>
                    </p:nvPicPr>
                    <p:blipFill>
                      <a:blip r:embed="rId9"/>
                      <a:stretch>
                        <a:fillRect/>
                      </a:stretch>
                    </p:blipFill>
                    <p:spPr>
                      <a:xfrm>
                        <a:off x="7405688" y="5183188"/>
                        <a:ext cx="4198937" cy="585787"/>
                      </a:xfrm>
                      <a:prstGeom prst="rect">
                        <a:avLst/>
                      </a:prstGeom>
                    </p:spPr>
                  </p:pic>
                </p:oleObj>
              </mc:Fallback>
            </mc:AlternateContent>
          </a:graphicData>
        </a:graphic>
      </p:graphicFrame>
      <p:sp>
        <p:nvSpPr>
          <p:cNvPr id="41" name="TextBox 27">
            <a:extLst>
              <a:ext uri="{FF2B5EF4-FFF2-40B4-BE49-F238E27FC236}">
                <a16:creationId xmlns:a16="http://schemas.microsoft.com/office/drawing/2014/main" id="{943141EB-D132-4C07-9B69-A402AF0FD36E}"/>
              </a:ext>
            </a:extLst>
          </p:cNvPr>
          <p:cNvSpPr txBox="1"/>
          <p:nvPr/>
        </p:nvSpPr>
        <p:spPr>
          <a:xfrm>
            <a:off x="3428270" y="137391"/>
            <a:ext cx="5348359"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Vận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dụng</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80490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strips(downLeft)">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strips(downLeft)">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5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par>
                                <p:cTn id="79" presetID="10" presetClass="entr" presetSubtype="0" fill="hold"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10" presetClass="entr" presetSubtype="0" fill="hold" nodeType="with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fade">
                                      <p:cBhvr>
                                        <p:cTn id="89" dur="500"/>
                                        <p:tgtEl>
                                          <p:spTgt spid="48"/>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fade">
                                      <p:cBhvr>
                                        <p:cTn id="9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45" grpId="0" animBg="1"/>
      <p:bldP spid="46" grpId="0" animBg="1"/>
      <p:bldP spid="50" grpId="0" animBg="1"/>
      <p:bldP spid="4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4"/>
          <p:cNvGrpSpPr>
            <a:grpSpLocks noChangeAspect="1"/>
          </p:cNvGrpSpPr>
          <p:nvPr/>
        </p:nvGrpSpPr>
        <p:grpSpPr bwMode="auto">
          <a:xfrm>
            <a:off x="119312" y="120868"/>
            <a:ext cx="2493891" cy="2392346"/>
            <a:chOff x="1672" y="-2"/>
            <a:chExt cx="3733" cy="3581"/>
          </a:xfrm>
        </p:grpSpPr>
        <p:sp>
          <p:nvSpPr>
            <p:cNvPr id="8" name="Freeform 5"/>
            <p:cNvSpPr/>
            <p:nvPr/>
          </p:nvSpPr>
          <p:spPr bwMode="auto">
            <a:xfrm>
              <a:off x="3155" y="3311"/>
              <a:ext cx="811" cy="268"/>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9" name="Freeform 6"/>
            <p:cNvSpPr/>
            <p:nvPr/>
          </p:nvSpPr>
          <p:spPr bwMode="auto">
            <a:xfrm>
              <a:off x="4555" y="2365"/>
              <a:ext cx="599" cy="443"/>
            </a:xfrm>
            <a:custGeom>
              <a:avLst/>
              <a:gdLst>
                <a:gd name="T0" fmla="*/ 283 w 344"/>
                <a:gd name="T1" fmla="*/ 254 h 254"/>
                <a:gd name="T2" fmla="*/ 255 w 344"/>
                <a:gd name="T3" fmla="*/ 246 h 254"/>
                <a:gd name="T4" fmla="*/ 33 w 344"/>
                <a:gd name="T5" fmla="*/ 106 h 254"/>
                <a:gd name="T6" fmla="*/ 16 w 344"/>
                <a:gd name="T7" fmla="*/ 32 h 254"/>
                <a:gd name="T8" fmla="*/ 89 w 344"/>
                <a:gd name="T9" fmla="*/ 16 h 254"/>
                <a:gd name="T10" fmla="*/ 312 w 344"/>
                <a:gd name="T11" fmla="*/ 156 h 254"/>
                <a:gd name="T12" fmla="*/ 328 w 344"/>
                <a:gd name="T13" fmla="*/ 229 h 254"/>
                <a:gd name="T14" fmla="*/ 283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10" name="Freeform 7"/>
            <p:cNvSpPr/>
            <p:nvPr/>
          </p:nvSpPr>
          <p:spPr bwMode="auto">
            <a:xfrm>
              <a:off x="4753" y="1426"/>
              <a:ext cx="652" cy="286"/>
            </a:xfrm>
            <a:custGeom>
              <a:avLst/>
              <a:gdLst>
                <a:gd name="T0" fmla="*/ 58 w 374"/>
                <a:gd name="T1" fmla="*/ 164 h 164"/>
                <a:gd name="T2" fmla="*/ 6 w 374"/>
                <a:gd name="T3" fmla="*/ 121 h 164"/>
                <a:gd name="T4" fmla="*/ 48 w 374"/>
                <a:gd name="T5" fmla="*/ 58 h 164"/>
                <a:gd name="T6" fmla="*/ 305 w 374"/>
                <a:gd name="T7" fmla="*/ 6 h 164"/>
                <a:gd name="T8" fmla="*/ 368 w 374"/>
                <a:gd name="T9" fmla="*/ 48 h 164"/>
                <a:gd name="T10" fmla="*/ 326 w 374"/>
                <a:gd name="T11" fmla="*/ 110 h 164"/>
                <a:gd name="T12" fmla="*/ 69 w 374"/>
                <a:gd name="T13" fmla="*/ 163 h 164"/>
                <a:gd name="T14" fmla="*/ 58 w 374"/>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11" name="Freeform 8"/>
            <p:cNvSpPr/>
            <p:nvPr/>
          </p:nvSpPr>
          <p:spPr bwMode="auto">
            <a:xfrm>
              <a:off x="4294" y="333"/>
              <a:ext cx="463" cy="578"/>
            </a:xfrm>
            <a:custGeom>
              <a:avLst/>
              <a:gdLst>
                <a:gd name="T0" fmla="*/ 60 w 266"/>
                <a:gd name="T1" fmla="*/ 332 h 332"/>
                <a:gd name="T2" fmla="*/ 31 w 266"/>
                <a:gd name="T3" fmla="*/ 324 h 332"/>
                <a:gd name="T4" fmla="*/ 16 w 266"/>
                <a:gd name="T5" fmla="*/ 250 h 332"/>
                <a:gd name="T6" fmla="*/ 161 w 266"/>
                <a:gd name="T7" fmla="*/ 31 h 332"/>
                <a:gd name="T8" fmla="*/ 235 w 266"/>
                <a:gd name="T9" fmla="*/ 16 h 332"/>
                <a:gd name="T10" fmla="*/ 250 w 266"/>
                <a:gd name="T11" fmla="*/ 90 h 332"/>
                <a:gd name="T12" fmla="*/ 105 w 266"/>
                <a:gd name="T13" fmla="*/ 309 h 332"/>
                <a:gd name="T14" fmla="*/ 60 w 266"/>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12" name="Freeform 9"/>
            <p:cNvSpPr/>
            <p:nvPr/>
          </p:nvSpPr>
          <p:spPr bwMode="auto">
            <a:xfrm>
              <a:off x="3465" y="-2"/>
              <a:ext cx="189" cy="645"/>
            </a:xfrm>
            <a:custGeom>
              <a:avLst/>
              <a:gdLst>
                <a:gd name="T0" fmla="*/ 56 w 109"/>
                <a:gd name="T1" fmla="*/ 370 h 370"/>
                <a:gd name="T2" fmla="*/ 2 w 109"/>
                <a:gd name="T3" fmla="*/ 317 h 370"/>
                <a:gd name="T4" fmla="*/ 0 w 109"/>
                <a:gd name="T5" fmla="*/ 54 h 370"/>
                <a:gd name="T6" fmla="*/ 53 w 109"/>
                <a:gd name="T7" fmla="*/ 0 h 370"/>
                <a:gd name="T8" fmla="*/ 106 w 109"/>
                <a:gd name="T9" fmla="*/ 53 h 370"/>
                <a:gd name="T10" fmla="*/ 109 w 109"/>
                <a:gd name="T11" fmla="*/ 316 h 370"/>
                <a:gd name="T12" fmla="*/ 56 w 109"/>
                <a:gd name="T13" fmla="*/ 370 h 370"/>
                <a:gd name="T14" fmla="*/ 56 w 109"/>
                <a:gd name="T15" fmla="*/ 37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13" name="Freeform 10"/>
            <p:cNvSpPr/>
            <p:nvPr/>
          </p:nvSpPr>
          <p:spPr bwMode="auto">
            <a:xfrm>
              <a:off x="1923" y="2362"/>
              <a:ext cx="599" cy="442"/>
            </a:xfrm>
            <a:custGeom>
              <a:avLst/>
              <a:gdLst>
                <a:gd name="T0" fmla="*/ 61 w 344"/>
                <a:gd name="T1" fmla="*/ 254 h 254"/>
                <a:gd name="T2" fmla="*/ 16 w 344"/>
                <a:gd name="T3" fmla="*/ 229 h 254"/>
                <a:gd name="T4" fmla="*/ 32 w 344"/>
                <a:gd name="T5" fmla="*/ 156 h 254"/>
                <a:gd name="T6" fmla="*/ 255 w 344"/>
                <a:gd name="T7" fmla="*/ 16 h 254"/>
                <a:gd name="T8" fmla="*/ 328 w 344"/>
                <a:gd name="T9" fmla="*/ 33 h 254"/>
                <a:gd name="T10" fmla="*/ 311 w 344"/>
                <a:gd name="T11" fmla="*/ 106 h 254"/>
                <a:gd name="T12" fmla="*/ 89 w 344"/>
                <a:gd name="T13" fmla="*/ 246 h 254"/>
                <a:gd name="T14" fmla="*/ 61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14" name="Freeform 11"/>
            <p:cNvSpPr/>
            <p:nvPr/>
          </p:nvSpPr>
          <p:spPr bwMode="auto">
            <a:xfrm>
              <a:off x="1672" y="1425"/>
              <a:ext cx="652" cy="284"/>
            </a:xfrm>
            <a:custGeom>
              <a:avLst/>
              <a:gdLst>
                <a:gd name="T0" fmla="*/ 316 w 374"/>
                <a:gd name="T1" fmla="*/ 163 h 163"/>
                <a:gd name="T2" fmla="*/ 305 w 374"/>
                <a:gd name="T3" fmla="*/ 162 h 163"/>
                <a:gd name="T4" fmla="*/ 48 w 374"/>
                <a:gd name="T5" fmla="*/ 110 h 163"/>
                <a:gd name="T6" fmla="*/ 6 w 374"/>
                <a:gd name="T7" fmla="*/ 47 h 163"/>
                <a:gd name="T8" fmla="*/ 69 w 374"/>
                <a:gd name="T9" fmla="*/ 5 h 163"/>
                <a:gd name="T10" fmla="*/ 326 w 374"/>
                <a:gd name="T11" fmla="*/ 58 h 163"/>
                <a:gd name="T12" fmla="*/ 368 w 374"/>
                <a:gd name="T13" fmla="*/ 120 h 163"/>
                <a:gd name="T14" fmla="*/ 316 w 374"/>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15" name="Freeform 12"/>
            <p:cNvSpPr/>
            <p:nvPr/>
          </p:nvSpPr>
          <p:spPr bwMode="auto">
            <a:xfrm>
              <a:off x="2320" y="329"/>
              <a:ext cx="464" cy="580"/>
            </a:xfrm>
            <a:custGeom>
              <a:avLst/>
              <a:gdLst>
                <a:gd name="T0" fmla="*/ 206 w 266"/>
                <a:gd name="T1" fmla="*/ 333 h 333"/>
                <a:gd name="T2" fmla="*/ 161 w 266"/>
                <a:gd name="T3" fmla="*/ 309 h 333"/>
                <a:gd name="T4" fmla="*/ 16 w 266"/>
                <a:gd name="T5" fmla="*/ 90 h 333"/>
                <a:gd name="T6" fmla="*/ 31 w 266"/>
                <a:gd name="T7" fmla="*/ 16 h 333"/>
                <a:gd name="T8" fmla="*/ 105 w 266"/>
                <a:gd name="T9" fmla="*/ 31 h 333"/>
                <a:gd name="T10" fmla="*/ 250 w 266"/>
                <a:gd name="T11" fmla="*/ 250 h 333"/>
                <a:gd name="T12" fmla="*/ 235 w 266"/>
                <a:gd name="T13" fmla="*/ 324 h 333"/>
                <a:gd name="T14" fmla="*/ 206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16" name="Freeform 13"/>
            <p:cNvSpPr>
              <a:spLocks noEditPoints="1"/>
            </p:cNvSpPr>
            <p:nvPr/>
          </p:nvSpPr>
          <p:spPr bwMode="auto">
            <a:xfrm>
              <a:off x="2498" y="817"/>
              <a:ext cx="2100" cy="2567"/>
            </a:xfrm>
            <a:custGeom>
              <a:avLst/>
              <a:gdLst>
                <a:gd name="T0" fmla="*/ 603 w 1206"/>
                <a:gd name="T1" fmla="*/ 0 h 1474"/>
                <a:gd name="T2" fmla="*/ 0 w 1206"/>
                <a:gd name="T3" fmla="*/ 603 h 1474"/>
                <a:gd name="T4" fmla="*/ 95 w 1206"/>
                <a:gd name="T5" fmla="*/ 928 h 1474"/>
                <a:gd name="T6" fmla="*/ 308 w 1206"/>
                <a:gd name="T7" fmla="*/ 1129 h 1474"/>
                <a:gd name="T8" fmla="*/ 308 w 1206"/>
                <a:gd name="T9" fmla="*/ 1329 h 1474"/>
                <a:gd name="T10" fmla="*/ 453 w 1206"/>
                <a:gd name="T11" fmla="*/ 1474 h 1474"/>
                <a:gd name="T12" fmla="*/ 769 w 1206"/>
                <a:gd name="T13" fmla="*/ 1474 h 1474"/>
                <a:gd name="T14" fmla="*/ 914 w 1206"/>
                <a:gd name="T15" fmla="*/ 1329 h 1474"/>
                <a:gd name="T16" fmla="*/ 914 w 1206"/>
                <a:gd name="T17" fmla="*/ 1120 h 1474"/>
                <a:gd name="T18" fmla="*/ 1206 w 1206"/>
                <a:gd name="T19" fmla="*/ 603 h 1474"/>
                <a:gd name="T20" fmla="*/ 603 w 1206"/>
                <a:gd name="T21" fmla="*/ 0 h 1474"/>
                <a:gd name="T22" fmla="*/ 827 w 1206"/>
                <a:gd name="T23" fmla="*/ 1032 h 1474"/>
                <a:gd name="T24" fmla="*/ 795 w 1206"/>
                <a:gd name="T25" fmla="*/ 1085 h 1474"/>
                <a:gd name="T26" fmla="*/ 795 w 1206"/>
                <a:gd name="T27" fmla="*/ 1133 h 1474"/>
                <a:gd name="T28" fmla="*/ 427 w 1206"/>
                <a:gd name="T29" fmla="*/ 1133 h 1474"/>
                <a:gd name="T30" fmla="*/ 427 w 1206"/>
                <a:gd name="T31" fmla="*/ 1093 h 1474"/>
                <a:gd name="T32" fmla="*/ 394 w 1206"/>
                <a:gd name="T33" fmla="*/ 1039 h 1474"/>
                <a:gd name="T34" fmla="*/ 119 w 1206"/>
                <a:gd name="T35" fmla="*/ 603 h 1474"/>
                <a:gd name="T36" fmla="*/ 603 w 1206"/>
                <a:gd name="T37" fmla="*/ 119 h 1474"/>
                <a:gd name="T38" fmla="*/ 1087 w 1206"/>
                <a:gd name="T39" fmla="*/ 603 h 1474"/>
                <a:gd name="T40" fmla="*/ 827 w 1206"/>
                <a:gd name="T41" fmla="*/ 1032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17" name="Oval 14"/>
            <p:cNvSpPr>
              <a:spLocks noChangeArrowheads="1"/>
            </p:cNvSpPr>
            <p:nvPr/>
          </p:nvSpPr>
          <p:spPr bwMode="auto">
            <a:xfrm>
              <a:off x="2907" y="1200"/>
              <a:ext cx="1343" cy="1343"/>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18" name="Oval 15"/>
            <p:cNvSpPr>
              <a:spLocks noChangeArrowheads="1"/>
            </p:cNvSpPr>
            <p:nvPr/>
          </p:nvSpPr>
          <p:spPr bwMode="auto">
            <a:xfrm>
              <a:off x="3040" y="1334"/>
              <a:ext cx="1076" cy="10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19" name="Oval 16"/>
            <p:cNvSpPr>
              <a:spLocks noChangeArrowheads="1"/>
            </p:cNvSpPr>
            <p:nvPr/>
          </p:nvSpPr>
          <p:spPr bwMode="auto">
            <a:xfrm>
              <a:off x="3155" y="1449"/>
              <a:ext cx="846" cy="846"/>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20" name="Oval 17"/>
            <p:cNvSpPr>
              <a:spLocks noChangeArrowheads="1"/>
            </p:cNvSpPr>
            <p:nvPr/>
          </p:nvSpPr>
          <p:spPr bwMode="auto">
            <a:xfrm>
              <a:off x="3280" y="1573"/>
              <a:ext cx="596" cy="5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21" name="Oval 18"/>
            <p:cNvSpPr>
              <a:spLocks noChangeArrowheads="1"/>
            </p:cNvSpPr>
            <p:nvPr/>
          </p:nvSpPr>
          <p:spPr bwMode="auto">
            <a:xfrm>
              <a:off x="3391" y="1684"/>
              <a:ext cx="373" cy="375"/>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22" name="Oval 19"/>
            <p:cNvSpPr>
              <a:spLocks noChangeArrowheads="1"/>
            </p:cNvSpPr>
            <p:nvPr/>
          </p:nvSpPr>
          <p:spPr bwMode="auto">
            <a:xfrm>
              <a:off x="3508" y="1803"/>
              <a:ext cx="139" cy="13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23" name="Freeform 20"/>
            <p:cNvSpPr/>
            <p:nvPr/>
          </p:nvSpPr>
          <p:spPr bwMode="auto">
            <a:xfrm>
              <a:off x="3578" y="1087"/>
              <a:ext cx="792" cy="794"/>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 name="T20" fmla="*/ 543 w 792"/>
                <a:gd name="T21" fmla="*/ 282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lnTo>
                    <a:pt x="543" y="28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sp>
          <p:nvSpPr>
            <p:cNvPr id="24" name="Freeform 21"/>
            <p:cNvSpPr/>
            <p:nvPr/>
          </p:nvSpPr>
          <p:spPr bwMode="auto">
            <a:xfrm>
              <a:off x="3578" y="1087"/>
              <a:ext cx="792" cy="794"/>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Yeseva One" panose="00000500000000000000" charset="0"/>
                <a:ea typeface="Yeseva One" panose="00000500000000000000" charset="0"/>
                <a:cs typeface="+mn-cs"/>
                <a:sym typeface="Yeseva One" panose="00000500000000000000" charset="0"/>
              </a:endParaRPr>
            </a:p>
          </p:txBody>
        </p:sp>
      </p:gr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6096" y="5426340"/>
            <a:ext cx="4242307" cy="1383614"/>
          </a:xfrm>
          <a:prstGeom prst="rect">
            <a:avLst/>
          </a:prstGeom>
        </p:spPr>
      </p:pic>
      <p:sp>
        <p:nvSpPr>
          <p:cNvPr id="51" name="Hình chữ nhật: Góc Tròn 14">
            <a:extLst>
              <a:ext uri="{FF2B5EF4-FFF2-40B4-BE49-F238E27FC236}">
                <a16:creationId xmlns:a16="http://schemas.microsoft.com/office/drawing/2014/main" id="{FF9558D1-163C-4E23-BB20-DE0F16320828}"/>
              </a:ext>
            </a:extLst>
          </p:cNvPr>
          <p:cNvSpPr/>
          <p:nvPr/>
        </p:nvSpPr>
        <p:spPr>
          <a:xfrm>
            <a:off x="734523" y="3016581"/>
            <a:ext cx="11034713" cy="1547408"/>
          </a:xfrm>
          <a:prstGeom prst="roundRect">
            <a:avLst/>
          </a:prstGeom>
          <a:solidFill>
            <a:srgbClr val="92D050"/>
          </a:solidFill>
          <a:scene3d>
            <a:camera prst="orthographicFront"/>
            <a:lightRig rig="threePt" dir="t"/>
          </a:scene3d>
          <a:sp3d>
            <a:bevelT prst="convex"/>
          </a:sp3d>
        </p:spPr>
        <p:style>
          <a:lnRef idx="1">
            <a:schemeClr val="accent4"/>
          </a:lnRef>
          <a:fillRef idx="2">
            <a:schemeClr val="accent4"/>
          </a:fillRef>
          <a:effectRef idx="1">
            <a:schemeClr val="accent4"/>
          </a:effectRef>
          <a:fontRef idx="minor">
            <a:schemeClr val="dk1"/>
          </a:fontRef>
        </p:style>
        <p:txBody>
          <a:bodyPr rtlCol="0" anchor="ctr"/>
          <a:lstStyle/>
          <a:p>
            <a:pPr>
              <a:lnSpc>
                <a:spcPct val="150000"/>
              </a:lnSpc>
            </a:pPr>
            <a:r>
              <a:rPr lang="nl-NL"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Nhiệm vụ.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mạng</a:t>
            </a:r>
            <a:r>
              <a:rPr lang="en-US" sz="2800" dirty="0">
                <a:latin typeface="Times New Roman" panose="02020603050405020304" pitchFamily="18" charset="0"/>
                <a:cs typeface="Times New Roman" panose="02020603050405020304" pitchFamily="18" charset="0"/>
              </a:rPr>
              <a:t> Internet </a:t>
            </a:r>
            <a:r>
              <a:rPr lang="en-US" sz="2800" dirty="0" err="1">
                <a:latin typeface="Times New Roman" panose="02020603050405020304" pitchFamily="18" charset="0"/>
                <a:cs typeface="Times New Roman" panose="02020603050405020304" pitchFamily="18" charset="0"/>
              </a:rPr>
              <a:t>hoặc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kiến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52" name="TextBox 27">
            <a:extLst>
              <a:ext uri="{FF2B5EF4-FFF2-40B4-BE49-F238E27FC236}">
                <a16:creationId xmlns:a16="http://schemas.microsoft.com/office/drawing/2014/main" id="{5CB20653-BF21-4778-9940-CDF8D0710265}"/>
              </a:ext>
            </a:extLst>
          </p:cNvPr>
          <p:cNvSpPr txBox="1"/>
          <p:nvPr/>
        </p:nvSpPr>
        <p:spPr>
          <a:xfrm>
            <a:off x="3428270" y="137391"/>
            <a:ext cx="5348359"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Vận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dụng</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4"/>
          <p:cNvGrpSpPr>
            <a:grpSpLocks noChangeAspect="1"/>
          </p:cNvGrpSpPr>
          <p:nvPr/>
        </p:nvGrpSpPr>
        <p:grpSpPr bwMode="auto">
          <a:xfrm>
            <a:off x="119312" y="120868"/>
            <a:ext cx="2493891" cy="2392346"/>
            <a:chOff x="1672" y="-2"/>
            <a:chExt cx="3733" cy="3581"/>
          </a:xfrm>
        </p:grpSpPr>
        <p:sp>
          <p:nvSpPr>
            <p:cNvPr id="8" name="Freeform 5"/>
            <p:cNvSpPr/>
            <p:nvPr/>
          </p:nvSpPr>
          <p:spPr bwMode="auto">
            <a:xfrm>
              <a:off x="3155" y="3311"/>
              <a:ext cx="811" cy="268"/>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9" name="Freeform 6"/>
            <p:cNvSpPr/>
            <p:nvPr/>
          </p:nvSpPr>
          <p:spPr bwMode="auto">
            <a:xfrm>
              <a:off x="4555" y="2365"/>
              <a:ext cx="599" cy="443"/>
            </a:xfrm>
            <a:custGeom>
              <a:avLst/>
              <a:gdLst>
                <a:gd name="T0" fmla="*/ 283 w 344"/>
                <a:gd name="T1" fmla="*/ 254 h 254"/>
                <a:gd name="T2" fmla="*/ 255 w 344"/>
                <a:gd name="T3" fmla="*/ 246 h 254"/>
                <a:gd name="T4" fmla="*/ 33 w 344"/>
                <a:gd name="T5" fmla="*/ 106 h 254"/>
                <a:gd name="T6" fmla="*/ 16 w 344"/>
                <a:gd name="T7" fmla="*/ 32 h 254"/>
                <a:gd name="T8" fmla="*/ 89 w 344"/>
                <a:gd name="T9" fmla="*/ 16 h 254"/>
                <a:gd name="T10" fmla="*/ 312 w 344"/>
                <a:gd name="T11" fmla="*/ 156 h 254"/>
                <a:gd name="T12" fmla="*/ 328 w 344"/>
                <a:gd name="T13" fmla="*/ 229 h 254"/>
                <a:gd name="T14" fmla="*/ 283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10" name="Freeform 7"/>
            <p:cNvSpPr/>
            <p:nvPr/>
          </p:nvSpPr>
          <p:spPr bwMode="auto">
            <a:xfrm>
              <a:off x="4753" y="1426"/>
              <a:ext cx="652" cy="286"/>
            </a:xfrm>
            <a:custGeom>
              <a:avLst/>
              <a:gdLst>
                <a:gd name="T0" fmla="*/ 58 w 374"/>
                <a:gd name="T1" fmla="*/ 164 h 164"/>
                <a:gd name="T2" fmla="*/ 6 w 374"/>
                <a:gd name="T3" fmla="*/ 121 h 164"/>
                <a:gd name="T4" fmla="*/ 48 w 374"/>
                <a:gd name="T5" fmla="*/ 58 h 164"/>
                <a:gd name="T6" fmla="*/ 305 w 374"/>
                <a:gd name="T7" fmla="*/ 6 h 164"/>
                <a:gd name="T8" fmla="*/ 368 w 374"/>
                <a:gd name="T9" fmla="*/ 48 h 164"/>
                <a:gd name="T10" fmla="*/ 326 w 374"/>
                <a:gd name="T11" fmla="*/ 110 h 164"/>
                <a:gd name="T12" fmla="*/ 69 w 374"/>
                <a:gd name="T13" fmla="*/ 163 h 164"/>
                <a:gd name="T14" fmla="*/ 58 w 374"/>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11" name="Freeform 8"/>
            <p:cNvSpPr/>
            <p:nvPr/>
          </p:nvSpPr>
          <p:spPr bwMode="auto">
            <a:xfrm>
              <a:off x="4294" y="333"/>
              <a:ext cx="463" cy="578"/>
            </a:xfrm>
            <a:custGeom>
              <a:avLst/>
              <a:gdLst>
                <a:gd name="T0" fmla="*/ 60 w 266"/>
                <a:gd name="T1" fmla="*/ 332 h 332"/>
                <a:gd name="T2" fmla="*/ 31 w 266"/>
                <a:gd name="T3" fmla="*/ 324 h 332"/>
                <a:gd name="T4" fmla="*/ 16 w 266"/>
                <a:gd name="T5" fmla="*/ 250 h 332"/>
                <a:gd name="T6" fmla="*/ 161 w 266"/>
                <a:gd name="T7" fmla="*/ 31 h 332"/>
                <a:gd name="T8" fmla="*/ 235 w 266"/>
                <a:gd name="T9" fmla="*/ 16 h 332"/>
                <a:gd name="T10" fmla="*/ 250 w 266"/>
                <a:gd name="T11" fmla="*/ 90 h 332"/>
                <a:gd name="T12" fmla="*/ 105 w 266"/>
                <a:gd name="T13" fmla="*/ 309 h 332"/>
                <a:gd name="T14" fmla="*/ 60 w 266"/>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12" name="Freeform 9"/>
            <p:cNvSpPr/>
            <p:nvPr/>
          </p:nvSpPr>
          <p:spPr bwMode="auto">
            <a:xfrm>
              <a:off x="3465" y="-2"/>
              <a:ext cx="189" cy="645"/>
            </a:xfrm>
            <a:custGeom>
              <a:avLst/>
              <a:gdLst>
                <a:gd name="T0" fmla="*/ 56 w 109"/>
                <a:gd name="T1" fmla="*/ 370 h 370"/>
                <a:gd name="T2" fmla="*/ 2 w 109"/>
                <a:gd name="T3" fmla="*/ 317 h 370"/>
                <a:gd name="T4" fmla="*/ 0 w 109"/>
                <a:gd name="T5" fmla="*/ 54 h 370"/>
                <a:gd name="T6" fmla="*/ 53 w 109"/>
                <a:gd name="T7" fmla="*/ 0 h 370"/>
                <a:gd name="T8" fmla="*/ 106 w 109"/>
                <a:gd name="T9" fmla="*/ 53 h 370"/>
                <a:gd name="T10" fmla="*/ 109 w 109"/>
                <a:gd name="T11" fmla="*/ 316 h 370"/>
                <a:gd name="T12" fmla="*/ 56 w 109"/>
                <a:gd name="T13" fmla="*/ 370 h 370"/>
                <a:gd name="T14" fmla="*/ 56 w 109"/>
                <a:gd name="T15" fmla="*/ 37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13" name="Freeform 10"/>
            <p:cNvSpPr/>
            <p:nvPr/>
          </p:nvSpPr>
          <p:spPr bwMode="auto">
            <a:xfrm>
              <a:off x="1923" y="2362"/>
              <a:ext cx="599" cy="442"/>
            </a:xfrm>
            <a:custGeom>
              <a:avLst/>
              <a:gdLst>
                <a:gd name="T0" fmla="*/ 61 w 344"/>
                <a:gd name="T1" fmla="*/ 254 h 254"/>
                <a:gd name="T2" fmla="*/ 16 w 344"/>
                <a:gd name="T3" fmla="*/ 229 h 254"/>
                <a:gd name="T4" fmla="*/ 32 w 344"/>
                <a:gd name="T5" fmla="*/ 156 h 254"/>
                <a:gd name="T6" fmla="*/ 255 w 344"/>
                <a:gd name="T7" fmla="*/ 16 h 254"/>
                <a:gd name="T8" fmla="*/ 328 w 344"/>
                <a:gd name="T9" fmla="*/ 33 h 254"/>
                <a:gd name="T10" fmla="*/ 311 w 344"/>
                <a:gd name="T11" fmla="*/ 106 h 254"/>
                <a:gd name="T12" fmla="*/ 89 w 344"/>
                <a:gd name="T13" fmla="*/ 246 h 254"/>
                <a:gd name="T14" fmla="*/ 61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14" name="Freeform 11"/>
            <p:cNvSpPr/>
            <p:nvPr/>
          </p:nvSpPr>
          <p:spPr bwMode="auto">
            <a:xfrm>
              <a:off x="1672" y="1425"/>
              <a:ext cx="652" cy="284"/>
            </a:xfrm>
            <a:custGeom>
              <a:avLst/>
              <a:gdLst>
                <a:gd name="T0" fmla="*/ 316 w 374"/>
                <a:gd name="T1" fmla="*/ 163 h 163"/>
                <a:gd name="T2" fmla="*/ 305 w 374"/>
                <a:gd name="T3" fmla="*/ 162 h 163"/>
                <a:gd name="T4" fmla="*/ 48 w 374"/>
                <a:gd name="T5" fmla="*/ 110 h 163"/>
                <a:gd name="T6" fmla="*/ 6 w 374"/>
                <a:gd name="T7" fmla="*/ 47 h 163"/>
                <a:gd name="T8" fmla="*/ 69 w 374"/>
                <a:gd name="T9" fmla="*/ 5 h 163"/>
                <a:gd name="T10" fmla="*/ 326 w 374"/>
                <a:gd name="T11" fmla="*/ 58 h 163"/>
                <a:gd name="T12" fmla="*/ 368 w 374"/>
                <a:gd name="T13" fmla="*/ 120 h 163"/>
                <a:gd name="T14" fmla="*/ 316 w 374"/>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15" name="Freeform 12"/>
            <p:cNvSpPr/>
            <p:nvPr/>
          </p:nvSpPr>
          <p:spPr bwMode="auto">
            <a:xfrm>
              <a:off x="2320" y="329"/>
              <a:ext cx="464" cy="580"/>
            </a:xfrm>
            <a:custGeom>
              <a:avLst/>
              <a:gdLst>
                <a:gd name="T0" fmla="*/ 206 w 266"/>
                <a:gd name="T1" fmla="*/ 333 h 333"/>
                <a:gd name="T2" fmla="*/ 161 w 266"/>
                <a:gd name="T3" fmla="*/ 309 h 333"/>
                <a:gd name="T4" fmla="*/ 16 w 266"/>
                <a:gd name="T5" fmla="*/ 90 h 333"/>
                <a:gd name="T6" fmla="*/ 31 w 266"/>
                <a:gd name="T7" fmla="*/ 16 h 333"/>
                <a:gd name="T8" fmla="*/ 105 w 266"/>
                <a:gd name="T9" fmla="*/ 31 h 333"/>
                <a:gd name="T10" fmla="*/ 250 w 266"/>
                <a:gd name="T11" fmla="*/ 250 h 333"/>
                <a:gd name="T12" fmla="*/ 235 w 266"/>
                <a:gd name="T13" fmla="*/ 324 h 333"/>
                <a:gd name="T14" fmla="*/ 206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16" name="Freeform 13"/>
            <p:cNvSpPr>
              <a:spLocks noEditPoints="1"/>
            </p:cNvSpPr>
            <p:nvPr/>
          </p:nvSpPr>
          <p:spPr bwMode="auto">
            <a:xfrm>
              <a:off x="2498" y="817"/>
              <a:ext cx="2100" cy="2567"/>
            </a:xfrm>
            <a:custGeom>
              <a:avLst/>
              <a:gdLst>
                <a:gd name="T0" fmla="*/ 603 w 1206"/>
                <a:gd name="T1" fmla="*/ 0 h 1474"/>
                <a:gd name="T2" fmla="*/ 0 w 1206"/>
                <a:gd name="T3" fmla="*/ 603 h 1474"/>
                <a:gd name="T4" fmla="*/ 95 w 1206"/>
                <a:gd name="T5" fmla="*/ 928 h 1474"/>
                <a:gd name="T6" fmla="*/ 308 w 1206"/>
                <a:gd name="T7" fmla="*/ 1129 h 1474"/>
                <a:gd name="T8" fmla="*/ 308 w 1206"/>
                <a:gd name="T9" fmla="*/ 1329 h 1474"/>
                <a:gd name="T10" fmla="*/ 453 w 1206"/>
                <a:gd name="T11" fmla="*/ 1474 h 1474"/>
                <a:gd name="T12" fmla="*/ 769 w 1206"/>
                <a:gd name="T13" fmla="*/ 1474 h 1474"/>
                <a:gd name="T14" fmla="*/ 914 w 1206"/>
                <a:gd name="T15" fmla="*/ 1329 h 1474"/>
                <a:gd name="T16" fmla="*/ 914 w 1206"/>
                <a:gd name="T17" fmla="*/ 1120 h 1474"/>
                <a:gd name="T18" fmla="*/ 1206 w 1206"/>
                <a:gd name="T19" fmla="*/ 603 h 1474"/>
                <a:gd name="T20" fmla="*/ 603 w 1206"/>
                <a:gd name="T21" fmla="*/ 0 h 1474"/>
                <a:gd name="T22" fmla="*/ 827 w 1206"/>
                <a:gd name="T23" fmla="*/ 1032 h 1474"/>
                <a:gd name="T24" fmla="*/ 795 w 1206"/>
                <a:gd name="T25" fmla="*/ 1085 h 1474"/>
                <a:gd name="T26" fmla="*/ 795 w 1206"/>
                <a:gd name="T27" fmla="*/ 1133 h 1474"/>
                <a:gd name="T28" fmla="*/ 427 w 1206"/>
                <a:gd name="T29" fmla="*/ 1133 h 1474"/>
                <a:gd name="T30" fmla="*/ 427 w 1206"/>
                <a:gd name="T31" fmla="*/ 1093 h 1474"/>
                <a:gd name="T32" fmla="*/ 394 w 1206"/>
                <a:gd name="T33" fmla="*/ 1039 h 1474"/>
                <a:gd name="T34" fmla="*/ 119 w 1206"/>
                <a:gd name="T35" fmla="*/ 603 h 1474"/>
                <a:gd name="T36" fmla="*/ 603 w 1206"/>
                <a:gd name="T37" fmla="*/ 119 h 1474"/>
                <a:gd name="T38" fmla="*/ 1087 w 1206"/>
                <a:gd name="T39" fmla="*/ 603 h 1474"/>
                <a:gd name="T40" fmla="*/ 827 w 1206"/>
                <a:gd name="T41" fmla="*/ 1032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17" name="Oval 14"/>
            <p:cNvSpPr>
              <a:spLocks noChangeArrowheads="1"/>
            </p:cNvSpPr>
            <p:nvPr/>
          </p:nvSpPr>
          <p:spPr bwMode="auto">
            <a:xfrm>
              <a:off x="2907" y="1200"/>
              <a:ext cx="1343" cy="1343"/>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18" name="Oval 15"/>
            <p:cNvSpPr>
              <a:spLocks noChangeArrowheads="1"/>
            </p:cNvSpPr>
            <p:nvPr/>
          </p:nvSpPr>
          <p:spPr bwMode="auto">
            <a:xfrm>
              <a:off x="3040" y="1334"/>
              <a:ext cx="1076" cy="10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19" name="Oval 16"/>
            <p:cNvSpPr>
              <a:spLocks noChangeArrowheads="1"/>
            </p:cNvSpPr>
            <p:nvPr/>
          </p:nvSpPr>
          <p:spPr bwMode="auto">
            <a:xfrm>
              <a:off x="3155" y="1449"/>
              <a:ext cx="846" cy="846"/>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20" name="Oval 17"/>
            <p:cNvSpPr>
              <a:spLocks noChangeArrowheads="1"/>
            </p:cNvSpPr>
            <p:nvPr/>
          </p:nvSpPr>
          <p:spPr bwMode="auto">
            <a:xfrm>
              <a:off x="3280" y="1573"/>
              <a:ext cx="596" cy="5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21" name="Oval 18"/>
            <p:cNvSpPr>
              <a:spLocks noChangeArrowheads="1"/>
            </p:cNvSpPr>
            <p:nvPr/>
          </p:nvSpPr>
          <p:spPr bwMode="auto">
            <a:xfrm>
              <a:off x="3391" y="1684"/>
              <a:ext cx="373" cy="375"/>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22" name="Oval 19"/>
            <p:cNvSpPr>
              <a:spLocks noChangeArrowheads="1"/>
            </p:cNvSpPr>
            <p:nvPr/>
          </p:nvSpPr>
          <p:spPr bwMode="auto">
            <a:xfrm>
              <a:off x="3508" y="1803"/>
              <a:ext cx="139" cy="13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23" name="Freeform 20"/>
            <p:cNvSpPr/>
            <p:nvPr/>
          </p:nvSpPr>
          <p:spPr bwMode="auto">
            <a:xfrm>
              <a:off x="3578" y="1087"/>
              <a:ext cx="792" cy="794"/>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 name="T20" fmla="*/ 543 w 792"/>
                <a:gd name="T21" fmla="*/ 282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lnTo>
                    <a:pt x="543" y="28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sp>
          <p:nvSpPr>
            <p:cNvPr id="24" name="Freeform 21"/>
            <p:cNvSpPr/>
            <p:nvPr/>
          </p:nvSpPr>
          <p:spPr bwMode="auto">
            <a:xfrm>
              <a:off x="3578" y="1087"/>
              <a:ext cx="792" cy="794"/>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en-US" kern="0">
                <a:solidFill>
                  <a:sysClr val="windowText" lastClr="000000"/>
                </a:solidFill>
                <a:latin typeface="Yeseva One" panose="00000500000000000000" charset="0"/>
                <a:ea typeface="Yeseva One" panose="00000500000000000000" charset="0"/>
                <a:sym typeface="Yeseva One" panose="00000500000000000000" charset="0"/>
              </a:endParaRPr>
            </a:p>
          </p:txBody>
        </p:sp>
      </p:gr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6096" y="5426340"/>
            <a:ext cx="4242307" cy="1383614"/>
          </a:xfrm>
          <a:prstGeom prst="rect">
            <a:avLst/>
          </a:prstGeom>
        </p:spPr>
      </p:pic>
      <p:pic>
        <p:nvPicPr>
          <p:cNvPr id="25" name="Picture 12" descr="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3078" y="5022919"/>
            <a:ext cx="1792287" cy="10795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1" descr="Cov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5153" y="4604363"/>
            <a:ext cx="2493962" cy="75565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11334" y="3579198"/>
            <a:ext cx="2082800" cy="17272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9" descr="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91368" y="3347363"/>
            <a:ext cx="5314811" cy="215296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16754" y="1241025"/>
            <a:ext cx="2278062" cy="59372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7" descr="Cov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34305" y="450952"/>
            <a:ext cx="2062163" cy="127317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Cov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30045" y="1461212"/>
            <a:ext cx="1781175" cy="136048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5" descr="Cove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26945" y="1240972"/>
            <a:ext cx="4775443" cy="316460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ove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3413" y="2693071"/>
            <a:ext cx="3411538" cy="2019300"/>
          </a:xfrm>
          <a:prstGeom prst="rect">
            <a:avLst/>
          </a:prstGeom>
          <a:noFill/>
          <a:extLst>
            <a:ext uri="{909E8E84-426E-40DD-AFC4-6F175D3DCCD1}">
              <a14:hiddenFill xmlns:a14="http://schemas.microsoft.com/office/drawing/2010/main">
                <a:solidFill>
                  <a:srgbClr val="FFFFFF"/>
                </a:solidFill>
              </a14:hiddenFill>
            </a:ext>
          </a:extLst>
        </p:spPr>
      </p:pic>
      <p:grpSp>
        <p:nvGrpSpPr>
          <p:cNvPr id="34" name="Group 33"/>
          <p:cNvGrpSpPr/>
          <p:nvPr/>
        </p:nvGrpSpPr>
        <p:grpSpPr>
          <a:xfrm>
            <a:off x="3345706" y="341998"/>
            <a:ext cx="1738490" cy="2182299"/>
            <a:chOff x="8202888" y="1525695"/>
            <a:chExt cx="3114607" cy="4014439"/>
          </a:xfrm>
        </p:grpSpPr>
        <p:sp>
          <p:nvSpPr>
            <p:cNvPr id="35" name="AutoShape 3"/>
            <p:cNvSpPr>
              <a:spLocks noChangeAspect="1" noChangeArrowheads="1" noTextEdit="1"/>
            </p:cNvSpPr>
            <p:nvPr/>
          </p:nvSpPr>
          <p:spPr bwMode="auto">
            <a:xfrm>
              <a:off x="8561595" y="2228609"/>
              <a:ext cx="27559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36" name="AutoShape 3"/>
            <p:cNvSpPr>
              <a:spLocks noChangeAspect="1" noChangeArrowheads="1" noTextEdit="1"/>
            </p:cNvSpPr>
            <p:nvPr/>
          </p:nvSpPr>
          <p:spPr bwMode="auto">
            <a:xfrm>
              <a:off x="8202888" y="1567953"/>
              <a:ext cx="2757487" cy="330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37" name="Freeform 36"/>
            <p:cNvSpPr>
              <a:spLocks/>
            </p:cNvSpPr>
            <p:nvPr/>
          </p:nvSpPr>
          <p:spPr bwMode="auto">
            <a:xfrm>
              <a:off x="9283689" y="3167170"/>
              <a:ext cx="214312" cy="76200"/>
            </a:xfrm>
            <a:custGeom>
              <a:avLst/>
              <a:gdLst>
                <a:gd name="T0" fmla="*/ 135 w 135"/>
                <a:gd name="T1" fmla="*/ 15 h 48"/>
                <a:gd name="T2" fmla="*/ 2 w 135"/>
                <a:gd name="T3" fmla="*/ 2 h 48"/>
                <a:gd name="T4" fmla="*/ 0 w 135"/>
                <a:gd name="T5" fmla="*/ 0 h 48"/>
              </a:gdLst>
              <a:ahLst/>
              <a:cxnLst>
                <a:cxn ang="0">
                  <a:pos x="T0" y="T1"/>
                </a:cxn>
                <a:cxn ang="0">
                  <a:pos x="T2" y="T3"/>
                </a:cxn>
                <a:cxn ang="0">
                  <a:pos x="T4" y="T5"/>
                </a:cxn>
              </a:cxnLst>
              <a:rect l="0" t="0" r="r" b="b"/>
              <a:pathLst>
                <a:path w="135" h="48">
                  <a:moveTo>
                    <a:pt x="135" y="15"/>
                  </a:moveTo>
                  <a:cubicBezTo>
                    <a:pt x="95" y="48"/>
                    <a:pt x="35" y="43"/>
                    <a:pt x="2" y="2"/>
                  </a:cubicBezTo>
                  <a:cubicBezTo>
                    <a:pt x="1" y="1"/>
                    <a:pt x="1" y="1"/>
                    <a:pt x="0" y="0"/>
                  </a:cubicBezTo>
                </a:path>
              </a:pathLst>
            </a:custGeom>
            <a:noFill/>
            <a:ln w="28575" cap="flat">
              <a:solidFill>
                <a:srgbClr val="0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38" name="Oval 37"/>
            <p:cNvSpPr>
              <a:spLocks noChangeArrowheads="1"/>
            </p:cNvSpPr>
            <p:nvPr/>
          </p:nvSpPr>
          <p:spPr bwMode="auto">
            <a:xfrm>
              <a:off x="8631226" y="1970195"/>
              <a:ext cx="2533650" cy="2525713"/>
            </a:xfrm>
            <a:prstGeom prst="ellipse">
              <a:avLst/>
            </a:pr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39" name="Line 12"/>
            <p:cNvSpPr>
              <a:spLocks noChangeShapeType="1"/>
            </p:cNvSpPr>
            <p:nvPr/>
          </p:nvSpPr>
          <p:spPr bwMode="auto">
            <a:xfrm flipH="1">
              <a:off x="8870939" y="1970195"/>
              <a:ext cx="1027112" cy="197802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41" name="Line 13"/>
            <p:cNvSpPr>
              <a:spLocks noChangeShapeType="1"/>
            </p:cNvSpPr>
            <p:nvPr/>
          </p:nvSpPr>
          <p:spPr bwMode="auto">
            <a:xfrm>
              <a:off x="9112239" y="2255945"/>
              <a:ext cx="915987" cy="2235200"/>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42" name="Rectangle 18"/>
            <p:cNvSpPr>
              <a:spLocks noChangeArrowheads="1"/>
            </p:cNvSpPr>
            <p:nvPr/>
          </p:nvSpPr>
          <p:spPr bwMode="auto">
            <a:xfrm>
              <a:off x="8961891" y="1559521"/>
              <a:ext cx="436563"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rPr>
                <a:t>   m</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sp>
          <p:nvSpPr>
            <p:cNvPr id="43" name="Rectangle 19"/>
            <p:cNvSpPr>
              <a:spLocks noChangeArrowheads="1"/>
            </p:cNvSpPr>
            <p:nvPr/>
          </p:nvSpPr>
          <p:spPr bwMode="auto">
            <a:xfrm>
              <a:off x="9172564" y="4392720"/>
              <a:ext cx="261937"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rPr>
                <a:t> n</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nvGrpSpPr>
            <p:cNvPr id="44" name="Group 23"/>
            <p:cNvGrpSpPr>
              <a:grpSpLocks/>
            </p:cNvGrpSpPr>
            <p:nvPr/>
          </p:nvGrpSpPr>
          <p:grpSpPr bwMode="auto">
            <a:xfrm>
              <a:off x="8672508" y="1924160"/>
              <a:ext cx="458787" cy="350838"/>
              <a:chOff x="5244" y="1250"/>
              <a:chExt cx="289" cy="221"/>
            </a:xfrm>
          </p:grpSpPr>
          <p:sp>
            <p:nvSpPr>
              <p:cNvPr id="67" name="Oval 20"/>
              <p:cNvSpPr>
                <a:spLocks noChangeArrowheads="1"/>
              </p:cNvSpPr>
              <p:nvPr/>
            </p:nvSpPr>
            <p:spPr bwMode="auto">
              <a:xfrm>
                <a:off x="5509" y="1447"/>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68" name="Oval 21"/>
              <p:cNvSpPr>
                <a:spLocks noChangeArrowheads="1"/>
              </p:cNvSpPr>
              <p:nvPr/>
            </p:nvSpPr>
            <p:spPr bwMode="auto">
              <a:xfrm>
                <a:off x="5509" y="1447"/>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69" name="Rectangle 22"/>
              <p:cNvSpPr>
                <a:spLocks noChangeArrowheads="1"/>
              </p:cNvSpPr>
              <p:nvPr/>
            </p:nvSpPr>
            <p:spPr bwMode="auto">
              <a:xfrm>
                <a:off x="5244" y="1250"/>
                <a:ext cx="16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D</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nvGrpSpPr>
            <p:cNvPr id="45" name="Group 27"/>
            <p:cNvGrpSpPr>
              <a:grpSpLocks/>
            </p:cNvGrpSpPr>
            <p:nvPr/>
          </p:nvGrpSpPr>
          <p:grpSpPr bwMode="auto">
            <a:xfrm>
              <a:off x="9866301" y="1525695"/>
              <a:ext cx="247650" cy="463550"/>
              <a:chOff x="5996" y="999"/>
              <a:chExt cx="156" cy="292"/>
            </a:xfrm>
          </p:grpSpPr>
          <p:sp>
            <p:nvSpPr>
              <p:cNvPr id="64" name="Oval 24"/>
              <p:cNvSpPr>
                <a:spLocks noChangeArrowheads="1"/>
              </p:cNvSpPr>
              <p:nvPr/>
            </p:nvSpPr>
            <p:spPr bwMode="auto">
              <a:xfrm>
                <a:off x="6004" y="1267"/>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65" name="Oval 25"/>
              <p:cNvSpPr>
                <a:spLocks noChangeArrowheads="1"/>
              </p:cNvSpPr>
              <p:nvPr/>
            </p:nvSpPr>
            <p:spPr bwMode="auto">
              <a:xfrm>
                <a:off x="6004" y="1267"/>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66" name="Rectangle 26"/>
              <p:cNvSpPr>
                <a:spLocks noChangeArrowheads="1"/>
              </p:cNvSpPr>
              <p:nvPr/>
            </p:nvSpPr>
            <p:spPr bwMode="auto">
              <a:xfrm>
                <a:off x="5996" y="999"/>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A</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nvGrpSpPr>
            <p:cNvPr id="46" name="Group 31"/>
            <p:cNvGrpSpPr>
              <a:grpSpLocks/>
            </p:cNvGrpSpPr>
            <p:nvPr/>
          </p:nvGrpSpPr>
          <p:grpSpPr bwMode="auto">
            <a:xfrm>
              <a:off x="9847251" y="4472095"/>
              <a:ext cx="247650" cy="341313"/>
              <a:chOff x="5984" y="2855"/>
              <a:chExt cx="156" cy="215"/>
            </a:xfrm>
          </p:grpSpPr>
          <p:sp>
            <p:nvSpPr>
              <p:cNvPr id="61" name="Oval 28"/>
              <p:cNvSpPr>
                <a:spLocks noChangeArrowheads="1"/>
              </p:cNvSpPr>
              <p:nvPr/>
            </p:nvSpPr>
            <p:spPr bwMode="auto">
              <a:xfrm>
                <a:off x="6086" y="285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62" name="Oval 29"/>
              <p:cNvSpPr>
                <a:spLocks noChangeArrowheads="1"/>
              </p:cNvSpPr>
              <p:nvPr/>
            </p:nvSpPr>
            <p:spPr bwMode="auto">
              <a:xfrm>
                <a:off x="6086" y="285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63" name="Rectangle 30"/>
              <p:cNvSpPr>
                <a:spLocks noChangeArrowheads="1"/>
              </p:cNvSpPr>
              <p:nvPr/>
            </p:nvSpPr>
            <p:spPr bwMode="auto">
              <a:xfrm>
                <a:off x="5984" y="2878"/>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C</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nvGrpSpPr>
            <p:cNvPr id="47" name="Group 35"/>
            <p:cNvGrpSpPr>
              <a:grpSpLocks/>
            </p:cNvGrpSpPr>
            <p:nvPr/>
          </p:nvGrpSpPr>
          <p:grpSpPr bwMode="auto">
            <a:xfrm>
              <a:off x="8523288" y="3875195"/>
              <a:ext cx="366713" cy="304800"/>
              <a:chOff x="5150" y="2479"/>
              <a:chExt cx="231" cy="192"/>
            </a:xfrm>
          </p:grpSpPr>
          <p:sp>
            <p:nvSpPr>
              <p:cNvPr id="58" name="Oval 32"/>
              <p:cNvSpPr>
                <a:spLocks noChangeArrowheads="1"/>
              </p:cNvSpPr>
              <p:nvPr/>
            </p:nvSpPr>
            <p:spPr bwMode="auto">
              <a:xfrm>
                <a:off x="5357" y="2513"/>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59" name="Oval 33"/>
              <p:cNvSpPr>
                <a:spLocks noChangeArrowheads="1"/>
              </p:cNvSpPr>
              <p:nvPr/>
            </p:nvSpPr>
            <p:spPr bwMode="auto">
              <a:xfrm>
                <a:off x="5357" y="2513"/>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60" name="Rectangle 34"/>
              <p:cNvSpPr>
                <a:spLocks noChangeArrowheads="1"/>
              </p:cNvSpPr>
              <p:nvPr/>
            </p:nvSpPr>
            <p:spPr bwMode="auto">
              <a:xfrm>
                <a:off x="5150" y="2479"/>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B</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nvGrpSpPr>
            <p:cNvPr id="48" name="Group 39"/>
            <p:cNvGrpSpPr>
              <a:grpSpLocks/>
            </p:cNvGrpSpPr>
            <p:nvPr/>
          </p:nvGrpSpPr>
          <p:grpSpPr bwMode="auto">
            <a:xfrm>
              <a:off x="9877414" y="3195745"/>
              <a:ext cx="373062" cy="390525"/>
              <a:chOff x="6003" y="2051"/>
              <a:chExt cx="235" cy="246"/>
            </a:xfrm>
          </p:grpSpPr>
          <p:sp>
            <p:nvSpPr>
              <p:cNvPr id="55" name="Oval 36"/>
              <p:cNvSpPr>
                <a:spLocks noChangeArrowheads="1"/>
              </p:cNvSpPr>
              <p:nvPr/>
            </p:nvSpPr>
            <p:spPr bwMode="auto">
              <a:xfrm>
                <a:off x="6003" y="2051"/>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56" name="Oval 37"/>
              <p:cNvSpPr>
                <a:spLocks noChangeArrowheads="1"/>
              </p:cNvSpPr>
              <p:nvPr/>
            </p:nvSpPr>
            <p:spPr bwMode="auto">
              <a:xfrm>
                <a:off x="6003" y="2051"/>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57" name="Rectangle 38"/>
              <p:cNvSpPr>
                <a:spLocks noChangeArrowheads="1"/>
              </p:cNvSpPr>
              <p:nvPr/>
            </p:nvSpPr>
            <p:spPr bwMode="auto">
              <a:xfrm>
                <a:off x="6074" y="2105"/>
                <a:ext cx="16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O</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nvGrpSpPr>
            <p:cNvPr id="49" name="Group 43"/>
            <p:cNvGrpSpPr>
              <a:grpSpLocks/>
            </p:cNvGrpSpPr>
            <p:nvPr/>
          </p:nvGrpSpPr>
          <p:grpSpPr bwMode="auto">
            <a:xfrm>
              <a:off x="8958248" y="2746483"/>
              <a:ext cx="479424" cy="304800"/>
              <a:chOff x="5424" y="1768"/>
              <a:chExt cx="302" cy="192"/>
            </a:xfrm>
          </p:grpSpPr>
          <p:sp>
            <p:nvSpPr>
              <p:cNvPr id="50" name="Oval 40"/>
              <p:cNvSpPr>
                <a:spLocks noChangeArrowheads="1"/>
              </p:cNvSpPr>
              <p:nvPr/>
            </p:nvSpPr>
            <p:spPr bwMode="auto">
              <a:xfrm>
                <a:off x="5678" y="1871"/>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53" name="Oval 41"/>
              <p:cNvSpPr>
                <a:spLocks noChangeArrowheads="1"/>
              </p:cNvSpPr>
              <p:nvPr/>
            </p:nvSpPr>
            <p:spPr bwMode="auto">
              <a:xfrm>
                <a:off x="5678" y="1871"/>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54" name="Rectangle 42"/>
              <p:cNvSpPr>
                <a:spLocks noChangeArrowheads="1"/>
              </p:cNvSpPr>
              <p:nvPr/>
            </p:nvSpPr>
            <p:spPr bwMode="auto">
              <a:xfrm>
                <a:off x="5424" y="1768"/>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E</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grpSp>
        <p:nvGrpSpPr>
          <p:cNvPr id="70" name="Group 69"/>
          <p:cNvGrpSpPr/>
          <p:nvPr/>
        </p:nvGrpSpPr>
        <p:grpSpPr>
          <a:xfrm>
            <a:off x="4011248" y="4319117"/>
            <a:ext cx="2242223" cy="2119801"/>
            <a:chOff x="7620000" y="1900238"/>
            <a:chExt cx="2917825" cy="2741612"/>
          </a:xfrm>
        </p:grpSpPr>
        <p:sp>
          <p:nvSpPr>
            <p:cNvPr id="71" name="AutoShape 3"/>
            <p:cNvSpPr>
              <a:spLocks noChangeAspect="1" noChangeArrowheads="1" noTextEdit="1"/>
            </p:cNvSpPr>
            <p:nvPr/>
          </p:nvSpPr>
          <p:spPr bwMode="auto">
            <a:xfrm>
              <a:off x="7620000" y="1900238"/>
              <a:ext cx="2917825" cy="274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72" name="Freeform 71"/>
            <p:cNvSpPr>
              <a:spLocks/>
            </p:cNvSpPr>
            <p:nvPr/>
          </p:nvSpPr>
          <p:spPr bwMode="auto">
            <a:xfrm>
              <a:off x="8053388" y="2239963"/>
              <a:ext cx="103188" cy="93662"/>
            </a:xfrm>
            <a:custGeom>
              <a:avLst/>
              <a:gdLst>
                <a:gd name="T0" fmla="*/ 65 w 65"/>
                <a:gd name="T1" fmla="*/ 0 h 59"/>
                <a:gd name="T2" fmla="*/ 5 w 65"/>
                <a:gd name="T3" fmla="*/ 59 h 59"/>
                <a:gd name="T4" fmla="*/ 0 w 65"/>
                <a:gd name="T5" fmla="*/ 59 h 59"/>
              </a:gdLst>
              <a:ahLst/>
              <a:cxnLst>
                <a:cxn ang="0">
                  <a:pos x="T0" y="T1"/>
                </a:cxn>
                <a:cxn ang="0">
                  <a:pos x="T2" y="T3"/>
                </a:cxn>
                <a:cxn ang="0">
                  <a:pos x="T4" y="T5"/>
                </a:cxn>
              </a:cxnLst>
              <a:rect l="0" t="0" r="r" b="b"/>
              <a:pathLst>
                <a:path w="65" h="59">
                  <a:moveTo>
                    <a:pt x="65" y="0"/>
                  </a:moveTo>
                  <a:cubicBezTo>
                    <a:pt x="65" y="33"/>
                    <a:pt x="38" y="59"/>
                    <a:pt x="5" y="59"/>
                  </a:cubicBezTo>
                  <a:cubicBezTo>
                    <a:pt x="4" y="59"/>
                    <a:pt x="2" y="59"/>
                    <a:pt x="0" y="59"/>
                  </a:cubicBezTo>
                </a:path>
              </a:pathLst>
            </a:cu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73" name="Oval 72"/>
            <p:cNvSpPr>
              <a:spLocks noChangeArrowheads="1"/>
            </p:cNvSpPr>
            <p:nvPr/>
          </p:nvSpPr>
          <p:spPr bwMode="auto">
            <a:xfrm>
              <a:off x="8162925" y="2527300"/>
              <a:ext cx="1736725" cy="1735137"/>
            </a:xfrm>
            <a:prstGeom prst="ellipse">
              <a:avLst/>
            </a:pr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74" name="Line 7"/>
            <p:cNvSpPr>
              <a:spLocks noChangeShapeType="1"/>
            </p:cNvSpPr>
            <p:nvPr/>
          </p:nvSpPr>
          <p:spPr bwMode="auto">
            <a:xfrm>
              <a:off x="7972425" y="2090738"/>
              <a:ext cx="2451100" cy="1979612"/>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75" name="Line 8"/>
            <p:cNvSpPr>
              <a:spLocks noChangeShapeType="1"/>
            </p:cNvSpPr>
            <p:nvPr/>
          </p:nvSpPr>
          <p:spPr bwMode="auto">
            <a:xfrm>
              <a:off x="7972425" y="2090738"/>
              <a:ext cx="820738" cy="2455862"/>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76" name="Rectangle 75"/>
            <p:cNvSpPr>
              <a:spLocks noChangeArrowheads="1"/>
            </p:cNvSpPr>
            <p:nvPr/>
          </p:nvSpPr>
          <p:spPr bwMode="auto">
            <a:xfrm>
              <a:off x="9472613" y="4144963"/>
              <a:ext cx="1587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300" b="0" i="0" u="none" strike="noStrike" kern="0" cap="none" spc="0" normalizeH="0" baseline="0" noProof="0">
                  <a:ln>
                    <a:noFill/>
                  </a:ln>
                  <a:solidFill>
                    <a:srgbClr val="000000"/>
                  </a:solidFill>
                  <a:effectLst/>
                  <a:uLnTx/>
                  <a:uFillTx/>
                  <a:latin typeface="Times New Roman" panose="02020603050405020304" pitchFamily="18" charset="0"/>
                </a:rPr>
                <a:t>n</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sp>
          <p:nvSpPr>
            <p:cNvPr id="77" name="Rectangle 76"/>
            <p:cNvSpPr>
              <a:spLocks noChangeArrowheads="1"/>
            </p:cNvSpPr>
            <p:nvPr/>
          </p:nvSpPr>
          <p:spPr bwMode="auto">
            <a:xfrm>
              <a:off x="8269288" y="2555875"/>
              <a:ext cx="2079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300" b="0" i="0" u="none" strike="noStrike" kern="0" cap="none" spc="0" normalizeH="0" baseline="0" noProof="0">
                  <a:ln>
                    <a:noFill/>
                  </a:ln>
                  <a:solidFill>
                    <a:srgbClr val="000000"/>
                  </a:solidFill>
                  <a:effectLst/>
                  <a:uLnTx/>
                  <a:uFillTx/>
                  <a:latin typeface="Times New Roman" panose="02020603050405020304" pitchFamily="18" charset="0"/>
                </a:rPr>
                <a:t>m</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nvGrpSpPr>
            <p:cNvPr id="78" name="Group 77"/>
            <p:cNvGrpSpPr>
              <a:grpSpLocks/>
            </p:cNvGrpSpPr>
            <p:nvPr/>
          </p:nvGrpSpPr>
          <p:grpSpPr bwMode="auto">
            <a:xfrm>
              <a:off x="9850438" y="3432175"/>
              <a:ext cx="333375" cy="304800"/>
              <a:chOff x="6205" y="2162"/>
              <a:chExt cx="210" cy="192"/>
            </a:xfrm>
          </p:grpSpPr>
          <p:sp>
            <p:nvSpPr>
              <p:cNvPr id="99" name="Oval 11"/>
              <p:cNvSpPr>
                <a:spLocks noChangeArrowheads="1"/>
              </p:cNvSpPr>
              <p:nvPr/>
            </p:nvSpPr>
            <p:spPr bwMode="auto">
              <a:xfrm>
                <a:off x="6205" y="2270"/>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00" name="Oval 12"/>
              <p:cNvSpPr>
                <a:spLocks noChangeArrowheads="1"/>
              </p:cNvSpPr>
              <p:nvPr/>
            </p:nvSpPr>
            <p:spPr bwMode="auto">
              <a:xfrm>
                <a:off x="6205" y="2270"/>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101" name="Rectangle 13"/>
              <p:cNvSpPr>
                <a:spLocks noChangeArrowheads="1"/>
              </p:cNvSpPr>
              <p:nvPr/>
            </p:nvSpPr>
            <p:spPr bwMode="auto">
              <a:xfrm>
                <a:off x="6259" y="2162"/>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C</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nvGrpSpPr>
            <p:cNvPr id="79" name="Group 18"/>
            <p:cNvGrpSpPr>
              <a:grpSpLocks/>
            </p:cNvGrpSpPr>
            <p:nvPr/>
          </p:nvGrpSpPr>
          <p:grpSpPr bwMode="auto">
            <a:xfrm>
              <a:off x="8553450" y="2308225"/>
              <a:ext cx="258763" cy="334962"/>
              <a:chOff x="5388" y="1454"/>
              <a:chExt cx="163" cy="211"/>
            </a:xfrm>
          </p:grpSpPr>
          <p:sp>
            <p:nvSpPr>
              <p:cNvPr id="96" name="Oval 15"/>
              <p:cNvSpPr>
                <a:spLocks noChangeArrowheads="1"/>
              </p:cNvSpPr>
              <p:nvPr/>
            </p:nvSpPr>
            <p:spPr bwMode="auto">
              <a:xfrm>
                <a:off x="5426" y="1641"/>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97" name="Oval 16"/>
              <p:cNvSpPr>
                <a:spLocks noChangeArrowheads="1"/>
              </p:cNvSpPr>
              <p:nvPr/>
            </p:nvSpPr>
            <p:spPr bwMode="auto">
              <a:xfrm>
                <a:off x="5426" y="1641"/>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98" name="Rectangle 17"/>
              <p:cNvSpPr>
                <a:spLocks noChangeArrowheads="1"/>
              </p:cNvSpPr>
              <p:nvPr/>
            </p:nvSpPr>
            <p:spPr bwMode="auto">
              <a:xfrm>
                <a:off x="5388" y="1454"/>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D</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nvGrpSpPr>
            <p:cNvPr id="80" name="Group 22"/>
            <p:cNvGrpSpPr>
              <a:grpSpLocks/>
            </p:cNvGrpSpPr>
            <p:nvPr/>
          </p:nvGrpSpPr>
          <p:grpSpPr bwMode="auto">
            <a:xfrm>
              <a:off x="8020050" y="2822575"/>
              <a:ext cx="268288" cy="304800"/>
              <a:chOff x="5052" y="1778"/>
              <a:chExt cx="169" cy="192"/>
            </a:xfrm>
          </p:grpSpPr>
          <p:sp>
            <p:nvSpPr>
              <p:cNvPr id="93" name="Oval 19"/>
              <p:cNvSpPr>
                <a:spLocks noChangeArrowheads="1"/>
              </p:cNvSpPr>
              <p:nvPr/>
            </p:nvSpPr>
            <p:spPr bwMode="auto">
              <a:xfrm>
                <a:off x="5197" y="1864"/>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94" name="Oval 20"/>
              <p:cNvSpPr>
                <a:spLocks noChangeArrowheads="1"/>
              </p:cNvSpPr>
              <p:nvPr/>
            </p:nvSpPr>
            <p:spPr bwMode="auto">
              <a:xfrm>
                <a:off x="5197" y="1864"/>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95" name="Rectangle 21"/>
              <p:cNvSpPr>
                <a:spLocks noChangeArrowheads="1"/>
              </p:cNvSpPr>
              <p:nvPr/>
            </p:nvSpPr>
            <p:spPr bwMode="auto">
              <a:xfrm>
                <a:off x="5052" y="1778"/>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A</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nvGrpSpPr>
            <p:cNvPr id="81" name="Group 26"/>
            <p:cNvGrpSpPr>
              <a:grpSpLocks/>
            </p:cNvGrpSpPr>
            <p:nvPr/>
          </p:nvGrpSpPr>
          <p:grpSpPr bwMode="auto">
            <a:xfrm>
              <a:off x="9012238" y="3376613"/>
              <a:ext cx="355600" cy="369887"/>
              <a:chOff x="5677" y="2127"/>
              <a:chExt cx="224" cy="233"/>
            </a:xfrm>
          </p:grpSpPr>
          <p:sp>
            <p:nvSpPr>
              <p:cNvPr id="90" name="Oval 89"/>
              <p:cNvSpPr>
                <a:spLocks noChangeArrowheads="1"/>
              </p:cNvSpPr>
              <p:nvPr/>
            </p:nvSpPr>
            <p:spPr bwMode="auto">
              <a:xfrm>
                <a:off x="5677" y="2127"/>
                <a:ext cx="24" cy="23"/>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91" name="Oval 90"/>
              <p:cNvSpPr>
                <a:spLocks noChangeArrowheads="1"/>
              </p:cNvSpPr>
              <p:nvPr/>
            </p:nvSpPr>
            <p:spPr bwMode="auto">
              <a:xfrm>
                <a:off x="5677" y="2127"/>
                <a:ext cx="24" cy="23"/>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92" name="Rectangle 91"/>
              <p:cNvSpPr>
                <a:spLocks noChangeArrowheads="1"/>
              </p:cNvSpPr>
              <p:nvPr/>
            </p:nvSpPr>
            <p:spPr bwMode="auto">
              <a:xfrm>
                <a:off x="5738" y="2168"/>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O</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nvGrpSpPr>
            <p:cNvPr id="82" name="Group 30"/>
            <p:cNvGrpSpPr>
              <a:grpSpLocks/>
            </p:cNvGrpSpPr>
            <p:nvPr/>
          </p:nvGrpSpPr>
          <p:grpSpPr bwMode="auto">
            <a:xfrm>
              <a:off x="7715250" y="1995488"/>
              <a:ext cx="276225" cy="304800"/>
              <a:chOff x="4860" y="1257"/>
              <a:chExt cx="174" cy="192"/>
            </a:xfrm>
          </p:grpSpPr>
          <p:sp>
            <p:nvSpPr>
              <p:cNvPr id="87" name="Oval 86"/>
              <p:cNvSpPr>
                <a:spLocks noChangeArrowheads="1"/>
              </p:cNvSpPr>
              <p:nvPr/>
            </p:nvSpPr>
            <p:spPr bwMode="auto">
              <a:xfrm>
                <a:off x="5010" y="130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88" name="Oval 87"/>
              <p:cNvSpPr>
                <a:spLocks noChangeArrowheads="1"/>
              </p:cNvSpPr>
              <p:nvPr/>
            </p:nvSpPr>
            <p:spPr bwMode="auto">
              <a:xfrm>
                <a:off x="5010" y="130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89" name="Rectangle 88"/>
              <p:cNvSpPr>
                <a:spLocks noChangeArrowheads="1"/>
              </p:cNvSpPr>
              <p:nvPr/>
            </p:nvSpPr>
            <p:spPr bwMode="auto">
              <a:xfrm>
                <a:off x="4860" y="1257"/>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E</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nvGrpSpPr>
            <p:cNvPr id="83" name="Group 38"/>
            <p:cNvGrpSpPr>
              <a:grpSpLocks/>
            </p:cNvGrpSpPr>
            <p:nvPr/>
          </p:nvGrpSpPr>
          <p:grpSpPr bwMode="auto">
            <a:xfrm>
              <a:off x="8516938" y="4167188"/>
              <a:ext cx="247650" cy="349250"/>
              <a:chOff x="5365" y="2625"/>
              <a:chExt cx="156" cy="220"/>
            </a:xfrm>
          </p:grpSpPr>
          <p:sp>
            <p:nvSpPr>
              <p:cNvPr id="84" name="Oval 35"/>
              <p:cNvSpPr>
                <a:spLocks noChangeArrowheads="1"/>
              </p:cNvSpPr>
              <p:nvPr/>
            </p:nvSpPr>
            <p:spPr bwMode="auto">
              <a:xfrm>
                <a:off x="5453" y="262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85" name="Oval 36"/>
              <p:cNvSpPr>
                <a:spLocks noChangeArrowheads="1"/>
              </p:cNvSpPr>
              <p:nvPr/>
            </p:nvSpPr>
            <p:spPr bwMode="auto">
              <a:xfrm>
                <a:off x="5453" y="262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sp>
            <p:nvSpPr>
              <p:cNvPr id="86" name="Rectangle 37"/>
              <p:cNvSpPr>
                <a:spLocks noChangeArrowheads="1"/>
              </p:cNvSpPr>
              <p:nvPr/>
            </p:nvSpPr>
            <p:spPr bwMode="auto">
              <a:xfrm>
                <a:off x="5365" y="2653"/>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en-US" sz="1800" b="1" i="1" u="none" strike="noStrike" kern="0" cap="none" spc="0" normalizeH="0" baseline="0" noProof="0">
                    <a:ln>
                      <a:noFill/>
                    </a:ln>
                    <a:solidFill>
                      <a:srgbClr val="000000"/>
                    </a:solidFill>
                    <a:effectLst/>
                    <a:uLnTx/>
                    <a:uFillTx/>
                    <a:latin typeface="Times New Roman" panose="02020603050405020304" pitchFamily="18" charset="0"/>
                  </a:rPr>
                  <a:t>B</a:t>
                </a:r>
                <a:endParaRPr kumimoji="0" lang="en-US" altLang="en-US" sz="1800" b="0" i="0" u="none" strike="noStrike" kern="0" cap="none" spc="0" normalizeH="0" baseline="0" noProof="0">
                  <a:ln>
                    <a:noFill/>
                  </a:ln>
                  <a:solidFill>
                    <a:prstClr val="black"/>
                  </a:solidFill>
                  <a:effectLst/>
                  <a:uLnTx/>
                  <a:uFillTx/>
                  <a:latin typeface="Arial" panose="020B0604020202020204" pitchFamily="34" charset="0"/>
                </a:endParaRPr>
              </a:p>
            </p:txBody>
          </p:sp>
        </p:grpSp>
      </p:grpSp>
      <p:graphicFrame>
        <p:nvGraphicFramePr>
          <p:cNvPr id="102" name="Object 101"/>
          <p:cNvGraphicFramePr>
            <a:graphicFrameLocks noChangeAspect="1"/>
          </p:cNvGraphicFramePr>
          <p:nvPr>
            <p:extLst>
              <p:ext uri="{D42A27DB-BD31-4B8C-83A1-F6EECF244321}">
                <p14:modId xmlns:p14="http://schemas.microsoft.com/office/powerpoint/2010/main" val="4249359799"/>
              </p:ext>
            </p:extLst>
          </p:nvPr>
        </p:nvGraphicFramePr>
        <p:xfrm>
          <a:off x="8332177" y="569380"/>
          <a:ext cx="641628" cy="405509"/>
        </p:xfrm>
        <a:graphic>
          <a:graphicData uri="http://schemas.openxmlformats.org/presentationml/2006/ole">
            <mc:AlternateContent xmlns:mc="http://schemas.openxmlformats.org/markup-compatibility/2006">
              <mc:Choice xmlns:v="urn:schemas-microsoft-com:vml" Requires="v">
                <p:oleObj name="Equation" r:id="rId13" imgW="393480" imgH="253800" progId="Equation.DSMT4">
                  <p:embed/>
                </p:oleObj>
              </mc:Choice>
              <mc:Fallback>
                <p:oleObj name="Equation" r:id="rId13" imgW="393480" imgH="253800" progId="Equation.DSMT4">
                  <p:embed/>
                  <p:pic>
                    <p:nvPicPr>
                      <p:cNvPr id="0" name=""/>
                      <p:cNvPicPr>
                        <a:picLocks noChangeAspect="1" noChangeArrowheads="1"/>
                      </p:cNvPicPr>
                      <p:nvPr/>
                    </p:nvPicPr>
                    <p:blipFill>
                      <a:blip r:embed="rId14"/>
                      <a:srcRect/>
                      <a:stretch>
                        <a:fillRect/>
                      </a:stretch>
                    </p:blipFill>
                    <p:spPr bwMode="auto">
                      <a:xfrm>
                        <a:off x="8332177" y="569380"/>
                        <a:ext cx="641628" cy="405509"/>
                      </a:xfrm>
                      <a:prstGeom prst="rect">
                        <a:avLst/>
                      </a:prstGeom>
                      <a:noFill/>
                    </p:spPr>
                  </p:pic>
                </p:oleObj>
              </mc:Fallback>
            </mc:AlternateContent>
          </a:graphicData>
        </a:graphic>
      </p:graphicFrame>
      <p:graphicFrame>
        <p:nvGraphicFramePr>
          <p:cNvPr id="103" name="Object 102"/>
          <p:cNvGraphicFramePr>
            <a:graphicFrameLocks noChangeAspect="1"/>
          </p:cNvGraphicFramePr>
          <p:nvPr>
            <p:extLst>
              <p:ext uri="{D42A27DB-BD31-4B8C-83A1-F6EECF244321}">
                <p14:modId xmlns:p14="http://schemas.microsoft.com/office/powerpoint/2010/main" val="2153792319"/>
              </p:ext>
            </p:extLst>
          </p:nvPr>
        </p:nvGraphicFramePr>
        <p:xfrm>
          <a:off x="8648882" y="1406309"/>
          <a:ext cx="603390" cy="407974"/>
        </p:xfrm>
        <a:graphic>
          <a:graphicData uri="http://schemas.openxmlformats.org/presentationml/2006/ole">
            <mc:AlternateContent xmlns:mc="http://schemas.openxmlformats.org/markup-compatibility/2006">
              <mc:Choice xmlns:v="urn:schemas-microsoft-com:vml" Requires="v">
                <p:oleObj name="Equation" r:id="rId15" imgW="368280" imgH="253800" progId="Equation.DSMT4">
                  <p:embed/>
                </p:oleObj>
              </mc:Choice>
              <mc:Fallback>
                <p:oleObj name="Equation" r:id="rId15" imgW="368280" imgH="253800" progId="Equation.DSMT4">
                  <p:embed/>
                  <p:pic>
                    <p:nvPicPr>
                      <p:cNvPr id="0" name=""/>
                      <p:cNvPicPr>
                        <a:picLocks noChangeAspect="1" noChangeArrowheads="1"/>
                      </p:cNvPicPr>
                      <p:nvPr/>
                    </p:nvPicPr>
                    <p:blipFill>
                      <a:blip r:embed="rId16"/>
                      <a:srcRect/>
                      <a:stretch>
                        <a:fillRect/>
                      </a:stretch>
                    </p:blipFill>
                    <p:spPr bwMode="auto">
                      <a:xfrm>
                        <a:off x="8648882" y="1406309"/>
                        <a:ext cx="603390" cy="407974"/>
                      </a:xfrm>
                      <a:prstGeom prst="rect">
                        <a:avLst/>
                      </a:prstGeom>
                      <a:noFill/>
                    </p:spPr>
                  </p:pic>
                </p:oleObj>
              </mc:Fallback>
            </mc:AlternateContent>
          </a:graphicData>
        </a:graphic>
      </p:graphicFrame>
      <p:graphicFrame>
        <p:nvGraphicFramePr>
          <p:cNvPr id="104" name="Object 103"/>
          <p:cNvGraphicFramePr>
            <a:graphicFrameLocks noChangeAspect="1"/>
          </p:cNvGraphicFramePr>
          <p:nvPr>
            <p:extLst>
              <p:ext uri="{D42A27DB-BD31-4B8C-83A1-F6EECF244321}">
                <p14:modId xmlns:p14="http://schemas.microsoft.com/office/powerpoint/2010/main" val="1447967417"/>
              </p:ext>
            </p:extLst>
          </p:nvPr>
        </p:nvGraphicFramePr>
        <p:xfrm>
          <a:off x="9674227" y="1426968"/>
          <a:ext cx="713634" cy="390512"/>
        </p:xfrm>
        <a:graphic>
          <a:graphicData uri="http://schemas.openxmlformats.org/presentationml/2006/ole">
            <mc:AlternateContent xmlns:mc="http://schemas.openxmlformats.org/markup-compatibility/2006">
              <mc:Choice xmlns:v="urn:schemas-microsoft-com:vml" Requires="v">
                <p:oleObj name="Equation" r:id="rId17" imgW="431640" imgH="241200" progId="Equation.DSMT4">
                  <p:embed/>
                </p:oleObj>
              </mc:Choice>
              <mc:Fallback>
                <p:oleObj name="Equation" r:id="rId17" imgW="431640" imgH="241200" progId="Equation.DSMT4">
                  <p:embed/>
                  <p:pic>
                    <p:nvPicPr>
                      <p:cNvPr id="0" name=""/>
                      <p:cNvPicPr>
                        <a:picLocks noChangeAspect="1" noChangeArrowheads="1"/>
                      </p:cNvPicPr>
                      <p:nvPr/>
                    </p:nvPicPr>
                    <p:blipFill>
                      <a:blip r:embed="rId18"/>
                      <a:srcRect/>
                      <a:stretch>
                        <a:fillRect/>
                      </a:stretch>
                    </p:blipFill>
                    <p:spPr bwMode="auto">
                      <a:xfrm>
                        <a:off x="9674227" y="1426968"/>
                        <a:ext cx="713634" cy="390512"/>
                      </a:xfrm>
                      <a:prstGeom prst="rect">
                        <a:avLst/>
                      </a:prstGeom>
                      <a:noFill/>
                    </p:spPr>
                  </p:pic>
                </p:oleObj>
              </mc:Fallback>
            </mc:AlternateContent>
          </a:graphicData>
        </a:graphic>
      </p:graphicFrame>
      <p:graphicFrame>
        <p:nvGraphicFramePr>
          <p:cNvPr id="105" name="Object 104"/>
          <p:cNvGraphicFramePr>
            <a:graphicFrameLocks noChangeAspect="1"/>
          </p:cNvGraphicFramePr>
          <p:nvPr>
            <p:extLst>
              <p:ext uri="{D42A27DB-BD31-4B8C-83A1-F6EECF244321}">
                <p14:modId xmlns:p14="http://schemas.microsoft.com/office/powerpoint/2010/main" val="4247765060"/>
              </p:ext>
            </p:extLst>
          </p:nvPr>
        </p:nvGraphicFramePr>
        <p:xfrm>
          <a:off x="8210550" y="2241550"/>
          <a:ext cx="2425700" cy="755650"/>
        </p:xfrm>
        <a:graphic>
          <a:graphicData uri="http://schemas.openxmlformats.org/presentationml/2006/ole">
            <mc:AlternateContent xmlns:mc="http://schemas.openxmlformats.org/markup-compatibility/2006">
              <mc:Choice xmlns:v="urn:schemas-microsoft-com:vml" Requires="v">
                <p:oleObj name="Equation" r:id="rId19" imgW="1815840" imgH="507960" progId="Equation.DSMT4">
                  <p:embed/>
                </p:oleObj>
              </mc:Choice>
              <mc:Fallback>
                <p:oleObj name="Equation" r:id="rId19" imgW="1815840" imgH="507960" progId="Equation.DSMT4">
                  <p:embed/>
                  <p:pic>
                    <p:nvPicPr>
                      <p:cNvPr id="0" name=""/>
                      <p:cNvPicPr>
                        <a:picLocks noChangeAspect="1" noChangeArrowheads="1"/>
                      </p:cNvPicPr>
                      <p:nvPr/>
                    </p:nvPicPr>
                    <p:blipFill>
                      <a:blip r:embed="rId20"/>
                      <a:srcRect/>
                      <a:stretch>
                        <a:fillRect/>
                      </a:stretch>
                    </p:blipFill>
                    <p:spPr bwMode="auto">
                      <a:xfrm>
                        <a:off x="8210550" y="2241550"/>
                        <a:ext cx="2425700" cy="755650"/>
                      </a:xfrm>
                      <a:prstGeom prst="rect">
                        <a:avLst/>
                      </a:prstGeom>
                      <a:noFill/>
                    </p:spPr>
                  </p:pic>
                </p:oleObj>
              </mc:Fallback>
            </mc:AlternateContent>
          </a:graphicData>
        </a:graphic>
      </p:graphicFrame>
      <p:graphicFrame>
        <p:nvGraphicFramePr>
          <p:cNvPr id="106" name="Đối tượng 29">
            <a:extLst>
              <a:ext uri="{FF2B5EF4-FFF2-40B4-BE49-F238E27FC236}">
                <a16:creationId xmlns:a16="http://schemas.microsoft.com/office/drawing/2014/main" id="{795714A5-7E52-4531-8272-86B734BAC1CE}"/>
              </a:ext>
            </a:extLst>
          </p:cNvPr>
          <p:cNvGraphicFramePr>
            <a:graphicFrameLocks noChangeAspect="1"/>
          </p:cNvGraphicFramePr>
          <p:nvPr>
            <p:extLst>
              <p:ext uri="{D42A27DB-BD31-4B8C-83A1-F6EECF244321}">
                <p14:modId xmlns:p14="http://schemas.microsoft.com/office/powerpoint/2010/main" val="1479582640"/>
              </p:ext>
            </p:extLst>
          </p:nvPr>
        </p:nvGraphicFramePr>
        <p:xfrm>
          <a:off x="9222678" y="3665601"/>
          <a:ext cx="695282" cy="448569"/>
        </p:xfrm>
        <a:graphic>
          <a:graphicData uri="http://schemas.openxmlformats.org/presentationml/2006/ole">
            <mc:AlternateContent xmlns:mc="http://schemas.openxmlformats.org/markup-compatibility/2006">
              <mc:Choice xmlns:v="urn:schemas-microsoft-com:vml" Requires="v">
                <p:oleObj name="Equation" r:id="rId21" imgW="393480" imgH="253800" progId="Equation.DSMT4">
                  <p:embed/>
                </p:oleObj>
              </mc:Choice>
              <mc:Fallback>
                <p:oleObj name="Equation" r:id="rId21" imgW="393480" imgH="253800" progId="Equation.DSMT4">
                  <p:embed/>
                  <p:pic>
                    <p:nvPicPr>
                      <p:cNvPr id="0" name=""/>
                      <p:cNvPicPr/>
                      <p:nvPr/>
                    </p:nvPicPr>
                    <p:blipFill>
                      <a:blip r:embed="rId22"/>
                      <a:stretch>
                        <a:fillRect/>
                      </a:stretch>
                    </p:blipFill>
                    <p:spPr>
                      <a:xfrm>
                        <a:off x="9222678" y="3665601"/>
                        <a:ext cx="695282" cy="448569"/>
                      </a:xfrm>
                      <a:prstGeom prst="rect">
                        <a:avLst/>
                      </a:prstGeom>
                    </p:spPr>
                  </p:pic>
                </p:oleObj>
              </mc:Fallback>
            </mc:AlternateContent>
          </a:graphicData>
        </a:graphic>
      </p:graphicFrame>
      <p:graphicFrame>
        <p:nvGraphicFramePr>
          <p:cNvPr id="107" name="Đối tượng 41">
            <a:extLst>
              <a:ext uri="{FF2B5EF4-FFF2-40B4-BE49-F238E27FC236}">
                <a16:creationId xmlns:a16="http://schemas.microsoft.com/office/drawing/2014/main" id="{9EDF16E6-22B2-4343-AEA2-BEF9227F1A77}"/>
              </a:ext>
            </a:extLst>
          </p:cNvPr>
          <p:cNvGraphicFramePr>
            <a:graphicFrameLocks noChangeAspect="1"/>
          </p:cNvGraphicFramePr>
          <p:nvPr>
            <p:extLst>
              <p:ext uri="{D42A27DB-BD31-4B8C-83A1-F6EECF244321}">
                <p14:modId xmlns:p14="http://schemas.microsoft.com/office/powerpoint/2010/main" val="403669998"/>
              </p:ext>
            </p:extLst>
          </p:nvPr>
        </p:nvGraphicFramePr>
        <p:xfrm>
          <a:off x="9689685" y="4762925"/>
          <a:ext cx="678612" cy="379224"/>
        </p:xfrm>
        <a:graphic>
          <a:graphicData uri="http://schemas.openxmlformats.org/presentationml/2006/ole">
            <mc:AlternateContent xmlns:mc="http://schemas.openxmlformats.org/markup-compatibility/2006">
              <mc:Choice xmlns:v="urn:schemas-microsoft-com:vml" Requires="v">
                <p:oleObj name="Equation" r:id="rId23" imgW="431640" imgH="241200" progId="Equation.DSMT4">
                  <p:embed/>
                </p:oleObj>
              </mc:Choice>
              <mc:Fallback>
                <p:oleObj name="Equation" r:id="rId23" imgW="431640" imgH="241200" progId="Equation.DSMT4">
                  <p:embed/>
                  <p:pic>
                    <p:nvPicPr>
                      <p:cNvPr id="0" name=""/>
                      <p:cNvPicPr/>
                      <p:nvPr/>
                    </p:nvPicPr>
                    <p:blipFill>
                      <a:blip r:embed="rId24"/>
                      <a:stretch>
                        <a:fillRect/>
                      </a:stretch>
                    </p:blipFill>
                    <p:spPr>
                      <a:xfrm>
                        <a:off x="9689685" y="4762925"/>
                        <a:ext cx="678612" cy="379224"/>
                      </a:xfrm>
                      <a:prstGeom prst="rect">
                        <a:avLst/>
                      </a:prstGeom>
                    </p:spPr>
                  </p:pic>
                </p:oleObj>
              </mc:Fallback>
            </mc:AlternateContent>
          </a:graphicData>
        </a:graphic>
      </p:graphicFrame>
      <p:graphicFrame>
        <p:nvGraphicFramePr>
          <p:cNvPr id="108" name="Đối tượng 42">
            <a:extLst>
              <a:ext uri="{FF2B5EF4-FFF2-40B4-BE49-F238E27FC236}">
                <a16:creationId xmlns:a16="http://schemas.microsoft.com/office/drawing/2014/main" id="{D67E4900-A691-40BE-8EB4-8743D21ED911}"/>
              </a:ext>
            </a:extLst>
          </p:cNvPr>
          <p:cNvGraphicFramePr>
            <a:graphicFrameLocks noChangeAspect="1"/>
          </p:cNvGraphicFramePr>
          <p:nvPr>
            <p:extLst>
              <p:ext uri="{D42A27DB-BD31-4B8C-83A1-F6EECF244321}">
                <p14:modId xmlns:p14="http://schemas.microsoft.com/office/powerpoint/2010/main" val="2994202961"/>
              </p:ext>
            </p:extLst>
          </p:nvPr>
        </p:nvGraphicFramePr>
        <p:xfrm>
          <a:off x="10820621" y="4726820"/>
          <a:ext cx="598488" cy="412750"/>
        </p:xfrm>
        <a:graphic>
          <a:graphicData uri="http://schemas.openxmlformats.org/presentationml/2006/ole">
            <mc:AlternateContent xmlns:mc="http://schemas.openxmlformats.org/markup-compatibility/2006">
              <mc:Choice xmlns:v="urn:schemas-microsoft-com:vml" Requires="v">
                <p:oleObj name="Equation" r:id="rId25" imgW="368280" imgH="253800" progId="Equation.DSMT4">
                  <p:embed/>
                </p:oleObj>
              </mc:Choice>
              <mc:Fallback>
                <p:oleObj name="Equation" r:id="rId25" imgW="368280" imgH="253800" progId="Equation.DSMT4">
                  <p:embed/>
                  <p:pic>
                    <p:nvPicPr>
                      <p:cNvPr id="0" name=""/>
                      <p:cNvPicPr/>
                      <p:nvPr/>
                    </p:nvPicPr>
                    <p:blipFill>
                      <a:blip r:embed="rId26"/>
                      <a:stretch>
                        <a:fillRect/>
                      </a:stretch>
                    </p:blipFill>
                    <p:spPr>
                      <a:xfrm>
                        <a:off x="10820621" y="4726820"/>
                        <a:ext cx="598488" cy="412750"/>
                      </a:xfrm>
                      <a:prstGeom prst="rect">
                        <a:avLst/>
                      </a:prstGeom>
                    </p:spPr>
                  </p:pic>
                </p:oleObj>
              </mc:Fallback>
            </mc:AlternateContent>
          </a:graphicData>
        </a:graphic>
      </p:graphicFrame>
      <p:graphicFrame>
        <p:nvGraphicFramePr>
          <p:cNvPr id="109" name="Object 108"/>
          <p:cNvGraphicFramePr>
            <a:graphicFrameLocks noChangeAspect="1"/>
          </p:cNvGraphicFramePr>
          <p:nvPr>
            <p:extLst>
              <p:ext uri="{D42A27DB-BD31-4B8C-83A1-F6EECF244321}">
                <p14:modId xmlns:p14="http://schemas.microsoft.com/office/powerpoint/2010/main" val="1522044019"/>
              </p:ext>
            </p:extLst>
          </p:nvPr>
        </p:nvGraphicFramePr>
        <p:xfrm>
          <a:off x="8764588" y="5551488"/>
          <a:ext cx="2719387" cy="741362"/>
        </p:xfrm>
        <a:graphic>
          <a:graphicData uri="http://schemas.openxmlformats.org/presentationml/2006/ole">
            <mc:AlternateContent xmlns:mc="http://schemas.openxmlformats.org/markup-compatibility/2006">
              <mc:Choice xmlns:v="urn:schemas-microsoft-com:vml" Requires="v">
                <p:oleObj name="Equation" r:id="rId27" imgW="1815840" imgH="507960" progId="Equation.DSMT4">
                  <p:embed/>
                </p:oleObj>
              </mc:Choice>
              <mc:Fallback>
                <p:oleObj name="Equation" r:id="rId27" imgW="1815840" imgH="507960" progId="Equation.DSMT4">
                  <p:embed/>
                  <p:pic>
                    <p:nvPicPr>
                      <p:cNvPr id="0" name=""/>
                      <p:cNvPicPr>
                        <a:picLocks noChangeAspect="1" noChangeArrowheads="1"/>
                      </p:cNvPicPr>
                      <p:nvPr/>
                    </p:nvPicPr>
                    <p:blipFill>
                      <a:blip r:embed="rId28"/>
                      <a:srcRect/>
                      <a:stretch>
                        <a:fillRect/>
                      </a:stretch>
                    </p:blipFill>
                    <p:spPr bwMode="auto">
                      <a:xfrm>
                        <a:off x="8764588" y="5551488"/>
                        <a:ext cx="2719387" cy="741362"/>
                      </a:xfrm>
                      <a:prstGeom prst="rect">
                        <a:avLst/>
                      </a:prstGeom>
                      <a:noFill/>
                    </p:spPr>
                  </p:pic>
                </p:oleObj>
              </mc:Fallback>
            </mc:AlternateContent>
          </a:graphicData>
        </a:graphic>
      </p:graphicFrame>
      <p:sp>
        <p:nvSpPr>
          <p:cNvPr id="110" name="TextBox 109"/>
          <p:cNvSpPr txBox="1"/>
          <p:nvPr/>
        </p:nvSpPr>
        <p:spPr>
          <a:xfrm>
            <a:off x="9234167" y="1417723"/>
            <a:ext cx="551754" cy="461665"/>
          </a:xfrm>
          <a:prstGeom prst="rect">
            <a:avLst/>
          </a:prstGeom>
          <a:noFill/>
        </p:spPr>
        <p:txBody>
          <a:bodyPr wrap="none" rtlCol="0">
            <a:spAutoFit/>
          </a:bodyPr>
          <a:lstStyle/>
          <a:p>
            <a:r>
              <a:rPr lang="en-US" sz="2400" dirty="0" err="1">
                <a:solidFill>
                  <a:prstClr val="black"/>
                </a:solidFill>
                <a:latin typeface="Times New Roman" panose="02020603050405020304" pitchFamily="18" charset="0"/>
                <a:cs typeface="Times New Roman" panose="02020603050405020304" pitchFamily="18" charset="0"/>
              </a:rPr>
              <a:t>và</a:t>
            </a:r>
            <a:r>
              <a:rPr lang="en-US" sz="2400" dirty="0">
                <a:solidFill>
                  <a:prstClr val="black"/>
                </a:solidFill>
                <a:latin typeface="Times New Roman" panose="02020603050405020304" pitchFamily="18" charset="0"/>
                <a:cs typeface="Times New Roman" panose="02020603050405020304" pitchFamily="18" charset="0"/>
              </a:rPr>
              <a:t> </a:t>
            </a:r>
          </a:p>
        </p:txBody>
      </p:sp>
      <p:sp>
        <p:nvSpPr>
          <p:cNvPr id="111" name="TextBox 110"/>
          <p:cNvSpPr txBox="1"/>
          <p:nvPr/>
        </p:nvSpPr>
        <p:spPr>
          <a:xfrm>
            <a:off x="10333741" y="4752406"/>
            <a:ext cx="551754" cy="461665"/>
          </a:xfrm>
          <a:prstGeom prst="rect">
            <a:avLst/>
          </a:prstGeom>
          <a:noFill/>
        </p:spPr>
        <p:txBody>
          <a:bodyPr wrap="none" rtlCol="0">
            <a:spAutoFit/>
          </a:bodyPr>
          <a:lstStyle/>
          <a:p>
            <a:r>
              <a:rPr lang="en-US" sz="2400">
                <a:solidFill>
                  <a:prstClr val="black"/>
                </a:solidFill>
                <a:latin typeface="Times New Roman" panose="02020603050405020304" pitchFamily="18" charset="0"/>
                <a:cs typeface="Times New Roman" panose="02020603050405020304" pitchFamily="18" charset="0"/>
              </a:rPr>
              <a:t>và </a:t>
            </a:r>
          </a:p>
        </p:txBody>
      </p:sp>
    </p:spTree>
    <p:extLst>
      <p:ext uri="{BB962C8B-B14F-4D97-AF65-F5344CB8AC3E}">
        <p14:creationId xmlns:p14="http://schemas.microsoft.com/office/powerpoint/2010/main" val="3874742403"/>
      </p:ext>
    </p:extLst>
  </p:cSld>
  <p:clrMapOvr>
    <a:masterClrMapping/>
  </p:clrMapOvr>
  <mc:AlternateContent xmlns:mc="http://schemas.openxmlformats.org/markup-compatibility/2006" xmlns:p14="http://schemas.microsoft.com/office/powerpoint/2010/main">
    <mc:Choice Requires="p14">
      <p:transition spd="slow" p14:dur="12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par>
                                <p:cTn id="22" presetID="22" presetClass="entr" presetSubtype="4"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down)">
                                      <p:cBhvr>
                                        <p:cTn id="24" dur="5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down)">
                                      <p:cBhvr>
                                        <p:cTn id="29" dur="500"/>
                                        <p:tgtEl>
                                          <p:spTgt spid="70"/>
                                        </p:tgtEl>
                                      </p:cBhvr>
                                    </p:animEffect>
                                  </p:childTnLst>
                                </p:cTn>
                              </p:par>
                              <p:par>
                                <p:cTn id="30" presetID="22" presetClass="entr" presetSubtype="4"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barn(inVertical)">
                                      <p:cBhvr>
                                        <p:cTn id="37" dur="500"/>
                                        <p:tgtEl>
                                          <p:spTgt spid="30"/>
                                        </p:tgtEl>
                                      </p:cBhvr>
                                    </p:animEffect>
                                  </p:childTnLst>
                                </p:cTn>
                              </p:par>
                              <p:par>
                                <p:cTn id="38" presetID="16" presetClass="entr" presetSubtype="21" fill="hold" nodeType="with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barn(inVertical)">
                                      <p:cBhvr>
                                        <p:cTn id="40" dur="500"/>
                                        <p:tgtEl>
                                          <p:spTgt spid="10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down)">
                                      <p:cBhvr>
                                        <p:cTn id="45" dur="500"/>
                                        <p:tgtEl>
                                          <p:spTgt spid="29"/>
                                        </p:tgtEl>
                                      </p:cBhvr>
                                    </p:animEffect>
                                  </p:childTnLst>
                                </p:cTn>
                              </p:par>
                              <p:par>
                                <p:cTn id="46" presetID="22" presetClass="entr" presetSubtype="4" fill="hold" nodeType="withEffect">
                                  <p:stCondLst>
                                    <p:cond delay="0"/>
                                  </p:stCondLst>
                                  <p:childTnLst>
                                    <p:set>
                                      <p:cBhvr>
                                        <p:cTn id="47" dur="1" fill="hold">
                                          <p:stCondLst>
                                            <p:cond delay="0"/>
                                          </p:stCondLst>
                                        </p:cTn>
                                        <p:tgtEl>
                                          <p:spTgt spid="103"/>
                                        </p:tgtEl>
                                        <p:attrNameLst>
                                          <p:attrName>style.visibility</p:attrName>
                                        </p:attrNameLst>
                                      </p:cBhvr>
                                      <p:to>
                                        <p:strVal val="visible"/>
                                      </p:to>
                                    </p:set>
                                    <p:animEffect transition="in" filter="wipe(down)">
                                      <p:cBhvr>
                                        <p:cTn id="48" dur="500"/>
                                        <p:tgtEl>
                                          <p:spTgt spid="10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wipe(down)">
                                      <p:cBhvr>
                                        <p:cTn id="51" dur="500"/>
                                        <p:tgtEl>
                                          <p:spTgt spid="110"/>
                                        </p:tgtEl>
                                      </p:cBhvr>
                                    </p:animEffect>
                                  </p:childTnLst>
                                </p:cTn>
                              </p:par>
                              <p:par>
                                <p:cTn id="52" presetID="22" presetClass="entr" presetSubtype="4" fill="hold" nodeType="withEffect">
                                  <p:stCondLst>
                                    <p:cond delay="0"/>
                                  </p:stCondLst>
                                  <p:childTnLst>
                                    <p:set>
                                      <p:cBhvr>
                                        <p:cTn id="53" dur="1" fill="hold">
                                          <p:stCondLst>
                                            <p:cond delay="0"/>
                                          </p:stCondLst>
                                        </p:cTn>
                                        <p:tgtEl>
                                          <p:spTgt spid="104"/>
                                        </p:tgtEl>
                                        <p:attrNameLst>
                                          <p:attrName>style.visibility</p:attrName>
                                        </p:attrNameLst>
                                      </p:cBhvr>
                                      <p:to>
                                        <p:strVal val="visible"/>
                                      </p:to>
                                    </p:set>
                                    <p:animEffect transition="in" filter="wipe(down)">
                                      <p:cBhvr>
                                        <p:cTn id="54" dur="500"/>
                                        <p:tgtEl>
                                          <p:spTgt spid="10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down)">
                                      <p:cBhvr>
                                        <p:cTn id="59" dur="500"/>
                                        <p:tgtEl>
                                          <p:spTgt spid="31"/>
                                        </p:tgtEl>
                                      </p:cBhvr>
                                    </p:animEffect>
                                  </p:childTnLst>
                                </p:cTn>
                              </p:par>
                              <p:par>
                                <p:cTn id="60" presetID="22" presetClass="entr" presetSubtype="4" fill="hold" nodeType="withEffect">
                                  <p:stCondLst>
                                    <p:cond delay="0"/>
                                  </p:stCondLst>
                                  <p:childTnLst>
                                    <p:set>
                                      <p:cBhvr>
                                        <p:cTn id="61" dur="1" fill="hold">
                                          <p:stCondLst>
                                            <p:cond delay="0"/>
                                          </p:stCondLst>
                                        </p:cTn>
                                        <p:tgtEl>
                                          <p:spTgt spid="105"/>
                                        </p:tgtEl>
                                        <p:attrNameLst>
                                          <p:attrName>style.visibility</p:attrName>
                                        </p:attrNameLst>
                                      </p:cBhvr>
                                      <p:to>
                                        <p:strVal val="visible"/>
                                      </p:to>
                                    </p:set>
                                    <p:animEffect transition="in" filter="wipe(down)">
                                      <p:cBhvr>
                                        <p:cTn id="62" dur="500"/>
                                        <p:tgtEl>
                                          <p:spTgt spid="10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down)">
                                      <p:cBhvr>
                                        <p:cTn id="67" dur="500"/>
                                        <p:tgtEl>
                                          <p:spTgt spid="27"/>
                                        </p:tgtEl>
                                      </p:cBhvr>
                                    </p:animEffect>
                                  </p:childTnLst>
                                </p:cTn>
                              </p:par>
                              <p:par>
                                <p:cTn id="68" presetID="22" presetClass="entr" presetSubtype="4" fill="hold" nodeType="withEffect">
                                  <p:stCondLst>
                                    <p:cond delay="0"/>
                                  </p:stCondLst>
                                  <p:childTnLst>
                                    <p:set>
                                      <p:cBhvr>
                                        <p:cTn id="69" dur="1" fill="hold">
                                          <p:stCondLst>
                                            <p:cond delay="0"/>
                                          </p:stCondLst>
                                        </p:cTn>
                                        <p:tgtEl>
                                          <p:spTgt spid="106"/>
                                        </p:tgtEl>
                                        <p:attrNameLst>
                                          <p:attrName>style.visibility</p:attrName>
                                        </p:attrNameLst>
                                      </p:cBhvr>
                                      <p:to>
                                        <p:strVal val="visible"/>
                                      </p:to>
                                    </p:set>
                                    <p:animEffect transition="in" filter="wipe(down)">
                                      <p:cBhvr>
                                        <p:cTn id="70" dur="500"/>
                                        <p:tgtEl>
                                          <p:spTgt spid="10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down)">
                                      <p:cBhvr>
                                        <p:cTn id="75" dur="500"/>
                                        <p:tgtEl>
                                          <p:spTgt spid="26"/>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11"/>
                                        </p:tgtEl>
                                        <p:attrNameLst>
                                          <p:attrName>style.visibility</p:attrName>
                                        </p:attrNameLst>
                                      </p:cBhvr>
                                      <p:to>
                                        <p:strVal val="visible"/>
                                      </p:to>
                                    </p:set>
                                    <p:animEffect transition="in" filter="wipe(down)">
                                      <p:cBhvr>
                                        <p:cTn id="78" dur="500"/>
                                        <p:tgtEl>
                                          <p:spTgt spid="111"/>
                                        </p:tgtEl>
                                      </p:cBhvr>
                                    </p:animEffect>
                                  </p:childTnLst>
                                </p:cTn>
                              </p:par>
                              <p:par>
                                <p:cTn id="79" presetID="22" presetClass="entr" presetSubtype="4" fill="hold" nodeType="with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wipe(down)">
                                      <p:cBhvr>
                                        <p:cTn id="81" dur="500"/>
                                        <p:tgtEl>
                                          <p:spTgt spid="107"/>
                                        </p:tgtEl>
                                      </p:cBhvr>
                                    </p:animEffect>
                                  </p:childTnLst>
                                </p:cTn>
                              </p:par>
                              <p:par>
                                <p:cTn id="82" presetID="22" presetClass="entr" presetSubtype="4" fill="hold"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wipe(down)">
                                      <p:cBhvr>
                                        <p:cTn id="84" dur="500"/>
                                        <p:tgtEl>
                                          <p:spTgt spid="108"/>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nodeType="click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down)">
                                      <p:cBhvr>
                                        <p:cTn id="89" dur="500"/>
                                        <p:tgtEl>
                                          <p:spTgt spid="25"/>
                                        </p:tgtEl>
                                      </p:cBhvr>
                                    </p:animEffect>
                                  </p:childTnLst>
                                </p:cTn>
                              </p:par>
                              <p:par>
                                <p:cTn id="90" presetID="22" presetClass="entr" presetSubtype="4" fill="hold" nodeType="withEffect">
                                  <p:stCondLst>
                                    <p:cond delay="0"/>
                                  </p:stCondLst>
                                  <p:childTnLst>
                                    <p:set>
                                      <p:cBhvr>
                                        <p:cTn id="91" dur="1" fill="hold">
                                          <p:stCondLst>
                                            <p:cond delay="0"/>
                                          </p:stCondLst>
                                        </p:cTn>
                                        <p:tgtEl>
                                          <p:spTgt spid="109"/>
                                        </p:tgtEl>
                                        <p:attrNameLst>
                                          <p:attrName>style.visibility</p:attrName>
                                        </p:attrNameLst>
                                      </p:cBhvr>
                                      <p:to>
                                        <p:strVal val="visible"/>
                                      </p:to>
                                    </p:set>
                                    <p:animEffect transition="in" filter="wipe(down)">
                                      <p:cBhvr>
                                        <p:cTn id="9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43750"/>
          <a:stretch>
            <a:fillRect/>
          </a:stretch>
        </p:blipFill>
        <p:spPr>
          <a:xfrm rot="5400000">
            <a:off x="-1440811" y="1440811"/>
            <a:ext cx="6857997" cy="3976379"/>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43750"/>
          <a:stretch>
            <a:fillRect/>
          </a:stretch>
        </p:blipFill>
        <p:spPr>
          <a:xfrm rot="5400000" flipH="1" flipV="1">
            <a:off x="6774811" y="1440810"/>
            <a:ext cx="6858000" cy="3976379"/>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4175574" y="5368553"/>
            <a:ext cx="6378125" cy="1489447"/>
          </a:xfrm>
          <a:prstGeom prst="rect">
            <a:avLst/>
          </a:prstGeom>
        </p:spPr>
      </p:pic>
      <p:sp>
        <p:nvSpPr>
          <p:cNvPr id="11" name="TextBox 27">
            <a:extLst>
              <a:ext uri="{FF2B5EF4-FFF2-40B4-BE49-F238E27FC236}">
                <a16:creationId xmlns:a16="http://schemas.microsoft.com/office/drawing/2014/main" id="{1EB65E86-1B26-4BB5-9598-623D1D00183D}"/>
              </a:ext>
            </a:extLst>
          </p:cNvPr>
          <p:cNvSpPr txBox="1"/>
          <p:nvPr/>
        </p:nvSpPr>
        <p:spPr>
          <a:xfrm>
            <a:off x="2496431" y="241270"/>
            <a:ext cx="5348359" cy="783193"/>
          </a:xfrm>
          <a:prstGeom prst="roundRect">
            <a:avLst/>
          </a:prstGeom>
          <a:solidFill>
            <a:srgbClr val="E7E6E6"/>
          </a:solidFill>
          <a:ln w="19050">
            <a:solidFill>
              <a:sysClr val="windowText" lastClr="000000"/>
            </a:solidFill>
            <a:prstDash val="sysDot"/>
          </a:ln>
          <a:scene3d>
            <a:camera prst="orthographicFront"/>
            <a:lightRig rig="threePt" dir="t"/>
          </a:scene3d>
          <a:sp3d>
            <a:bevelT w="114300" prst="artDeco"/>
          </a:sp3d>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black">
                    <a:lumMod val="50000"/>
                  </a:prstClr>
                </a:solidFill>
                <a:effectLst/>
                <a:uLnTx/>
                <a:uFillTx/>
                <a:latin typeface="Cambria" panose="02040503050406030204" pitchFamily="18" charset="0"/>
                <a:ea typeface="Cambria" panose="02040503050406030204" pitchFamily="18" charset="0"/>
              </a:rPr>
              <a:t>HƯỚNG DẪN VỀ NHÀ</a:t>
            </a:r>
          </a:p>
        </p:txBody>
      </p:sp>
      <p:sp>
        <p:nvSpPr>
          <p:cNvPr id="12" name="Hình chữ nhật: Góc Tròn 14">
            <a:extLst>
              <a:ext uri="{FF2B5EF4-FFF2-40B4-BE49-F238E27FC236}">
                <a16:creationId xmlns:a16="http://schemas.microsoft.com/office/drawing/2014/main" id="{0E5BCD92-E270-4491-A343-820B743F5C2F}"/>
              </a:ext>
            </a:extLst>
          </p:cNvPr>
          <p:cNvSpPr/>
          <p:nvPr/>
        </p:nvSpPr>
        <p:spPr>
          <a:xfrm>
            <a:off x="2060577" y="1729409"/>
            <a:ext cx="6797673" cy="2934197"/>
          </a:xfrm>
          <a:prstGeom prst="roundRect">
            <a:avLst/>
          </a:prstGeom>
          <a:gradFill rotWithShape="1">
            <a:gsLst>
              <a:gs pos="0">
                <a:srgbClr val="FFC000">
                  <a:lumMod val="110000"/>
                  <a:satMod val="105000"/>
                  <a:tint val="67000"/>
                </a:srgbClr>
              </a:gs>
              <a:gs pos="50000">
                <a:srgbClr val="FFC000">
                  <a:lumMod val="105000"/>
                  <a:satMod val="103000"/>
                  <a:tint val="73000"/>
                </a:srgbClr>
              </a:gs>
              <a:gs pos="100000">
                <a:srgbClr val="FFC000">
                  <a:lumMod val="105000"/>
                  <a:satMod val="109000"/>
                  <a:tint val="81000"/>
                </a:srgbClr>
              </a:gs>
            </a:gsLst>
            <a:lin ang="5400000" scaled="0"/>
          </a:gradFill>
          <a:ln w="6350" cap="flat" cmpd="sng" algn="ctr">
            <a:solidFill>
              <a:srgbClr val="FFC000"/>
            </a:solidFill>
            <a:prstDash val="solid"/>
            <a:miter lim="800000"/>
          </a:ln>
          <a:effectLst/>
          <a:scene3d>
            <a:camera prst="orthographicFront"/>
            <a:lightRig rig="threePt" dir="t"/>
          </a:scene3d>
          <a:sp3d>
            <a:bevelT w="101600" prst="riblet"/>
          </a:sp3d>
        </p:spPr>
        <p:txBody>
          <a:bodyPr rtlCol="0" anchor="ctr"/>
          <a:lstStyle/>
          <a:p>
            <a:pPr marL="457200" marR="0" lvl="0" indent="-457200" defTabSz="914400" eaLnBrk="1" fontAlgn="auto" latinLnBrk="0" hangingPunct="1">
              <a:lnSpc>
                <a:spcPct val="150000"/>
              </a:lnSpc>
              <a:spcBef>
                <a:spcPts val="0"/>
              </a:spcBef>
              <a:spcAft>
                <a:spcPts val="0"/>
              </a:spcAft>
              <a:buClrTx/>
              <a:buSzTx/>
              <a:buFontTx/>
              <a:buChar char="-"/>
              <a:tabLst/>
              <a:defRPr/>
            </a:pP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Hệ</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thống</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loại</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góc</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với</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đường</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tròn</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p>
          <a:p>
            <a:pPr marL="457200" marR="0" lvl="0" indent="-457200" defTabSz="914400" eaLnBrk="1" fontAlgn="auto" latinLnBrk="0" hangingPunct="1">
              <a:lnSpc>
                <a:spcPct val="150000"/>
              </a:lnSpc>
              <a:spcBef>
                <a:spcPts val="0"/>
              </a:spcBef>
              <a:spcAft>
                <a:spcPts val="0"/>
              </a:spcAft>
              <a:buClrTx/>
              <a:buSzTx/>
              <a:buFontTx/>
              <a:buChar char="-"/>
              <a:tabLst/>
              <a:defRPr/>
            </a:pP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Biết</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áp</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dụng</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các</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định</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lý</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p>
          <a:p>
            <a:pPr marL="457200" marR="0" lvl="0" indent="-457200" defTabSz="914400" eaLnBrk="1" fontAlgn="auto" latinLnBrk="0" hangingPunct="1">
              <a:lnSpc>
                <a:spcPct val="150000"/>
              </a:lnSpc>
              <a:spcBef>
                <a:spcPts val="0"/>
              </a:spcBef>
              <a:spcAft>
                <a:spcPts val="0"/>
              </a:spcAft>
              <a:buClrTx/>
              <a:buSzTx/>
              <a:buFontTx/>
              <a:buChar char="-"/>
              <a:tabLst/>
              <a:defRPr/>
            </a:pP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Làm</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các</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bài</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tập</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38, 39, 40 SGK.</a:t>
            </a:r>
          </a:p>
          <a:p>
            <a:pPr marL="457200" marR="0" lvl="0" indent="-457200" defTabSz="914400" eaLnBrk="1" fontAlgn="auto" latinLnBrk="0" hangingPunct="1">
              <a:lnSpc>
                <a:spcPct val="150000"/>
              </a:lnSpc>
              <a:spcBef>
                <a:spcPts val="0"/>
              </a:spcBef>
              <a:spcAft>
                <a:spcPts val="0"/>
              </a:spcAft>
              <a:buClrTx/>
              <a:buSzTx/>
              <a:buFontTx/>
              <a:buChar char="-"/>
              <a:tabLst/>
              <a:defRPr/>
            </a:pP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Chuẩn</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bị</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tiết</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sau</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luyện</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tập</a:t>
            </a:r>
            <a:r>
              <a:rPr kumimoji="0" lang="en-US" sz="2800" b="1"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p>
          <a:p>
            <a:pPr marL="457200" marR="0" lvl="0" indent="-457200" defTabSz="914400" eaLnBrk="1" fontAlgn="auto" latinLnBrk="0" hangingPunct="1">
              <a:lnSpc>
                <a:spcPct val="150000"/>
              </a:lnSpc>
              <a:spcBef>
                <a:spcPts val="0"/>
              </a:spcBef>
              <a:spcAft>
                <a:spcPts val="0"/>
              </a:spcAft>
              <a:buClrTx/>
              <a:buSzTx/>
              <a:buFontTx/>
              <a:buChar char="-"/>
              <a:tabLst/>
              <a:defRPr/>
            </a:pPr>
            <a:endParaRPr kumimoji="0" lang="en-US" sz="2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oogle Shape;1018;p18">
            <a:extLst>
              <a:ext uri="{FF2B5EF4-FFF2-40B4-BE49-F238E27FC236}">
                <a16:creationId xmlns:a16="http://schemas.microsoft.com/office/drawing/2014/main" id="{74A1CFFC-D3D3-47DF-A5D0-C6597F50A1BC}"/>
              </a:ext>
            </a:extLst>
          </p:cNvPr>
          <p:cNvPicPr preferRelativeResize="0"/>
          <p:nvPr/>
        </p:nvPicPr>
        <p:blipFill rotWithShape="1">
          <a:blip r:embed="rId2">
            <a:alphaModFix/>
          </a:blip>
          <a:srcRect l="14588" t="35306" r="11580" b="27267"/>
          <a:stretch/>
        </p:blipFill>
        <p:spPr>
          <a:xfrm>
            <a:off x="7182271" y="2074216"/>
            <a:ext cx="3782390" cy="2709566"/>
          </a:xfrm>
          <a:prstGeom prst="rect">
            <a:avLst/>
          </a:prstGeom>
          <a:noFill/>
          <a:ln>
            <a:noFill/>
          </a:ln>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87197"/>
            <a:ext cx="12192000" cy="3976379"/>
          </a:xfrm>
          <a:prstGeom prst="rect">
            <a:avLst/>
          </a:prstGeom>
        </p:spPr>
      </p:pic>
      <p:pic>
        <p:nvPicPr>
          <p:cNvPr id="16" name="Google Shape;1017;p18">
            <a:extLst>
              <a:ext uri="{FF2B5EF4-FFF2-40B4-BE49-F238E27FC236}">
                <a16:creationId xmlns:a16="http://schemas.microsoft.com/office/drawing/2014/main" id="{BB9AD19D-9E6F-43DC-8D41-2A5B4543CB6E}"/>
              </a:ext>
            </a:extLst>
          </p:cNvPr>
          <p:cNvPicPr preferRelativeResize="0"/>
          <p:nvPr/>
        </p:nvPicPr>
        <p:blipFill rotWithShape="1">
          <a:blip r:embed="rId2">
            <a:alphaModFix/>
          </a:blip>
          <a:srcRect t="2966" b="64524"/>
          <a:stretch/>
        </p:blipFill>
        <p:spPr>
          <a:xfrm>
            <a:off x="1626673" y="1515188"/>
            <a:ext cx="5361651" cy="2462934"/>
          </a:xfrm>
          <a:prstGeom prst="rect">
            <a:avLst/>
          </a:prstGeom>
          <a:noFill/>
          <a:ln>
            <a:noFill/>
          </a:ln>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36801" y="-2255035"/>
            <a:ext cx="1819331" cy="1612031"/>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83557" y="96819"/>
            <a:ext cx="1122088" cy="892665"/>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V="1">
            <a:off x="3692068" y="96819"/>
            <a:ext cx="5381398" cy="1256687"/>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62581"/>
            <a:ext cx="2117968" cy="6132837"/>
          </a:xfrm>
          <a:prstGeom prst="rect">
            <a:avLst/>
          </a:prstGeom>
        </p:spPr>
      </p:pic>
      <p:pic>
        <p:nvPicPr>
          <p:cNvPr id="9" name="图片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99366" y="4615163"/>
            <a:ext cx="5047209" cy="191837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9FFCC">
            <a:alpha val="50000"/>
          </a:srgbClr>
        </a:solidFill>
        <a:effectLst/>
      </p:bgPr>
    </p:bg>
    <p:spTree>
      <p:nvGrpSpPr>
        <p:cNvPr id="1" name="Shape 581"/>
        <p:cNvGrpSpPr/>
        <p:nvPr/>
      </p:nvGrpSpPr>
      <p:grpSpPr>
        <a:xfrm>
          <a:off x="0" y="0"/>
          <a:ext cx="0" cy="0"/>
          <a:chOff x="0" y="0"/>
          <a:chExt cx="0" cy="0"/>
        </a:xfrm>
      </p:grpSpPr>
      <p:grpSp>
        <p:nvGrpSpPr>
          <p:cNvPr id="585" name="Google Shape;585;p4"/>
          <p:cNvGrpSpPr/>
          <p:nvPr/>
        </p:nvGrpSpPr>
        <p:grpSpPr>
          <a:xfrm rot="-236343" flipH="1">
            <a:off x="10084689" y="3200353"/>
            <a:ext cx="1019199" cy="600881"/>
            <a:chOff x="1963425" y="418250"/>
            <a:chExt cx="2160932" cy="1380257"/>
          </a:xfrm>
        </p:grpSpPr>
        <p:sp>
          <p:nvSpPr>
            <p:cNvPr id="586" name="Google Shape;586;p4"/>
            <p:cNvSpPr/>
            <p:nvPr/>
          </p:nvSpPr>
          <p:spPr>
            <a:xfrm>
              <a:off x="2009373" y="463512"/>
              <a:ext cx="2054634" cy="1307335"/>
            </a:xfrm>
            <a:custGeom>
              <a:avLst/>
              <a:gdLst/>
              <a:ahLst/>
              <a:cxnLst/>
              <a:rect l="l" t="t" r="r" b="b"/>
              <a:pathLst>
                <a:path w="8988" h="5719" extrusionOk="0">
                  <a:moveTo>
                    <a:pt x="3151" y="1850"/>
                  </a:moveTo>
                  <a:cubicBezTo>
                    <a:pt x="3205" y="1854"/>
                    <a:pt x="3255" y="1857"/>
                    <a:pt x="3302" y="1867"/>
                  </a:cubicBezTo>
                  <a:cubicBezTo>
                    <a:pt x="3362" y="1880"/>
                    <a:pt x="3422" y="1897"/>
                    <a:pt x="3479" y="1914"/>
                  </a:cubicBezTo>
                  <a:cubicBezTo>
                    <a:pt x="3499" y="1920"/>
                    <a:pt x="3519" y="1927"/>
                    <a:pt x="3539" y="1930"/>
                  </a:cubicBezTo>
                  <a:cubicBezTo>
                    <a:pt x="3620" y="1954"/>
                    <a:pt x="3696" y="1974"/>
                    <a:pt x="3776" y="1997"/>
                  </a:cubicBezTo>
                  <a:cubicBezTo>
                    <a:pt x="3810" y="2004"/>
                    <a:pt x="3844" y="2014"/>
                    <a:pt x="3877" y="2021"/>
                  </a:cubicBezTo>
                  <a:cubicBezTo>
                    <a:pt x="3930" y="2034"/>
                    <a:pt x="3987" y="2047"/>
                    <a:pt x="4041" y="2064"/>
                  </a:cubicBezTo>
                  <a:cubicBezTo>
                    <a:pt x="4194" y="2111"/>
                    <a:pt x="4342" y="2178"/>
                    <a:pt x="4486" y="2245"/>
                  </a:cubicBezTo>
                  <a:lnTo>
                    <a:pt x="4503" y="2251"/>
                  </a:lnTo>
                  <a:cubicBezTo>
                    <a:pt x="4633" y="2308"/>
                    <a:pt x="4767" y="2371"/>
                    <a:pt x="4890" y="2436"/>
                  </a:cubicBezTo>
                  <a:cubicBezTo>
                    <a:pt x="4934" y="2456"/>
                    <a:pt x="4974" y="2476"/>
                    <a:pt x="5014" y="2496"/>
                  </a:cubicBezTo>
                  <a:cubicBezTo>
                    <a:pt x="5175" y="2572"/>
                    <a:pt x="5335" y="2649"/>
                    <a:pt x="5496" y="2729"/>
                  </a:cubicBezTo>
                  <a:cubicBezTo>
                    <a:pt x="5569" y="2766"/>
                    <a:pt x="5639" y="2810"/>
                    <a:pt x="5716" y="2857"/>
                  </a:cubicBezTo>
                  <a:cubicBezTo>
                    <a:pt x="5733" y="2867"/>
                    <a:pt x="5750" y="2877"/>
                    <a:pt x="5767" y="2887"/>
                  </a:cubicBezTo>
                  <a:cubicBezTo>
                    <a:pt x="5813" y="2917"/>
                    <a:pt x="5863" y="2950"/>
                    <a:pt x="5911" y="2981"/>
                  </a:cubicBezTo>
                  <a:lnTo>
                    <a:pt x="5931" y="2994"/>
                  </a:lnTo>
                  <a:lnTo>
                    <a:pt x="5951" y="3007"/>
                  </a:lnTo>
                  <a:lnTo>
                    <a:pt x="5954" y="3007"/>
                  </a:lnTo>
                  <a:cubicBezTo>
                    <a:pt x="5965" y="3005"/>
                    <a:pt x="5975" y="3004"/>
                    <a:pt x="5986" y="3004"/>
                  </a:cubicBezTo>
                  <a:cubicBezTo>
                    <a:pt x="6018" y="3004"/>
                    <a:pt x="6045" y="3014"/>
                    <a:pt x="6071" y="3027"/>
                  </a:cubicBezTo>
                  <a:cubicBezTo>
                    <a:pt x="6108" y="3047"/>
                    <a:pt x="6148" y="3067"/>
                    <a:pt x="6184" y="3091"/>
                  </a:cubicBezTo>
                  <a:lnTo>
                    <a:pt x="6215" y="3108"/>
                  </a:lnTo>
                  <a:cubicBezTo>
                    <a:pt x="6248" y="3128"/>
                    <a:pt x="6285" y="3148"/>
                    <a:pt x="6318" y="3168"/>
                  </a:cubicBezTo>
                  <a:lnTo>
                    <a:pt x="6322" y="3171"/>
                  </a:lnTo>
                  <a:lnTo>
                    <a:pt x="6342" y="3181"/>
                  </a:lnTo>
                  <a:lnTo>
                    <a:pt x="6362" y="3194"/>
                  </a:lnTo>
                  <a:lnTo>
                    <a:pt x="6385" y="3211"/>
                  </a:lnTo>
                  <a:cubicBezTo>
                    <a:pt x="6429" y="3238"/>
                    <a:pt x="6482" y="3271"/>
                    <a:pt x="6529" y="3308"/>
                  </a:cubicBezTo>
                  <a:cubicBezTo>
                    <a:pt x="6579" y="3348"/>
                    <a:pt x="6616" y="3382"/>
                    <a:pt x="6650" y="3419"/>
                  </a:cubicBezTo>
                  <a:cubicBezTo>
                    <a:pt x="6683" y="3459"/>
                    <a:pt x="6713" y="3506"/>
                    <a:pt x="6736" y="3543"/>
                  </a:cubicBezTo>
                  <a:cubicBezTo>
                    <a:pt x="6760" y="3583"/>
                    <a:pt x="6780" y="3632"/>
                    <a:pt x="6797" y="3696"/>
                  </a:cubicBezTo>
                  <a:cubicBezTo>
                    <a:pt x="6817" y="3756"/>
                    <a:pt x="6820" y="3813"/>
                    <a:pt x="6814" y="3867"/>
                  </a:cubicBezTo>
                  <a:cubicBezTo>
                    <a:pt x="6803" y="3930"/>
                    <a:pt x="6780" y="3987"/>
                    <a:pt x="6740" y="4047"/>
                  </a:cubicBezTo>
                  <a:cubicBezTo>
                    <a:pt x="6703" y="4101"/>
                    <a:pt x="6646" y="4151"/>
                    <a:pt x="6576" y="4194"/>
                  </a:cubicBezTo>
                  <a:cubicBezTo>
                    <a:pt x="6559" y="4205"/>
                    <a:pt x="6536" y="4218"/>
                    <a:pt x="6516" y="4228"/>
                  </a:cubicBezTo>
                  <a:cubicBezTo>
                    <a:pt x="6472" y="4245"/>
                    <a:pt x="6425" y="4265"/>
                    <a:pt x="6372" y="4271"/>
                  </a:cubicBezTo>
                  <a:cubicBezTo>
                    <a:pt x="6338" y="4275"/>
                    <a:pt x="6305" y="4278"/>
                    <a:pt x="6272" y="4278"/>
                  </a:cubicBezTo>
                  <a:cubicBezTo>
                    <a:pt x="6253" y="4279"/>
                    <a:pt x="6233" y="4279"/>
                    <a:pt x="6214" y="4279"/>
                  </a:cubicBezTo>
                  <a:cubicBezTo>
                    <a:pt x="6155" y="4279"/>
                    <a:pt x="6096" y="4275"/>
                    <a:pt x="6041" y="4265"/>
                  </a:cubicBezTo>
                  <a:cubicBezTo>
                    <a:pt x="5960" y="4255"/>
                    <a:pt x="5863" y="4238"/>
                    <a:pt x="5770" y="4205"/>
                  </a:cubicBezTo>
                  <a:cubicBezTo>
                    <a:pt x="5723" y="4191"/>
                    <a:pt x="5673" y="4174"/>
                    <a:pt x="5626" y="4157"/>
                  </a:cubicBezTo>
                  <a:cubicBezTo>
                    <a:pt x="5593" y="4148"/>
                    <a:pt x="5562" y="4134"/>
                    <a:pt x="5529" y="4124"/>
                  </a:cubicBezTo>
                  <a:cubicBezTo>
                    <a:pt x="5375" y="4071"/>
                    <a:pt x="5211" y="4007"/>
                    <a:pt x="5048" y="3933"/>
                  </a:cubicBezTo>
                  <a:cubicBezTo>
                    <a:pt x="4880" y="3860"/>
                    <a:pt x="4719" y="3773"/>
                    <a:pt x="4569" y="3693"/>
                  </a:cubicBezTo>
                  <a:cubicBezTo>
                    <a:pt x="4489" y="3653"/>
                    <a:pt x="4409" y="3609"/>
                    <a:pt x="4328" y="3569"/>
                  </a:cubicBezTo>
                  <a:cubicBezTo>
                    <a:pt x="4255" y="3532"/>
                    <a:pt x="4185" y="3495"/>
                    <a:pt x="4111" y="3455"/>
                  </a:cubicBezTo>
                  <a:lnTo>
                    <a:pt x="3660" y="3214"/>
                  </a:lnTo>
                  <a:cubicBezTo>
                    <a:pt x="3515" y="3138"/>
                    <a:pt x="3372" y="3061"/>
                    <a:pt x="3234" y="2981"/>
                  </a:cubicBezTo>
                  <a:cubicBezTo>
                    <a:pt x="3208" y="2967"/>
                    <a:pt x="3185" y="2950"/>
                    <a:pt x="3158" y="2937"/>
                  </a:cubicBezTo>
                  <a:cubicBezTo>
                    <a:pt x="3104" y="2907"/>
                    <a:pt x="3047" y="2873"/>
                    <a:pt x="2994" y="2840"/>
                  </a:cubicBezTo>
                  <a:cubicBezTo>
                    <a:pt x="2910" y="2786"/>
                    <a:pt x="2844" y="2737"/>
                    <a:pt x="2787" y="2683"/>
                  </a:cubicBezTo>
                  <a:cubicBezTo>
                    <a:pt x="2730" y="2623"/>
                    <a:pt x="2689" y="2572"/>
                    <a:pt x="2660" y="2516"/>
                  </a:cubicBezTo>
                  <a:cubicBezTo>
                    <a:pt x="2636" y="2472"/>
                    <a:pt x="2616" y="2428"/>
                    <a:pt x="2606" y="2385"/>
                  </a:cubicBezTo>
                  <a:cubicBezTo>
                    <a:pt x="2600" y="2365"/>
                    <a:pt x="2596" y="2345"/>
                    <a:pt x="2596" y="2328"/>
                  </a:cubicBezTo>
                  <a:lnTo>
                    <a:pt x="2592" y="2322"/>
                  </a:lnTo>
                  <a:cubicBezTo>
                    <a:pt x="2589" y="2298"/>
                    <a:pt x="2586" y="2265"/>
                    <a:pt x="2589" y="2241"/>
                  </a:cubicBezTo>
                  <a:cubicBezTo>
                    <a:pt x="2592" y="2218"/>
                    <a:pt x="2596" y="2195"/>
                    <a:pt x="2603" y="2175"/>
                  </a:cubicBezTo>
                  <a:cubicBezTo>
                    <a:pt x="2609" y="2148"/>
                    <a:pt x="2620" y="2121"/>
                    <a:pt x="2632" y="2101"/>
                  </a:cubicBezTo>
                  <a:cubicBezTo>
                    <a:pt x="2643" y="2074"/>
                    <a:pt x="2660" y="2054"/>
                    <a:pt x="2680" y="2034"/>
                  </a:cubicBezTo>
                  <a:lnTo>
                    <a:pt x="2689" y="2024"/>
                  </a:lnTo>
                  <a:lnTo>
                    <a:pt x="2697" y="2010"/>
                  </a:lnTo>
                  <a:cubicBezTo>
                    <a:pt x="2730" y="1984"/>
                    <a:pt x="2770" y="1954"/>
                    <a:pt x="2813" y="1927"/>
                  </a:cubicBezTo>
                  <a:cubicBezTo>
                    <a:pt x="2857" y="1904"/>
                    <a:pt x="2910" y="1887"/>
                    <a:pt x="2950" y="1874"/>
                  </a:cubicBezTo>
                  <a:cubicBezTo>
                    <a:pt x="2994" y="1860"/>
                    <a:pt x="3041" y="1857"/>
                    <a:pt x="3084" y="1854"/>
                  </a:cubicBezTo>
                  <a:lnTo>
                    <a:pt x="3098" y="1850"/>
                  </a:lnTo>
                  <a:close/>
                  <a:moveTo>
                    <a:pt x="1131" y="0"/>
                  </a:moveTo>
                  <a:cubicBezTo>
                    <a:pt x="1095" y="0"/>
                    <a:pt x="1051" y="4"/>
                    <a:pt x="1018" y="8"/>
                  </a:cubicBezTo>
                  <a:cubicBezTo>
                    <a:pt x="917" y="24"/>
                    <a:pt x="840" y="74"/>
                    <a:pt x="774" y="124"/>
                  </a:cubicBezTo>
                  <a:cubicBezTo>
                    <a:pt x="743" y="148"/>
                    <a:pt x="717" y="188"/>
                    <a:pt x="693" y="218"/>
                  </a:cubicBezTo>
                  <a:lnTo>
                    <a:pt x="680" y="235"/>
                  </a:lnTo>
                  <a:cubicBezTo>
                    <a:pt x="670" y="248"/>
                    <a:pt x="656" y="264"/>
                    <a:pt x="646" y="278"/>
                  </a:cubicBezTo>
                  <a:cubicBezTo>
                    <a:pt x="626" y="305"/>
                    <a:pt x="606" y="335"/>
                    <a:pt x="590" y="362"/>
                  </a:cubicBezTo>
                  <a:lnTo>
                    <a:pt x="576" y="378"/>
                  </a:lnTo>
                  <a:lnTo>
                    <a:pt x="516" y="469"/>
                  </a:lnTo>
                  <a:cubicBezTo>
                    <a:pt x="489" y="509"/>
                    <a:pt x="462" y="549"/>
                    <a:pt x="432" y="586"/>
                  </a:cubicBezTo>
                  <a:cubicBezTo>
                    <a:pt x="385" y="656"/>
                    <a:pt x="335" y="726"/>
                    <a:pt x="289" y="797"/>
                  </a:cubicBezTo>
                  <a:lnTo>
                    <a:pt x="245" y="857"/>
                  </a:lnTo>
                  <a:lnTo>
                    <a:pt x="204" y="917"/>
                  </a:lnTo>
                  <a:cubicBezTo>
                    <a:pt x="178" y="954"/>
                    <a:pt x="155" y="991"/>
                    <a:pt x="135" y="1027"/>
                  </a:cubicBezTo>
                  <a:cubicBezTo>
                    <a:pt x="94" y="1091"/>
                    <a:pt x="68" y="1164"/>
                    <a:pt x="37" y="1238"/>
                  </a:cubicBezTo>
                  <a:cubicBezTo>
                    <a:pt x="1" y="1342"/>
                    <a:pt x="48" y="1468"/>
                    <a:pt x="151" y="1533"/>
                  </a:cubicBezTo>
                  <a:cubicBezTo>
                    <a:pt x="168" y="1542"/>
                    <a:pt x="188" y="1553"/>
                    <a:pt x="208" y="1559"/>
                  </a:cubicBezTo>
                  <a:lnTo>
                    <a:pt x="212" y="1559"/>
                  </a:lnTo>
                  <a:cubicBezTo>
                    <a:pt x="212" y="1569"/>
                    <a:pt x="208" y="1582"/>
                    <a:pt x="208" y="1593"/>
                  </a:cubicBezTo>
                  <a:cubicBezTo>
                    <a:pt x="204" y="1656"/>
                    <a:pt x="228" y="1740"/>
                    <a:pt x="278" y="1790"/>
                  </a:cubicBezTo>
                  <a:cubicBezTo>
                    <a:pt x="352" y="1857"/>
                    <a:pt x="436" y="1917"/>
                    <a:pt x="516" y="1974"/>
                  </a:cubicBezTo>
                  <a:lnTo>
                    <a:pt x="533" y="1987"/>
                  </a:lnTo>
                  <a:cubicBezTo>
                    <a:pt x="596" y="2034"/>
                    <a:pt x="663" y="2081"/>
                    <a:pt x="740" y="2127"/>
                  </a:cubicBezTo>
                  <a:lnTo>
                    <a:pt x="746" y="2135"/>
                  </a:lnTo>
                  <a:cubicBezTo>
                    <a:pt x="814" y="2175"/>
                    <a:pt x="887" y="2211"/>
                    <a:pt x="957" y="2248"/>
                  </a:cubicBezTo>
                  <a:lnTo>
                    <a:pt x="961" y="2251"/>
                  </a:lnTo>
                  <a:cubicBezTo>
                    <a:pt x="1034" y="2288"/>
                    <a:pt x="1111" y="2328"/>
                    <a:pt x="1195" y="2371"/>
                  </a:cubicBezTo>
                  <a:cubicBezTo>
                    <a:pt x="1315" y="2436"/>
                    <a:pt x="1432" y="2509"/>
                    <a:pt x="1546" y="2579"/>
                  </a:cubicBezTo>
                  <a:lnTo>
                    <a:pt x="1626" y="2626"/>
                  </a:lnTo>
                  <a:cubicBezTo>
                    <a:pt x="1750" y="2700"/>
                    <a:pt x="1874" y="2773"/>
                    <a:pt x="1998" y="2843"/>
                  </a:cubicBezTo>
                  <a:lnTo>
                    <a:pt x="2078" y="2887"/>
                  </a:lnTo>
                  <a:cubicBezTo>
                    <a:pt x="2222" y="2970"/>
                    <a:pt x="2368" y="3054"/>
                    <a:pt x="2532" y="3144"/>
                  </a:cubicBezTo>
                  <a:cubicBezTo>
                    <a:pt x="2603" y="3185"/>
                    <a:pt x="2677" y="3221"/>
                    <a:pt x="2746" y="3262"/>
                  </a:cubicBezTo>
                  <a:cubicBezTo>
                    <a:pt x="2837" y="3308"/>
                    <a:pt x="2927" y="3359"/>
                    <a:pt x="3014" y="3409"/>
                  </a:cubicBezTo>
                  <a:cubicBezTo>
                    <a:pt x="3078" y="3442"/>
                    <a:pt x="3141" y="3479"/>
                    <a:pt x="3205" y="3515"/>
                  </a:cubicBezTo>
                  <a:cubicBezTo>
                    <a:pt x="3439" y="3646"/>
                    <a:pt x="3680" y="3783"/>
                    <a:pt x="3921" y="3910"/>
                  </a:cubicBezTo>
                  <a:cubicBezTo>
                    <a:pt x="4011" y="3957"/>
                    <a:pt x="4101" y="4004"/>
                    <a:pt x="4191" y="4047"/>
                  </a:cubicBezTo>
                  <a:cubicBezTo>
                    <a:pt x="4265" y="4084"/>
                    <a:pt x="4335" y="4121"/>
                    <a:pt x="4409" y="4157"/>
                  </a:cubicBezTo>
                  <a:cubicBezTo>
                    <a:pt x="4556" y="4234"/>
                    <a:pt x="4727" y="4322"/>
                    <a:pt x="4890" y="4402"/>
                  </a:cubicBezTo>
                  <a:cubicBezTo>
                    <a:pt x="5051" y="4478"/>
                    <a:pt x="5211" y="4556"/>
                    <a:pt x="5369" y="4629"/>
                  </a:cubicBezTo>
                  <a:lnTo>
                    <a:pt x="5469" y="4676"/>
                  </a:lnTo>
                  <a:cubicBezTo>
                    <a:pt x="5596" y="4736"/>
                    <a:pt x="5727" y="4796"/>
                    <a:pt x="5850" y="4860"/>
                  </a:cubicBezTo>
                  <a:cubicBezTo>
                    <a:pt x="6024" y="4947"/>
                    <a:pt x="6195" y="5040"/>
                    <a:pt x="6355" y="5128"/>
                  </a:cubicBezTo>
                  <a:cubicBezTo>
                    <a:pt x="6422" y="5168"/>
                    <a:pt x="6492" y="5205"/>
                    <a:pt x="6562" y="5245"/>
                  </a:cubicBezTo>
                  <a:cubicBezTo>
                    <a:pt x="6639" y="5288"/>
                    <a:pt x="6720" y="5335"/>
                    <a:pt x="6797" y="5378"/>
                  </a:cubicBezTo>
                  <a:lnTo>
                    <a:pt x="6857" y="5412"/>
                  </a:lnTo>
                  <a:cubicBezTo>
                    <a:pt x="6977" y="5475"/>
                    <a:pt x="7101" y="5542"/>
                    <a:pt x="7225" y="5602"/>
                  </a:cubicBezTo>
                  <a:cubicBezTo>
                    <a:pt x="7281" y="5626"/>
                    <a:pt x="7332" y="5650"/>
                    <a:pt x="7382" y="5670"/>
                  </a:cubicBezTo>
                  <a:cubicBezTo>
                    <a:pt x="7439" y="5693"/>
                    <a:pt x="7513" y="5710"/>
                    <a:pt x="7599" y="5716"/>
                  </a:cubicBezTo>
                  <a:cubicBezTo>
                    <a:pt x="7616" y="5717"/>
                    <a:pt x="7633" y="5718"/>
                    <a:pt x="7651" y="5718"/>
                  </a:cubicBezTo>
                  <a:cubicBezTo>
                    <a:pt x="7722" y="5718"/>
                    <a:pt x="7802" y="5708"/>
                    <a:pt x="7890" y="5686"/>
                  </a:cubicBezTo>
                  <a:cubicBezTo>
                    <a:pt x="8098" y="5629"/>
                    <a:pt x="8308" y="5552"/>
                    <a:pt x="8536" y="5449"/>
                  </a:cubicBezTo>
                  <a:cubicBezTo>
                    <a:pt x="8583" y="5426"/>
                    <a:pt x="8626" y="5402"/>
                    <a:pt x="8669" y="5381"/>
                  </a:cubicBezTo>
                  <a:cubicBezTo>
                    <a:pt x="8733" y="5349"/>
                    <a:pt x="8813" y="5301"/>
                    <a:pt x="8873" y="5235"/>
                  </a:cubicBezTo>
                  <a:cubicBezTo>
                    <a:pt x="8900" y="5208"/>
                    <a:pt x="8964" y="5137"/>
                    <a:pt x="8974" y="5077"/>
                  </a:cubicBezTo>
                  <a:cubicBezTo>
                    <a:pt x="8981" y="5051"/>
                    <a:pt x="8984" y="5020"/>
                    <a:pt x="8987" y="4994"/>
                  </a:cubicBezTo>
                  <a:cubicBezTo>
                    <a:pt x="8987" y="4964"/>
                    <a:pt x="8984" y="4937"/>
                    <a:pt x="8981" y="4907"/>
                  </a:cubicBezTo>
                  <a:cubicBezTo>
                    <a:pt x="8978" y="4853"/>
                    <a:pt x="8924" y="4779"/>
                    <a:pt x="8900" y="4750"/>
                  </a:cubicBezTo>
                  <a:cubicBezTo>
                    <a:pt x="8887" y="4736"/>
                    <a:pt x="8873" y="4719"/>
                    <a:pt x="8864" y="4706"/>
                  </a:cubicBezTo>
                  <a:cubicBezTo>
                    <a:pt x="8840" y="4676"/>
                    <a:pt x="8820" y="4649"/>
                    <a:pt x="8800" y="4619"/>
                  </a:cubicBezTo>
                  <a:cubicBezTo>
                    <a:pt x="8760" y="4563"/>
                    <a:pt x="8720" y="4499"/>
                    <a:pt x="8686" y="4432"/>
                  </a:cubicBezTo>
                  <a:cubicBezTo>
                    <a:pt x="8649" y="4358"/>
                    <a:pt x="8609" y="4278"/>
                    <a:pt x="8569" y="4188"/>
                  </a:cubicBezTo>
                  <a:cubicBezTo>
                    <a:pt x="8549" y="4137"/>
                    <a:pt x="8529" y="4088"/>
                    <a:pt x="8509" y="4041"/>
                  </a:cubicBezTo>
                  <a:cubicBezTo>
                    <a:pt x="8496" y="4007"/>
                    <a:pt x="8482" y="3974"/>
                    <a:pt x="8469" y="3941"/>
                  </a:cubicBezTo>
                  <a:lnTo>
                    <a:pt x="8459" y="3917"/>
                  </a:lnTo>
                  <a:cubicBezTo>
                    <a:pt x="8436" y="3856"/>
                    <a:pt x="8408" y="3793"/>
                    <a:pt x="8376" y="3736"/>
                  </a:cubicBezTo>
                  <a:cubicBezTo>
                    <a:pt x="8339" y="3676"/>
                    <a:pt x="8298" y="3616"/>
                    <a:pt x="8248" y="3566"/>
                  </a:cubicBezTo>
                  <a:cubicBezTo>
                    <a:pt x="8208" y="3526"/>
                    <a:pt x="8161" y="3492"/>
                    <a:pt x="8115" y="3455"/>
                  </a:cubicBezTo>
                  <a:lnTo>
                    <a:pt x="8095" y="3439"/>
                  </a:lnTo>
                  <a:cubicBezTo>
                    <a:pt x="8034" y="3395"/>
                    <a:pt x="7974" y="3348"/>
                    <a:pt x="7904" y="3295"/>
                  </a:cubicBezTo>
                  <a:cubicBezTo>
                    <a:pt x="7797" y="3208"/>
                    <a:pt x="7676" y="3118"/>
                    <a:pt x="7529" y="3018"/>
                  </a:cubicBezTo>
                  <a:cubicBezTo>
                    <a:pt x="7469" y="2973"/>
                    <a:pt x="7402" y="2933"/>
                    <a:pt x="7328" y="2887"/>
                  </a:cubicBezTo>
                  <a:cubicBezTo>
                    <a:pt x="7168" y="2786"/>
                    <a:pt x="7004" y="2689"/>
                    <a:pt x="6843" y="2596"/>
                  </a:cubicBezTo>
                  <a:cubicBezTo>
                    <a:pt x="6780" y="2562"/>
                    <a:pt x="6720" y="2529"/>
                    <a:pt x="6659" y="2492"/>
                  </a:cubicBezTo>
                  <a:cubicBezTo>
                    <a:pt x="6606" y="2459"/>
                    <a:pt x="6549" y="2428"/>
                    <a:pt x="6496" y="2396"/>
                  </a:cubicBezTo>
                  <a:cubicBezTo>
                    <a:pt x="6409" y="2342"/>
                    <a:pt x="6318" y="2288"/>
                    <a:pt x="6228" y="2238"/>
                  </a:cubicBezTo>
                  <a:cubicBezTo>
                    <a:pt x="6071" y="2151"/>
                    <a:pt x="5911" y="2070"/>
                    <a:pt x="5760" y="1994"/>
                  </a:cubicBezTo>
                  <a:cubicBezTo>
                    <a:pt x="5419" y="1823"/>
                    <a:pt x="5128" y="1683"/>
                    <a:pt x="4833" y="1549"/>
                  </a:cubicBezTo>
                  <a:cubicBezTo>
                    <a:pt x="4787" y="1525"/>
                    <a:pt x="4736" y="1502"/>
                    <a:pt x="4690" y="1479"/>
                  </a:cubicBezTo>
                  <a:cubicBezTo>
                    <a:pt x="4559" y="1419"/>
                    <a:pt x="4429" y="1358"/>
                    <a:pt x="4295" y="1302"/>
                  </a:cubicBezTo>
                  <a:cubicBezTo>
                    <a:pt x="4198" y="1255"/>
                    <a:pt x="4094" y="1215"/>
                    <a:pt x="3997" y="1178"/>
                  </a:cubicBezTo>
                  <a:cubicBezTo>
                    <a:pt x="3934" y="1151"/>
                    <a:pt x="3873" y="1127"/>
                    <a:pt x="3810" y="1101"/>
                  </a:cubicBezTo>
                  <a:cubicBezTo>
                    <a:pt x="3459" y="957"/>
                    <a:pt x="3108" y="800"/>
                    <a:pt x="2763" y="650"/>
                  </a:cubicBezTo>
                  <a:cubicBezTo>
                    <a:pt x="2683" y="613"/>
                    <a:pt x="2603" y="576"/>
                    <a:pt x="2523" y="539"/>
                  </a:cubicBezTo>
                  <a:cubicBezTo>
                    <a:pt x="2439" y="502"/>
                    <a:pt x="2352" y="462"/>
                    <a:pt x="2268" y="422"/>
                  </a:cubicBezTo>
                  <a:cubicBezTo>
                    <a:pt x="2215" y="395"/>
                    <a:pt x="2158" y="369"/>
                    <a:pt x="2101" y="342"/>
                  </a:cubicBezTo>
                  <a:lnTo>
                    <a:pt x="2058" y="321"/>
                  </a:lnTo>
                  <a:cubicBezTo>
                    <a:pt x="1974" y="281"/>
                    <a:pt x="1884" y="238"/>
                    <a:pt x="1794" y="204"/>
                  </a:cubicBezTo>
                  <a:cubicBezTo>
                    <a:pt x="1723" y="175"/>
                    <a:pt x="1646" y="144"/>
                    <a:pt x="1569" y="118"/>
                  </a:cubicBezTo>
                  <a:cubicBezTo>
                    <a:pt x="1496" y="91"/>
                    <a:pt x="1419" y="68"/>
                    <a:pt x="1345" y="44"/>
                  </a:cubicBezTo>
                  <a:lnTo>
                    <a:pt x="1335" y="41"/>
                  </a:lnTo>
                  <a:cubicBezTo>
                    <a:pt x="1272" y="20"/>
                    <a:pt x="1201" y="0"/>
                    <a:pt x="1131" y="0"/>
                  </a:cubicBezTo>
                  <a:close/>
                </a:path>
              </a:pathLst>
            </a:custGeom>
            <a:solidFill>
              <a:srgbClr val="FCFCFC"/>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587" name="Google Shape;587;p4"/>
            <p:cNvSpPr/>
            <p:nvPr/>
          </p:nvSpPr>
          <p:spPr>
            <a:xfrm>
              <a:off x="2160704" y="514259"/>
              <a:ext cx="316150" cy="445760"/>
            </a:xfrm>
            <a:custGeom>
              <a:avLst/>
              <a:gdLst/>
              <a:ahLst/>
              <a:cxnLst/>
              <a:rect l="l" t="t" r="r" b="b"/>
              <a:pathLst>
                <a:path w="1383" h="1950" extrusionOk="0">
                  <a:moveTo>
                    <a:pt x="1122" y="0"/>
                  </a:moveTo>
                  <a:cubicBezTo>
                    <a:pt x="1105" y="0"/>
                    <a:pt x="1088" y="2"/>
                    <a:pt x="1071" y="6"/>
                  </a:cubicBezTo>
                  <a:cubicBezTo>
                    <a:pt x="1011" y="19"/>
                    <a:pt x="964" y="56"/>
                    <a:pt x="931" y="107"/>
                  </a:cubicBezTo>
                  <a:cubicBezTo>
                    <a:pt x="874" y="187"/>
                    <a:pt x="817" y="267"/>
                    <a:pt x="763" y="351"/>
                  </a:cubicBezTo>
                  <a:cubicBezTo>
                    <a:pt x="726" y="404"/>
                    <a:pt x="690" y="457"/>
                    <a:pt x="657" y="511"/>
                  </a:cubicBezTo>
                  <a:cubicBezTo>
                    <a:pt x="573" y="648"/>
                    <a:pt x="493" y="785"/>
                    <a:pt x="412" y="919"/>
                  </a:cubicBezTo>
                  <a:cubicBezTo>
                    <a:pt x="339" y="1043"/>
                    <a:pt x="269" y="1163"/>
                    <a:pt x="195" y="1283"/>
                  </a:cubicBezTo>
                  <a:cubicBezTo>
                    <a:pt x="158" y="1344"/>
                    <a:pt x="124" y="1404"/>
                    <a:pt x="91" y="1464"/>
                  </a:cubicBezTo>
                  <a:cubicBezTo>
                    <a:pt x="71" y="1504"/>
                    <a:pt x="55" y="1544"/>
                    <a:pt x="41" y="1584"/>
                  </a:cubicBezTo>
                  <a:cubicBezTo>
                    <a:pt x="21" y="1638"/>
                    <a:pt x="14" y="1688"/>
                    <a:pt x="8" y="1742"/>
                  </a:cubicBezTo>
                  <a:cubicBezTo>
                    <a:pt x="1" y="1812"/>
                    <a:pt x="44" y="1882"/>
                    <a:pt x="101" y="1919"/>
                  </a:cubicBezTo>
                  <a:cubicBezTo>
                    <a:pt x="132" y="1936"/>
                    <a:pt x="161" y="1946"/>
                    <a:pt x="198" y="1949"/>
                  </a:cubicBezTo>
                  <a:cubicBezTo>
                    <a:pt x="202" y="1949"/>
                    <a:pt x="206" y="1949"/>
                    <a:pt x="210" y="1949"/>
                  </a:cubicBezTo>
                  <a:cubicBezTo>
                    <a:pt x="258" y="1949"/>
                    <a:pt x="298" y="1926"/>
                    <a:pt x="339" y="1896"/>
                  </a:cubicBezTo>
                  <a:cubicBezTo>
                    <a:pt x="402" y="1848"/>
                    <a:pt x="436" y="1772"/>
                    <a:pt x="476" y="1705"/>
                  </a:cubicBezTo>
                  <a:cubicBezTo>
                    <a:pt x="510" y="1645"/>
                    <a:pt x="543" y="1584"/>
                    <a:pt x="576" y="1524"/>
                  </a:cubicBezTo>
                  <a:cubicBezTo>
                    <a:pt x="646" y="1404"/>
                    <a:pt x="720" y="1280"/>
                    <a:pt x="791" y="1160"/>
                  </a:cubicBezTo>
                  <a:cubicBezTo>
                    <a:pt x="874" y="1023"/>
                    <a:pt x="954" y="885"/>
                    <a:pt x="1038" y="752"/>
                  </a:cubicBezTo>
                  <a:cubicBezTo>
                    <a:pt x="1067" y="701"/>
                    <a:pt x="1101" y="652"/>
                    <a:pt x="1135" y="604"/>
                  </a:cubicBezTo>
                  <a:cubicBezTo>
                    <a:pt x="1192" y="518"/>
                    <a:pt x="1248" y="431"/>
                    <a:pt x="1308" y="343"/>
                  </a:cubicBezTo>
                  <a:cubicBezTo>
                    <a:pt x="1382" y="243"/>
                    <a:pt x="1339" y="96"/>
                    <a:pt x="1238" y="36"/>
                  </a:cubicBezTo>
                  <a:cubicBezTo>
                    <a:pt x="1205" y="12"/>
                    <a:pt x="1164" y="0"/>
                    <a:pt x="1122" y="0"/>
                  </a:cubicBezTo>
                  <a:close/>
                </a:path>
              </a:pathLst>
            </a:custGeom>
            <a:solidFill>
              <a:srgbClr val="D9D9D9"/>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588" name="Google Shape;588;p4"/>
            <p:cNvSpPr/>
            <p:nvPr/>
          </p:nvSpPr>
          <p:spPr>
            <a:xfrm>
              <a:off x="2340381" y="594039"/>
              <a:ext cx="291690" cy="484393"/>
            </a:xfrm>
            <a:custGeom>
              <a:avLst/>
              <a:gdLst/>
              <a:ahLst/>
              <a:cxnLst/>
              <a:rect l="l" t="t" r="r" b="b"/>
              <a:pathLst>
                <a:path w="1276" h="2119" extrusionOk="0">
                  <a:moveTo>
                    <a:pt x="1109" y="0"/>
                  </a:moveTo>
                  <a:cubicBezTo>
                    <a:pt x="1096" y="0"/>
                    <a:pt x="1083" y="2"/>
                    <a:pt x="1071" y="5"/>
                  </a:cubicBezTo>
                  <a:cubicBezTo>
                    <a:pt x="1031" y="11"/>
                    <a:pt x="988" y="39"/>
                    <a:pt x="968" y="79"/>
                  </a:cubicBezTo>
                  <a:cubicBezTo>
                    <a:pt x="928" y="159"/>
                    <a:pt x="883" y="239"/>
                    <a:pt x="834" y="312"/>
                  </a:cubicBezTo>
                  <a:cubicBezTo>
                    <a:pt x="787" y="386"/>
                    <a:pt x="743" y="456"/>
                    <a:pt x="696" y="530"/>
                  </a:cubicBezTo>
                  <a:cubicBezTo>
                    <a:pt x="607" y="667"/>
                    <a:pt x="526" y="811"/>
                    <a:pt x="439" y="954"/>
                  </a:cubicBezTo>
                  <a:cubicBezTo>
                    <a:pt x="355" y="1088"/>
                    <a:pt x="269" y="1223"/>
                    <a:pt x="201" y="1366"/>
                  </a:cubicBezTo>
                  <a:cubicBezTo>
                    <a:pt x="165" y="1446"/>
                    <a:pt x="128" y="1527"/>
                    <a:pt x="98" y="1610"/>
                  </a:cubicBezTo>
                  <a:cubicBezTo>
                    <a:pt x="74" y="1677"/>
                    <a:pt x="51" y="1744"/>
                    <a:pt x="25" y="1808"/>
                  </a:cubicBezTo>
                  <a:cubicBezTo>
                    <a:pt x="11" y="1841"/>
                    <a:pt x="1" y="1874"/>
                    <a:pt x="1" y="1908"/>
                  </a:cubicBezTo>
                  <a:cubicBezTo>
                    <a:pt x="1" y="1945"/>
                    <a:pt x="8" y="1978"/>
                    <a:pt x="25" y="2008"/>
                  </a:cubicBezTo>
                  <a:cubicBezTo>
                    <a:pt x="41" y="2041"/>
                    <a:pt x="65" y="2065"/>
                    <a:pt x="94" y="2085"/>
                  </a:cubicBezTo>
                  <a:lnTo>
                    <a:pt x="98" y="2089"/>
                  </a:lnTo>
                  <a:cubicBezTo>
                    <a:pt x="128" y="2105"/>
                    <a:pt x="158" y="2115"/>
                    <a:pt x="195" y="2118"/>
                  </a:cubicBezTo>
                  <a:cubicBezTo>
                    <a:pt x="245" y="2118"/>
                    <a:pt x="295" y="2101"/>
                    <a:pt x="332" y="2065"/>
                  </a:cubicBezTo>
                  <a:lnTo>
                    <a:pt x="346" y="2055"/>
                  </a:lnTo>
                  <a:cubicBezTo>
                    <a:pt x="375" y="2025"/>
                    <a:pt x="395" y="1985"/>
                    <a:pt x="402" y="1945"/>
                  </a:cubicBezTo>
                  <a:cubicBezTo>
                    <a:pt x="429" y="1878"/>
                    <a:pt x="449" y="1814"/>
                    <a:pt x="473" y="1747"/>
                  </a:cubicBezTo>
                  <a:cubicBezTo>
                    <a:pt x="499" y="1667"/>
                    <a:pt x="526" y="1590"/>
                    <a:pt x="559" y="1513"/>
                  </a:cubicBezTo>
                  <a:cubicBezTo>
                    <a:pt x="607" y="1419"/>
                    <a:pt x="660" y="1326"/>
                    <a:pt x="710" y="1232"/>
                  </a:cubicBezTo>
                  <a:cubicBezTo>
                    <a:pt x="767" y="1125"/>
                    <a:pt x="823" y="1022"/>
                    <a:pt x="880" y="914"/>
                  </a:cubicBezTo>
                  <a:cubicBezTo>
                    <a:pt x="997" y="690"/>
                    <a:pt x="1128" y="476"/>
                    <a:pt x="1245" y="252"/>
                  </a:cubicBezTo>
                  <a:cubicBezTo>
                    <a:pt x="1265" y="212"/>
                    <a:pt x="1275" y="175"/>
                    <a:pt x="1265" y="129"/>
                  </a:cubicBezTo>
                  <a:cubicBezTo>
                    <a:pt x="1255" y="88"/>
                    <a:pt x="1229" y="48"/>
                    <a:pt x="1192" y="25"/>
                  </a:cubicBezTo>
                  <a:cubicBezTo>
                    <a:pt x="1168" y="9"/>
                    <a:pt x="1138" y="0"/>
                    <a:pt x="1109" y="0"/>
                  </a:cubicBezTo>
                  <a:close/>
                </a:path>
              </a:pathLst>
            </a:custGeom>
            <a:solidFill>
              <a:srgbClr val="D9D9D9"/>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589" name="Google Shape;589;p4"/>
            <p:cNvSpPr/>
            <p:nvPr/>
          </p:nvSpPr>
          <p:spPr>
            <a:xfrm>
              <a:off x="3540743" y="1213757"/>
              <a:ext cx="352040" cy="522340"/>
            </a:xfrm>
            <a:custGeom>
              <a:avLst/>
              <a:gdLst/>
              <a:ahLst/>
              <a:cxnLst/>
              <a:rect l="l" t="t" r="r" b="b"/>
              <a:pathLst>
                <a:path w="1540" h="2285" extrusionOk="0">
                  <a:moveTo>
                    <a:pt x="1336" y="0"/>
                  </a:moveTo>
                  <a:cubicBezTo>
                    <a:pt x="1276" y="0"/>
                    <a:pt x="1216" y="29"/>
                    <a:pt x="1181" y="83"/>
                  </a:cubicBezTo>
                  <a:cubicBezTo>
                    <a:pt x="981" y="407"/>
                    <a:pt x="786" y="739"/>
                    <a:pt x="569" y="1050"/>
                  </a:cubicBezTo>
                  <a:cubicBezTo>
                    <a:pt x="479" y="1184"/>
                    <a:pt x="392" y="1317"/>
                    <a:pt x="312" y="1457"/>
                  </a:cubicBezTo>
                  <a:cubicBezTo>
                    <a:pt x="272" y="1525"/>
                    <a:pt x="238" y="1598"/>
                    <a:pt x="201" y="1668"/>
                  </a:cubicBezTo>
                  <a:cubicBezTo>
                    <a:pt x="181" y="1702"/>
                    <a:pt x="164" y="1738"/>
                    <a:pt x="141" y="1772"/>
                  </a:cubicBezTo>
                  <a:cubicBezTo>
                    <a:pt x="121" y="1802"/>
                    <a:pt x="101" y="1829"/>
                    <a:pt x="81" y="1859"/>
                  </a:cubicBezTo>
                  <a:cubicBezTo>
                    <a:pt x="71" y="1876"/>
                    <a:pt x="58" y="1892"/>
                    <a:pt x="51" y="1909"/>
                  </a:cubicBezTo>
                  <a:cubicBezTo>
                    <a:pt x="37" y="1932"/>
                    <a:pt x="24" y="1956"/>
                    <a:pt x="17" y="1983"/>
                  </a:cubicBezTo>
                  <a:cubicBezTo>
                    <a:pt x="4" y="2039"/>
                    <a:pt x="1" y="2110"/>
                    <a:pt x="34" y="2160"/>
                  </a:cubicBezTo>
                  <a:cubicBezTo>
                    <a:pt x="54" y="2197"/>
                    <a:pt x="81" y="2227"/>
                    <a:pt x="118" y="2247"/>
                  </a:cubicBezTo>
                  <a:cubicBezTo>
                    <a:pt x="151" y="2270"/>
                    <a:pt x="184" y="2280"/>
                    <a:pt x="225" y="2284"/>
                  </a:cubicBezTo>
                  <a:cubicBezTo>
                    <a:pt x="228" y="2284"/>
                    <a:pt x="231" y="2284"/>
                    <a:pt x="235" y="2284"/>
                  </a:cubicBezTo>
                  <a:cubicBezTo>
                    <a:pt x="294" y="2284"/>
                    <a:pt x="347" y="2258"/>
                    <a:pt x="388" y="2220"/>
                  </a:cubicBezTo>
                  <a:lnTo>
                    <a:pt x="388" y="2220"/>
                  </a:lnTo>
                  <a:lnTo>
                    <a:pt x="385" y="2224"/>
                  </a:lnTo>
                  <a:cubicBezTo>
                    <a:pt x="432" y="2184"/>
                    <a:pt x="456" y="2133"/>
                    <a:pt x="476" y="2079"/>
                  </a:cubicBezTo>
                  <a:cubicBezTo>
                    <a:pt x="502" y="2030"/>
                    <a:pt x="529" y="1979"/>
                    <a:pt x="556" y="1926"/>
                  </a:cubicBezTo>
                  <a:cubicBezTo>
                    <a:pt x="589" y="1859"/>
                    <a:pt x="619" y="1792"/>
                    <a:pt x="649" y="1722"/>
                  </a:cubicBezTo>
                  <a:cubicBezTo>
                    <a:pt x="757" y="1497"/>
                    <a:pt x="880" y="1281"/>
                    <a:pt x="1010" y="1066"/>
                  </a:cubicBezTo>
                  <a:cubicBezTo>
                    <a:pt x="1168" y="802"/>
                    <a:pt x="1325" y="538"/>
                    <a:pt x="1485" y="277"/>
                  </a:cubicBezTo>
                  <a:cubicBezTo>
                    <a:pt x="1539" y="193"/>
                    <a:pt x="1512" y="80"/>
                    <a:pt x="1432" y="26"/>
                  </a:cubicBezTo>
                  <a:lnTo>
                    <a:pt x="1428" y="26"/>
                  </a:lnTo>
                  <a:cubicBezTo>
                    <a:pt x="1400" y="9"/>
                    <a:pt x="1368" y="0"/>
                    <a:pt x="1336" y="0"/>
                  </a:cubicBezTo>
                  <a:close/>
                </a:path>
              </a:pathLst>
            </a:custGeom>
            <a:solidFill>
              <a:srgbClr val="D9D9D9"/>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590" name="Google Shape;590;p4"/>
            <p:cNvSpPr/>
            <p:nvPr/>
          </p:nvSpPr>
          <p:spPr>
            <a:xfrm>
              <a:off x="2600296" y="886182"/>
              <a:ext cx="968110" cy="555714"/>
            </a:xfrm>
            <a:custGeom>
              <a:avLst/>
              <a:gdLst/>
              <a:ahLst/>
              <a:cxnLst/>
              <a:rect l="l" t="t" r="r" b="b"/>
              <a:pathLst>
                <a:path w="4235" h="2431" extrusionOk="0">
                  <a:moveTo>
                    <a:pt x="513" y="1"/>
                  </a:moveTo>
                  <a:lnTo>
                    <a:pt x="499" y="5"/>
                  </a:lnTo>
                  <a:cubicBezTo>
                    <a:pt x="456" y="8"/>
                    <a:pt x="409" y="11"/>
                    <a:pt x="365" y="25"/>
                  </a:cubicBezTo>
                  <a:cubicBezTo>
                    <a:pt x="325" y="38"/>
                    <a:pt x="272" y="55"/>
                    <a:pt x="228" y="78"/>
                  </a:cubicBezTo>
                  <a:cubicBezTo>
                    <a:pt x="185" y="105"/>
                    <a:pt x="145" y="135"/>
                    <a:pt x="112" y="161"/>
                  </a:cubicBezTo>
                  <a:lnTo>
                    <a:pt x="104" y="175"/>
                  </a:lnTo>
                  <a:lnTo>
                    <a:pt x="95" y="185"/>
                  </a:lnTo>
                  <a:cubicBezTo>
                    <a:pt x="75" y="205"/>
                    <a:pt x="58" y="225"/>
                    <a:pt x="47" y="252"/>
                  </a:cubicBezTo>
                  <a:cubicBezTo>
                    <a:pt x="35" y="272"/>
                    <a:pt x="24" y="299"/>
                    <a:pt x="18" y="326"/>
                  </a:cubicBezTo>
                  <a:cubicBezTo>
                    <a:pt x="11" y="346"/>
                    <a:pt x="7" y="369"/>
                    <a:pt x="4" y="392"/>
                  </a:cubicBezTo>
                  <a:cubicBezTo>
                    <a:pt x="1" y="416"/>
                    <a:pt x="4" y="449"/>
                    <a:pt x="7" y="473"/>
                  </a:cubicBezTo>
                  <a:lnTo>
                    <a:pt x="11" y="479"/>
                  </a:lnTo>
                  <a:cubicBezTo>
                    <a:pt x="11" y="496"/>
                    <a:pt x="15" y="516"/>
                    <a:pt x="21" y="536"/>
                  </a:cubicBezTo>
                  <a:cubicBezTo>
                    <a:pt x="31" y="579"/>
                    <a:pt x="51" y="623"/>
                    <a:pt x="75" y="667"/>
                  </a:cubicBezTo>
                  <a:cubicBezTo>
                    <a:pt x="104" y="723"/>
                    <a:pt x="145" y="774"/>
                    <a:pt x="202" y="834"/>
                  </a:cubicBezTo>
                  <a:cubicBezTo>
                    <a:pt x="259" y="888"/>
                    <a:pt x="325" y="937"/>
                    <a:pt x="409" y="991"/>
                  </a:cubicBezTo>
                  <a:cubicBezTo>
                    <a:pt x="462" y="1024"/>
                    <a:pt x="519" y="1058"/>
                    <a:pt x="573" y="1088"/>
                  </a:cubicBezTo>
                  <a:cubicBezTo>
                    <a:pt x="600" y="1101"/>
                    <a:pt x="623" y="1118"/>
                    <a:pt x="649" y="1132"/>
                  </a:cubicBezTo>
                  <a:cubicBezTo>
                    <a:pt x="787" y="1212"/>
                    <a:pt x="930" y="1289"/>
                    <a:pt x="1075" y="1365"/>
                  </a:cubicBezTo>
                  <a:lnTo>
                    <a:pt x="1526" y="1606"/>
                  </a:lnTo>
                  <a:cubicBezTo>
                    <a:pt x="1600" y="1646"/>
                    <a:pt x="1670" y="1683"/>
                    <a:pt x="1743" y="1720"/>
                  </a:cubicBezTo>
                  <a:cubicBezTo>
                    <a:pt x="1824" y="1760"/>
                    <a:pt x="1904" y="1804"/>
                    <a:pt x="1984" y="1844"/>
                  </a:cubicBezTo>
                  <a:cubicBezTo>
                    <a:pt x="2134" y="1924"/>
                    <a:pt x="2295" y="2011"/>
                    <a:pt x="2463" y="2084"/>
                  </a:cubicBezTo>
                  <a:cubicBezTo>
                    <a:pt x="2626" y="2158"/>
                    <a:pt x="2790" y="2222"/>
                    <a:pt x="2944" y="2275"/>
                  </a:cubicBezTo>
                  <a:cubicBezTo>
                    <a:pt x="2977" y="2285"/>
                    <a:pt x="3008" y="2299"/>
                    <a:pt x="3041" y="2308"/>
                  </a:cubicBezTo>
                  <a:cubicBezTo>
                    <a:pt x="3088" y="2325"/>
                    <a:pt x="3138" y="2342"/>
                    <a:pt x="3185" y="2356"/>
                  </a:cubicBezTo>
                  <a:cubicBezTo>
                    <a:pt x="3278" y="2389"/>
                    <a:pt x="3375" y="2406"/>
                    <a:pt x="3456" y="2416"/>
                  </a:cubicBezTo>
                  <a:cubicBezTo>
                    <a:pt x="3511" y="2426"/>
                    <a:pt x="3570" y="2430"/>
                    <a:pt x="3629" y="2430"/>
                  </a:cubicBezTo>
                  <a:cubicBezTo>
                    <a:pt x="3648" y="2430"/>
                    <a:pt x="3668" y="2430"/>
                    <a:pt x="3687" y="2429"/>
                  </a:cubicBezTo>
                  <a:cubicBezTo>
                    <a:pt x="3720" y="2429"/>
                    <a:pt x="3753" y="2426"/>
                    <a:pt x="3787" y="2422"/>
                  </a:cubicBezTo>
                  <a:cubicBezTo>
                    <a:pt x="3840" y="2416"/>
                    <a:pt x="3887" y="2396"/>
                    <a:pt x="3931" y="2379"/>
                  </a:cubicBezTo>
                  <a:cubicBezTo>
                    <a:pt x="3951" y="2369"/>
                    <a:pt x="3974" y="2356"/>
                    <a:pt x="3991" y="2345"/>
                  </a:cubicBezTo>
                  <a:cubicBezTo>
                    <a:pt x="4061" y="2302"/>
                    <a:pt x="4118" y="2252"/>
                    <a:pt x="4155" y="2198"/>
                  </a:cubicBezTo>
                  <a:cubicBezTo>
                    <a:pt x="4195" y="2138"/>
                    <a:pt x="4218" y="2081"/>
                    <a:pt x="4229" y="2018"/>
                  </a:cubicBezTo>
                  <a:cubicBezTo>
                    <a:pt x="4235" y="1964"/>
                    <a:pt x="4232" y="1907"/>
                    <a:pt x="4212" y="1847"/>
                  </a:cubicBezTo>
                  <a:cubicBezTo>
                    <a:pt x="4195" y="1783"/>
                    <a:pt x="4175" y="1734"/>
                    <a:pt x="4151" y="1694"/>
                  </a:cubicBezTo>
                  <a:cubicBezTo>
                    <a:pt x="4128" y="1657"/>
                    <a:pt x="4098" y="1610"/>
                    <a:pt x="4065" y="1570"/>
                  </a:cubicBezTo>
                  <a:cubicBezTo>
                    <a:pt x="4031" y="1533"/>
                    <a:pt x="3994" y="1499"/>
                    <a:pt x="3944" y="1459"/>
                  </a:cubicBezTo>
                  <a:cubicBezTo>
                    <a:pt x="3897" y="1422"/>
                    <a:pt x="3844" y="1389"/>
                    <a:pt x="3800" y="1362"/>
                  </a:cubicBezTo>
                  <a:lnTo>
                    <a:pt x="3777" y="1345"/>
                  </a:lnTo>
                  <a:lnTo>
                    <a:pt x="3757" y="1332"/>
                  </a:lnTo>
                  <a:lnTo>
                    <a:pt x="3737" y="1322"/>
                  </a:lnTo>
                  <a:lnTo>
                    <a:pt x="3733" y="1319"/>
                  </a:lnTo>
                  <a:cubicBezTo>
                    <a:pt x="3700" y="1299"/>
                    <a:pt x="3663" y="1279"/>
                    <a:pt x="3630" y="1259"/>
                  </a:cubicBezTo>
                  <a:lnTo>
                    <a:pt x="3599" y="1242"/>
                  </a:lnTo>
                  <a:cubicBezTo>
                    <a:pt x="3563" y="1218"/>
                    <a:pt x="3523" y="1198"/>
                    <a:pt x="3486" y="1178"/>
                  </a:cubicBezTo>
                  <a:cubicBezTo>
                    <a:pt x="3460" y="1165"/>
                    <a:pt x="3433" y="1155"/>
                    <a:pt x="3401" y="1155"/>
                  </a:cubicBezTo>
                  <a:cubicBezTo>
                    <a:pt x="3390" y="1155"/>
                    <a:pt x="3380" y="1156"/>
                    <a:pt x="3369" y="1158"/>
                  </a:cubicBezTo>
                  <a:lnTo>
                    <a:pt x="3366" y="1158"/>
                  </a:lnTo>
                  <a:lnTo>
                    <a:pt x="3346" y="1145"/>
                  </a:lnTo>
                  <a:lnTo>
                    <a:pt x="3326" y="1132"/>
                  </a:lnTo>
                  <a:cubicBezTo>
                    <a:pt x="3278" y="1101"/>
                    <a:pt x="3228" y="1068"/>
                    <a:pt x="3182" y="1038"/>
                  </a:cubicBezTo>
                  <a:cubicBezTo>
                    <a:pt x="3165" y="1028"/>
                    <a:pt x="3148" y="1018"/>
                    <a:pt x="3131" y="1008"/>
                  </a:cubicBezTo>
                  <a:cubicBezTo>
                    <a:pt x="3054" y="961"/>
                    <a:pt x="2984" y="917"/>
                    <a:pt x="2911" y="880"/>
                  </a:cubicBezTo>
                  <a:cubicBezTo>
                    <a:pt x="2750" y="800"/>
                    <a:pt x="2590" y="723"/>
                    <a:pt x="2429" y="647"/>
                  </a:cubicBezTo>
                  <a:cubicBezTo>
                    <a:pt x="2389" y="627"/>
                    <a:pt x="2349" y="607"/>
                    <a:pt x="2305" y="587"/>
                  </a:cubicBezTo>
                  <a:cubicBezTo>
                    <a:pt x="2182" y="526"/>
                    <a:pt x="2048" y="459"/>
                    <a:pt x="1918" y="402"/>
                  </a:cubicBezTo>
                  <a:lnTo>
                    <a:pt x="1901" y="396"/>
                  </a:lnTo>
                  <a:cubicBezTo>
                    <a:pt x="1757" y="329"/>
                    <a:pt x="1609" y="262"/>
                    <a:pt x="1456" y="215"/>
                  </a:cubicBezTo>
                  <a:cubicBezTo>
                    <a:pt x="1402" y="198"/>
                    <a:pt x="1345" y="185"/>
                    <a:pt x="1292" y="172"/>
                  </a:cubicBezTo>
                  <a:cubicBezTo>
                    <a:pt x="1259" y="165"/>
                    <a:pt x="1225" y="155"/>
                    <a:pt x="1191" y="148"/>
                  </a:cubicBezTo>
                  <a:cubicBezTo>
                    <a:pt x="1111" y="125"/>
                    <a:pt x="1035" y="105"/>
                    <a:pt x="954" y="81"/>
                  </a:cubicBezTo>
                  <a:cubicBezTo>
                    <a:pt x="934" y="78"/>
                    <a:pt x="914" y="71"/>
                    <a:pt x="894" y="65"/>
                  </a:cubicBezTo>
                  <a:cubicBezTo>
                    <a:pt x="837" y="48"/>
                    <a:pt x="777" y="31"/>
                    <a:pt x="717" y="18"/>
                  </a:cubicBezTo>
                  <a:cubicBezTo>
                    <a:pt x="670" y="8"/>
                    <a:pt x="620" y="5"/>
                    <a:pt x="566" y="1"/>
                  </a:cubicBezTo>
                  <a:close/>
                </a:path>
              </a:pathLst>
            </a:custGeom>
            <a:solidFill>
              <a:srgbClr val="D9D9D9"/>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591" name="Google Shape;591;p4"/>
            <p:cNvSpPr/>
            <p:nvPr/>
          </p:nvSpPr>
          <p:spPr>
            <a:xfrm>
              <a:off x="1963425" y="418250"/>
              <a:ext cx="2160932" cy="1380257"/>
            </a:xfrm>
            <a:custGeom>
              <a:avLst/>
              <a:gdLst/>
              <a:ahLst/>
              <a:cxnLst/>
              <a:rect l="l" t="t" r="r" b="b"/>
              <a:pathLst>
                <a:path w="9453" h="6038" extrusionOk="0">
                  <a:moveTo>
                    <a:pt x="830" y="656"/>
                  </a:moveTo>
                  <a:cubicBezTo>
                    <a:pt x="823" y="664"/>
                    <a:pt x="816" y="672"/>
                    <a:pt x="809" y="680"/>
                  </a:cubicBezTo>
                  <a:lnTo>
                    <a:pt x="809" y="680"/>
                  </a:lnTo>
                  <a:cubicBezTo>
                    <a:pt x="816" y="671"/>
                    <a:pt x="823" y="664"/>
                    <a:pt x="830" y="656"/>
                  </a:cubicBezTo>
                  <a:close/>
                  <a:moveTo>
                    <a:pt x="809" y="680"/>
                  </a:moveTo>
                  <a:lnTo>
                    <a:pt x="809" y="680"/>
                  </a:lnTo>
                  <a:cubicBezTo>
                    <a:pt x="809" y="681"/>
                    <a:pt x="808" y="682"/>
                    <a:pt x="807" y="683"/>
                  </a:cubicBezTo>
                  <a:cubicBezTo>
                    <a:pt x="808" y="682"/>
                    <a:pt x="809" y="681"/>
                    <a:pt x="809" y="680"/>
                  </a:cubicBezTo>
                  <a:close/>
                  <a:moveTo>
                    <a:pt x="1242" y="393"/>
                  </a:moveTo>
                  <a:cubicBezTo>
                    <a:pt x="1285" y="393"/>
                    <a:pt x="1332" y="396"/>
                    <a:pt x="1376" y="402"/>
                  </a:cubicBezTo>
                  <a:cubicBezTo>
                    <a:pt x="1516" y="433"/>
                    <a:pt x="1654" y="483"/>
                    <a:pt x="1784" y="536"/>
                  </a:cubicBezTo>
                  <a:cubicBezTo>
                    <a:pt x="1927" y="593"/>
                    <a:pt x="2065" y="654"/>
                    <a:pt x="2205" y="714"/>
                  </a:cubicBezTo>
                  <a:cubicBezTo>
                    <a:pt x="2362" y="780"/>
                    <a:pt x="2512" y="851"/>
                    <a:pt x="2667" y="921"/>
                  </a:cubicBezTo>
                  <a:cubicBezTo>
                    <a:pt x="2830" y="991"/>
                    <a:pt x="2994" y="1068"/>
                    <a:pt x="3159" y="1142"/>
                  </a:cubicBezTo>
                  <a:cubicBezTo>
                    <a:pt x="3285" y="1199"/>
                    <a:pt x="3415" y="1259"/>
                    <a:pt x="3543" y="1316"/>
                  </a:cubicBezTo>
                  <a:cubicBezTo>
                    <a:pt x="3696" y="1386"/>
                    <a:pt x="3850" y="1456"/>
                    <a:pt x="4001" y="1526"/>
                  </a:cubicBezTo>
                  <a:cubicBezTo>
                    <a:pt x="4215" y="1626"/>
                    <a:pt x="4426" y="1723"/>
                    <a:pt x="4639" y="1821"/>
                  </a:cubicBezTo>
                  <a:cubicBezTo>
                    <a:pt x="4957" y="1971"/>
                    <a:pt x="5272" y="2132"/>
                    <a:pt x="5583" y="2296"/>
                  </a:cubicBezTo>
                  <a:cubicBezTo>
                    <a:pt x="5740" y="2379"/>
                    <a:pt x="5897" y="2466"/>
                    <a:pt x="6058" y="2546"/>
                  </a:cubicBezTo>
                  <a:cubicBezTo>
                    <a:pt x="6225" y="2630"/>
                    <a:pt x="6389" y="2714"/>
                    <a:pt x="6556" y="2804"/>
                  </a:cubicBezTo>
                  <a:cubicBezTo>
                    <a:pt x="6693" y="2881"/>
                    <a:pt x="6831" y="2955"/>
                    <a:pt x="6964" y="3031"/>
                  </a:cubicBezTo>
                  <a:cubicBezTo>
                    <a:pt x="7121" y="3118"/>
                    <a:pt x="7279" y="3205"/>
                    <a:pt x="7433" y="3296"/>
                  </a:cubicBezTo>
                  <a:cubicBezTo>
                    <a:pt x="7573" y="3372"/>
                    <a:pt x="7717" y="3449"/>
                    <a:pt x="7857" y="3526"/>
                  </a:cubicBezTo>
                  <a:cubicBezTo>
                    <a:pt x="7984" y="3600"/>
                    <a:pt x="8121" y="3667"/>
                    <a:pt x="8239" y="3757"/>
                  </a:cubicBezTo>
                  <a:cubicBezTo>
                    <a:pt x="8268" y="3787"/>
                    <a:pt x="8296" y="3821"/>
                    <a:pt x="8319" y="3858"/>
                  </a:cubicBezTo>
                  <a:cubicBezTo>
                    <a:pt x="8389" y="3958"/>
                    <a:pt x="8452" y="4065"/>
                    <a:pt x="8520" y="4168"/>
                  </a:cubicBezTo>
                  <a:cubicBezTo>
                    <a:pt x="8600" y="4286"/>
                    <a:pt x="8673" y="4406"/>
                    <a:pt x="8743" y="4526"/>
                  </a:cubicBezTo>
                  <a:cubicBezTo>
                    <a:pt x="8817" y="4647"/>
                    <a:pt x="8881" y="4767"/>
                    <a:pt x="8944" y="4891"/>
                  </a:cubicBezTo>
                  <a:cubicBezTo>
                    <a:pt x="9004" y="5008"/>
                    <a:pt x="9068" y="5122"/>
                    <a:pt x="9131" y="5235"/>
                  </a:cubicBezTo>
                  <a:cubicBezTo>
                    <a:pt x="9114" y="5242"/>
                    <a:pt x="9098" y="5252"/>
                    <a:pt x="9078" y="5258"/>
                  </a:cubicBezTo>
                  <a:cubicBezTo>
                    <a:pt x="9041" y="5269"/>
                    <a:pt x="9001" y="5275"/>
                    <a:pt x="8961" y="5282"/>
                  </a:cubicBezTo>
                  <a:cubicBezTo>
                    <a:pt x="8907" y="5292"/>
                    <a:pt x="8857" y="5312"/>
                    <a:pt x="8807" y="5326"/>
                  </a:cubicBezTo>
                  <a:cubicBezTo>
                    <a:pt x="8747" y="5346"/>
                    <a:pt x="8686" y="5363"/>
                    <a:pt x="8626" y="5379"/>
                  </a:cubicBezTo>
                  <a:cubicBezTo>
                    <a:pt x="8569" y="5396"/>
                    <a:pt x="8516" y="5416"/>
                    <a:pt x="8463" y="5436"/>
                  </a:cubicBezTo>
                  <a:cubicBezTo>
                    <a:pt x="8365" y="5469"/>
                    <a:pt x="8268" y="5499"/>
                    <a:pt x="8175" y="5547"/>
                  </a:cubicBezTo>
                  <a:cubicBezTo>
                    <a:pt x="8128" y="5570"/>
                    <a:pt x="8081" y="5587"/>
                    <a:pt x="8038" y="5607"/>
                  </a:cubicBezTo>
                  <a:cubicBezTo>
                    <a:pt x="7991" y="5630"/>
                    <a:pt x="7944" y="5657"/>
                    <a:pt x="7897" y="5680"/>
                  </a:cubicBezTo>
                  <a:cubicBezTo>
                    <a:pt x="7877" y="5684"/>
                    <a:pt x="7857" y="5690"/>
                    <a:pt x="7837" y="5697"/>
                  </a:cubicBezTo>
                  <a:cubicBezTo>
                    <a:pt x="7820" y="5704"/>
                    <a:pt x="7800" y="5710"/>
                    <a:pt x="7780" y="5713"/>
                  </a:cubicBezTo>
                  <a:cubicBezTo>
                    <a:pt x="7747" y="5713"/>
                    <a:pt x="7710" y="5710"/>
                    <a:pt x="7677" y="5704"/>
                  </a:cubicBezTo>
                  <a:cubicBezTo>
                    <a:pt x="7657" y="5700"/>
                    <a:pt x="7637" y="5693"/>
                    <a:pt x="7620" y="5684"/>
                  </a:cubicBezTo>
                  <a:cubicBezTo>
                    <a:pt x="7589" y="5673"/>
                    <a:pt x="7560" y="5667"/>
                    <a:pt x="7529" y="5653"/>
                  </a:cubicBezTo>
                  <a:cubicBezTo>
                    <a:pt x="7479" y="5633"/>
                    <a:pt x="7426" y="5613"/>
                    <a:pt x="7373" y="5596"/>
                  </a:cubicBezTo>
                  <a:cubicBezTo>
                    <a:pt x="7322" y="5579"/>
                    <a:pt x="7272" y="5567"/>
                    <a:pt x="7225" y="5547"/>
                  </a:cubicBezTo>
                  <a:lnTo>
                    <a:pt x="7075" y="5486"/>
                  </a:lnTo>
                  <a:cubicBezTo>
                    <a:pt x="6964" y="5436"/>
                    <a:pt x="6854" y="5386"/>
                    <a:pt x="6740" y="5339"/>
                  </a:cubicBezTo>
                  <a:cubicBezTo>
                    <a:pt x="6686" y="5319"/>
                    <a:pt x="6630" y="5299"/>
                    <a:pt x="6576" y="5278"/>
                  </a:cubicBezTo>
                  <a:cubicBezTo>
                    <a:pt x="6533" y="5258"/>
                    <a:pt x="6490" y="5242"/>
                    <a:pt x="6445" y="5222"/>
                  </a:cubicBezTo>
                  <a:cubicBezTo>
                    <a:pt x="6329" y="5165"/>
                    <a:pt x="6209" y="5105"/>
                    <a:pt x="6091" y="5048"/>
                  </a:cubicBezTo>
                  <a:cubicBezTo>
                    <a:pt x="5971" y="4998"/>
                    <a:pt x="5854" y="4945"/>
                    <a:pt x="5737" y="4894"/>
                  </a:cubicBezTo>
                  <a:cubicBezTo>
                    <a:pt x="5593" y="4824"/>
                    <a:pt x="5456" y="4754"/>
                    <a:pt x="5315" y="4680"/>
                  </a:cubicBezTo>
                  <a:cubicBezTo>
                    <a:pt x="5175" y="4607"/>
                    <a:pt x="5028" y="4540"/>
                    <a:pt x="4887" y="4466"/>
                  </a:cubicBezTo>
                  <a:cubicBezTo>
                    <a:pt x="4740" y="4392"/>
                    <a:pt x="4596" y="4312"/>
                    <a:pt x="4452" y="4232"/>
                  </a:cubicBezTo>
                  <a:cubicBezTo>
                    <a:pt x="4298" y="4148"/>
                    <a:pt x="4148" y="4068"/>
                    <a:pt x="3994" y="3988"/>
                  </a:cubicBezTo>
                  <a:cubicBezTo>
                    <a:pt x="3827" y="3898"/>
                    <a:pt x="3656" y="3810"/>
                    <a:pt x="3492" y="3720"/>
                  </a:cubicBezTo>
                  <a:cubicBezTo>
                    <a:pt x="3339" y="3637"/>
                    <a:pt x="3188" y="3550"/>
                    <a:pt x="3034" y="3463"/>
                  </a:cubicBezTo>
                  <a:cubicBezTo>
                    <a:pt x="2890" y="3383"/>
                    <a:pt x="2747" y="3299"/>
                    <a:pt x="2603" y="3216"/>
                  </a:cubicBezTo>
                  <a:cubicBezTo>
                    <a:pt x="2456" y="3128"/>
                    <a:pt x="2312" y="3041"/>
                    <a:pt x="2171" y="2951"/>
                  </a:cubicBezTo>
                  <a:cubicBezTo>
                    <a:pt x="1927" y="2794"/>
                    <a:pt x="1680" y="2647"/>
                    <a:pt x="1433" y="2496"/>
                  </a:cubicBezTo>
                  <a:cubicBezTo>
                    <a:pt x="1302" y="2416"/>
                    <a:pt x="1175" y="2333"/>
                    <a:pt x="1044" y="2248"/>
                  </a:cubicBezTo>
                  <a:cubicBezTo>
                    <a:pt x="931" y="2172"/>
                    <a:pt x="814" y="2095"/>
                    <a:pt x="703" y="2012"/>
                  </a:cubicBezTo>
                  <a:cubicBezTo>
                    <a:pt x="646" y="1958"/>
                    <a:pt x="593" y="1898"/>
                    <a:pt x="543" y="1841"/>
                  </a:cubicBezTo>
                  <a:cubicBezTo>
                    <a:pt x="493" y="1787"/>
                    <a:pt x="446" y="1731"/>
                    <a:pt x="402" y="1674"/>
                  </a:cubicBezTo>
                  <a:cubicBezTo>
                    <a:pt x="393" y="1657"/>
                    <a:pt x="382" y="1637"/>
                    <a:pt x="373" y="1620"/>
                  </a:cubicBezTo>
                  <a:cubicBezTo>
                    <a:pt x="365" y="1593"/>
                    <a:pt x="359" y="1570"/>
                    <a:pt x="356" y="1543"/>
                  </a:cubicBezTo>
                  <a:cubicBezTo>
                    <a:pt x="356" y="1530"/>
                    <a:pt x="359" y="1513"/>
                    <a:pt x="359" y="1496"/>
                  </a:cubicBezTo>
                  <a:cubicBezTo>
                    <a:pt x="369" y="1456"/>
                    <a:pt x="379" y="1416"/>
                    <a:pt x="393" y="1376"/>
                  </a:cubicBezTo>
                  <a:cubicBezTo>
                    <a:pt x="409" y="1329"/>
                    <a:pt x="422" y="1282"/>
                    <a:pt x="442" y="1235"/>
                  </a:cubicBezTo>
                  <a:cubicBezTo>
                    <a:pt x="462" y="1199"/>
                    <a:pt x="482" y="1158"/>
                    <a:pt x="503" y="1118"/>
                  </a:cubicBezTo>
                  <a:cubicBezTo>
                    <a:pt x="526" y="1075"/>
                    <a:pt x="550" y="1032"/>
                    <a:pt x="573" y="988"/>
                  </a:cubicBezTo>
                  <a:cubicBezTo>
                    <a:pt x="603" y="944"/>
                    <a:pt x="633" y="901"/>
                    <a:pt x="666" y="861"/>
                  </a:cubicBezTo>
                  <a:cubicBezTo>
                    <a:pt x="697" y="820"/>
                    <a:pt x="726" y="777"/>
                    <a:pt x="760" y="737"/>
                  </a:cubicBezTo>
                  <a:cubicBezTo>
                    <a:pt x="783" y="707"/>
                    <a:pt x="811" y="677"/>
                    <a:pt x="837" y="647"/>
                  </a:cubicBezTo>
                  <a:lnTo>
                    <a:pt x="837" y="647"/>
                  </a:lnTo>
                  <a:cubicBezTo>
                    <a:pt x="835" y="650"/>
                    <a:pt x="832" y="653"/>
                    <a:pt x="830" y="656"/>
                  </a:cubicBezTo>
                  <a:lnTo>
                    <a:pt x="830" y="656"/>
                  </a:lnTo>
                  <a:cubicBezTo>
                    <a:pt x="881" y="598"/>
                    <a:pt x="937" y="549"/>
                    <a:pt x="998" y="503"/>
                  </a:cubicBezTo>
                  <a:cubicBezTo>
                    <a:pt x="1021" y="487"/>
                    <a:pt x="1041" y="473"/>
                    <a:pt x="1064" y="459"/>
                  </a:cubicBezTo>
                  <a:cubicBezTo>
                    <a:pt x="1095" y="442"/>
                    <a:pt x="1125" y="430"/>
                    <a:pt x="1155" y="416"/>
                  </a:cubicBezTo>
                  <a:cubicBezTo>
                    <a:pt x="1185" y="406"/>
                    <a:pt x="1212" y="399"/>
                    <a:pt x="1242" y="393"/>
                  </a:cubicBezTo>
                  <a:close/>
                  <a:moveTo>
                    <a:pt x="1296" y="1"/>
                  </a:moveTo>
                  <a:cubicBezTo>
                    <a:pt x="1262" y="1"/>
                    <a:pt x="1228" y="5"/>
                    <a:pt x="1198" y="8"/>
                  </a:cubicBezTo>
                  <a:cubicBezTo>
                    <a:pt x="1175" y="8"/>
                    <a:pt x="1152" y="11"/>
                    <a:pt x="1132" y="18"/>
                  </a:cubicBezTo>
                  <a:cubicBezTo>
                    <a:pt x="1084" y="31"/>
                    <a:pt x="1038" y="48"/>
                    <a:pt x="995" y="68"/>
                  </a:cubicBezTo>
                  <a:cubicBezTo>
                    <a:pt x="947" y="92"/>
                    <a:pt x="901" y="125"/>
                    <a:pt x="857" y="158"/>
                  </a:cubicBezTo>
                  <a:cubicBezTo>
                    <a:pt x="791" y="206"/>
                    <a:pt x="730" y="255"/>
                    <a:pt x="674" y="316"/>
                  </a:cubicBezTo>
                  <a:cubicBezTo>
                    <a:pt x="617" y="379"/>
                    <a:pt x="563" y="446"/>
                    <a:pt x="510" y="513"/>
                  </a:cubicBezTo>
                  <a:cubicBezTo>
                    <a:pt x="459" y="573"/>
                    <a:pt x="413" y="633"/>
                    <a:pt x="365" y="690"/>
                  </a:cubicBezTo>
                  <a:cubicBezTo>
                    <a:pt x="316" y="751"/>
                    <a:pt x="272" y="811"/>
                    <a:pt x="238" y="877"/>
                  </a:cubicBezTo>
                  <a:cubicBezTo>
                    <a:pt x="202" y="944"/>
                    <a:pt x="161" y="1004"/>
                    <a:pt x="128" y="1072"/>
                  </a:cubicBezTo>
                  <a:cubicBezTo>
                    <a:pt x="92" y="1152"/>
                    <a:pt x="61" y="1235"/>
                    <a:pt x="38" y="1319"/>
                  </a:cubicBezTo>
                  <a:cubicBezTo>
                    <a:pt x="28" y="1365"/>
                    <a:pt x="18" y="1410"/>
                    <a:pt x="11" y="1456"/>
                  </a:cubicBezTo>
                  <a:cubicBezTo>
                    <a:pt x="1" y="1516"/>
                    <a:pt x="4" y="1577"/>
                    <a:pt x="18" y="1634"/>
                  </a:cubicBezTo>
                  <a:cubicBezTo>
                    <a:pt x="31" y="1680"/>
                    <a:pt x="44" y="1723"/>
                    <a:pt x="64" y="1767"/>
                  </a:cubicBezTo>
                  <a:cubicBezTo>
                    <a:pt x="84" y="1811"/>
                    <a:pt x="115" y="1847"/>
                    <a:pt x="141" y="1887"/>
                  </a:cubicBezTo>
                  <a:cubicBezTo>
                    <a:pt x="189" y="1947"/>
                    <a:pt x="242" y="2001"/>
                    <a:pt x="292" y="2058"/>
                  </a:cubicBezTo>
                  <a:cubicBezTo>
                    <a:pt x="345" y="2115"/>
                    <a:pt x="399" y="2175"/>
                    <a:pt x="456" y="2228"/>
                  </a:cubicBezTo>
                  <a:cubicBezTo>
                    <a:pt x="523" y="2289"/>
                    <a:pt x="600" y="2346"/>
                    <a:pt x="677" y="2396"/>
                  </a:cubicBezTo>
                  <a:cubicBezTo>
                    <a:pt x="747" y="2443"/>
                    <a:pt x="814" y="2486"/>
                    <a:pt x="884" y="2533"/>
                  </a:cubicBezTo>
                  <a:cubicBezTo>
                    <a:pt x="954" y="2580"/>
                    <a:pt x="1021" y="2626"/>
                    <a:pt x="1095" y="2670"/>
                  </a:cubicBezTo>
                  <a:cubicBezTo>
                    <a:pt x="1165" y="2714"/>
                    <a:pt x="1239" y="2757"/>
                    <a:pt x="1308" y="2801"/>
                  </a:cubicBezTo>
                  <a:cubicBezTo>
                    <a:pt x="1449" y="2884"/>
                    <a:pt x="1589" y="2971"/>
                    <a:pt x="1727" y="3055"/>
                  </a:cubicBezTo>
                  <a:cubicBezTo>
                    <a:pt x="1807" y="3105"/>
                    <a:pt x="1887" y="3159"/>
                    <a:pt x="1967" y="3208"/>
                  </a:cubicBezTo>
                  <a:cubicBezTo>
                    <a:pt x="2024" y="3245"/>
                    <a:pt x="2081" y="3282"/>
                    <a:pt x="2138" y="3316"/>
                  </a:cubicBezTo>
                  <a:cubicBezTo>
                    <a:pt x="2429" y="3500"/>
                    <a:pt x="2727" y="3673"/>
                    <a:pt x="3028" y="3844"/>
                  </a:cubicBezTo>
                  <a:cubicBezTo>
                    <a:pt x="3179" y="3928"/>
                    <a:pt x="3326" y="4014"/>
                    <a:pt x="3476" y="4095"/>
                  </a:cubicBezTo>
                  <a:cubicBezTo>
                    <a:pt x="3640" y="4182"/>
                    <a:pt x="3807" y="4272"/>
                    <a:pt x="3974" y="4359"/>
                  </a:cubicBezTo>
                  <a:cubicBezTo>
                    <a:pt x="4118" y="4440"/>
                    <a:pt x="4265" y="4516"/>
                    <a:pt x="4409" y="4600"/>
                  </a:cubicBezTo>
                  <a:cubicBezTo>
                    <a:pt x="4553" y="4676"/>
                    <a:pt x="4696" y="4750"/>
                    <a:pt x="4844" y="4824"/>
                  </a:cubicBezTo>
                  <a:cubicBezTo>
                    <a:pt x="4917" y="4857"/>
                    <a:pt x="4988" y="4891"/>
                    <a:pt x="5058" y="4928"/>
                  </a:cubicBezTo>
                  <a:cubicBezTo>
                    <a:pt x="5135" y="4968"/>
                    <a:pt x="5209" y="5008"/>
                    <a:pt x="5286" y="5045"/>
                  </a:cubicBezTo>
                  <a:cubicBezTo>
                    <a:pt x="5359" y="5085"/>
                    <a:pt x="5429" y="5125"/>
                    <a:pt x="5502" y="5158"/>
                  </a:cubicBezTo>
                  <a:cubicBezTo>
                    <a:pt x="5587" y="5198"/>
                    <a:pt x="5670" y="5235"/>
                    <a:pt x="5754" y="5272"/>
                  </a:cubicBezTo>
                  <a:cubicBezTo>
                    <a:pt x="5831" y="5306"/>
                    <a:pt x="5904" y="5339"/>
                    <a:pt x="5977" y="5372"/>
                  </a:cubicBezTo>
                  <a:cubicBezTo>
                    <a:pt x="6044" y="5403"/>
                    <a:pt x="6108" y="5436"/>
                    <a:pt x="6175" y="5469"/>
                  </a:cubicBezTo>
                  <a:cubicBezTo>
                    <a:pt x="6252" y="5506"/>
                    <a:pt x="6329" y="5543"/>
                    <a:pt x="6409" y="5576"/>
                  </a:cubicBezTo>
                  <a:cubicBezTo>
                    <a:pt x="6473" y="5607"/>
                    <a:pt x="6539" y="5630"/>
                    <a:pt x="6606" y="5653"/>
                  </a:cubicBezTo>
                  <a:cubicBezTo>
                    <a:pt x="6673" y="5680"/>
                    <a:pt x="6740" y="5707"/>
                    <a:pt x="6807" y="5737"/>
                  </a:cubicBezTo>
                  <a:cubicBezTo>
                    <a:pt x="6880" y="5770"/>
                    <a:pt x="6951" y="5800"/>
                    <a:pt x="7024" y="5831"/>
                  </a:cubicBezTo>
                  <a:cubicBezTo>
                    <a:pt x="7081" y="5854"/>
                    <a:pt x="7141" y="5880"/>
                    <a:pt x="7202" y="5897"/>
                  </a:cubicBezTo>
                  <a:cubicBezTo>
                    <a:pt x="7272" y="5917"/>
                    <a:pt x="7339" y="5941"/>
                    <a:pt x="7405" y="5965"/>
                  </a:cubicBezTo>
                  <a:cubicBezTo>
                    <a:pt x="7482" y="5991"/>
                    <a:pt x="7560" y="6018"/>
                    <a:pt x="7640" y="6028"/>
                  </a:cubicBezTo>
                  <a:cubicBezTo>
                    <a:pt x="7674" y="6035"/>
                    <a:pt x="7706" y="6038"/>
                    <a:pt x="7740" y="6038"/>
                  </a:cubicBezTo>
                  <a:lnTo>
                    <a:pt x="7783" y="6038"/>
                  </a:lnTo>
                  <a:cubicBezTo>
                    <a:pt x="7824" y="6038"/>
                    <a:pt x="7861" y="6028"/>
                    <a:pt x="7897" y="6014"/>
                  </a:cubicBezTo>
                  <a:cubicBezTo>
                    <a:pt x="7958" y="5994"/>
                    <a:pt x="8018" y="5978"/>
                    <a:pt x="8075" y="5951"/>
                  </a:cubicBezTo>
                  <a:cubicBezTo>
                    <a:pt x="8118" y="5928"/>
                    <a:pt x="8162" y="5908"/>
                    <a:pt x="8205" y="5891"/>
                  </a:cubicBezTo>
                  <a:cubicBezTo>
                    <a:pt x="8245" y="5877"/>
                    <a:pt x="8288" y="5864"/>
                    <a:pt x="8328" y="5844"/>
                  </a:cubicBezTo>
                  <a:cubicBezTo>
                    <a:pt x="8356" y="5834"/>
                    <a:pt x="8385" y="5824"/>
                    <a:pt x="8412" y="5811"/>
                  </a:cubicBezTo>
                  <a:cubicBezTo>
                    <a:pt x="8432" y="5804"/>
                    <a:pt x="8456" y="5797"/>
                    <a:pt x="8476" y="5791"/>
                  </a:cubicBezTo>
                  <a:cubicBezTo>
                    <a:pt x="8540" y="5770"/>
                    <a:pt x="8603" y="5747"/>
                    <a:pt x="8666" y="5724"/>
                  </a:cubicBezTo>
                  <a:cubicBezTo>
                    <a:pt x="8739" y="5700"/>
                    <a:pt x="8811" y="5677"/>
                    <a:pt x="8883" y="5651"/>
                  </a:cubicBezTo>
                  <a:lnTo>
                    <a:pt x="8883" y="5651"/>
                  </a:lnTo>
                  <a:cubicBezTo>
                    <a:pt x="8945" y="5632"/>
                    <a:pt x="9006" y="5609"/>
                    <a:pt x="9071" y="5590"/>
                  </a:cubicBezTo>
                  <a:cubicBezTo>
                    <a:pt x="9111" y="5579"/>
                    <a:pt x="9148" y="5570"/>
                    <a:pt x="9188" y="5553"/>
                  </a:cubicBezTo>
                  <a:cubicBezTo>
                    <a:pt x="9215" y="5543"/>
                    <a:pt x="9239" y="5526"/>
                    <a:pt x="9259" y="5510"/>
                  </a:cubicBezTo>
                  <a:cubicBezTo>
                    <a:pt x="9272" y="5503"/>
                    <a:pt x="9282" y="5499"/>
                    <a:pt x="9292" y="5496"/>
                  </a:cubicBezTo>
                  <a:lnTo>
                    <a:pt x="9305" y="5490"/>
                  </a:lnTo>
                  <a:cubicBezTo>
                    <a:pt x="9339" y="5476"/>
                    <a:pt x="9362" y="5453"/>
                    <a:pt x="9382" y="5423"/>
                  </a:cubicBezTo>
                  <a:cubicBezTo>
                    <a:pt x="9406" y="5392"/>
                    <a:pt x="9415" y="5352"/>
                    <a:pt x="9409" y="5315"/>
                  </a:cubicBezTo>
                  <a:cubicBezTo>
                    <a:pt x="9443" y="5269"/>
                    <a:pt x="9452" y="5205"/>
                    <a:pt x="9426" y="5155"/>
                  </a:cubicBezTo>
                  <a:cubicBezTo>
                    <a:pt x="9342" y="5005"/>
                    <a:pt x="9255" y="4854"/>
                    <a:pt x="9179" y="4697"/>
                  </a:cubicBezTo>
                  <a:cubicBezTo>
                    <a:pt x="9142" y="4627"/>
                    <a:pt x="9101" y="4556"/>
                    <a:pt x="9065" y="4483"/>
                  </a:cubicBezTo>
                  <a:cubicBezTo>
                    <a:pt x="9031" y="4416"/>
                    <a:pt x="8994" y="4349"/>
                    <a:pt x="8958" y="4282"/>
                  </a:cubicBezTo>
                  <a:cubicBezTo>
                    <a:pt x="8878" y="4139"/>
                    <a:pt x="8793" y="3994"/>
                    <a:pt x="8717" y="3844"/>
                  </a:cubicBezTo>
                  <a:cubicBezTo>
                    <a:pt x="8677" y="3767"/>
                    <a:pt x="8633" y="3690"/>
                    <a:pt x="8583" y="3617"/>
                  </a:cubicBezTo>
                  <a:cubicBezTo>
                    <a:pt x="8566" y="3593"/>
                    <a:pt x="8546" y="3570"/>
                    <a:pt x="8523" y="3546"/>
                  </a:cubicBezTo>
                  <a:cubicBezTo>
                    <a:pt x="8492" y="3513"/>
                    <a:pt x="8456" y="3486"/>
                    <a:pt x="8419" y="3463"/>
                  </a:cubicBezTo>
                  <a:lnTo>
                    <a:pt x="8399" y="3452"/>
                  </a:lnTo>
                  <a:cubicBezTo>
                    <a:pt x="8332" y="3412"/>
                    <a:pt x="8265" y="3379"/>
                    <a:pt x="8198" y="3339"/>
                  </a:cubicBezTo>
                  <a:cubicBezTo>
                    <a:pt x="8118" y="3296"/>
                    <a:pt x="8038" y="3256"/>
                    <a:pt x="7961" y="3212"/>
                  </a:cubicBezTo>
                  <a:cubicBezTo>
                    <a:pt x="7817" y="3128"/>
                    <a:pt x="7677" y="3051"/>
                    <a:pt x="7533" y="2968"/>
                  </a:cubicBezTo>
                  <a:cubicBezTo>
                    <a:pt x="7225" y="2787"/>
                    <a:pt x="6914" y="2603"/>
                    <a:pt x="6600" y="2426"/>
                  </a:cubicBezTo>
                  <a:cubicBezTo>
                    <a:pt x="6456" y="2342"/>
                    <a:pt x="6305" y="2272"/>
                    <a:pt x="6158" y="2188"/>
                  </a:cubicBezTo>
                  <a:cubicBezTo>
                    <a:pt x="6004" y="2105"/>
                    <a:pt x="5851" y="2018"/>
                    <a:pt x="5693" y="1931"/>
                  </a:cubicBezTo>
                  <a:cubicBezTo>
                    <a:pt x="5372" y="1757"/>
                    <a:pt x="5048" y="1583"/>
                    <a:pt x="4713" y="1426"/>
                  </a:cubicBezTo>
                  <a:cubicBezTo>
                    <a:pt x="4389" y="1276"/>
                    <a:pt x="4068" y="1125"/>
                    <a:pt x="3744" y="975"/>
                  </a:cubicBezTo>
                  <a:cubicBezTo>
                    <a:pt x="3403" y="817"/>
                    <a:pt x="3065" y="663"/>
                    <a:pt x="2724" y="510"/>
                  </a:cubicBezTo>
                  <a:cubicBezTo>
                    <a:pt x="2667" y="487"/>
                    <a:pt x="2606" y="459"/>
                    <a:pt x="2549" y="433"/>
                  </a:cubicBezTo>
                  <a:cubicBezTo>
                    <a:pt x="2469" y="396"/>
                    <a:pt x="2389" y="356"/>
                    <a:pt x="2309" y="322"/>
                  </a:cubicBezTo>
                  <a:cubicBezTo>
                    <a:pt x="2239" y="292"/>
                    <a:pt x="2171" y="266"/>
                    <a:pt x="2101" y="239"/>
                  </a:cubicBezTo>
                  <a:cubicBezTo>
                    <a:pt x="2031" y="206"/>
                    <a:pt x="1958" y="178"/>
                    <a:pt x="1884" y="149"/>
                  </a:cubicBezTo>
                  <a:cubicBezTo>
                    <a:pt x="1854" y="138"/>
                    <a:pt x="1824" y="125"/>
                    <a:pt x="1794" y="112"/>
                  </a:cubicBezTo>
                  <a:cubicBezTo>
                    <a:pt x="1754" y="98"/>
                    <a:pt x="1714" y="88"/>
                    <a:pt x="1670" y="75"/>
                  </a:cubicBezTo>
                  <a:cubicBezTo>
                    <a:pt x="1586" y="48"/>
                    <a:pt x="1499" y="28"/>
                    <a:pt x="1413" y="15"/>
                  </a:cubicBezTo>
                  <a:cubicBezTo>
                    <a:pt x="1373" y="8"/>
                    <a:pt x="1332" y="5"/>
                    <a:pt x="1296"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592" name="Google Shape;592;p4"/>
            <p:cNvSpPr/>
            <p:nvPr/>
          </p:nvSpPr>
          <p:spPr>
            <a:xfrm>
              <a:off x="2855867" y="840920"/>
              <a:ext cx="114756" cy="101268"/>
            </a:xfrm>
            <a:custGeom>
              <a:avLst/>
              <a:gdLst/>
              <a:ahLst/>
              <a:cxnLst/>
              <a:rect l="l" t="t" r="r" b="b"/>
              <a:pathLst>
                <a:path w="502" h="443" extrusionOk="0">
                  <a:moveTo>
                    <a:pt x="255" y="1"/>
                  </a:moveTo>
                  <a:cubicBezTo>
                    <a:pt x="179" y="1"/>
                    <a:pt x="104" y="40"/>
                    <a:pt x="64" y="109"/>
                  </a:cubicBezTo>
                  <a:cubicBezTo>
                    <a:pt x="0" y="212"/>
                    <a:pt x="37" y="346"/>
                    <a:pt x="137" y="410"/>
                  </a:cubicBezTo>
                  <a:cubicBezTo>
                    <a:pt x="172" y="432"/>
                    <a:pt x="211" y="443"/>
                    <a:pt x="249" y="443"/>
                  </a:cubicBezTo>
                  <a:cubicBezTo>
                    <a:pt x="325" y="443"/>
                    <a:pt x="400" y="403"/>
                    <a:pt x="442" y="336"/>
                  </a:cubicBezTo>
                  <a:cubicBezTo>
                    <a:pt x="502" y="229"/>
                    <a:pt x="468" y="95"/>
                    <a:pt x="365" y="32"/>
                  </a:cubicBezTo>
                  <a:cubicBezTo>
                    <a:pt x="331" y="11"/>
                    <a:pt x="293" y="1"/>
                    <a:pt x="255"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593" name="Google Shape;593;p4"/>
            <p:cNvSpPr/>
            <p:nvPr/>
          </p:nvSpPr>
          <p:spPr>
            <a:xfrm>
              <a:off x="3239452" y="1058770"/>
              <a:ext cx="114299" cy="100125"/>
            </a:xfrm>
            <a:custGeom>
              <a:avLst/>
              <a:gdLst/>
              <a:ahLst/>
              <a:cxnLst/>
              <a:rect l="l" t="t" r="r" b="b"/>
              <a:pathLst>
                <a:path w="500" h="438" extrusionOk="0">
                  <a:moveTo>
                    <a:pt x="251" y="0"/>
                  </a:moveTo>
                  <a:cubicBezTo>
                    <a:pt x="175" y="0"/>
                    <a:pt x="101" y="39"/>
                    <a:pt x="61" y="105"/>
                  </a:cubicBezTo>
                  <a:cubicBezTo>
                    <a:pt x="1" y="209"/>
                    <a:pt x="38" y="343"/>
                    <a:pt x="138" y="406"/>
                  </a:cubicBezTo>
                  <a:cubicBezTo>
                    <a:pt x="172" y="428"/>
                    <a:pt x="210" y="438"/>
                    <a:pt x="248" y="438"/>
                  </a:cubicBezTo>
                  <a:cubicBezTo>
                    <a:pt x="322" y="438"/>
                    <a:pt x="396" y="400"/>
                    <a:pt x="436" y="333"/>
                  </a:cubicBezTo>
                  <a:cubicBezTo>
                    <a:pt x="499" y="229"/>
                    <a:pt x="462" y="96"/>
                    <a:pt x="362" y="32"/>
                  </a:cubicBezTo>
                  <a:cubicBezTo>
                    <a:pt x="328" y="11"/>
                    <a:pt x="289" y="0"/>
                    <a:pt x="251"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594" name="Google Shape;594;p4"/>
            <p:cNvSpPr/>
            <p:nvPr/>
          </p:nvSpPr>
          <p:spPr>
            <a:xfrm>
              <a:off x="3033029" y="930300"/>
              <a:ext cx="102183" cy="92352"/>
            </a:xfrm>
            <a:custGeom>
              <a:avLst/>
              <a:gdLst/>
              <a:ahLst/>
              <a:cxnLst/>
              <a:rect l="l" t="t" r="r" b="b"/>
              <a:pathLst>
                <a:path w="447" h="404" extrusionOk="0">
                  <a:moveTo>
                    <a:pt x="75" y="0"/>
                  </a:moveTo>
                  <a:cubicBezTo>
                    <a:pt x="63" y="0"/>
                    <a:pt x="51" y="2"/>
                    <a:pt x="41" y="8"/>
                  </a:cubicBezTo>
                  <a:cubicBezTo>
                    <a:pt x="25" y="19"/>
                    <a:pt x="14" y="32"/>
                    <a:pt x="8" y="53"/>
                  </a:cubicBezTo>
                  <a:cubicBezTo>
                    <a:pt x="1" y="69"/>
                    <a:pt x="5" y="85"/>
                    <a:pt x="14" y="106"/>
                  </a:cubicBezTo>
                  <a:cubicBezTo>
                    <a:pt x="34" y="156"/>
                    <a:pt x="58" y="209"/>
                    <a:pt x="81" y="260"/>
                  </a:cubicBezTo>
                  <a:cubicBezTo>
                    <a:pt x="91" y="280"/>
                    <a:pt x="105" y="300"/>
                    <a:pt x="115" y="317"/>
                  </a:cubicBezTo>
                  <a:cubicBezTo>
                    <a:pt x="135" y="346"/>
                    <a:pt x="158" y="374"/>
                    <a:pt x="188" y="386"/>
                  </a:cubicBezTo>
                  <a:cubicBezTo>
                    <a:pt x="213" y="399"/>
                    <a:pt x="237" y="404"/>
                    <a:pt x="262" y="404"/>
                  </a:cubicBezTo>
                  <a:cubicBezTo>
                    <a:pt x="304" y="404"/>
                    <a:pt x="345" y="390"/>
                    <a:pt x="386" y="377"/>
                  </a:cubicBezTo>
                  <a:cubicBezTo>
                    <a:pt x="422" y="366"/>
                    <a:pt x="446" y="329"/>
                    <a:pt x="436" y="293"/>
                  </a:cubicBezTo>
                  <a:cubicBezTo>
                    <a:pt x="432" y="273"/>
                    <a:pt x="422" y="256"/>
                    <a:pt x="406" y="249"/>
                  </a:cubicBezTo>
                  <a:cubicBezTo>
                    <a:pt x="394" y="242"/>
                    <a:pt x="380" y="237"/>
                    <a:pt x="367" y="237"/>
                  </a:cubicBezTo>
                  <a:cubicBezTo>
                    <a:pt x="362" y="237"/>
                    <a:pt x="357" y="238"/>
                    <a:pt x="352" y="240"/>
                  </a:cubicBezTo>
                  <a:cubicBezTo>
                    <a:pt x="326" y="249"/>
                    <a:pt x="298" y="260"/>
                    <a:pt x="269" y="266"/>
                  </a:cubicBezTo>
                  <a:lnTo>
                    <a:pt x="252" y="266"/>
                  </a:lnTo>
                  <a:lnTo>
                    <a:pt x="252" y="263"/>
                  </a:lnTo>
                  <a:lnTo>
                    <a:pt x="238" y="249"/>
                  </a:lnTo>
                  <a:cubicBezTo>
                    <a:pt x="215" y="216"/>
                    <a:pt x="198" y="179"/>
                    <a:pt x="181" y="146"/>
                  </a:cubicBezTo>
                  <a:cubicBezTo>
                    <a:pt x="165" y="109"/>
                    <a:pt x="151" y="73"/>
                    <a:pt x="138" y="39"/>
                  </a:cubicBezTo>
                  <a:cubicBezTo>
                    <a:pt x="135" y="25"/>
                    <a:pt x="125" y="19"/>
                    <a:pt x="115" y="12"/>
                  </a:cubicBezTo>
                  <a:lnTo>
                    <a:pt x="95" y="2"/>
                  </a:lnTo>
                  <a:cubicBezTo>
                    <a:pt x="88" y="1"/>
                    <a:pt x="82" y="0"/>
                    <a:pt x="75"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grpSp>
      <p:grpSp>
        <p:nvGrpSpPr>
          <p:cNvPr id="595" name="Google Shape;595;p4"/>
          <p:cNvGrpSpPr/>
          <p:nvPr/>
        </p:nvGrpSpPr>
        <p:grpSpPr>
          <a:xfrm>
            <a:off x="11107580" y="4173096"/>
            <a:ext cx="207312" cy="233467"/>
            <a:chOff x="3655550" y="2257032"/>
            <a:chExt cx="192526" cy="161920"/>
          </a:xfrm>
        </p:grpSpPr>
        <p:sp>
          <p:nvSpPr>
            <p:cNvPr id="596" name="Google Shape;596;p4"/>
            <p:cNvSpPr/>
            <p:nvPr/>
          </p:nvSpPr>
          <p:spPr>
            <a:xfrm>
              <a:off x="3655550" y="2331503"/>
              <a:ext cx="192526" cy="31876"/>
            </a:xfrm>
            <a:custGeom>
              <a:avLst/>
              <a:gdLst/>
              <a:ahLst/>
              <a:cxnLst/>
              <a:rect l="l" t="t" r="r" b="b"/>
              <a:pathLst>
                <a:path w="1365" h="226" extrusionOk="0">
                  <a:moveTo>
                    <a:pt x="967" y="1"/>
                  </a:moveTo>
                  <a:cubicBezTo>
                    <a:pt x="936" y="1"/>
                    <a:pt x="906" y="1"/>
                    <a:pt x="876" y="5"/>
                  </a:cubicBezTo>
                  <a:cubicBezTo>
                    <a:pt x="800" y="8"/>
                    <a:pt x="719" y="15"/>
                    <a:pt x="642" y="18"/>
                  </a:cubicBezTo>
                  <a:cubicBezTo>
                    <a:pt x="458" y="31"/>
                    <a:pt x="274" y="31"/>
                    <a:pt x="93" y="35"/>
                  </a:cubicBezTo>
                  <a:cubicBezTo>
                    <a:pt x="40" y="35"/>
                    <a:pt x="0" y="85"/>
                    <a:pt x="3" y="135"/>
                  </a:cubicBezTo>
                  <a:cubicBezTo>
                    <a:pt x="3" y="186"/>
                    <a:pt x="50" y="226"/>
                    <a:pt x="100" y="226"/>
                  </a:cubicBezTo>
                  <a:cubicBezTo>
                    <a:pt x="311" y="222"/>
                    <a:pt x="519" y="218"/>
                    <a:pt x="726" y="209"/>
                  </a:cubicBezTo>
                  <a:cubicBezTo>
                    <a:pt x="789" y="207"/>
                    <a:pt x="854" y="204"/>
                    <a:pt x="918" y="204"/>
                  </a:cubicBezTo>
                  <a:cubicBezTo>
                    <a:pt x="946" y="204"/>
                    <a:pt x="973" y="204"/>
                    <a:pt x="1000" y="206"/>
                  </a:cubicBezTo>
                  <a:cubicBezTo>
                    <a:pt x="1047" y="206"/>
                    <a:pt x="1093" y="212"/>
                    <a:pt x="1141" y="212"/>
                  </a:cubicBezTo>
                  <a:lnTo>
                    <a:pt x="1204" y="212"/>
                  </a:lnTo>
                  <a:cubicBezTo>
                    <a:pt x="1234" y="212"/>
                    <a:pt x="1268" y="212"/>
                    <a:pt x="1294" y="198"/>
                  </a:cubicBezTo>
                  <a:cubicBezTo>
                    <a:pt x="1311" y="195"/>
                    <a:pt x="1325" y="186"/>
                    <a:pt x="1334" y="175"/>
                  </a:cubicBezTo>
                  <a:cubicBezTo>
                    <a:pt x="1345" y="161"/>
                    <a:pt x="1351" y="149"/>
                    <a:pt x="1354" y="135"/>
                  </a:cubicBezTo>
                  <a:cubicBezTo>
                    <a:pt x="1365" y="98"/>
                    <a:pt x="1348" y="51"/>
                    <a:pt x="1311" y="35"/>
                  </a:cubicBezTo>
                  <a:cubicBezTo>
                    <a:pt x="1294" y="28"/>
                    <a:pt x="1274" y="21"/>
                    <a:pt x="1254" y="18"/>
                  </a:cubicBezTo>
                  <a:cubicBezTo>
                    <a:pt x="1234" y="15"/>
                    <a:pt x="1214" y="15"/>
                    <a:pt x="1190" y="15"/>
                  </a:cubicBezTo>
                  <a:cubicBezTo>
                    <a:pt x="1164" y="11"/>
                    <a:pt x="1137" y="11"/>
                    <a:pt x="1107" y="8"/>
                  </a:cubicBezTo>
                  <a:cubicBezTo>
                    <a:pt x="1070" y="5"/>
                    <a:pt x="1033" y="1"/>
                    <a:pt x="996" y="1"/>
                  </a:cubicBezTo>
                  <a:close/>
                </a:path>
              </a:pathLst>
            </a:custGeom>
            <a:solidFill>
              <a:srgbClr val="ADD4CA"/>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597" name="Google Shape;597;p4"/>
            <p:cNvSpPr/>
            <p:nvPr/>
          </p:nvSpPr>
          <p:spPr>
            <a:xfrm>
              <a:off x="3735240" y="2257032"/>
              <a:ext cx="38223" cy="161920"/>
            </a:xfrm>
            <a:custGeom>
              <a:avLst/>
              <a:gdLst/>
              <a:ahLst/>
              <a:cxnLst/>
              <a:rect l="l" t="t" r="r" b="b"/>
              <a:pathLst>
                <a:path w="271" h="1148" extrusionOk="0">
                  <a:moveTo>
                    <a:pt x="114" y="1"/>
                  </a:moveTo>
                  <a:cubicBezTo>
                    <a:pt x="57" y="1"/>
                    <a:pt x="0" y="55"/>
                    <a:pt x="10" y="118"/>
                  </a:cubicBezTo>
                  <a:cubicBezTo>
                    <a:pt x="17" y="198"/>
                    <a:pt x="23" y="278"/>
                    <a:pt x="27" y="359"/>
                  </a:cubicBezTo>
                  <a:cubicBezTo>
                    <a:pt x="30" y="433"/>
                    <a:pt x="30" y="509"/>
                    <a:pt x="37" y="583"/>
                  </a:cubicBezTo>
                  <a:cubicBezTo>
                    <a:pt x="40" y="657"/>
                    <a:pt x="34" y="726"/>
                    <a:pt x="30" y="800"/>
                  </a:cubicBezTo>
                  <a:cubicBezTo>
                    <a:pt x="27" y="834"/>
                    <a:pt x="23" y="870"/>
                    <a:pt x="23" y="904"/>
                  </a:cubicBezTo>
                  <a:cubicBezTo>
                    <a:pt x="20" y="947"/>
                    <a:pt x="23" y="987"/>
                    <a:pt x="20" y="1031"/>
                  </a:cubicBezTo>
                  <a:cubicBezTo>
                    <a:pt x="20" y="1096"/>
                    <a:pt x="83" y="1148"/>
                    <a:pt x="145" y="1148"/>
                  </a:cubicBezTo>
                  <a:cubicBezTo>
                    <a:pt x="147" y="1148"/>
                    <a:pt x="148" y="1148"/>
                    <a:pt x="150" y="1148"/>
                  </a:cubicBezTo>
                  <a:cubicBezTo>
                    <a:pt x="218" y="1148"/>
                    <a:pt x="271" y="1088"/>
                    <a:pt x="267" y="1021"/>
                  </a:cubicBezTo>
                  <a:cubicBezTo>
                    <a:pt x="267" y="981"/>
                    <a:pt x="261" y="941"/>
                    <a:pt x="261" y="904"/>
                  </a:cubicBezTo>
                  <a:cubicBezTo>
                    <a:pt x="258" y="864"/>
                    <a:pt x="258" y="827"/>
                    <a:pt x="258" y="790"/>
                  </a:cubicBezTo>
                  <a:cubicBezTo>
                    <a:pt x="258" y="754"/>
                    <a:pt x="261" y="720"/>
                    <a:pt x="261" y="686"/>
                  </a:cubicBezTo>
                  <a:cubicBezTo>
                    <a:pt x="261" y="649"/>
                    <a:pt x="258" y="609"/>
                    <a:pt x="255" y="573"/>
                  </a:cubicBezTo>
                  <a:cubicBezTo>
                    <a:pt x="251" y="496"/>
                    <a:pt x="255" y="422"/>
                    <a:pt x="251" y="348"/>
                  </a:cubicBezTo>
                  <a:cubicBezTo>
                    <a:pt x="247" y="268"/>
                    <a:pt x="241" y="188"/>
                    <a:pt x="231" y="104"/>
                  </a:cubicBezTo>
                  <a:cubicBezTo>
                    <a:pt x="227" y="78"/>
                    <a:pt x="218" y="51"/>
                    <a:pt x="194" y="31"/>
                  </a:cubicBezTo>
                  <a:cubicBezTo>
                    <a:pt x="174" y="11"/>
                    <a:pt x="147" y="1"/>
                    <a:pt x="121" y="1"/>
                  </a:cubicBezTo>
                  <a:close/>
                </a:path>
              </a:pathLst>
            </a:custGeom>
            <a:solidFill>
              <a:srgbClr val="ADD4CA"/>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grpSp>
      <p:grpSp>
        <p:nvGrpSpPr>
          <p:cNvPr id="622" name="Google Shape;622;p4"/>
          <p:cNvGrpSpPr/>
          <p:nvPr/>
        </p:nvGrpSpPr>
        <p:grpSpPr>
          <a:xfrm>
            <a:off x="378419" y="395944"/>
            <a:ext cx="11289275" cy="5906672"/>
            <a:chOff x="283814" y="296958"/>
            <a:chExt cx="8466956" cy="4430004"/>
          </a:xfrm>
        </p:grpSpPr>
        <p:grpSp>
          <p:nvGrpSpPr>
            <p:cNvPr id="623" name="Google Shape;623;p4"/>
            <p:cNvGrpSpPr/>
            <p:nvPr/>
          </p:nvGrpSpPr>
          <p:grpSpPr>
            <a:xfrm>
              <a:off x="7532873" y="1119000"/>
              <a:ext cx="321469" cy="282317"/>
              <a:chOff x="7062749" y="741575"/>
              <a:chExt cx="321469" cy="282317"/>
            </a:xfrm>
          </p:grpSpPr>
          <p:sp>
            <p:nvSpPr>
              <p:cNvPr id="624" name="Google Shape;624;p4"/>
              <p:cNvSpPr/>
              <p:nvPr/>
            </p:nvSpPr>
            <p:spPr>
              <a:xfrm>
                <a:off x="7100556" y="741575"/>
                <a:ext cx="258879" cy="282317"/>
              </a:xfrm>
              <a:custGeom>
                <a:avLst/>
                <a:gdLst/>
                <a:ahLst/>
                <a:cxnLst/>
                <a:rect l="l" t="t" r="r" b="b"/>
                <a:pathLst>
                  <a:path w="5567" h="6071" extrusionOk="0">
                    <a:moveTo>
                      <a:pt x="1395" y="1"/>
                    </a:moveTo>
                    <a:cubicBezTo>
                      <a:pt x="1348" y="1"/>
                      <a:pt x="1298" y="5"/>
                      <a:pt x="1246" y="11"/>
                    </a:cubicBezTo>
                    <a:cubicBezTo>
                      <a:pt x="1208" y="18"/>
                      <a:pt x="1171" y="25"/>
                      <a:pt x="1134" y="31"/>
                    </a:cubicBezTo>
                    <a:cubicBezTo>
                      <a:pt x="1096" y="39"/>
                      <a:pt x="1059" y="48"/>
                      <a:pt x="1021" y="59"/>
                    </a:cubicBezTo>
                    <a:cubicBezTo>
                      <a:pt x="933" y="79"/>
                      <a:pt x="841" y="120"/>
                      <a:pt x="735" y="185"/>
                    </a:cubicBezTo>
                    <a:cubicBezTo>
                      <a:pt x="664" y="226"/>
                      <a:pt x="600" y="284"/>
                      <a:pt x="548" y="331"/>
                    </a:cubicBezTo>
                    <a:cubicBezTo>
                      <a:pt x="522" y="355"/>
                      <a:pt x="498" y="375"/>
                      <a:pt x="473" y="403"/>
                    </a:cubicBezTo>
                    <a:cubicBezTo>
                      <a:pt x="467" y="409"/>
                      <a:pt x="460" y="419"/>
                      <a:pt x="450" y="426"/>
                    </a:cubicBezTo>
                    <a:cubicBezTo>
                      <a:pt x="446" y="430"/>
                      <a:pt x="443" y="436"/>
                      <a:pt x="440" y="439"/>
                    </a:cubicBezTo>
                    <a:cubicBezTo>
                      <a:pt x="429" y="453"/>
                      <a:pt x="416" y="470"/>
                      <a:pt x="406" y="488"/>
                    </a:cubicBezTo>
                    <a:cubicBezTo>
                      <a:pt x="399" y="494"/>
                      <a:pt x="396" y="501"/>
                      <a:pt x="388" y="508"/>
                    </a:cubicBezTo>
                    <a:cubicBezTo>
                      <a:pt x="368" y="538"/>
                      <a:pt x="351" y="566"/>
                      <a:pt x="335" y="590"/>
                    </a:cubicBezTo>
                    <a:cubicBezTo>
                      <a:pt x="327" y="599"/>
                      <a:pt x="324" y="607"/>
                      <a:pt x="317" y="617"/>
                    </a:cubicBezTo>
                    <a:cubicBezTo>
                      <a:pt x="304" y="637"/>
                      <a:pt x="290" y="657"/>
                      <a:pt x="280" y="681"/>
                    </a:cubicBezTo>
                    <a:lnTo>
                      <a:pt x="266" y="702"/>
                    </a:lnTo>
                    <a:cubicBezTo>
                      <a:pt x="253" y="729"/>
                      <a:pt x="239" y="756"/>
                      <a:pt x="225" y="783"/>
                    </a:cubicBezTo>
                    <a:cubicBezTo>
                      <a:pt x="205" y="827"/>
                      <a:pt x="192" y="862"/>
                      <a:pt x="178" y="893"/>
                    </a:cubicBezTo>
                    <a:cubicBezTo>
                      <a:pt x="144" y="970"/>
                      <a:pt x="120" y="1049"/>
                      <a:pt x="96" y="1127"/>
                    </a:cubicBezTo>
                    <a:lnTo>
                      <a:pt x="93" y="1133"/>
                    </a:lnTo>
                    <a:cubicBezTo>
                      <a:pt x="69" y="1209"/>
                      <a:pt x="52" y="1290"/>
                      <a:pt x="38" y="1372"/>
                    </a:cubicBezTo>
                    <a:cubicBezTo>
                      <a:pt x="28" y="1430"/>
                      <a:pt x="21" y="1494"/>
                      <a:pt x="15" y="1555"/>
                    </a:cubicBezTo>
                    <a:lnTo>
                      <a:pt x="15" y="1576"/>
                    </a:lnTo>
                    <a:cubicBezTo>
                      <a:pt x="11" y="1600"/>
                      <a:pt x="8" y="1623"/>
                      <a:pt x="8" y="1648"/>
                    </a:cubicBezTo>
                    <a:lnTo>
                      <a:pt x="8" y="1678"/>
                    </a:lnTo>
                    <a:lnTo>
                      <a:pt x="1" y="1791"/>
                    </a:lnTo>
                    <a:lnTo>
                      <a:pt x="1" y="1855"/>
                    </a:lnTo>
                    <a:lnTo>
                      <a:pt x="1" y="1879"/>
                    </a:lnTo>
                    <a:lnTo>
                      <a:pt x="1" y="1913"/>
                    </a:lnTo>
                    <a:lnTo>
                      <a:pt x="1" y="1987"/>
                    </a:lnTo>
                    <a:cubicBezTo>
                      <a:pt x="1" y="2005"/>
                      <a:pt x="4" y="2025"/>
                      <a:pt x="4" y="2042"/>
                    </a:cubicBezTo>
                    <a:cubicBezTo>
                      <a:pt x="38" y="1995"/>
                      <a:pt x="65" y="1954"/>
                      <a:pt x="90" y="1913"/>
                    </a:cubicBezTo>
                    <a:cubicBezTo>
                      <a:pt x="117" y="1868"/>
                      <a:pt x="144" y="1821"/>
                      <a:pt x="175" y="1770"/>
                    </a:cubicBezTo>
                    <a:lnTo>
                      <a:pt x="188" y="1746"/>
                    </a:lnTo>
                    <a:lnTo>
                      <a:pt x="192" y="1742"/>
                    </a:lnTo>
                    <a:cubicBezTo>
                      <a:pt x="201" y="1725"/>
                      <a:pt x="212" y="1709"/>
                      <a:pt x="222" y="1692"/>
                    </a:cubicBezTo>
                    <a:cubicBezTo>
                      <a:pt x="225" y="1684"/>
                      <a:pt x="228" y="1678"/>
                      <a:pt x="233" y="1675"/>
                    </a:cubicBezTo>
                    <a:lnTo>
                      <a:pt x="236" y="1668"/>
                    </a:lnTo>
                    <a:cubicBezTo>
                      <a:pt x="242" y="1651"/>
                      <a:pt x="253" y="1634"/>
                      <a:pt x="263" y="1617"/>
                    </a:cubicBezTo>
                    <a:cubicBezTo>
                      <a:pt x="283" y="1587"/>
                      <a:pt x="300" y="1555"/>
                      <a:pt x="338" y="1546"/>
                    </a:cubicBezTo>
                    <a:cubicBezTo>
                      <a:pt x="345" y="1544"/>
                      <a:pt x="353" y="1543"/>
                      <a:pt x="361" y="1543"/>
                    </a:cubicBezTo>
                    <a:cubicBezTo>
                      <a:pt x="372" y="1543"/>
                      <a:pt x="382" y="1545"/>
                      <a:pt x="392" y="1549"/>
                    </a:cubicBezTo>
                    <a:cubicBezTo>
                      <a:pt x="419" y="1562"/>
                      <a:pt x="440" y="1587"/>
                      <a:pt x="443" y="1613"/>
                    </a:cubicBezTo>
                    <a:cubicBezTo>
                      <a:pt x="446" y="1637"/>
                      <a:pt x="446" y="1654"/>
                      <a:pt x="446" y="1671"/>
                    </a:cubicBezTo>
                    <a:cubicBezTo>
                      <a:pt x="446" y="1681"/>
                      <a:pt x="443" y="1695"/>
                      <a:pt x="443" y="1705"/>
                    </a:cubicBezTo>
                    <a:cubicBezTo>
                      <a:pt x="437" y="1766"/>
                      <a:pt x="433" y="1824"/>
                      <a:pt x="433" y="1879"/>
                    </a:cubicBezTo>
                    <a:cubicBezTo>
                      <a:pt x="433" y="1937"/>
                      <a:pt x="433" y="1995"/>
                      <a:pt x="440" y="2049"/>
                    </a:cubicBezTo>
                    <a:cubicBezTo>
                      <a:pt x="446" y="2103"/>
                      <a:pt x="460" y="2154"/>
                      <a:pt x="473" y="2202"/>
                    </a:cubicBezTo>
                    <a:lnTo>
                      <a:pt x="481" y="2226"/>
                    </a:lnTo>
                    <a:cubicBezTo>
                      <a:pt x="490" y="2267"/>
                      <a:pt x="504" y="2307"/>
                      <a:pt x="522" y="2351"/>
                    </a:cubicBezTo>
                    <a:cubicBezTo>
                      <a:pt x="535" y="2378"/>
                      <a:pt x="552" y="2406"/>
                      <a:pt x="566" y="2430"/>
                    </a:cubicBezTo>
                    <a:lnTo>
                      <a:pt x="569" y="2436"/>
                    </a:lnTo>
                    <a:cubicBezTo>
                      <a:pt x="583" y="2454"/>
                      <a:pt x="593" y="2471"/>
                      <a:pt x="606" y="2488"/>
                    </a:cubicBezTo>
                    <a:cubicBezTo>
                      <a:pt x="620" y="2505"/>
                      <a:pt x="633" y="2521"/>
                      <a:pt x="654" y="2538"/>
                    </a:cubicBezTo>
                    <a:cubicBezTo>
                      <a:pt x="671" y="2552"/>
                      <a:pt x="688" y="2569"/>
                      <a:pt x="712" y="2590"/>
                    </a:cubicBezTo>
                    <a:cubicBezTo>
                      <a:pt x="766" y="2627"/>
                      <a:pt x="814" y="2661"/>
                      <a:pt x="861" y="2692"/>
                    </a:cubicBezTo>
                    <a:cubicBezTo>
                      <a:pt x="892" y="2709"/>
                      <a:pt x="922" y="2725"/>
                      <a:pt x="957" y="2746"/>
                    </a:cubicBezTo>
                    <a:lnTo>
                      <a:pt x="960" y="2750"/>
                    </a:lnTo>
                    <a:lnTo>
                      <a:pt x="963" y="2750"/>
                    </a:lnTo>
                    <a:cubicBezTo>
                      <a:pt x="974" y="2756"/>
                      <a:pt x="984" y="2760"/>
                      <a:pt x="997" y="2766"/>
                    </a:cubicBezTo>
                    <a:lnTo>
                      <a:pt x="1004" y="2770"/>
                    </a:lnTo>
                    <a:cubicBezTo>
                      <a:pt x="1032" y="2783"/>
                      <a:pt x="1059" y="2797"/>
                      <a:pt x="1069" y="2821"/>
                    </a:cubicBezTo>
                    <a:cubicBezTo>
                      <a:pt x="1082" y="2848"/>
                      <a:pt x="1086" y="2868"/>
                      <a:pt x="1079" y="2889"/>
                    </a:cubicBezTo>
                    <a:cubicBezTo>
                      <a:pt x="1076" y="2906"/>
                      <a:pt x="1069" y="2920"/>
                      <a:pt x="1055" y="2930"/>
                    </a:cubicBezTo>
                    <a:lnTo>
                      <a:pt x="1049" y="2937"/>
                    </a:lnTo>
                    <a:lnTo>
                      <a:pt x="1038" y="2943"/>
                    </a:lnTo>
                    <a:cubicBezTo>
                      <a:pt x="1018" y="2961"/>
                      <a:pt x="988" y="2961"/>
                      <a:pt x="963" y="2961"/>
                    </a:cubicBezTo>
                    <a:lnTo>
                      <a:pt x="906" y="2961"/>
                    </a:lnTo>
                    <a:cubicBezTo>
                      <a:pt x="882" y="2964"/>
                      <a:pt x="861" y="2964"/>
                      <a:pt x="837" y="2964"/>
                    </a:cubicBezTo>
                    <a:lnTo>
                      <a:pt x="828" y="2964"/>
                    </a:lnTo>
                    <a:cubicBezTo>
                      <a:pt x="807" y="2967"/>
                      <a:pt x="787" y="2967"/>
                      <a:pt x="766" y="2970"/>
                    </a:cubicBezTo>
                    <a:lnTo>
                      <a:pt x="759" y="2970"/>
                    </a:lnTo>
                    <a:cubicBezTo>
                      <a:pt x="753" y="2970"/>
                      <a:pt x="746" y="2974"/>
                      <a:pt x="739" y="2974"/>
                    </a:cubicBezTo>
                    <a:cubicBezTo>
                      <a:pt x="708" y="2978"/>
                      <a:pt x="685" y="2981"/>
                      <a:pt x="661" y="2984"/>
                    </a:cubicBezTo>
                    <a:cubicBezTo>
                      <a:pt x="552" y="3001"/>
                      <a:pt x="464" y="3025"/>
                      <a:pt x="388" y="3052"/>
                    </a:cubicBezTo>
                    <a:cubicBezTo>
                      <a:pt x="368" y="3063"/>
                      <a:pt x="355" y="3069"/>
                      <a:pt x="344" y="3076"/>
                    </a:cubicBezTo>
                    <a:cubicBezTo>
                      <a:pt x="327" y="3086"/>
                      <a:pt x="310" y="3097"/>
                      <a:pt x="297" y="3110"/>
                    </a:cubicBezTo>
                    <a:cubicBezTo>
                      <a:pt x="269" y="3130"/>
                      <a:pt x="242" y="3154"/>
                      <a:pt x="215" y="3179"/>
                    </a:cubicBezTo>
                    <a:cubicBezTo>
                      <a:pt x="201" y="3192"/>
                      <a:pt x="188" y="3205"/>
                      <a:pt x="178" y="3215"/>
                    </a:cubicBezTo>
                    <a:cubicBezTo>
                      <a:pt x="188" y="3256"/>
                      <a:pt x="198" y="3294"/>
                      <a:pt x="208" y="3331"/>
                    </a:cubicBezTo>
                    <a:lnTo>
                      <a:pt x="225" y="3389"/>
                    </a:lnTo>
                    <a:lnTo>
                      <a:pt x="239" y="3447"/>
                    </a:lnTo>
                    <a:cubicBezTo>
                      <a:pt x="246" y="3471"/>
                      <a:pt x="256" y="3498"/>
                      <a:pt x="263" y="3521"/>
                    </a:cubicBezTo>
                    <a:cubicBezTo>
                      <a:pt x="266" y="3535"/>
                      <a:pt x="273" y="3546"/>
                      <a:pt x="277" y="3559"/>
                    </a:cubicBezTo>
                    <a:cubicBezTo>
                      <a:pt x="317" y="3699"/>
                      <a:pt x="365" y="3845"/>
                      <a:pt x="412" y="3991"/>
                    </a:cubicBezTo>
                    <a:cubicBezTo>
                      <a:pt x="419" y="4011"/>
                      <a:pt x="426" y="4036"/>
                      <a:pt x="437" y="4056"/>
                    </a:cubicBezTo>
                    <a:cubicBezTo>
                      <a:pt x="440" y="4066"/>
                      <a:pt x="443" y="4072"/>
                      <a:pt x="443" y="4080"/>
                    </a:cubicBezTo>
                    <a:cubicBezTo>
                      <a:pt x="446" y="4090"/>
                      <a:pt x="450" y="4100"/>
                      <a:pt x="453" y="4110"/>
                    </a:cubicBezTo>
                    <a:cubicBezTo>
                      <a:pt x="464" y="4130"/>
                      <a:pt x="470" y="4154"/>
                      <a:pt x="477" y="4175"/>
                    </a:cubicBezTo>
                    <a:lnTo>
                      <a:pt x="484" y="4195"/>
                    </a:lnTo>
                    <a:cubicBezTo>
                      <a:pt x="511" y="4260"/>
                      <a:pt x="535" y="4325"/>
                      <a:pt x="559" y="4393"/>
                    </a:cubicBezTo>
                    <a:cubicBezTo>
                      <a:pt x="610" y="4521"/>
                      <a:pt x="668" y="4675"/>
                      <a:pt x="729" y="4824"/>
                    </a:cubicBezTo>
                    <a:cubicBezTo>
                      <a:pt x="773" y="4937"/>
                      <a:pt x="820" y="5052"/>
                      <a:pt x="865" y="5162"/>
                    </a:cubicBezTo>
                    <a:lnTo>
                      <a:pt x="892" y="5226"/>
                    </a:lnTo>
                    <a:cubicBezTo>
                      <a:pt x="902" y="5243"/>
                      <a:pt x="909" y="5264"/>
                      <a:pt x="916" y="5284"/>
                    </a:cubicBezTo>
                    <a:cubicBezTo>
                      <a:pt x="940" y="5338"/>
                      <a:pt x="963" y="5396"/>
                      <a:pt x="988" y="5451"/>
                    </a:cubicBezTo>
                    <a:cubicBezTo>
                      <a:pt x="1021" y="5518"/>
                      <a:pt x="1055" y="5590"/>
                      <a:pt x="1090" y="5661"/>
                    </a:cubicBezTo>
                    <a:cubicBezTo>
                      <a:pt x="1100" y="5675"/>
                      <a:pt x="1106" y="5689"/>
                      <a:pt x="1113" y="5705"/>
                    </a:cubicBezTo>
                    <a:cubicBezTo>
                      <a:pt x="1137" y="5750"/>
                      <a:pt x="1161" y="5801"/>
                      <a:pt x="1188" y="5845"/>
                    </a:cubicBezTo>
                    <a:cubicBezTo>
                      <a:pt x="1215" y="5889"/>
                      <a:pt x="1239" y="5923"/>
                      <a:pt x="1269" y="5958"/>
                    </a:cubicBezTo>
                    <a:cubicBezTo>
                      <a:pt x="1290" y="5978"/>
                      <a:pt x="1314" y="5998"/>
                      <a:pt x="1338" y="6016"/>
                    </a:cubicBezTo>
                    <a:cubicBezTo>
                      <a:pt x="1351" y="6025"/>
                      <a:pt x="1365" y="6032"/>
                      <a:pt x="1379" y="6039"/>
                    </a:cubicBezTo>
                    <a:cubicBezTo>
                      <a:pt x="1382" y="6042"/>
                      <a:pt x="1389" y="6042"/>
                      <a:pt x="1392" y="6046"/>
                    </a:cubicBezTo>
                    <a:cubicBezTo>
                      <a:pt x="1402" y="6049"/>
                      <a:pt x="1412" y="6052"/>
                      <a:pt x="1426" y="6060"/>
                    </a:cubicBezTo>
                    <a:cubicBezTo>
                      <a:pt x="1450" y="6066"/>
                      <a:pt x="1473" y="6069"/>
                      <a:pt x="1494" y="6069"/>
                    </a:cubicBezTo>
                    <a:cubicBezTo>
                      <a:pt x="1500" y="6070"/>
                      <a:pt x="1506" y="6070"/>
                      <a:pt x="1512" y="6070"/>
                    </a:cubicBezTo>
                    <a:cubicBezTo>
                      <a:pt x="1536" y="6070"/>
                      <a:pt x="1560" y="6066"/>
                      <a:pt x="1583" y="6063"/>
                    </a:cubicBezTo>
                    <a:lnTo>
                      <a:pt x="1589" y="6060"/>
                    </a:lnTo>
                    <a:cubicBezTo>
                      <a:pt x="1627" y="6052"/>
                      <a:pt x="1664" y="6039"/>
                      <a:pt x="1709" y="6011"/>
                    </a:cubicBezTo>
                    <a:cubicBezTo>
                      <a:pt x="1722" y="6002"/>
                      <a:pt x="1736" y="5995"/>
                      <a:pt x="1749" y="5984"/>
                    </a:cubicBezTo>
                    <a:cubicBezTo>
                      <a:pt x="1767" y="5975"/>
                      <a:pt x="1784" y="5967"/>
                      <a:pt x="1797" y="5958"/>
                    </a:cubicBezTo>
                    <a:cubicBezTo>
                      <a:pt x="1858" y="5920"/>
                      <a:pt x="1922" y="5882"/>
                      <a:pt x="1998" y="5838"/>
                    </a:cubicBezTo>
                    <a:cubicBezTo>
                      <a:pt x="2025" y="5824"/>
                      <a:pt x="2056" y="5807"/>
                      <a:pt x="2082" y="5794"/>
                    </a:cubicBezTo>
                    <a:cubicBezTo>
                      <a:pt x="2117" y="5774"/>
                      <a:pt x="2151" y="5757"/>
                      <a:pt x="2185" y="5736"/>
                    </a:cubicBezTo>
                    <a:cubicBezTo>
                      <a:pt x="2246" y="5699"/>
                      <a:pt x="2314" y="5658"/>
                      <a:pt x="2389" y="5611"/>
                    </a:cubicBezTo>
                    <a:cubicBezTo>
                      <a:pt x="2416" y="5593"/>
                      <a:pt x="2443" y="5576"/>
                      <a:pt x="2467" y="5559"/>
                    </a:cubicBezTo>
                    <a:cubicBezTo>
                      <a:pt x="2532" y="5522"/>
                      <a:pt x="2596" y="5481"/>
                      <a:pt x="2661" y="5440"/>
                    </a:cubicBezTo>
                    <a:lnTo>
                      <a:pt x="2682" y="5427"/>
                    </a:lnTo>
                    <a:cubicBezTo>
                      <a:pt x="2773" y="5369"/>
                      <a:pt x="2865" y="5308"/>
                      <a:pt x="2954" y="5240"/>
                    </a:cubicBezTo>
                    <a:cubicBezTo>
                      <a:pt x="2967" y="5229"/>
                      <a:pt x="2977" y="5220"/>
                      <a:pt x="2991" y="5212"/>
                    </a:cubicBezTo>
                    <a:cubicBezTo>
                      <a:pt x="3035" y="5179"/>
                      <a:pt x="3083" y="5141"/>
                      <a:pt x="3127" y="5104"/>
                    </a:cubicBezTo>
                    <a:lnTo>
                      <a:pt x="3158" y="5080"/>
                    </a:lnTo>
                    <a:cubicBezTo>
                      <a:pt x="3205" y="5039"/>
                      <a:pt x="3253" y="4998"/>
                      <a:pt x="3301" y="4957"/>
                    </a:cubicBezTo>
                    <a:cubicBezTo>
                      <a:pt x="3368" y="4899"/>
                      <a:pt x="3437" y="4842"/>
                      <a:pt x="3501" y="4784"/>
                    </a:cubicBezTo>
                    <a:cubicBezTo>
                      <a:pt x="3549" y="4743"/>
                      <a:pt x="3593" y="4705"/>
                      <a:pt x="3641" y="4664"/>
                    </a:cubicBezTo>
                    <a:cubicBezTo>
                      <a:pt x="3698" y="4614"/>
                      <a:pt x="3753" y="4566"/>
                      <a:pt x="3808" y="4515"/>
                    </a:cubicBezTo>
                    <a:lnTo>
                      <a:pt x="3848" y="4481"/>
                    </a:lnTo>
                    <a:lnTo>
                      <a:pt x="3906" y="4427"/>
                    </a:lnTo>
                    <a:lnTo>
                      <a:pt x="3950" y="4383"/>
                    </a:lnTo>
                    <a:cubicBezTo>
                      <a:pt x="3960" y="4372"/>
                      <a:pt x="3968" y="4366"/>
                      <a:pt x="3974" y="4358"/>
                    </a:cubicBezTo>
                    <a:cubicBezTo>
                      <a:pt x="3984" y="4348"/>
                      <a:pt x="3991" y="4342"/>
                      <a:pt x="4001" y="4331"/>
                    </a:cubicBezTo>
                    <a:cubicBezTo>
                      <a:pt x="4018" y="4314"/>
                      <a:pt x="4035" y="4297"/>
                      <a:pt x="4052" y="4281"/>
                    </a:cubicBezTo>
                    <a:lnTo>
                      <a:pt x="4093" y="4236"/>
                    </a:lnTo>
                    <a:lnTo>
                      <a:pt x="4134" y="4192"/>
                    </a:lnTo>
                    <a:cubicBezTo>
                      <a:pt x="4185" y="4134"/>
                      <a:pt x="4236" y="4080"/>
                      <a:pt x="4283" y="4025"/>
                    </a:cubicBezTo>
                    <a:cubicBezTo>
                      <a:pt x="4372" y="3926"/>
                      <a:pt x="4467" y="3818"/>
                      <a:pt x="4580" y="3689"/>
                    </a:cubicBezTo>
                    <a:cubicBezTo>
                      <a:pt x="4630" y="3631"/>
                      <a:pt x="4678" y="3570"/>
                      <a:pt x="4726" y="3515"/>
                    </a:cubicBezTo>
                    <a:cubicBezTo>
                      <a:pt x="4750" y="3485"/>
                      <a:pt x="4773" y="3457"/>
                      <a:pt x="4794" y="3427"/>
                    </a:cubicBezTo>
                    <a:lnTo>
                      <a:pt x="4838" y="3369"/>
                    </a:lnTo>
                    <a:lnTo>
                      <a:pt x="4882" y="3311"/>
                    </a:lnTo>
                    <a:cubicBezTo>
                      <a:pt x="4916" y="3267"/>
                      <a:pt x="4950" y="3215"/>
                      <a:pt x="4981" y="3168"/>
                    </a:cubicBezTo>
                    <a:cubicBezTo>
                      <a:pt x="4991" y="3154"/>
                      <a:pt x="5001" y="3141"/>
                      <a:pt x="5008" y="3127"/>
                    </a:cubicBezTo>
                    <a:cubicBezTo>
                      <a:pt x="5035" y="3086"/>
                      <a:pt x="5062" y="3042"/>
                      <a:pt x="5086" y="3001"/>
                    </a:cubicBezTo>
                    <a:cubicBezTo>
                      <a:pt x="5097" y="2981"/>
                      <a:pt x="5111" y="2964"/>
                      <a:pt x="5120" y="2943"/>
                    </a:cubicBezTo>
                    <a:cubicBezTo>
                      <a:pt x="5134" y="2926"/>
                      <a:pt x="5144" y="2906"/>
                      <a:pt x="5155" y="2885"/>
                    </a:cubicBezTo>
                    <a:cubicBezTo>
                      <a:pt x="5161" y="2876"/>
                      <a:pt x="5168" y="2868"/>
                      <a:pt x="5172" y="2858"/>
                    </a:cubicBezTo>
                    <a:cubicBezTo>
                      <a:pt x="5178" y="2848"/>
                      <a:pt x="5185" y="2838"/>
                      <a:pt x="5188" y="2827"/>
                    </a:cubicBezTo>
                    <a:cubicBezTo>
                      <a:pt x="5202" y="2811"/>
                      <a:pt x="5213" y="2791"/>
                      <a:pt x="5222" y="2770"/>
                    </a:cubicBezTo>
                    <a:lnTo>
                      <a:pt x="5246" y="2729"/>
                    </a:lnTo>
                    <a:cubicBezTo>
                      <a:pt x="5290" y="2648"/>
                      <a:pt x="5338" y="2566"/>
                      <a:pt x="5379" y="2485"/>
                    </a:cubicBezTo>
                    <a:cubicBezTo>
                      <a:pt x="5426" y="2386"/>
                      <a:pt x="5467" y="2276"/>
                      <a:pt x="5498" y="2165"/>
                    </a:cubicBezTo>
                    <a:cubicBezTo>
                      <a:pt x="5522" y="2069"/>
                      <a:pt x="5542" y="1960"/>
                      <a:pt x="5552" y="1838"/>
                    </a:cubicBezTo>
                    <a:cubicBezTo>
                      <a:pt x="5560" y="1791"/>
                      <a:pt x="5560" y="1742"/>
                      <a:pt x="5563" y="1695"/>
                    </a:cubicBezTo>
                    <a:lnTo>
                      <a:pt x="5563" y="1678"/>
                    </a:lnTo>
                    <a:cubicBezTo>
                      <a:pt x="5566" y="1664"/>
                      <a:pt x="5566" y="1654"/>
                      <a:pt x="5566" y="1640"/>
                    </a:cubicBezTo>
                    <a:lnTo>
                      <a:pt x="5566" y="1640"/>
                    </a:lnTo>
                    <a:cubicBezTo>
                      <a:pt x="5546" y="1658"/>
                      <a:pt x="5525" y="1675"/>
                      <a:pt x="5508" y="1695"/>
                    </a:cubicBezTo>
                    <a:cubicBezTo>
                      <a:pt x="5481" y="1719"/>
                      <a:pt x="5457" y="1750"/>
                      <a:pt x="5433" y="1780"/>
                    </a:cubicBezTo>
                    <a:lnTo>
                      <a:pt x="5423" y="1794"/>
                    </a:lnTo>
                    <a:cubicBezTo>
                      <a:pt x="5396" y="1831"/>
                      <a:pt x="5372" y="1865"/>
                      <a:pt x="5348" y="1899"/>
                    </a:cubicBezTo>
                    <a:lnTo>
                      <a:pt x="5342" y="1906"/>
                    </a:lnTo>
                    <a:lnTo>
                      <a:pt x="5338" y="1913"/>
                    </a:lnTo>
                    <a:cubicBezTo>
                      <a:pt x="5328" y="1926"/>
                      <a:pt x="5318" y="1940"/>
                      <a:pt x="5307" y="1957"/>
                    </a:cubicBezTo>
                    <a:cubicBezTo>
                      <a:pt x="5304" y="1960"/>
                      <a:pt x="5301" y="1964"/>
                      <a:pt x="5301" y="1967"/>
                    </a:cubicBezTo>
                    <a:cubicBezTo>
                      <a:pt x="5290" y="1984"/>
                      <a:pt x="5277" y="1998"/>
                      <a:pt x="5266" y="2015"/>
                    </a:cubicBezTo>
                    <a:cubicBezTo>
                      <a:pt x="5257" y="2025"/>
                      <a:pt x="5243" y="2036"/>
                      <a:pt x="5229" y="2045"/>
                    </a:cubicBezTo>
                    <a:cubicBezTo>
                      <a:pt x="5216" y="2052"/>
                      <a:pt x="5199" y="2056"/>
                      <a:pt x="5182" y="2056"/>
                    </a:cubicBezTo>
                    <a:lnTo>
                      <a:pt x="5172" y="2056"/>
                    </a:lnTo>
                    <a:lnTo>
                      <a:pt x="5158" y="2052"/>
                    </a:lnTo>
                    <a:cubicBezTo>
                      <a:pt x="5151" y="2052"/>
                      <a:pt x="5147" y="2052"/>
                      <a:pt x="5141" y="2049"/>
                    </a:cubicBezTo>
                    <a:cubicBezTo>
                      <a:pt x="5114" y="2039"/>
                      <a:pt x="5093" y="2011"/>
                      <a:pt x="5083" y="1984"/>
                    </a:cubicBezTo>
                    <a:cubicBezTo>
                      <a:pt x="5073" y="1947"/>
                      <a:pt x="5079" y="1909"/>
                      <a:pt x="5086" y="1868"/>
                    </a:cubicBezTo>
                    <a:lnTo>
                      <a:pt x="5086" y="1865"/>
                    </a:lnTo>
                    <a:lnTo>
                      <a:pt x="5086" y="1852"/>
                    </a:lnTo>
                    <a:cubicBezTo>
                      <a:pt x="5090" y="1824"/>
                      <a:pt x="5090" y="1800"/>
                      <a:pt x="5090" y="1780"/>
                    </a:cubicBezTo>
                    <a:cubicBezTo>
                      <a:pt x="5083" y="1753"/>
                      <a:pt x="5076" y="1729"/>
                      <a:pt x="5070" y="1709"/>
                    </a:cubicBezTo>
                    <a:cubicBezTo>
                      <a:pt x="5062" y="1698"/>
                      <a:pt x="5059" y="1684"/>
                      <a:pt x="5056" y="1671"/>
                    </a:cubicBezTo>
                    <a:cubicBezTo>
                      <a:pt x="5053" y="1658"/>
                      <a:pt x="5045" y="1644"/>
                      <a:pt x="5039" y="1627"/>
                    </a:cubicBezTo>
                    <a:cubicBezTo>
                      <a:pt x="5029" y="1603"/>
                      <a:pt x="5012" y="1582"/>
                      <a:pt x="4995" y="1562"/>
                    </a:cubicBezTo>
                    <a:lnTo>
                      <a:pt x="4995" y="1559"/>
                    </a:lnTo>
                    <a:cubicBezTo>
                      <a:pt x="4991" y="1552"/>
                      <a:pt x="4984" y="1546"/>
                      <a:pt x="4981" y="1538"/>
                    </a:cubicBezTo>
                    <a:cubicBezTo>
                      <a:pt x="4964" y="1515"/>
                      <a:pt x="4947" y="1488"/>
                      <a:pt x="4933" y="1464"/>
                    </a:cubicBezTo>
                    <a:lnTo>
                      <a:pt x="4927" y="1457"/>
                    </a:lnTo>
                    <a:cubicBezTo>
                      <a:pt x="4913" y="1436"/>
                      <a:pt x="4899" y="1413"/>
                      <a:pt x="4882" y="1392"/>
                    </a:cubicBezTo>
                    <a:cubicBezTo>
                      <a:pt x="4879" y="1386"/>
                      <a:pt x="4872" y="1375"/>
                      <a:pt x="4866" y="1369"/>
                    </a:cubicBezTo>
                    <a:cubicBezTo>
                      <a:pt x="4855" y="1355"/>
                      <a:pt x="4848" y="1345"/>
                      <a:pt x="4838" y="1331"/>
                    </a:cubicBezTo>
                    <a:cubicBezTo>
                      <a:pt x="4831" y="1314"/>
                      <a:pt x="4817" y="1301"/>
                      <a:pt x="4808" y="1284"/>
                    </a:cubicBezTo>
                    <a:cubicBezTo>
                      <a:pt x="4794" y="1266"/>
                      <a:pt x="4780" y="1253"/>
                      <a:pt x="4770" y="1243"/>
                    </a:cubicBezTo>
                    <a:cubicBezTo>
                      <a:pt x="4759" y="1232"/>
                      <a:pt x="4753" y="1226"/>
                      <a:pt x="4746" y="1219"/>
                    </a:cubicBezTo>
                    <a:cubicBezTo>
                      <a:pt x="4729" y="1202"/>
                      <a:pt x="4715" y="1182"/>
                      <a:pt x="4712" y="1161"/>
                    </a:cubicBezTo>
                    <a:cubicBezTo>
                      <a:pt x="4706" y="1137"/>
                      <a:pt x="4712" y="1110"/>
                      <a:pt x="4729" y="1093"/>
                    </a:cubicBezTo>
                    <a:cubicBezTo>
                      <a:pt x="4743" y="1080"/>
                      <a:pt x="4756" y="1072"/>
                      <a:pt x="4780" y="1069"/>
                    </a:cubicBezTo>
                    <a:cubicBezTo>
                      <a:pt x="4794" y="1069"/>
                      <a:pt x="4808" y="1072"/>
                      <a:pt x="4821" y="1076"/>
                    </a:cubicBezTo>
                    <a:cubicBezTo>
                      <a:pt x="4825" y="1080"/>
                      <a:pt x="4825" y="1080"/>
                      <a:pt x="4828" y="1083"/>
                    </a:cubicBezTo>
                    <a:cubicBezTo>
                      <a:pt x="4882" y="1056"/>
                      <a:pt x="4930" y="1035"/>
                      <a:pt x="4971" y="1008"/>
                    </a:cubicBezTo>
                    <a:cubicBezTo>
                      <a:pt x="5022" y="977"/>
                      <a:pt x="5073" y="946"/>
                      <a:pt x="5117" y="909"/>
                    </a:cubicBezTo>
                    <a:cubicBezTo>
                      <a:pt x="5161" y="875"/>
                      <a:pt x="5195" y="841"/>
                      <a:pt x="5226" y="800"/>
                    </a:cubicBezTo>
                    <a:lnTo>
                      <a:pt x="5249" y="766"/>
                    </a:lnTo>
                    <a:cubicBezTo>
                      <a:pt x="5246" y="759"/>
                      <a:pt x="5240" y="753"/>
                      <a:pt x="5233" y="746"/>
                    </a:cubicBezTo>
                    <a:cubicBezTo>
                      <a:pt x="5195" y="705"/>
                      <a:pt x="5161" y="678"/>
                      <a:pt x="5131" y="654"/>
                    </a:cubicBezTo>
                    <a:cubicBezTo>
                      <a:pt x="5124" y="648"/>
                      <a:pt x="5114" y="640"/>
                      <a:pt x="5106" y="634"/>
                    </a:cubicBezTo>
                    <a:cubicBezTo>
                      <a:pt x="5079" y="613"/>
                      <a:pt x="5053" y="593"/>
                      <a:pt x="5025" y="576"/>
                    </a:cubicBezTo>
                    <a:cubicBezTo>
                      <a:pt x="4964" y="528"/>
                      <a:pt x="4902" y="488"/>
                      <a:pt x="4841" y="457"/>
                    </a:cubicBezTo>
                    <a:cubicBezTo>
                      <a:pt x="4825" y="450"/>
                      <a:pt x="4814" y="447"/>
                      <a:pt x="4800" y="439"/>
                    </a:cubicBezTo>
                    <a:cubicBezTo>
                      <a:pt x="4777" y="430"/>
                      <a:pt x="4756" y="423"/>
                      <a:pt x="4736" y="419"/>
                    </a:cubicBezTo>
                    <a:cubicBezTo>
                      <a:pt x="4723" y="416"/>
                      <a:pt x="4709" y="413"/>
                      <a:pt x="4688" y="409"/>
                    </a:cubicBezTo>
                    <a:lnTo>
                      <a:pt x="4671" y="409"/>
                    </a:lnTo>
                    <a:cubicBezTo>
                      <a:pt x="4661" y="406"/>
                      <a:pt x="4648" y="406"/>
                      <a:pt x="4634" y="406"/>
                    </a:cubicBezTo>
                    <a:cubicBezTo>
                      <a:pt x="4596" y="403"/>
                      <a:pt x="4559" y="403"/>
                      <a:pt x="4525" y="403"/>
                    </a:cubicBezTo>
                    <a:cubicBezTo>
                      <a:pt x="4461" y="406"/>
                      <a:pt x="4399" y="409"/>
                      <a:pt x="4338" y="416"/>
                    </a:cubicBezTo>
                    <a:lnTo>
                      <a:pt x="4310" y="419"/>
                    </a:lnTo>
                    <a:cubicBezTo>
                      <a:pt x="4277" y="423"/>
                      <a:pt x="4243" y="426"/>
                      <a:pt x="4208" y="433"/>
                    </a:cubicBezTo>
                    <a:lnTo>
                      <a:pt x="4185" y="436"/>
                    </a:lnTo>
                    <a:cubicBezTo>
                      <a:pt x="4151" y="439"/>
                      <a:pt x="4117" y="444"/>
                      <a:pt x="4083" y="450"/>
                    </a:cubicBezTo>
                    <a:cubicBezTo>
                      <a:pt x="4018" y="464"/>
                      <a:pt x="3950" y="477"/>
                      <a:pt x="3875" y="501"/>
                    </a:cubicBezTo>
                    <a:cubicBezTo>
                      <a:pt x="3797" y="525"/>
                      <a:pt x="3726" y="559"/>
                      <a:pt x="3665" y="590"/>
                    </a:cubicBezTo>
                    <a:cubicBezTo>
                      <a:pt x="3596" y="623"/>
                      <a:pt x="3535" y="654"/>
                      <a:pt x="3478" y="688"/>
                    </a:cubicBezTo>
                    <a:cubicBezTo>
                      <a:pt x="3450" y="705"/>
                      <a:pt x="3423" y="725"/>
                      <a:pt x="3396" y="742"/>
                    </a:cubicBezTo>
                    <a:cubicBezTo>
                      <a:pt x="3365" y="766"/>
                      <a:pt x="3335" y="786"/>
                      <a:pt x="3310" y="804"/>
                    </a:cubicBezTo>
                    <a:cubicBezTo>
                      <a:pt x="3195" y="888"/>
                      <a:pt x="3073" y="977"/>
                      <a:pt x="2960" y="1076"/>
                    </a:cubicBezTo>
                    <a:cubicBezTo>
                      <a:pt x="2909" y="1120"/>
                      <a:pt x="2858" y="1168"/>
                      <a:pt x="2807" y="1215"/>
                    </a:cubicBezTo>
                    <a:cubicBezTo>
                      <a:pt x="2784" y="1240"/>
                      <a:pt x="2759" y="1266"/>
                      <a:pt x="2732" y="1297"/>
                    </a:cubicBezTo>
                    <a:lnTo>
                      <a:pt x="2729" y="1287"/>
                    </a:lnTo>
                    <a:cubicBezTo>
                      <a:pt x="2723" y="1246"/>
                      <a:pt x="2712" y="1209"/>
                      <a:pt x="2702" y="1168"/>
                    </a:cubicBezTo>
                    <a:cubicBezTo>
                      <a:pt x="2661" y="1004"/>
                      <a:pt x="2589" y="848"/>
                      <a:pt x="2491" y="698"/>
                    </a:cubicBezTo>
                    <a:lnTo>
                      <a:pt x="2487" y="688"/>
                    </a:lnTo>
                    <a:cubicBezTo>
                      <a:pt x="2470" y="664"/>
                      <a:pt x="2450" y="634"/>
                      <a:pt x="2433" y="610"/>
                    </a:cubicBezTo>
                    <a:lnTo>
                      <a:pt x="2423" y="596"/>
                    </a:lnTo>
                    <a:cubicBezTo>
                      <a:pt x="2389" y="555"/>
                      <a:pt x="2355" y="511"/>
                      <a:pt x="2318" y="470"/>
                    </a:cubicBezTo>
                    <a:cubicBezTo>
                      <a:pt x="2283" y="430"/>
                      <a:pt x="2242" y="392"/>
                      <a:pt x="2208" y="365"/>
                    </a:cubicBezTo>
                    <a:cubicBezTo>
                      <a:pt x="2167" y="331"/>
                      <a:pt x="2127" y="301"/>
                      <a:pt x="2090" y="276"/>
                    </a:cubicBezTo>
                    <a:cubicBezTo>
                      <a:pt x="2082" y="270"/>
                      <a:pt x="2073" y="263"/>
                      <a:pt x="2062" y="256"/>
                    </a:cubicBezTo>
                    <a:cubicBezTo>
                      <a:pt x="2042" y="239"/>
                      <a:pt x="2018" y="226"/>
                      <a:pt x="1998" y="212"/>
                    </a:cubicBezTo>
                    <a:lnTo>
                      <a:pt x="1967" y="195"/>
                    </a:lnTo>
                    <a:cubicBezTo>
                      <a:pt x="1936" y="174"/>
                      <a:pt x="1906" y="154"/>
                      <a:pt x="1875" y="137"/>
                    </a:cubicBezTo>
                    <a:cubicBezTo>
                      <a:pt x="1851" y="124"/>
                      <a:pt x="1828" y="110"/>
                      <a:pt x="1793" y="97"/>
                    </a:cubicBezTo>
                    <a:cubicBezTo>
                      <a:pt x="1773" y="86"/>
                      <a:pt x="1749" y="79"/>
                      <a:pt x="1729" y="72"/>
                    </a:cubicBezTo>
                    <a:cubicBezTo>
                      <a:pt x="1718" y="66"/>
                      <a:pt x="1709" y="62"/>
                      <a:pt x="1698" y="59"/>
                    </a:cubicBezTo>
                    <a:cubicBezTo>
                      <a:pt x="1661" y="45"/>
                      <a:pt x="1630" y="35"/>
                      <a:pt x="1600" y="25"/>
                    </a:cubicBezTo>
                    <a:cubicBezTo>
                      <a:pt x="1580" y="21"/>
                      <a:pt x="1562" y="18"/>
                      <a:pt x="1545" y="15"/>
                    </a:cubicBezTo>
                    <a:cubicBezTo>
                      <a:pt x="1525" y="8"/>
                      <a:pt x="1504" y="8"/>
                      <a:pt x="1487" y="4"/>
                    </a:cubicBezTo>
                    <a:lnTo>
                      <a:pt x="1470" y="4"/>
                    </a:lnTo>
                    <a:cubicBezTo>
                      <a:pt x="1446" y="2"/>
                      <a:pt x="1421" y="1"/>
                      <a:pt x="1395" y="1"/>
                    </a:cubicBezTo>
                    <a:close/>
                  </a:path>
                </a:pathLst>
              </a:custGeom>
              <a:solidFill>
                <a:schemeClr val="accent3"/>
              </a:solid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25" name="Google Shape;625;p4"/>
              <p:cNvSpPr/>
              <p:nvPr/>
            </p:nvSpPr>
            <p:spPr>
              <a:xfrm>
                <a:off x="7062749" y="813281"/>
                <a:ext cx="88308" cy="93749"/>
              </a:xfrm>
              <a:custGeom>
                <a:avLst/>
                <a:gdLst/>
                <a:ahLst/>
                <a:cxnLst/>
                <a:rect l="l" t="t" r="r" b="b"/>
                <a:pathLst>
                  <a:path w="1899" h="2016" extrusionOk="0">
                    <a:moveTo>
                      <a:pt x="1174" y="1"/>
                    </a:moveTo>
                    <a:cubicBezTo>
                      <a:pt x="1166" y="1"/>
                      <a:pt x="1158" y="2"/>
                      <a:pt x="1151" y="4"/>
                    </a:cubicBezTo>
                    <a:cubicBezTo>
                      <a:pt x="1113" y="13"/>
                      <a:pt x="1096" y="45"/>
                      <a:pt x="1076" y="75"/>
                    </a:cubicBezTo>
                    <a:cubicBezTo>
                      <a:pt x="1066" y="92"/>
                      <a:pt x="1055" y="109"/>
                      <a:pt x="1049" y="126"/>
                    </a:cubicBezTo>
                    <a:lnTo>
                      <a:pt x="1046" y="133"/>
                    </a:lnTo>
                    <a:cubicBezTo>
                      <a:pt x="1041" y="136"/>
                      <a:pt x="1038" y="142"/>
                      <a:pt x="1035" y="150"/>
                    </a:cubicBezTo>
                    <a:cubicBezTo>
                      <a:pt x="1025" y="167"/>
                      <a:pt x="1014" y="183"/>
                      <a:pt x="1005" y="200"/>
                    </a:cubicBezTo>
                    <a:lnTo>
                      <a:pt x="1001" y="204"/>
                    </a:lnTo>
                    <a:lnTo>
                      <a:pt x="988" y="228"/>
                    </a:lnTo>
                    <a:cubicBezTo>
                      <a:pt x="957" y="279"/>
                      <a:pt x="930" y="326"/>
                      <a:pt x="903" y="371"/>
                    </a:cubicBezTo>
                    <a:cubicBezTo>
                      <a:pt x="875" y="415"/>
                      <a:pt x="845" y="459"/>
                      <a:pt x="807" y="514"/>
                    </a:cubicBezTo>
                    <a:cubicBezTo>
                      <a:pt x="787" y="541"/>
                      <a:pt x="766" y="568"/>
                      <a:pt x="743" y="596"/>
                    </a:cubicBezTo>
                    <a:lnTo>
                      <a:pt x="732" y="609"/>
                    </a:lnTo>
                    <a:cubicBezTo>
                      <a:pt x="699" y="649"/>
                      <a:pt x="661" y="690"/>
                      <a:pt x="620" y="725"/>
                    </a:cubicBezTo>
                    <a:cubicBezTo>
                      <a:pt x="592" y="745"/>
                      <a:pt x="562" y="769"/>
                      <a:pt x="528" y="783"/>
                    </a:cubicBezTo>
                    <a:cubicBezTo>
                      <a:pt x="460" y="809"/>
                      <a:pt x="385" y="833"/>
                      <a:pt x="317" y="854"/>
                    </a:cubicBezTo>
                    <a:lnTo>
                      <a:pt x="307" y="854"/>
                    </a:lnTo>
                    <a:cubicBezTo>
                      <a:pt x="232" y="877"/>
                      <a:pt x="154" y="898"/>
                      <a:pt x="52" y="922"/>
                    </a:cubicBezTo>
                    <a:cubicBezTo>
                      <a:pt x="35" y="929"/>
                      <a:pt x="21" y="938"/>
                      <a:pt x="11" y="952"/>
                    </a:cubicBezTo>
                    <a:cubicBezTo>
                      <a:pt x="1" y="970"/>
                      <a:pt x="1" y="990"/>
                      <a:pt x="5" y="1007"/>
                    </a:cubicBezTo>
                    <a:cubicBezTo>
                      <a:pt x="8" y="1017"/>
                      <a:pt x="11" y="1027"/>
                      <a:pt x="18" y="1034"/>
                    </a:cubicBezTo>
                    <a:cubicBezTo>
                      <a:pt x="18" y="1054"/>
                      <a:pt x="21" y="1072"/>
                      <a:pt x="32" y="1092"/>
                    </a:cubicBezTo>
                    <a:cubicBezTo>
                      <a:pt x="38" y="1109"/>
                      <a:pt x="52" y="1122"/>
                      <a:pt x="66" y="1136"/>
                    </a:cubicBezTo>
                    <a:cubicBezTo>
                      <a:pt x="79" y="1143"/>
                      <a:pt x="90" y="1153"/>
                      <a:pt x="107" y="1163"/>
                    </a:cubicBezTo>
                    <a:lnTo>
                      <a:pt x="116" y="1170"/>
                    </a:lnTo>
                    <a:cubicBezTo>
                      <a:pt x="134" y="1183"/>
                      <a:pt x="151" y="1197"/>
                      <a:pt x="171" y="1211"/>
                    </a:cubicBezTo>
                    <a:cubicBezTo>
                      <a:pt x="192" y="1224"/>
                      <a:pt x="212" y="1241"/>
                      <a:pt x="229" y="1259"/>
                    </a:cubicBezTo>
                    <a:lnTo>
                      <a:pt x="242" y="1265"/>
                    </a:lnTo>
                    <a:cubicBezTo>
                      <a:pt x="259" y="1279"/>
                      <a:pt x="280" y="1296"/>
                      <a:pt x="297" y="1313"/>
                    </a:cubicBezTo>
                    <a:cubicBezTo>
                      <a:pt x="311" y="1326"/>
                      <a:pt x="324" y="1343"/>
                      <a:pt x="338" y="1361"/>
                    </a:cubicBezTo>
                    <a:cubicBezTo>
                      <a:pt x="341" y="1367"/>
                      <a:pt x="347" y="1371"/>
                      <a:pt x="352" y="1378"/>
                    </a:cubicBezTo>
                    <a:lnTo>
                      <a:pt x="355" y="1381"/>
                    </a:lnTo>
                    <a:cubicBezTo>
                      <a:pt x="372" y="1398"/>
                      <a:pt x="385" y="1419"/>
                      <a:pt x="402" y="1436"/>
                    </a:cubicBezTo>
                    <a:cubicBezTo>
                      <a:pt x="443" y="1490"/>
                      <a:pt x="477" y="1555"/>
                      <a:pt x="511" y="1632"/>
                    </a:cubicBezTo>
                    <a:cubicBezTo>
                      <a:pt x="518" y="1650"/>
                      <a:pt x="528" y="1670"/>
                      <a:pt x="535" y="1687"/>
                    </a:cubicBezTo>
                    <a:lnTo>
                      <a:pt x="539" y="1698"/>
                    </a:lnTo>
                    <a:cubicBezTo>
                      <a:pt x="545" y="1711"/>
                      <a:pt x="548" y="1725"/>
                      <a:pt x="552" y="1734"/>
                    </a:cubicBezTo>
                    <a:lnTo>
                      <a:pt x="556" y="1742"/>
                    </a:lnTo>
                    <a:cubicBezTo>
                      <a:pt x="562" y="1759"/>
                      <a:pt x="569" y="1779"/>
                      <a:pt x="572" y="1806"/>
                    </a:cubicBezTo>
                    <a:cubicBezTo>
                      <a:pt x="576" y="1820"/>
                      <a:pt x="576" y="1830"/>
                      <a:pt x="576" y="1844"/>
                    </a:cubicBezTo>
                    <a:cubicBezTo>
                      <a:pt x="579" y="1871"/>
                      <a:pt x="583" y="1894"/>
                      <a:pt x="589" y="1918"/>
                    </a:cubicBezTo>
                    <a:cubicBezTo>
                      <a:pt x="600" y="1946"/>
                      <a:pt x="610" y="1970"/>
                      <a:pt x="627" y="1987"/>
                    </a:cubicBezTo>
                    <a:cubicBezTo>
                      <a:pt x="637" y="1993"/>
                      <a:pt x="647" y="2004"/>
                      <a:pt x="661" y="2007"/>
                    </a:cubicBezTo>
                    <a:cubicBezTo>
                      <a:pt x="668" y="2010"/>
                      <a:pt x="671" y="2010"/>
                      <a:pt x="678" y="2010"/>
                    </a:cubicBezTo>
                    <a:cubicBezTo>
                      <a:pt x="686" y="2014"/>
                      <a:pt x="695" y="2015"/>
                      <a:pt x="703" y="2015"/>
                    </a:cubicBezTo>
                    <a:cubicBezTo>
                      <a:pt x="712" y="2015"/>
                      <a:pt x="720" y="2014"/>
                      <a:pt x="729" y="2010"/>
                    </a:cubicBezTo>
                    <a:cubicBezTo>
                      <a:pt x="739" y="2007"/>
                      <a:pt x="749" y="2004"/>
                      <a:pt x="756" y="2000"/>
                    </a:cubicBezTo>
                    <a:cubicBezTo>
                      <a:pt x="776" y="1990"/>
                      <a:pt x="790" y="1970"/>
                      <a:pt x="804" y="1949"/>
                    </a:cubicBezTo>
                    <a:lnTo>
                      <a:pt x="814" y="1939"/>
                    </a:lnTo>
                    <a:cubicBezTo>
                      <a:pt x="817" y="1932"/>
                      <a:pt x="824" y="1922"/>
                      <a:pt x="831" y="1915"/>
                    </a:cubicBezTo>
                    <a:lnTo>
                      <a:pt x="831" y="1912"/>
                    </a:lnTo>
                    <a:cubicBezTo>
                      <a:pt x="845" y="1894"/>
                      <a:pt x="854" y="1874"/>
                      <a:pt x="865" y="1857"/>
                    </a:cubicBezTo>
                    <a:lnTo>
                      <a:pt x="868" y="1850"/>
                    </a:lnTo>
                    <a:cubicBezTo>
                      <a:pt x="878" y="1837"/>
                      <a:pt x="886" y="1823"/>
                      <a:pt x="895" y="1810"/>
                    </a:cubicBezTo>
                    <a:cubicBezTo>
                      <a:pt x="916" y="1775"/>
                      <a:pt x="936" y="1745"/>
                      <a:pt x="960" y="1711"/>
                    </a:cubicBezTo>
                    <a:cubicBezTo>
                      <a:pt x="980" y="1687"/>
                      <a:pt x="1001" y="1660"/>
                      <a:pt x="1028" y="1637"/>
                    </a:cubicBezTo>
                    <a:cubicBezTo>
                      <a:pt x="1055" y="1612"/>
                      <a:pt x="1082" y="1588"/>
                      <a:pt x="1110" y="1568"/>
                    </a:cubicBezTo>
                    <a:cubicBezTo>
                      <a:pt x="1123" y="1555"/>
                      <a:pt x="1140" y="1544"/>
                      <a:pt x="1157" y="1534"/>
                    </a:cubicBezTo>
                    <a:cubicBezTo>
                      <a:pt x="1168" y="1527"/>
                      <a:pt x="1181" y="1521"/>
                      <a:pt x="1201" y="1510"/>
                    </a:cubicBezTo>
                    <a:cubicBezTo>
                      <a:pt x="1277" y="1483"/>
                      <a:pt x="1365" y="1459"/>
                      <a:pt x="1474" y="1442"/>
                    </a:cubicBezTo>
                    <a:cubicBezTo>
                      <a:pt x="1498" y="1439"/>
                      <a:pt x="1521" y="1436"/>
                      <a:pt x="1552" y="1432"/>
                    </a:cubicBezTo>
                    <a:cubicBezTo>
                      <a:pt x="1559" y="1432"/>
                      <a:pt x="1566" y="1428"/>
                      <a:pt x="1572" y="1428"/>
                    </a:cubicBezTo>
                    <a:lnTo>
                      <a:pt x="1579" y="1428"/>
                    </a:lnTo>
                    <a:cubicBezTo>
                      <a:pt x="1600" y="1425"/>
                      <a:pt x="1620" y="1425"/>
                      <a:pt x="1641" y="1422"/>
                    </a:cubicBezTo>
                    <a:lnTo>
                      <a:pt x="1650" y="1422"/>
                    </a:lnTo>
                    <a:cubicBezTo>
                      <a:pt x="1674" y="1422"/>
                      <a:pt x="1695" y="1422"/>
                      <a:pt x="1719" y="1419"/>
                    </a:cubicBezTo>
                    <a:lnTo>
                      <a:pt x="1776" y="1419"/>
                    </a:lnTo>
                    <a:cubicBezTo>
                      <a:pt x="1801" y="1419"/>
                      <a:pt x="1831" y="1419"/>
                      <a:pt x="1851" y="1401"/>
                    </a:cubicBezTo>
                    <a:lnTo>
                      <a:pt x="1862" y="1395"/>
                    </a:lnTo>
                    <a:lnTo>
                      <a:pt x="1868" y="1388"/>
                    </a:lnTo>
                    <a:cubicBezTo>
                      <a:pt x="1882" y="1378"/>
                      <a:pt x="1889" y="1364"/>
                      <a:pt x="1892" y="1347"/>
                    </a:cubicBezTo>
                    <a:cubicBezTo>
                      <a:pt x="1899" y="1326"/>
                      <a:pt x="1895" y="1306"/>
                      <a:pt x="1882" y="1279"/>
                    </a:cubicBezTo>
                    <a:cubicBezTo>
                      <a:pt x="1872" y="1255"/>
                      <a:pt x="1845" y="1241"/>
                      <a:pt x="1817" y="1228"/>
                    </a:cubicBezTo>
                    <a:lnTo>
                      <a:pt x="1810" y="1224"/>
                    </a:lnTo>
                    <a:cubicBezTo>
                      <a:pt x="1797" y="1218"/>
                      <a:pt x="1787" y="1214"/>
                      <a:pt x="1776" y="1208"/>
                    </a:cubicBezTo>
                    <a:lnTo>
                      <a:pt x="1773" y="1208"/>
                    </a:lnTo>
                    <a:lnTo>
                      <a:pt x="1770" y="1204"/>
                    </a:lnTo>
                    <a:cubicBezTo>
                      <a:pt x="1735" y="1183"/>
                      <a:pt x="1705" y="1167"/>
                      <a:pt x="1674" y="1150"/>
                    </a:cubicBezTo>
                    <a:cubicBezTo>
                      <a:pt x="1627" y="1119"/>
                      <a:pt x="1579" y="1085"/>
                      <a:pt x="1525" y="1045"/>
                    </a:cubicBezTo>
                    <a:cubicBezTo>
                      <a:pt x="1501" y="1027"/>
                      <a:pt x="1484" y="1010"/>
                      <a:pt x="1467" y="996"/>
                    </a:cubicBezTo>
                    <a:cubicBezTo>
                      <a:pt x="1446" y="979"/>
                      <a:pt x="1433" y="963"/>
                      <a:pt x="1419" y="946"/>
                    </a:cubicBezTo>
                    <a:cubicBezTo>
                      <a:pt x="1406" y="929"/>
                      <a:pt x="1396" y="912"/>
                      <a:pt x="1382" y="894"/>
                    </a:cubicBezTo>
                    <a:lnTo>
                      <a:pt x="1379" y="888"/>
                    </a:lnTo>
                    <a:cubicBezTo>
                      <a:pt x="1365" y="864"/>
                      <a:pt x="1348" y="836"/>
                      <a:pt x="1335" y="809"/>
                    </a:cubicBezTo>
                    <a:cubicBezTo>
                      <a:pt x="1317" y="765"/>
                      <a:pt x="1303" y="725"/>
                      <a:pt x="1294" y="684"/>
                    </a:cubicBezTo>
                    <a:lnTo>
                      <a:pt x="1286" y="660"/>
                    </a:lnTo>
                    <a:cubicBezTo>
                      <a:pt x="1273" y="612"/>
                      <a:pt x="1259" y="561"/>
                      <a:pt x="1253" y="507"/>
                    </a:cubicBezTo>
                    <a:cubicBezTo>
                      <a:pt x="1246" y="453"/>
                      <a:pt x="1246" y="395"/>
                      <a:pt x="1246" y="337"/>
                    </a:cubicBezTo>
                    <a:cubicBezTo>
                      <a:pt x="1246" y="282"/>
                      <a:pt x="1250" y="224"/>
                      <a:pt x="1256" y="163"/>
                    </a:cubicBezTo>
                    <a:cubicBezTo>
                      <a:pt x="1256" y="153"/>
                      <a:pt x="1259" y="139"/>
                      <a:pt x="1259" y="129"/>
                    </a:cubicBezTo>
                    <a:cubicBezTo>
                      <a:pt x="1259" y="112"/>
                      <a:pt x="1259" y="95"/>
                      <a:pt x="1256" y="71"/>
                    </a:cubicBezTo>
                    <a:cubicBezTo>
                      <a:pt x="1253" y="45"/>
                      <a:pt x="1232" y="20"/>
                      <a:pt x="1205" y="7"/>
                    </a:cubicBezTo>
                    <a:cubicBezTo>
                      <a:pt x="1195" y="3"/>
                      <a:pt x="1185" y="1"/>
                      <a:pt x="1174" y="1"/>
                    </a:cubicBezTo>
                    <a:close/>
                  </a:path>
                </a:pathLst>
              </a:custGeom>
              <a:solidFill>
                <a:schemeClr val="accent6"/>
              </a:solid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26" name="Google Shape;626;p4"/>
              <p:cNvSpPr/>
              <p:nvPr/>
            </p:nvSpPr>
            <p:spPr>
              <a:xfrm>
                <a:off x="7319348" y="758269"/>
                <a:ext cx="64871" cy="78915"/>
              </a:xfrm>
              <a:custGeom>
                <a:avLst/>
                <a:gdLst/>
                <a:ahLst/>
                <a:cxnLst/>
                <a:rect l="l" t="t" r="r" b="b"/>
                <a:pathLst>
                  <a:path w="1395" h="1697" extrusionOk="0">
                    <a:moveTo>
                      <a:pt x="849" y="1"/>
                    </a:moveTo>
                    <a:cubicBezTo>
                      <a:pt x="802" y="1"/>
                      <a:pt x="773" y="44"/>
                      <a:pt x="748" y="80"/>
                    </a:cubicBezTo>
                    <a:lnTo>
                      <a:pt x="742" y="91"/>
                    </a:lnTo>
                    <a:cubicBezTo>
                      <a:pt x="732" y="108"/>
                      <a:pt x="721" y="125"/>
                      <a:pt x="712" y="142"/>
                    </a:cubicBezTo>
                    <a:lnTo>
                      <a:pt x="704" y="152"/>
                    </a:lnTo>
                    <a:cubicBezTo>
                      <a:pt x="691" y="176"/>
                      <a:pt x="677" y="196"/>
                      <a:pt x="667" y="217"/>
                    </a:cubicBezTo>
                    <a:lnTo>
                      <a:pt x="663" y="223"/>
                    </a:lnTo>
                    <a:cubicBezTo>
                      <a:pt x="654" y="240"/>
                      <a:pt x="643" y="261"/>
                      <a:pt x="633" y="278"/>
                    </a:cubicBezTo>
                    <a:cubicBezTo>
                      <a:pt x="610" y="316"/>
                      <a:pt x="582" y="356"/>
                      <a:pt x="552" y="404"/>
                    </a:cubicBezTo>
                    <a:lnTo>
                      <a:pt x="521" y="441"/>
                    </a:lnTo>
                    <a:cubicBezTo>
                      <a:pt x="490" y="482"/>
                      <a:pt x="456" y="516"/>
                      <a:pt x="412" y="550"/>
                    </a:cubicBezTo>
                    <a:cubicBezTo>
                      <a:pt x="368" y="587"/>
                      <a:pt x="317" y="618"/>
                      <a:pt x="266" y="649"/>
                    </a:cubicBezTo>
                    <a:cubicBezTo>
                      <a:pt x="225" y="676"/>
                      <a:pt x="177" y="697"/>
                      <a:pt x="123" y="724"/>
                    </a:cubicBezTo>
                    <a:cubicBezTo>
                      <a:pt x="120" y="721"/>
                      <a:pt x="120" y="721"/>
                      <a:pt x="116" y="717"/>
                    </a:cubicBezTo>
                    <a:cubicBezTo>
                      <a:pt x="103" y="713"/>
                      <a:pt x="89" y="710"/>
                      <a:pt x="75" y="710"/>
                    </a:cubicBezTo>
                    <a:cubicBezTo>
                      <a:pt x="51" y="713"/>
                      <a:pt x="38" y="721"/>
                      <a:pt x="24" y="734"/>
                    </a:cubicBezTo>
                    <a:cubicBezTo>
                      <a:pt x="7" y="751"/>
                      <a:pt x="1" y="778"/>
                      <a:pt x="7" y="802"/>
                    </a:cubicBezTo>
                    <a:cubicBezTo>
                      <a:pt x="10" y="823"/>
                      <a:pt x="24" y="843"/>
                      <a:pt x="41" y="860"/>
                    </a:cubicBezTo>
                    <a:cubicBezTo>
                      <a:pt x="48" y="867"/>
                      <a:pt x="54" y="873"/>
                      <a:pt x="65" y="884"/>
                    </a:cubicBezTo>
                    <a:cubicBezTo>
                      <a:pt x="75" y="894"/>
                      <a:pt x="89" y="907"/>
                      <a:pt x="103" y="925"/>
                    </a:cubicBezTo>
                    <a:cubicBezTo>
                      <a:pt x="112" y="942"/>
                      <a:pt x="126" y="955"/>
                      <a:pt x="133" y="972"/>
                    </a:cubicBezTo>
                    <a:cubicBezTo>
                      <a:pt x="143" y="986"/>
                      <a:pt x="150" y="996"/>
                      <a:pt x="161" y="1010"/>
                    </a:cubicBezTo>
                    <a:cubicBezTo>
                      <a:pt x="167" y="1016"/>
                      <a:pt x="174" y="1027"/>
                      <a:pt x="177" y="1033"/>
                    </a:cubicBezTo>
                    <a:cubicBezTo>
                      <a:pt x="194" y="1057"/>
                      <a:pt x="208" y="1077"/>
                      <a:pt x="222" y="1098"/>
                    </a:cubicBezTo>
                    <a:lnTo>
                      <a:pt x="228" y="1105"/>
                    </a:lnTo>
                    <a:cubicBezTo>
                      <a:pt x="242" y="1129"/>
                      <a:pt x="259" y="1156"/>
                      <a:pt x="276" y="1179"/>
                    </a:cubicBezTo>
                    <a:cubicBezTo>
                      <a:pt x="279" y="1187"/>
                      <a:pt x="286" y="1193"/>
                      <a:pt x="290" y="1200"/>
                    </a:cubicBezTo>
                    <a:lnTo>
                      <a:pt x="290" y="1203"/>
                    </a:lnTo>
                    <a:cubicBezTo>
                      <a:pt x="307" y="1223"/>
                      <a:pt x="324" y="1244"/>
                      <a:pt x="334" y="1268"/>
                    </a:cubicBezTo>
                    <a:cubicBezTo>
                      <a:pt x="340" y="1285"/>
                      <a:pt x="348" y="1299"/>
                      <a:pt x="351" y="1312"/>
                    </a:cubicBezTo>
                    <a:cubicBezTo>
                      <a:pt x="354" y="1325"/>
                      <a:pt x="357" y="1339"/>
                      <a:pt x="365" y="1350"/>
                    </a:cubicBezTo>
                    <a:cubicBezTo>
                      <a:pt x="371" y="1370"/>
                      <a:pt x="378" y="1394"/>
                      <a:pt x="385" y="1421"/>
                    </a:cubicBezTo>
                    <a:cubicBezTo>
                      <a:pt x="385" y="1441"/>
                      <a:pt x="385" y="1465"/>
                      <a:pt x="381" y="1493"/>
                    </a:cubicBezTo>
                    <a:lnTo>
                      <a:pt x="381" y="1506"/>
                    </a:lnTo>
                    <a:lnTo>
                      <a:pt x="381" y="1509"/>
                    </a:lnTo>
                    <a:cubicBezTo>
                      <a:pt x="374" y="1550"/>
                      <a:pt x="368" y="1588"/>
                      <a:pt x="378" y="1625"/>
                    </a:cubicBezTo>
                    <a:cubicBezTo>
                      <a:pt x="388" y="1652"/>
                      <a:pt x="409" y="1680"/>
                      <a:pt x="436" y="1690"/>
                    </a:cubicBezTo>
                    <a:cubicBezTo>
                      <a:pt x="442" y="1693"/>
                      <a:pt x="446" y="1693"/>
                      <a:pt x="453" y="1693"/>
                    </a:cubicBezTo>
                    <a:lnTo>
                      <a:pt x="467" y="1697"/>
                    </a:lnTo>
                    <a:lnTo>
                      <a:pt x="477" y="1697"/>
                    </a:lnTo>
                    <a:cubicBezTo>
                      <a:pt x="494" y="1697"/>
                      <a:pt x="511" y="1693"/>
                      <a:pt x="524" y="1686"/>
                    </a:cubicBezTo>
                    <a:cubicBezTo>
                      <a:pt x="538" y="1677"/>
                      <a:pt x="552" y="1666"/>
                      <a:pt x="561" y="1656"/>
                    </a:cubicBezTo>
                    <a:cubicBezTo>
                      <a:pt x="572" y="1642"/>
                      <a:pt x="585" y="1625"/>
                      <a:pt x="596" y="1608"/>
                    </a:cubicBezTo>
                    <a:cubicBezTo>
                      <a:pt x="596" y="1605"/>
                      <a:pt x="599" y="1601"/>
                      <a:pt x="602" y="1598"/>
                    </a:cubicBezTo>
                    <a:cubicBezTo>
                      <a:pt x="613" y="1581"/>
                      <a:pt x="623" y="1567"/>
                      <a:pt x="633" y="1554"/>
                    </a:cubicBezTo>
                    <a:lnTo>
                      <a:pt x="637" y="1547"/>
                    </a:lnTo>
                    <a:lnTo>
                      <a:pt x="643" y="1540"/>
                    </a:lnTo>
                    <a:cubicBezTo>
                      <a:pt x="667" y="1506"/>
                      <a:pt x="691" y="1472"/>
                      <a:pt x="718" y="1435"/>
                    </a:cubicBezTo>
                    <a:lnTo>
                      <a:pt x="728" y="1421"/>
                    </a:lnTo>
                    <a:cubicBezTo>
                      <a:pt x="752" y="1391"/>
                      <a:pt x="776" y="1360"/>
                      <a:pt x="803" y="1336"/>
                    </a:cubicBezTo>
                    <a:cubicBezTo>
                      <a:pt x="830" y="1309"/>
                      <a:pt x="861" y="1281"/>
                      <a:pt x="891" y="1258"/>
                    </a:cubicBezTo>
                    <a:cubicBezTo>
                      <a:pt x="919" y="1237"/>
                      <a:pt x="939" y="1220"/>
                      <a:pt x="966" y="1207"/>
                    </a:cubicBezTo>
                    <a:cubicBezTo>
                      <a:pt x="990" y="1193"/>
                      <a:pt x="1018" y="1179"/>
                      <a:pt x="1038" y="1170"/>
                    </a:cubicBezTo>
                    <a:cubicBezTo>
                      <a:pt x="1059" y="1162"/>
                      <a:pt x="1079" y="1156"/>
                      <a:pt x="1106" y="1146"/>
                    </a:cubicBezTo>
                    <a:cubicBezTo>
                      <a:pt x="1130" y="1139"/>
                      <a:pt x="1157" y="1135"/>
                      <a:pt x="1181" y="1132"/>
                    </a:cubicBezTo>
                    <a:lnTo>
                      <a:pt x="1184" y="1132"/>
                    </a:lnTo>
                    <a:cubicBezTo>
                      <a:pt x="1208" y="1129"/>
                      <a:pt x="1228" y="1125"/>
                      <a:pt x="1252" y="1121"/>
                    </a:cubicBezTo>
                    <a:lnTo>
                      <a:pt x="1273" y="1121"/>
                    </a:lnTo>
                    <a:cubicBezTo>
                      <a:pt x="1283" y="1118"/>
                      <a:pt x="1296" y="1118"/>
                      <a:pt x="1307" y="1115"/>
                    </a:cubicBezTo>
                    <a:cubicBezTo>
                      <a:pt x="1320" y="1112"/>
                      <a:pt x="1330" y="1108"/>
                      <a:pt x="1340" y="1101"/>
                    </a:cubicBezTo>
                    <a:lnTo>
                      <a:pt x="1344" y="1101"/>
                    </a:lnTo>
                    <a:cubicBezTo>
                      <a:pt x="1378" y="1085"/>
                      <a:pt x="1395" y="1033"/>
                      <a:pt x="1385" y="999"/>
                    </a:cubicBezTo>
                    <a:cubicBezTo>
                      <a:pt x="1378" y="975"/>
                      <a:pt x="1365" y="955"/>
                      <a:pt x="1348" y="942"/>
                    </a:cubicBezTo>
                    <a:cubicBezTo>
                      <a:pt x="1320" y="921"/>
                      <a:pt x="1293" y="904"/>
                      <a:pt x="1263" y="884"/>
                    </a:cubicBezTo>
                    <a:lnTo>
                      <a:pt x="1249" y="876"/>
                    </a:lnTo>
                    <a:cubicBezTo>
                      <a:pt x="1222" y="860"/>
                      <a:pt x="1194" y="840"/>
                      <a:pt x="1170" y="823"/>
                    </a:cubicBezTo>
                    <a:cubicBezTo>
                      <a:pt x="1150" y="809"/>
                      <a:pt x="1126" y="788"/>
                      <a:pt x="1106" y="768"/>
                    </a:cubicBezTo>
                    <a:cubicBezTo>
                      <a:pt x="1079" y="747"/>
                      <a:pt x="1059" y="724"/>
                      <a:pt x="1034" y="697"/>
                    </a:cubicBezTo>
                    <a:cubicBezTo>
                      <a:pt x="1028" y="683"/>
                      <a:pt x="1018" y="669"/>
                      <a:pt x="1007" y="652"/>
                    </a:cubicBezTo>
                    <a:cubicBezTo>
                      <a:pt x="997" y="625"/>
                      <a:pt x="987" y="598"/>
                      <a:pt x="980" y="578"/>
                    </a:cubicBezTo>
                    <a:cubicBezTo>
                      <a:pt x="973" y="554"/>
                      <a:pt x="966" y="534"/>
                      <a:pt x="957" y="513"/>
                    </a:cubicBezTo>
                    <a:cubicBezTo>
                      <a:pt x="949" y="489"/>
                      <a:pt x="939" y="462"/>
                      <a:pt x="929" y="435"/>
                    </a:cubicBezTo>
                    <a:cubicBezTo>
                      <a:pt x="922" y="414"/>
                      <a:pt x="919" y="391"/>
                      <a:pt x="916" y="366"/>
                    </a:cubicBezTo>
                    <a:cubicBezTo>
                      <a:pt x="908" y="298"/>
                      <a:pt x="908" y="248"/>
                      <a:pt x="912" y="196"/>
                    </a:cubicBezTo>
                    <a:cubicBezTo>
                      <a:pt x="912" y="179"/>
                      <a:pt x="916" y="162"/>
                      <a:pt x="919" y="142"/>
                    </a:cubicBezTo>
                    <a:cubicBezTo>
                      <a:pt x="922" y="129"/>
                      <a:pt x="926" y="118"/>
                      <a:pt x="926" y="108"/>
                    </a:cubicBezTo>
                    <a:cubicBezTo>
                      <a:pt x="929" y="91"/>
                      <a:pt x="929" y="74"/>
                      <a:pt x="922" y="57"/>
                    </a:cubicBezTo>
                    <a:cubicBezTo>
                      <a:pt x="919" y="47"/>
                      <a:pt x="912" y="33"/>
                      <a:pt x="905" y="23"/>
                    </a:cubicBezTo>
                    <a:cubicBezTo>
                      <a:pt x="899" y="16"/>
                      <a:pt x="888" y="13"/>
                      <a:pt x="878" y="6"/>
                    </a:cubicBezTo>
                    <a:cubicBezTo>
                      <a:pt x="875" y="6"/>
                      <a:pt x="871" y="6"/>
                      <a:pt x="868" y="3"/>
                    </a:cubicBezTo>
                    <a:cubicBezTo>
                      <a:pt x="861" y="1"/>
                      <a:pt x="855" y="1"/>
                      <a:pt x="849" y="1"/>
                    </a:cubicBezTo>
                    <a:close/>
                  </a:path>
                </a:pathLst>
              </a:custGeom>
              <a:solidFill>
                <a:schemeClr val="accent6"/>
              </a:solid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grpSp>
        <p:grpSp>
          <p:nvGrpSpPr>
            <p:cNvPr id="627" name="Google Shape;627;p4"/>
            <p:cNvGrpSpPr/>
            <p:nvPr/>
          </p:nvGrpSpPr>
          <p:grpSpPr>
            <a:xfrm>
              <a:off x="283814" y="3465081"/>
              <a:ext cx="192515" cy="288298"/>
              <a:chOff x="1459800" y="1512500"/>
              <a:chExt cx="131625" cy="197100"/>
            </a:xfrm>
          </p:grpSpPr>
          <p:sp>
            <p:nvSpPr>
              <p:cNvPr id="628" name="Google Shape;628;p4"/>
              <p:cNvSpPr/>
              <p:nvPr/>
            </p:nvSpPr>
            <p:spPr>
              <a:xfrm>
                <a:off x="1533625" y="1599050"/>
                <a:ext cx="600" cy="2450"/>
              </a:xfrm>
              <a:custGeom>
                <a:avLst/>
                <a:gdLst/>
                <a:ahLst/>
                <a:cxnLst/>
                <a:rect l="l" t="t" r="r" b="b"/>
                <a:pathLst>
                  <a:path w="24" h="98" extrusionOk="0">
                    <a:moveTo>
                      <a:pt x="0" y="1"/>
                    </a:moveTo>
                    <a:cubicBezTo>
                      <a:pt x="2" y="11"/>
                      <a:pt x="5" y="21"/>
                      <a:pt x="7" y="30"/>
                    </a:cubicBezTo>
                    <a:lnTo>
                      <a:pt x="7" y="30"/>
                    </a:lnTo>
                    <a:cubicBezTo>
                      <a:pt x="7" y="19"/>
                      <a:pt x="3" y="9"/>
                      <a:pt x="0" y="1"/>
                    </a:cubicBezTo>
                    <a:close/>
                    <a:moveTo>
                      <a:pt x="7" y="30"/>
                    </a:moveTo>
                    <a:lnTo>
                      <a:pt x="7" y="30"/>
                    </a:lnTo>
                    <a:cubicBezTo>
                      <a:pt x="7" y="32"/>
                      <a:pt x="7" y="33"/>
                      <a:pt x="7" y="34"/>
                    </a:cubicBezTo>
                    <a:cubicBezTo>
                      <a:pt x="11" y="47"/>
                      <a:pt x="14" y="64"/>
                      <a:pt x="17" y="81"/>
                    </a:cubicBezTo>
                    <a:lnTo>
                      <a:pt x="23" y="98"/>
                    </a:lnTo>
                    <a:cubicBezTo>
                      <a:pt x="19" y="74"/>
                      <a:pt x="13" y="53"/>
                      <a:pt x="7" y="30"/>
                    </a:cubicBezTo>
                    <a:close/>
                  </a:path>
                </a:pathLst>
              </a:custGeom>
              <a:solidFill>
                <a:srgbClr val="FB678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29" name="Google Shape;629;p4"/>
              <p:cNvSpPr/>
              <p:nvPr/>
            </p:nvSpPr>
            <p:spPr>
              <a:xfrm>
                <a:off x="1529350" y="1598125"/>
                <a:ext cx="9150" cy="4300"/>
              </a:xfrm>
              <a:custGeom>
                <a:avLst/>
                <a:gdLst/>
                <a:ahLst/>
                <a:cxnLst/>
                <a:rect l="l" t="t" r="r" b="b"/>
                <a:pathLst>
                  <a:path w="366" h="172" extrusionOk="0">
                    <a:moveTo>
                      <a:pt x="345" y="1"/>
                    </a:moveTo>
                    <a:lnTo>
                      <a:pt x="1" y="74"/>
                    </a:lnTo>
                    <a:lnTo>
                      <a:pt x="21" y="172"/>
                    </a:lnTo>
                    <a:lnTo>
                      <a:pt x="365" y="98"/>
                    </a:lnTo>
                    <a:lnTo>
                      <a:pt x="345" y="1"/>
                    </a:lnTo>
                    <a:close/>
                  </a:path>
                </a:pathLst>
              </a:custGeom>
              <a:solidFill>
                <a:srgbClr val="524A8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30" name="Google Shape;630;p4"/>
              <p:cNvSpPr/>
              <p:nvPr/>
            </p:nvSpPr>
            <p:spPr>
              <a:xfrm>
                <a:off x="1463575" y="1516850"/>
                <a:ext cx="123425" cy="188350"/>
              </a:xfrm>
              <a:custGeom>
                <a:avLst/>
                <a:gdLst/>
                <a:ahLst/>
                <a:cxnLst/>
                <a:rect l="l" t="t" r="r" b="b"/>
                <a:pathLst>
                  <a:path w="4937" h="7534" extrusionOk="0">
                    <a:moveTo>
                      <a:pt x="2585" y="2359"/>
                    </a:moveTo>
                    <a:cubicBezTo>
                      <a:pt x="2601" y="2419"/>
                      <a:pt x="2618" y="2479"/>
                      <a:pt x="2635" y="2543"/>
                    </a:cubicBezTo>
                    <a:cubicBezTo>
                      <a:pt x="2682" y="2743"/>
                      <a:pt x="2729" y="2947"/>
                      <a:pt x="2772" y="3148"/>
                    </a:cubicBezTo>
                    <a:cubicBezTo>
                      <a:pt x="2782" y="3188"/>
                      <a:pt x="2793" y="3225"/>
                      <a:pt x="2799" y="3265"/>
                    </a:cubicBezTo>
                    <a:lnTo>
                      <a:pt x="2796" y="3245"/>
                    </a:lnTo>
                    <a:lnTo>
                      <a:pt x="2796" y="3245"/>
                    </a:lnTo>
                    <a:cubicBezTo>
                      <a:pt x="2799" y="3258"/>
                      <a:pt x="2802" y="3275"/>
                      <a:pt x="2805" y="3292"/>
                    </a:cubicBezTo>
                    <a:cubicBezTo>
                      <a:pt x="2805" y="3302"/>
                      <a:pt x="2809" y="3312"/>
                      <a:pt x="2809" y="3322"/>
                    </a:cubicBezTo>
                    <a:lnTo>
                      <a:pt x="2816" y="3338"/>
                    </a:lnTo>
                    <a:lnTo>
                      <a:pt x="2816" y="3352"/>
                    </a:lnTo>
                    <a:cubicBezTo>
                      <a:pt x="2859" y="3543"/>
                      <a:pt x="2902" y="3733"/>
                      <a:pt x="2946" y="3924"/>
                    </a:cubicBezTo>
                    <a:cubicBezTo>
                      <a:pt x="2856" y="3934"/>
                      <a:pt x="2762" y="3937"/>
                      <a:pt x="2672" y="3951"/>
                    </a:cubicBezTo>
                    <a:cubicBezTo>
                      <a:pt x="2558" y="3968"/>
                      <a:pt x="2444" y="3984"/>
                      <a:pt x="2328" y="4000"/>
                    </a:cubicBezTo>
                    <a:cubicBezTo>
                      <a:pt x="2197" y="4017"/>
                      <a:pt x="2067" y="4034"/>
                      <a:pt x="1939" y="4051"/>
                    </a:cubicBezTo>
                    <a:cubicBezTo>
                      <a:pt x="1979" y="3944"/>
                      <a:pt x="2020" y="3840"/>
                      <a:pt x="2060" y="3736"/>
                    </a:cubicBezTo>
                    <a:cubicBezTo>
                      <a:pt x="2227" y="3325"/>
                      <a:pt x="2401" y="2914"/>
                      <a:pt x="2541" y="2492"/>
                    </a:cubicBezTo>
                    <a:cubicBezTo>
                      <a:pt x="2555" y="2449"/>
                      <a:pt x="2572" y="2402"/>
                      <a:pt x="2585" y="2359"/>
                    </a:cubicBezTo>
                    <a:close/>
                    <a:moveTo>
                      <a:pt x="2705" y="1"/>
                    </a:moveTo>
                    <a:cubicBezTo>
                      <a:pt x="2595" y="1"/>
                      <a:pt x="2495" y="35"/>
                      <a:pt x="2391" y="95"/>
                    </a:cubicBezTo>
                    <a:cubicBezTo>
                      <a:pt x="2294" y="152"/>
                      <a:pt x="2240" y="235"/>
                      <a:pt x="2183" y="328"/>
                    </a:cubicBezTo>
                    <a:cubicBezTo>
                      <a:pt x="2130" y="416"/>
                      <a:pt x="2097" y="516"/>
                      <a:pt x="2063" y="609"/>
                    </a:cubicBezTo>
                    <a:cubicBezTo>
                      <a:pt x="1916" y="1024"/>
                      <a:pt x="1806" y="1449"/>
                      <a:pt x="1682" y="1870"/>
                    </a:cubicBezTo>
                    <a:cubicBezTo>
                      <a:pt x="1641" y="2011"/>
                      <a:pt x="1601" y="2148"/>
                      <a:pt x="1558" y="2285"/>
                    </a:cubicBezTo>
                    <a:cubicBezTo>
                      <a:pt x="1508" y="2435"/>
                      <a:pt x="1454" y="2586"/>
                      <a:pt x="1397" y="2736"/>
                    </a:cubicBezTo>
                    <a:cubicBezTo>
                      <a:pt x="1317" y="2944"/>
                      <a:pt x="1240" y="3151"/>
                      <a:pt x="1160" y="3358"/>
                    </a:cubicBezTo>
                    <a:cubicBezTo>
                      <a:pt x="1090" y="3543"/>
                      <a:pt x="1023" y="3727"/>
                      <a:pt x="956" y="3914"/>
                    </a:cubicBezTo>
                    <a:cubicBezTo>
                      <a:pt x="909" y="4034"/>
                      <a:pt x="873" y="4158"/>
                      <a:pt x="832" y="4278"/>
                    </a:cubicBezTo>
                    <a:cubicBezTo>
                      <a:pt x="806" y="4366"/>
                      <a:pt x="772" y="4452"/>
                      <a:pt x="749" y="4542"/>
                    </a:cubicBezTo>
                    <a:cubicBezTo>
                      <a:pt x="632" y="4937"/>
                      <a:pt x="522" y="5332"/>
                      <a:pt x="401" y="5726"/>
                    </a:cubicBezTo>
                    <a:cubicBezTo>
                      <a:pt x="334" y="5924"/>
                      <a:pt x="267" y="6118"/>
                      <a:pt x="210" y="6319"/>
                    </a:cubicBezTo>
                    <a:cubicBezTo>
                      <a:pt x="147" y="6529"/>
                      <a:pt x="107" y="6750"/>
                      <a:pt x="56" y="6964"/>
                    </a:cubicBezTo>
                    <a:cubicBezTo>
                      <a:pt x="0" y="7211"/>
                      <a:pt x="184" y="7466"/>
                      <a:pt x="425" y="7512"/>
                    </a:cubicBezTo>
                    <a:cubicBezTo>
                      <a:pt x="454" y="7518"/>
                      <a:pt x="483" y="7521"/>
                      <a:pt x="512" y="7521"/>
                    </a:cubicBezTo>
                    <a:cubicBezTo>
                      <a:pt x="605" y="7521"/>
                      <a:pt x="697" y="7493"/>
                      <a:pt x="775" y="7442"/>
                    </a:cubicBezTo>
                    <a:cubicBezTo>
                      <a:pt x="879" y="7368"/>
                      <a:pt x="943" y="7265"/>
                      <a:pt x="973" y="7141"/>
                    </a:cubicBezTo>
                    <a:cubicBezTo>
                      <a:pt x="1007" y="6990"/>
                      <a:pt x="1036" y="6837"/>
                      <a:pt x="1076" y="6689"/>
                    </a:cubicBezTo>
                    <a:cubicBezTo>
                      <a:pt x="1107" y="6576"/>
                      <a:pt x="1144" y="6469"/>
                      <a:pt x="1177" y="6359"/>
                    </a:cubicBezTo>
                    <a:cubicBezTo>
                      <a:pt x="1271" y="6091"/>
                      <a:pt x="1365" y="5827"/>
                      <a:pt x="1445" y="5556"/>
                    </a:cubicBezTo>
                    <a:lnTo>
                      <a:pt x="1535" y="5255"/>
                    </a:lnTo>
                    <a:cubicBezTo>
                      <a:pt x="1554" y="5257"/>
                      <a:pt x="1573" y="5259"/>
                      <a:pt x="1593" y="5259"/>
                    </a:cubicBezTo>
                    <a:cubicBezTo>
                      <a:pt x="1607" y="5259"/>
                      <a:pt x="1621" y="5258"/>
                      <a:pt x="1635" y="5255"/>
                    </a:cubicBezTo>
                    <a:cubicBezTo>
                      <a:pt x="1896" y="5221"/>
                      <a:pt x="2157" y="5188"/>
                      <a:pt x="2418" y="5151"/>
                    </a:cubicBezTo>
                    <a:cubicBezTo>
                      <a:pt x="2532" y="5138"/>
                      <a:pt x="2649" y="5118"/>
                      <a:pt x="2762" y="5098"/>
                    </a:cubicBezTo>
                    <a:cubicBezTo>
                      <a:pt x="2873" y="5078"/>
                      <a:pt x="2986" y="5078"/>
                      <a:pt x="3100" y="5061"/>
                    </a:cubicBezTo>
                    <a:cubicBezTo>
                      <a:pt x="3110" y="5058"/>
                      <a:pt x="3120" y="5054"/>
                      <a:pt x="3130" y="5054"/>
                    </a:cubicBezTo>
                    <a:cubicBezTo>
                      <a:pt x="3137" y="5081"/>
                      <a:pt x="3140" y="5111"/>
                      <a:pt x="3146" y="5138"/>
                    </a:cubicBezTo>
                    <a:cubicBezTo>
                      <a:pt x="3171" y="5285"/>
                      <a:pt x="3197" y="5436"/>
                      <a:pt x="3237" y="5579"/>
                    </a:cubicBezTo>
                    <a:cubicBezTo>
                      <a:pt x="3264" y="5673"/>
                      <a:pt x="3291" y="5766"/>
                      <a:pt x="3321" y="5860"/>
                    </a:cubicBezTo>
                    <a:cubicBezTo>
                      <a:pt x="3371" y="6031"/>
                      <a:pt x="3418" y="6201"/>
                      <a:pt x="3461" y="6372"/>
                    </a:cubicBezTo>
                    <a:cubicBezTo>
                      <a:pt x="3475" y="6439"/>
                      <a:pt x="3488" y="6509"/>
                      <a:pt x="3498" y="6576"/>
                    </a:cubicBezTo>
                    <a:cubicBezTo>
                      <a:pt x="3508" y="6626"/>
                      <a:pt x="3518" y="6677"/>
                      <a:pt x="3525" y="6730"/>
                    </a:cubicBezTo>
                    <a:cubicBezTo>
                      <a:pt x="3538" y="6817"/>
                      <a:pt x="3558" y="6904"/>
                      <a:pt x="3578" y="6987"/>
                    </a:cubicBezTo>
                    <a:cubicBezTo>
                      <a:pt x="3592" y="7041"/>
                      <a:pt x="3618" y="7091"/>
                      <a:pt x="3645" y="7138"/>
                    </a:cubicBezTo>
                    <a:cubicBezTo>
                      <a:pt x="3682" y="7228"/>
                      <a:pt x="3739" y="7305"/>
                      <a:pt x="3813" y="7372"/>
                    </a:cubicBezTo>
                    <a:cubicBezTo>
                      <a:pt x="3903" y="7449"/>
                      <a:pt x="4003" y="7499"/>
                      <a:pt x="4120" y="7523"/>
                    </a:cubicBezTo>
                    <a:cubicBezTo>
                      <a:pt x="4161" y="7530"/>
                      <a:pt x="4202" y="7534"/>
                      <a:pt x="4243" y="7534"/>
                    </a:cubicBezTo>
                    <a:cubicBezTo>
                      <a:pt x="4316" y="7534"/>
                      <a:pt x="4387" y="7522"/>
                      <a:pt x="4458" y="7496"/>
                    </a:cubicBezTo>
                    <a:cubicBezTo>
                      <a:pt x="4565" y="7459"/>
                      <a:pt x="4655" y="7396"/>
                      <a:pt x="4732" y="7311"/>
                    </a:cubicBezTo>
                    <a:cubicBezTo>
                      <a:pt x="4816" y="7185"/>
                      <a:pt x="4889" y="7095"/>
                      <a:pt x="4916" y="6937"/>
                    </a:cubicBezTo>
                    <a:cubicBezTo>
                      <a:pt x="4929" y="6860"/>
                      <a:pt x="4936" y="6783"/>
                      <a:pt x="4932" y="6700"/>
                    </a:cubicBezTo>
                    <a:cubicBezTo>
                      <a:pt x="4932" y="6660"/>
                      <a:pt x="4929" y="6620"/>
                      <a:pt x="4920" y="6579"/>
                    </a:cubicBezTo>
                    <a:cubicBezTo>
                      <a:pt x="4896" y="6445"/>
                      <a:pt x="4866" y="6308"/>
                      <a:pt x="4836" y="6175"/>
                    </a:cubicBezTo>
                    <a:cubicBezTo>
                      <a:pt x="4802" y="6018"/>
                      <a:pt x="4765" y="5860"/>
                      <a:pt x="4719" y="5706"/>
                    </a:cubicBezTo>
                    <a:cubicBezTo>
                      <a:pt x="4665" y="5539"/>
                      <a:pt x="4611" y="5372"/>
                      <a:pt x="4558" y="5208"/>
                    </a:cubicBezTo>
                    <a:cubicBezTo>
                      <a:pt x="4511" y="5071"/>
                      <a:pt x="4481" y="4934"/>
                      <a:pt x="4448" y="4794"/>
                    </a:cubicBezTo>
                    <a:cubicBezTo>
                      <a:pt x="4364" y="4375"/>
                      <a:pt x="4290" y="3957"/>
                      <a:pt x="4184" y="3546"/>
                    </a:cubicBezTo>
                    <a:cubicBezTo>
                      <a:pt x="4080" y="3162"/>
                      <a:pt x="3949" y="2787"/>
                      <a:pt x="3836" y="2406"/>
                    </a:cubicBezTo>
                    <a:cubicBezTo>
                      <a:pt x="3773" y="2191"/>
                      <a:pt x="3702" y="1984"/>
                      <a:pt x="3625" y="1777"/>
                    </a:cubicBezTo>
                    <a:cubicBezTo>
                      <a:pt x="3538" y="1549"/>
                      <a:pt x="3464" y="1325"/>
                      <a:pt x="3401" y="1091"/>
                    </a:cubicBezTo>
                    <a:cubicBezTo>
                      <a:pt x="3364" y="904"/>
                      <a:pt x="3331" y="714"/>
                      <a:pt x="3287" y="526"/>
                    </a:cubicBezTo>
                    <a:cubicBezTo>
                      <a:pt x="3281" y="502"/>
                      <a:pt x="3277" y="479"/>
                      <a:pt x="3271" y="456"/>
                    </a:cubicBezTo>
                    <a:cubicBezTo>
                      <a:pt x="3251" y="388"/>
                      <a:pt x="3220" y="336"/>
                      <a:pt x="3187" y="272"/>
                    </a:cubicBezTo>
                    <a:cubicBezTo>
                      <a:pt x="3120" y="135"/>
                      <a:pt x="2950" y="31"/>
                      <a:pt x="2805" y="11"/>
                    </a:cubicBezTo>
                    <a:cubicBezTo>
                      <a:pt x="2772" y="4"/>
                      <a:pt x="2739" y="1"/>
                      <a:pt x="2705"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31" name="Google Shape;631;p4"/>
              <p:cNvSpPr/>
              <p:nvPr/>
            </p:nvSpPr>
            <p:spPr>
              <a:xfrm>
                <a:off x="1459800" y="1512500"/>
                <a:ext cx="131625" cy="197100"/>
              </a:xfrm>
              <a:custGeom>
                <a:avLst/>
                <a:gdLst/>
                <a:ahLst/>
                <a:cxnLst/>
                <a:rect l="l" t="t" r="r" b="b"/>
                <a:pathLst>
                  <a:path w="5265" h="7884" extrusionOk="0">
                    <a:moveTo>
                      <a:pt x="2706" y="3151"/>
                    </a:moveTo>
                    <a:cubicBezTo>
                      <a:pt x="2723" y="3222"/>
                      <a:pt x="2736" y="3292"/>
                      <a:pt x="2752" y="3362"/>
                    </a:cubicBezTo>
                    <a:lnTo>
                      <a:pt x="2796" y="3563"/>
                    </a:lnTo>
                    <a:cubicBezTo>
                      <a:pt x="2823" y="3690"/>
                      <a:pt x="2853" y="3813"/>
                      <a:pt x="2880" y="3941"/>
                    </a:cubicBezTo>
                    <a:cubicBezTo>
                      <a:pt x="2853" y="3944"/>
                      <a:pt x="2826" y="3947"/>
                      <a:pt x="2800" y="3951"/>
                    </a:cubicBezTo>
                    <a:lnTo>
                      <a:pt x="2669" y="3971"/>
                    </a:lnTo>
                    <a:cubicBezTo>
                      <a:pt x="2599" y="3981"/>
                      <a:pt x="2529" y="3991"/>
                      <a:pt x="2455" y="4001"/>
                    </a:cubicBezTo>
                    <a:lnTo>
                      <a:pt x="2362" y="4011"/>
                    </a:lnTo>
                    <a:cubicBezTo>
                      <a:pt x="2365" y="4001"/>
                      <a:pt x="2368" y="3987"/>
                      <a:pt x="2374" y="3974"/>
                    </a:cubicBezTo>
                    <a:lnTo>
                      <a:pt x="2462" y="3760"/>
                    </a:lnTo>
                    <a:cubicBezTo>
                      <a:pt x="2545" y="3560"/>
                      <a:pt x="2629" y="3359"/>
                      <a:pt x="2706" y="3151"/>
                    </a:cubicBezTo>
                    <a:close/>
                    <a:moveTo>
                      <a:pt x="2749" y="1934"/>
                    </a:moveTo>
                    <a:lnTo>
                      <a:pt x="2525" y="2613"/>
                    </a:lnTo>
                    <a:cubicBezTo>
                      <a:pt x="2411" y="2954"/>
                      <a:pt x="2271" y="3296"/>
                      <a:pt x="2138" y="3626"/>
                    </a:cubicBezTo>
                    <a:lnTo>
                      <a:pt x="2050" y="3844"/>
                    </a:lnTo>
                    <a:cubicBezTo>
                      <a:pt x="2017" y="3924"/>
                      <a:pt x="1984" y="4008"/>
                      <a:pt x="1953" y="4091"/>
                    </a:cubicBezTo>
                    <a:lnTo>
                      <a:pt x="1820" y="4435"/>
                    </a:lnTo>
                    <a:lnTo>
                      <a:pt x="2502" y="4349"/>
                    </a:lnTo>
                    <a:cubicBezTo>
                      <a:pt x="2575" y="4339"/>
                      <a:pt x="2649" y="4329"/>
                      <a:pt x="2723" y="4319"/>
                    </a:cubicBezTo>
                    <a:lnTo>
                      <a:pt x="2850" y="4299"/>
                    </a:lnTo>
                    <a:cubicBezTo>
                      <a:pt x="2896" y="4292"/>
                      <a:pt x="2947" y="4288"/>
                      <a:pt x="2993" y="4282"/>
                    </a:cubicBezTo>
                    <a:cubicBezTo>
                      <a:pt x="3033" y="4279"/>
                      <a:pt x="3077" y="4275"/>
                      <a:pt x="3117" y="4272"/>
                    </a:cubicBezTo>
                    <a:lnTo>
                      <a:pt x="3311" y="4248"/>
                    </a:lnTo>
                    <a:lnTo>
                      <a:pt x="3228" y="3887"/>
                    </a:lnTo>
                    <a:cubicBezTo>
                      <a:pt x="3197" y="3753"/>
                      <a:pt x="3167" y="3623"/>
                      <a:pt x="3137" y="3476"/>
                    </a:cubicBezTo>
                    <a:lnTo>
                      <a:pt x="3134" y="3456"/>
                    </a:lnTo>
                    <a:lnTo>
                      <a:pt x="2960" y="3496"/>
                    </a:lnTo>
                    <a:lnTo>
                      <a:pt x="3127" y="3429"/>
                    </a:lnTo>
                    <a:lnTo>
                      <a:pt x="3117" y="3382"/>
                    </a:lnTo>
                    <a:lnTo>
                      <a:pt x="3097" y="3285"/>
                    </a:lnTo>
                    <a:cubicBezTo>
                      <a:pt x="3050" y="3081"/>
                      <a:pt x="3004" y="2877"/>
                      <a:pt x="2956" y="2673"/>
                    </a:cubicBezTo>
                    <a:cubicBezTo>
                      <a:pt x="2940" y="2609"/>
                      <a:pt x="2923" y="2546"/>
                      <a:pt x="2907" y="2486"/>
                    </a:cubicBezTo>
                    <a:lnTo>
                      <a:pt x="2749" y="1934"/>
                    </a:lnTo>
                    <a:close/>
                    <a:moveTo>
                      <a:pt x="2855" y="352"/>
                    </a:moveTo>
                    <a:cubicBezTo>
                      <a:pt x="2879" y="352"/>
                      <a:pt x="2904" y="355"/>
                      <a:pt x="2930" y="359"/>
                    </a:cubicBezTo>
                    <a:cubicBezTo>
                      <a:pt x="3030" y="372"/>
                      <a:pt x="3144" y="449"/>
                      <a:pt x="3181" y="526"/>
                    </a:cubicBezTo>
                    <a:lnTo>
                      <a:pt x="3201" y="566"/>
                    </a:lnTo>
                    <a:cubicBezTo>
                      <a:pt x="3224" y="607"/>
                      <a:pt x="3241" y="640"/>
                      <a:pt x="3251" y="673"/>
                    </a:cubicBezTo>
                    <a:cubicBezTo>
                      <a:pt x="3257" y="697"/>
                      <a:pt x="3261" y="717"/>
                      <a:pt x="3268" y="740"/>
                    </a:cubicBezTo>
                    <a:cubicBezTo>
                      <a:pt x="3294" y="871"/>
                      <a:pt x="3322" y="1001"/>
                      <a:pt x="3345" y="1132"/>
                    </a:cubicBezTo>
                    <a:lnTo>
                      <a:pt x="3382" y="1315"/>
                    </a:lnTo>
                    <a:cubicBezTo>
                      <a:pt x="3448" y="1553"/>
                      <a:pt x="3522" y="1780"/>
                      <a:pt x="3609" y="2011"/>
                    </a:cubicBezTo>
                    <a:cubicBezTo>
                      <a:pt x="3686" y="2212"/>
                      <a:pt x="3753" y="2416"/>
                      <a:pt x="3819" y="2629"/>
                    </a:cubicBezTo>
                    <a:cubicBezTo>
                      <a:pt x="3856" y="2760"/>
                      <a:pt x="3899" y="2890"/>
                      <a:pt x="3940" y="3021"/>
                    </a:cubicBezTo>
                    <a:cubicBezTo>
                      <a:pt x="4017" y="3265"/>
                      <a:pt x="4097" y="3516"/>
                      <a:pt x="4164" y="3767"/>
                    </a:cubicBezTo>
                    <a:cubicBezTo>
                      <a:pt x="4248" y="4081"/>
                      <a:pt x="4311" y="4409"/>
                      <a:pt x="4371" y="4723"/>
                    </a:cubicBezTo>
                    <a:lnTo>
                      <a:pt x="4428" y="5004"/>
                    </a:lnTo>
                    <a:cubicBezTo>
                      <a:pt x="4461" y="5151"/>
                      <a:pt x="4495" y="5295"/>
                      <a:pt x="4542" y="5439"/>
                    </a:cubicBezTo>
                    <a:cubicBezTo>
                      <a:pt x="4595" y="5603"/>
                      <a:pt x="4649" y="5767"/>
                      <a:pt x="4699" y="5931"/>
                    </a:cubicBezTo>
                    <a:cubicBezTo>
                      <a:pt x="4739" y="6061"/>
                      <a:pt x="4776" y="6201"/>
                      <a:pt x="4816" y="6386"/>
                    </a:cubicBezTo>
                    <a:lnTo>
                      <a:pt x="4836" y="6476"/>
                    </a:lnTo>
                    <a:cubicBezTo>
                      <a:pt x="4856" y="6579"/>
                      <a:pt x="4880" y="6683"/>
                      <a:pt x="4900" y="6787"/>
                    </a:cubicBezTo>
                    <a:cubicBezTo>
                      <a:pt x="4907" y="6817"/>
                      <a:pt x="4907" y="6847"/>
                      <a:pt x="4910" y="6880"/>
                    </a:cubicBezTo>
                    <a:cubicBezTo>
                      <a:pt x="4910" y="6948"/>
                      <a:pt x="4907" y="7011"/>
                      <a:pt x="4893" y="7081"/>
                    </a:cubicBezTo>
                    <a:cubicBezTo>
                      <a:pt x="4876" y="7181"/>
                      <a:pt x="4833" y="7245"/>
                      <a:pt x="4766" y="7345"/>
                    </a:cubicBezTo>
                    <a:lnTo>
                      <a:pt x="4742" y="7375"/>
                    </a:lnTo>
                    <a:cubicBezTo>
                      <a:pt x="4689" y="7436"/>
                      <a:pt x="4626" y="7479"/>
                      <a:pt x="4552" y="7506"/>
                    </a:cubicBezTo>
                    <a:cubicBezTo>
                      <a:pt x="4499" y="7523"/>
                      <a:pt x="4448" y="7532"/>
                      <a:pt x="4396" y="7532"/>
                    </a:cubicBezTo>
                    <a:cubicBezTo>
                      <a:pt x="4366" y="7532"/>
                      <a:pt x="4336" y="7529"/>
                      <a:pt x="4305" y="7522"/>
                    </a:cubicBezTo>
                    <a:cubicBezTo>
                      <a:pt x="4217" y="7506"/>
                      <a:pt x="4144" y="7469"/>
                      <a:pt x="4080" y="7416"/>
                    </a:cubicBezTo>
                    <a:cubicBezTo>
                      <a:pt x="4027" y="7365"/>
                      <a:pt x="3987" y="7309"/>
                      <a:pt x="3956" y="7245"/>
                    </a:cubicBezTo>
                    <a:lnTo>
                      <a:pt x="3947" y="7225"/>
                    </a:lnTo>
                    <a:cubicBezTo>
                      <a:pt x="3927" y="7188"/>
                      <a:pt x="3907" y="7152"/>
                      <a:pt x="3896" y="7104"/>
                    </a:cubicBezTo>
                    <a:cubicBezTo>
                      <a:pt x="3879" y="7031"/>
                      <a:pt x="3859" y="6954"/>
                      <a:pt x="3850" y="6877"/>
                    </a:cubicBezTo>
                    <a:cubicBezTo>
                      <a:pt x="3843" y="6823"/>
                      <a:pt x="3833" y="6770"/>
                      <a:pt x="3823" y="6717"/>
                    </a:cubicBezTo>
                    <a:cubicBezTo>
                      <a:pt x="3810" y="6650"/>
                      <a:pt x="3796" y="6579"/>
                      <a:pt x="3783" y="6506"/>
                    </a:cubicBezTo>
                    <a:cubicBezTo>
                      <a:pt x="3746" y="6352"/>
                      <a:pt x="3699" y="6192"/>
                      <a:pt x="3639" y="5984"/>
                    </a:cubicBezTo>
                    <a:lnTo>
                      <a:pt x="3632" y="5968"/>
                    </a:lnTo>
                    <a:cubicBezTo>
                      <a:pt x="3609" y="5880"/>
                      <a:pt x="3582" y="5793"/>
                      <a:pt x="3558" y="5707"/>
                    </a:cubicBezTo>
                    <a:cubicBezTo>
                      <a:pt x="3518" y="5563"/>
                      <a:pt x="3492" y="5412"/>
                      <a:pt x="3468" y="5285"/>
                    </a:cubicBezTo>
                    <a:lnTo>
                      <a:pt x="3425" y="5017"/>
                    </a:lnTo>
                    <a:lnTo>
                      <a:pt x="3221" y="5061"/>
                    </a:lnTo>
                    <a:cubicBezTo>
                      <a:pt x="3174" y="5068"/>
                      <a:pt x="3124" y="5071"/>
                      <a:pt x="3074" y="5077"/>
                    </a:cubicBezTo>
                    <a:cubicBezTo>
                      <a:pt x="3010" y="5081"/>
                      <a:pt x="2947" y="5088"/>
                      <a:pt x="2883" y="5102"/>
                    </a:cubicBezTo>
                    <a:cubicBezTo>
                      <a:pt x="2769" y="5122"/>
                      <a:pt x="2655" y="5138"/>
                      <a:pt x="2545" y="5151"/>
                    </a:cubicBezTo>
                    <a:cubicBezTo>
                      <a:pt x="2374" y="5178"/>
                      <a:pt x="2204" y="5198"/>
                      <a:pt x="2033" y="5222"/>
                    </a:cubicBezTo>
                    <a:lnTo>
                      <a:pt x="1763" y="5255"/>
                    </a:lnTo>
                    <a:cubicBezTo>
                      <a:pt x="1756" y="5256"/>
                      <a:pt x="1748" y="5257"/>
                      <a:pt x="1738" y="5257"/>
                    </a:cubicBezTo>
                    <a:cubicBezTo>
                      <a:pt x="1727" y="5257"/>
                      <a:pt x="1716" y="5256"/>
                      <a:pt x="1703" y="5255"/>
                    </a:cubicBezTo>
                    <a:lnTo>
                      <a:pt x="1559" y="5242"/>
                    </a:lnTo>
                    <a:lnTo>
                      <a:pt x="1428" y="5679"/>
                    </a:lnTo>
                    <a:cubicBezTo>
                      <a:pt x="1358" y="5917"/>
                      <a:pt x="1275" y="6155"/>
                      <a:pt x="1195" y="6386"/>
                    </a:cubicBezTo>
                    <a:lnTo>
                      <a:pt x="1161" y="6479"/>
                    </a:lnTo>
                    <a:cubicBezTo>
                      <a:pt x="1124" y="6590"/>
                      <a:pt x="1090" y="6703"/>
                      <a:pt x="1060" y="6817"/>
                    </a:cubicBezTo>
                    <a:cubicBezTo>
                      <a:pt x="1030" y="6924"/>
                      <a:pt x="1007" y="7031"/>
                      <a:pt x="983" y="7141"/>
                    </a:cubicBezTo>
                    <a:lnTo>
                      <a:pt x="950" y="7275"/>
                    </a:lnTo>
                    <a:cubicBezTo>
                      <a:pt x="934" y="7362"/>
                      <a:pt x="890" y="7425"/>
                      <a:pt x="826" y="7469"/>
                    </a:cubicBezTo>
                    <a:cubicBezTo>
                      <a:pt x="779" y="7502"/>
                      <a:pt x="724" y="7519"/>
                      <a:pt x="668" y="7519"/>
                    </a:cubicBezTo>
                    <a:cubicBezTo>
                      <a:pt x="648" y="7519"/>
                      <a:pt x="628" y="7517"/>
                      <a:pt x="609" y="7513"/>
                    </a:cubicBezTo>
                    <a:cubicBezTo>
                      <a:pt x="536" y="7499"/>
                      <a:pt x="465" y="7449"/>
                      <a:pt x="418" y="7382"/>
                    </a:cubicBezTo>
                    <a:cubicBezTo>
                      <a:pt x="378" y="7315"/>
                      <a:pt x="365" y="7245"/>
                      <a:pt x="378" y="7178"/>
                    </a:cubicBezTo>
                    <a:cubicBezTo>
                      <a:pt x="392" y="7115"/>
                      <a:pt x="408" y="7054"/>
                      <a:pt x="422" y="6991"/>
                    </a:cubicBezTo>
                    <a:cubicBezTo>
                      <a:pt x="452" y="6840"/>
                      <a:pt x="485" y="6687"/>
                      <a:pt x="528" y="6542"/>
                    </a:cubicBezTo>
                    <a:cubicBezTo>
                      <a:pt x="589" y="6342"/>
                      <a:pt x="656" y="6141"/>
                      <a:pt x="719" y="5951"/>
                    </a:cubicBezTo>
                    <a:cubicBezTo>
                      <a:pt x="806" y="5663"/>
                      <a:pt x="894" y="5369"/>
                      <a:pt x="977" y="5077"/>
                    </a:cubicBezTo>
                    <a:lnTo>
                      <a:pt x="1067" y="4764"/>
                    </a:lnTo>
                    <a:cubicBezTo>
                      <a:pt x="1084" y="4707"/>
                      <a:pt x="1104" y="4653"/>
                      <a:pt x="1121" y="4596"/>
                    </a:cubicBezTo>
                    <a:lnTo>
                      <a:pt x="1187" y="4395"/>
                    </a:lnTo>
                    <a:cubicBezTo>
                      <a:pt x="1215" y="4312"/>
                      <a:pt x="1241" y="4228"/>
                      <a:pt x="1271" y="4148"/>
                    </a:cubicBezTo>
                    <a:lnTo>
                      <a:pt x="1325" y="4001"/>
                    </a:lnTo>
                    <a:cubicBezTo>
                      <a:pt x="1375" y="3867"/>
                      <a:pt x="1425" y="3730"/>
                      <a:pt x="1475" y="3597"/>
                    </a:cubicBezTo>
                    <a:lnTo>
                      <a:pt x="1485" y="3569"/>
                    </a:lnTo>
                    <a:cubicBezTo>
                      <a:pt x="1562" y="3372"/>
                      <a:pt x="1636" y="3171"/>
                      <a:pt x="1712" y="2974"/>
                    </a:cubicBezTo>
                    <a:cubicBezTo>
                      <a:pt x="1769" y="2824"/>
                      <a:pt x="1823" y="2669"/>
                      <a:pt x="1880" y="2509"/>
                    </a:cubicBezTo>
                    <a:lnTo>
                      <a:pt x="1900" y="2433"/>
                    </a:lnTo>
                    <a:cubicBezTo>
                      <a:pt x="1937" y="2322"/>
                      <a:pt x="1970" y="2208"/>
                      <a:pt x="2004" y="2095"/>
                    </a:cubicBezTo>
                    <a:cubicBezTo>
                      <a:pt x="2033" y="1994"/>
                      <a:pt x="2061" y="1891"/>
                      <a:pt x="2090" y="1791"/>
                    </a:cubicBezTo>
                    <a:cubicBezTo>
                      <a:pt x="2178" y="1476"/>
                      <a:pt x="2271" y="1152"/>
                      <a:pt x="2382" y="843"/>
                    </a:cubicBezTo>
                    <a:lnTo>
                      <a:pt x="2391" y="817"/>
                    </a:lnTo>
                    <a:cubicBezTo>
                      <a:pt x="2419" y="737"/>
                      <a:pt x="2448" y="656"/>
                      <a:pt x="2485" y="593"/>
                    </a:cubicBezTo>
                    <a:cubicBezTo>
                      <a:pt x="2539" y="506"/>
                      <a:pt x="2575" y="456"/>
                      <a:pt x="2632" y="419"/>
                    </a:cubicBezTo>
                    <a:cubicBezTo>
                      <a:pt x="2711" y="373"/>
                      <a:pt x="2780" y="352"/>
                      <a:pt x="2855" y="352"/>
                    </a:cubicBezTo>
                    <a:close/>
                    <a:moveTo>
                      <a:pt x="2851" y="0"/>
                    </a:moveTo>
                    <a:cubicBezTo>
                      <a:pt x="2711" y="0"/>
                      <a:pt x="2582" y="39"/>
                      <a:pt x="2451" y="118"/>
                    </a:cubicBezTo>
                    <a:cubicBezTo>
                      <a:pt x="2321" y="198"/>
                      <a:pt x="2248" y="309"/>
                      <a:pt x="2184" y="412"/>
                    </a:cubicBezTo>
                    <a:cubicBezTo>
                      <a:pt x="2127" y="506"/>
                      <a:pt x="2090" y="610"/>
                      <a:pt x="2061" y="700"/>
                    </a:cubicBezTo>
                    <a:lnTo>
                      <a:pt x="2050" y="727"/>
                    </a:lnTo>
                    <a:cubicBezTo>
                      <a:pt x="1937" y="1044"/>
                      <a:pt x="1843" y="1376"/>
                      <a:pt x="1752" y="1693"/>
                    </a:cubicBezTo>
                    <a:cubicBezTo>
                      <a:pt x="1723" y="1794"/>
                      <a:pt x="1696" y="1894"/>
                      <a:pt x="1666" y="1998"/>
                    </a:cubicBezTo>
                    <a:cubicBezTo>
                      <a:pt x="1632" y="2108"/>
                      <a:pt x="1599" y="2222"/>
                      <a:pt x="1565" y="2332"/>
                    </a:cubicBezTo>
                    <a:lnTo>
                      <a:pt x="1545" y="2402"/>
                    </a:lnTo>
                    <a:cubicBezTo>
                      <a:pt x="1491" y="2553"/>
                      <a:pt x="1442" y="2700"/>
                      <a:pt x="1385" y="2850"/>
                    </a:cubicBezTo>
                    <a:cubicBezTo>
                      <a:pt x="1308" y="3048"/>
                      <a:pt x="1235" y="3245"/>
                      <a:pt x="1158" y="3442"/>
                    </a:cubicBezTo>
                    <a:lnTo>
                      <a:pt x="1147" y="3469"/>
                    </a:lnTo>
                    <a:cubicBezTo>
                      <a:pt x="1094" y="3606"/>
                      <a:pt x="1044" y="3743"/>
                      <a:pt x="994" y="3881"/>
                    </a:cubicBezTo>
                    <a:lnTo>
                      <a:pt x="940" y="4024"/>
                    </a:lnTo>
                    <a:cubicBezTo>
                      <a:pt x="910" y="4111"/>
                      <a:pt x="880" y="4202"/>
                      <a:pt x="853" y="4288"/>
                    </a:cubicBezTo>
                    <a:lnTo>
                      <a:pt x="789" y="4483"/>
                    </a:lnTo>
                    <a:cubicBezTo>
                      <a:pt x="769" y="4543"/>
                      <a:pt x="749" y="4603"/>
                      <a:pt x="729" y="4667"/>
                    </a:cubicBezTo>
                    <a:lnTo>
                      <a:pt x="639" y="4981"/>
                    </a:lnTo>
                    <a:cubicBezTo>
                      <a:pt x="556" y="5272"/>
                      <a:pt x="472" y="5559"/>
                      <a:pt x="385" y="5844"/>
                    </a:cubicBezTo>
                    <a:cubicBezTo>
                      <a:pt x="321" y="6034"/>
                      <a:pt x="251" y="6235"/>
                      <a:pt x="191" y="6442"/>
                    </a:cubicBezTo>
                    <a:cubicBezTo>
                      <a:pt x="147" y="6599"/>
                      <a:pt x="111" y="6760"/>
                      <a:pt x="77" y="6914"/>
                    </a:cubicBezTo>
                    <a:cubicBezTo>
                      <a:pt x="64" y="6977"/>
                      <a:pt x="51" y="7038"/>
                      <a:pt x="37" y="7098"/>
                    </a:cubicBezTo>
                    <a:cubicBezTo>
                      <a:pt x="0" y="7258"/>
                      <a:pt x="31" y="7429"/>
                      <a:pt x="124" y="7573"/>
                    </a:cubicBezTo>
                    <a:cubicBezTo>
                      <a:pt x="221" y="7723"/>
                      <a:pt x="375" y="7827"/>
                      <a:pt x="542" y="7860"/>
                    </a:cubicBezTo>
                    <a:cubicBezTo>
                      <a:pt x="580" y="7867"/>
                      <a:pt x="619" y="7871"/>
                      <a:pt x="658" y="7871"/>
                    </a:cubicBezTo>
                    <a:cubicBezTo>
                      <a:pt x="787" y="7871"/>
                      <a:pt x="915" y="7832"/>
                      <a:pt x="1024" y="7760"/>
                    </a:cubicBezTo>
                    <a:cubicBezTo>
                      <a:pt x="1161" y="7666"/>
                      <a:pt x="1255" y="7526"/>
                      <a:pt x="1295" y="7355"/>
                    </a:cubicBezTo>
                    <a:lnTo>
                      <a:pt x="1325" y="7215"/>
                    </a:lnTo>
                    <a:cubicBezTo>
                      <a:pt x="1348" y="7115"/>
                      <a:pt x="1371" y="7011"/>
                      <a:pt x="1398" y="6911"/>
                    </a:cubicBezTo>
                    <a:cubicBezTo>
                      <a:pt x="1428" y="6800"/>
                      <a:pt x="1462" y="6693"/>
                      <a:pt x="1496" y="6590"/>
                    </a:cubicBezTo>
                    <a:lnTo>
                      <a:pt x="1525" y="6502"/>
                    </a:lnTo>
                    <a:cubicBezTo>
                      <a:pt x="1609" y="6269"/>
                      <a:pt x="1692" y="6025"/>
                      <a:pt x="1766" y="5780"/>
                    </a:cubicBezTo>
                    <a:lnTo>
                      <a:pt x="1817" y="5603"/>
                    </a:lnTo>
                    <a:lnTo>
                      <a:pt x="2081" y="5570"/>
                    </a:lnTo>
                    <a:cubicBezTo>
                      <a:pt x="2251" y="5546"/>
                      <a:pt x="2422" y="5526"/>
                      <a:pt x="2592" y="5499"/>
                    </a:cubicBezTo>
                    <a:cubicBezTo>
                      <a:pt x="2709" y="5486"/>
                      <a:pt x="2830" y="5466"/>
                      <a:pt x="2944" y="5446"/>
                    </a:cubicBezTo>
                    <a:cubicBezTo>
                      <a:pt x="2996" y="5435"/>
                      <a:pt x="3050" y="5432"/>
                      <a:pt x="3107" y="5426"/>
                    </a:cubicBezTo>
                    <a:lnTo>
                      <a:pt x="3137" y="5426"/>
                    </a:lnTo>
                    <a:cubicBezTo>
                      <a:pt x="3157" y="5543"/>
                      <a:pt x="3184" y="5670"/>
                      <a:pt x="3217" y="5800"/>
                    </a:cubicBezTo>
                    <a:cubicBezTo>
                      <a:pt x="3245" y="5891"/>
                      <a:pt x="3271" y="5977"/>
                      <a:pt x="3297" y="6068"/>
                    </a:cubicBezTo>
                    <a:lnTo>
                      <a:pt x="3302" y="6085"/>
                    </a:lnTo>
                    <a:cubicBezTo>
                      <a:pt x="3362" y="6285"/>
                      <a:pt x="3405" y="6442"/>
                      <a:pt x="3438" y="6582"/>
                    </a:cubicBezTo>
                    <a:cubicBezTo>
                      <a:pt x="3452" y="6650"/>
                      <a:pt x="3465" y="6713"/>
                      <a:pt x="3478" y="6780"/>
                    </a:cubicBezTo>
                    <a:cubicBezTo>
                      <a:pt x="3485" y="6830"/>
                      <a:pt x="3495" y="6880"/>
                      <a:pt x="3502" y="6931"/>
                    </a:cubicBezTo>
                    <a:cubicBezTo>
                      <a:pt x="3515" y="7014"/>
                      <a:pt x="3535" y="7101"/>
                      <a:pt x="3558" y="7201"/>
                    </a:cubicBezTo>
                    <a:cubicBezTo>
                      <a:pt x="3575" y="7275"/>
                      <a:pt x="3609" y="7339"/>
                      <a:pt x="3639" y="7392"/>
                    </a:cubicBezTo>
                    <a:cubicBezTo>
                      <a:pt x="3686" y="7499"/>
                      <a:pt x="3756" y="7596"/>
                      <a:pt x="3850" y="7680"/>
                    </a:cubicBezTo>
                    <a:cubicBezTo>
                      <a:pt x="3960" y="7777"/>
                      <a:pt x="4091" y="7840"/>
                      <a:pt x="4237" y="7867"/>
                    </a:cubicBezTo>
                    <a:cubicBezTo>
                      <a:pt x="4288" y="7877"/>
                      <a:pt x="4341" y="7884"/>
                      <a:pt x="4395" y="7884"/>
                    </a:cubicBezTo>
                    <a:cubicBezTo>
                      <a:pt x="4485" y="7884"/>
                      <a:pt x="4579" y="7867"/>
                      <a:pt x="4669" y="7837"/>
                    </a:cubicBezTo>
                    <a:cubicBezTo>
                      <a:pt x="4802" y="7786"/>
                      <a:pt x="4920" y="7710"/>
                      <a:pt x="5014" y="7603"/>
                    </a:cubicBezTo>
                    <a:lnTo>
                      <a:pt x="5057" y="7542"/>
                    </a:lnTo>
                    <a:cubicBezTo>
                      <a:pt x="5134" y="7425"/>
                      <a:pt x="5208" y="7319"/>
                      <a:pt x="5241" y="7141"/>
                    </a:cubicBezTo>
                    <a:cubicBezTo>
                      <a:pt x="5258" y="7048"/>
                      <a:pt x="5264" y="6961"/>
                      <a:pt x="5261" y="6871"/>
                    </a:cubicBezTo>
                    <a:cubicBezTo>
                      <a:pt x="5258" y="6820"/>
                      <a:pt x="5254" y="6770"/>
                      <a:pt x="5244" y="6720"/>
                    </a:cubicBezTo>
                    <a:cubicBezTo>
                      <a:pt x="5224" y="6613"/>
                      <a:pt x="5201" y="6509"/>
                      <a:pt x="5177" y="6402"/>
                    </a:cubicBezTo>
                    <a:lnTo>
                      <a:pt x="5157" y="6312"/>
                    </a:lnTo>
                    <a:cubicBezTo>
                      <a:pt x="5117" y="6121"/>
                      <a:pt x="5077" y="5968"/>
                      <a:pt x="5037" y="5827"/>
                    </a:cubicBezTo>
                    <a:cubicBezTo>
                      <a:pt x="4987" y="5659"/>
                      <a:pt x="4930" y="5492"/>
                      <a:pt x="4876" y="5325"/>
                    </a:cubicBezTo>
                    <a:cubicBezTo>
                      <a:pt x="4833" y="5202"/>
                      <a:pt x="4802" y="5071"/>
                      <a:pt x="4773" y="4934"/>
                    </a:cubicBezTo>
                    <a:lnTo>
                      <a:pt x="4719" y="4656"/>
                    </a:lnTo>
                    <a:cubicBezTo>
                      <a:pt x="4656" y="4335"/>
                      <a:pt x="4589" y="4001"/>
                      <a:pt x="4501" y="3677"/>
                    </a:cubicBezTo>
                    <a:cubicBezTo>
                      <a:pt x="4435" y="3419"/>
                      <a:pt x="4355" y="3165"/>
                      <a:pt x="4274" y="2917"/>
                    </a:cubicBezTo>
                    <a:lnTo>
                      <a:pt x="4154" y="2526"/>
                    </a:lnTo>
                    <a:cubicBezTo>
                      <a:pt x="4087" y="2308"/>
                      <a:pt x="4017" y="2095"/>
                      <a:pt x="3940" y="1887"/>
                    </a:cubicBezTo>
                    <a:cubicBezTo>
                      <a:pt x="3856" y="1666"/>
                      <a:pt x="3786" y="1445"/>
                      <a:pt x="3723" y="1232"/>
                    </a:cubicBezTo>
                    <a:lnTo>
                      <a:pt x="3692" y="1068"/>
                    </a:lnTo>
                    <a:cubicBezTo>
                      <a:pt x="3666" y="931"/>
                      <a:pt x="3639" y="797"/>
                      <a:pt x="3609" y="663"/>
                    </a:cubicBezTo>
                    <a:cubicBezTo>
                      <a:pt x="3606" y="636"/>
                      <a:pt x="3598" y="610"/>
                      <a:pt x="3592" y="583"/>
                    </a:cubicBezTo>
                    <a:cubicBezTo>
                      <a:pt x="3572" y="513"/>
                      <a:pt x="3542" y="456"/>
                      <a:pt x="3515" y="402"/>
                    </a:cubicBezTo>
                    <a:lnTo>
                      <a:pt x="3495" y="366"/>
                    </a:lnTo>
                    <a:cubicBezTo>
                      <a:pt x="3405" y="188"/>
                      <a:pt x="3194" y="41"/>
                      <a:pt x="2984" y="11"/>
                    </a:cubicBezTo>
                    <a:cubicBezTo>
                      <a:pt x="2938" y="4"/>
                      <a:pt x="2894" y="0"/>
                      <a:pt x="2851" y="0"/>
                    </a:cubicBezTo>
                    <a:close/>
                  </a:path>
                </a:pathLst>
              </a:custGeom>
              <a:solidFill>
                <a:srgbClr val="524A8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grpSp>
        <p:grpSp>
          <p:nvGrpSpPr>
            <p:cNvPr id="632" name="Google Shape;632;p4"/>
            <p:cNvGrpSpPr/>
            <p:nvPr/>
          </p:nvGrpSpPr>
          <p:grpSpPr>
            <a:xfrm>
              <a:off x="8558254" y="296958"/>
              <a:ext cx="192516" cy="227716"/>
              <a:chOff x="1824250" y="1008625"/>
              <a:chExt cx="144250" cy="170625"/>
            </a:xfrm>
          </p:grpSpPr>
          <p:sp>
            <p:nvSpPr>
              <p:cNvPr id="633" name="Google Shape;633;p4"/>
              <p:cNvSpPr/>
              <p:nvPr/>
            </p:nvSpPr>
            <p:spPr>
              <a:xfrm>
                <a:off x="1828675" y="1013025"/>
                <a:ext cx="135400" cy="161850"/>
              </a:xfrm>
              <a:custGeom>
                <a:avLst/>
                <a:gdLst/>
                <a:ahLst/>
                <a:cxnLst/>
                <a:rect l="l" t="t" r="r" b="b"/>
                <a:pathLst>
                  <a:path w="5416" h="6474" extrusionOk="0">
                    <a:moveTo>
                      <a:pt x="2356" y="0"/>
                    </a:moveTo>
                    <a:cubicBezTo>
                      <a:pt x="2252" y="0"/>
                      <a:pt x="2150" y="4"/>
                      <a:pt x="2047" y="21"/>
                    </a:cubicBezTo>
                    <a:cubicBezTo>
                      <a:pt x="1947" y="37"/>
                      <a:pt x="1847" y="67"/>
                      <a:pt x="1750" y="94"/>
                    </a:cubicBezTo>
                    <a:cubicBezTo>
                      <a:pt x="1690" y="107"/>
                      <a:pt x="1636" y="138"/>
                      <a:pt x="1579" y="161"/>
                    </a:cubicBezTo>
                    <a:cubicBezTo>
                      <a:pt x="1469" y="211"/>
                      <a:pt x="1362" y="274"/>
                      <a:pt x="1258" y="342"/>
                    </a:cubicBezTo>
                    <a:cubicBezTo>
                      <a:pt x="1164" y="402"/>
                      <a:pt x="1074" y="472"/>
                      <a:pt x="988" y="539"/>
                    </a:cubicBezTo>
                    <a:cubicBezTo>
                      <a:pt x="871" y="629"/>
                      <a:pt x="760" y="743"/>
                      <a:pt x="659" y="850"/>
                    </a:cubicBezTo>
                    <a:cubicBezTo>
                      <a:pt x="647" y="863"/>
                      <a:pt x="636" y="876"/>
                      <a:pt x="623" y="890"/>
                    </a:cubicBezTo>
                    <a:cubicBezTo>
                      <a:pt x="562" y="960"/>
                      <a:pt x="506" y="1034"/>
                      <a:pt x="456" y="1111"/>
                    </a:cubicBezTo>
                    <a:cubicBezTo>
                      <a:pt x="358" y="1265"/>
                      <a:pt x="272" y="1428"/>
                      <a:pt x="208" y="1599"/>
                    </a:cubicBezTo>
                    <a:cubicBezTo>
                      <a:pt x="141" y="1783"/>
                      <a:pt x="98" y="1973"/>
                      <a:pt x="65" y="2164"/>
                    </a:cubicBezTo>
                    <a:cubicBezTo>
                      <a:pt x="45" y="2291"/>
                      <a:pt x="28" y="2418"/>
                      <a:pt x="17" y="2546"/>
                    </a:cubicBezTo>
                    <a:cubicBezTo>
                      <a:pt x="1" y="2696"/>
                      <a:pt x="1" y="2850"/>
                      <a:pt x="5" y="3003"/>
                    </a:cubicBezTo>
                    <a:cubicBezTo>
                      <a:pt x="11" y="3144"/>
                      <a:pt x="51" y="3295"/>
                      <a:pt x="91" y="3429"/>
                    </a:cubicBezTo>
                    <a:cubicBezTo>
                      <a:pt x="151" y="3619"/>
                      <a:pt x="228" y="3803"/>
                      <a:pt x="306" y="3987"/>
                    </a:cubicBezTo>
                    <a:cubicBezTo>
                      <a:pt x="342" y="4077"/>
                      <a:pt x="382" y="4167"/>
                      <a:pt x="422" y="4258"/>
                    </a:cubicBezTo>
                    <a:cubicBezTo>
                      <a:pt x="489" y="4402"/>
                      <a:pt x="573" y="4539"/>
                      <a:pt x="656" y="4676"/>
                    </a:cubicBezTo>
                    <a:cubicBezTo>
                      <a:pt x="757" y="4846"/>
                      <a:pt x="867" y="5007"/>
                      <a:pt x="997" y="5150"/>
                    </a:cubicBezTo>
                    <a:cubicBezTo>
                      <a:pt x="1161" y="5331"/>
                      <a:pt x="1339" y="5505"/>
                      <a:pt x="1522" y="5666"/>
                    </a:cubicBezTo>
                    <a:cubicBezTo>
                      <a:pt x="1666" y="5793"/>
                      <a:pt x="1817" y="5917"/>
                      <a:pt x="1977" y="6024"/>
                    </a:cubicBezTo>
                    <a:cubicBezTo>
                      <a:pt x="2175" y="6161"/>
                      <a:pt x="2385" y="6285"/>
                      <a:pt x="2613" y="6362"/>
                    </a:cubicBezTo>
                    <a:cubicBezTo>
                      <a:pt x="2743" y="6405"/>
                      <a:pt x="2877" y="6442"/>
                      <a:pt x="3014" y="6459"/>
                    </a:cubicBezTo>
                    <a:cubicBezTo>
                      <a:pt x="3084" y="6469"/>
                      <a:pt x="3155" y="6473"/>
                      <a:pt x="3227" y="6473"/>
                    </a:cubicBezTo>
                    <a:cubicBezTo>
                      <a:pt x="3293" y="6473"/>
                      <a:pt x="3360" y="6470"/>
                      <a:pt x="3425" y="6465"/>
                    </a:cubicBezTo>
                    <a:cubicBezTo>
                      <a:pt x="3509" y="6459"/>
                      <a:pt x="3589" y="6445"/>
                      <a:pt x="3669" y="6428"/>
                    </a:cubicBezTo>
                    <a:cubicBezTo>
                      <a:pt x="3813" y="6395"/>
                      <a:pt x="3958" y="6362"/>
                      <a:pt x="4098" y="6311"/>
                    </a:cubicBezTo>
                    <a:cubicBezTo>
                      <a:pt x="4248" y="6261"/>
                      <a:pt x="4389" y="6184"/>
                      <a:pt x="4519" y="6094"/>
                    </a:cubicBezTo>
                    <a:cubicBezTo>
                      <a:pt x="4646" y="6007"/>
                      <a:pt x="4750" y="5886"/>
                      <a:pt x="4853" y="5769"/>
                    </a:cubicBezTo>
                    <a:cubicBezTo>
                      <a:pt x="4957" y="5652"/>
                      <a:pt x="5031" y="5528"/>
                      <a:pt x="5108" y="5391"/>
                    </a:cubicBezTo>
                    <a:cubicBezTo>
                      <a:pt x="5185" y="5251"/>
                      <a:pt x="5228" y="5097"/>
                      <a:pt x="5268" y="4943"/>
                    </a:cubicBezTo>
                    <a:cubicBezTo>
                      <a:pt x="5332" y="4706"/>
                      <a:pt x="5402" y="4465"/>
                      <a:pt x="5409" y="4218"/>
                    </a:cubicBezTo>
                    <a:cubicBezTo>
                      <a:pt x="5415" y="4054"/>
                      <a:pt x="5415" y="3886"/>
                      <a:pt x="5392" y="3722"/>
                    </a:cubicBezTo>
                    <a:cubicBezTo>
                      <a:pt x="5389" y="3699"/>
                      <a:pt x="5386" y="3676"/>
                      <a:pt x="5382" y="3649"/>
                    </a:cubicBezTo>
                    <a:cubicBezTo>
                      <a:pt x="5365" y="3579"/>
                      <a:pt x="5345" y="3512"/>
                      <a:pt x="5329" y="3442"/>
                    </a:cubicBezTo>
                    <a:cubicBezTo>
                      <a:pt x="5325" y="3429"/>
                      <a:pt x="5322" y="3415"/>
                      <a:pt x="5315" y="3401"/>
                    </a:cubicBezTo>
                    <a:cubicBezTo>
                      <a:pt x="5272" y="3324"/>
                      <a:pt x="5238" y="3244"/>
                      <a:pt x="5178" y="3181"/>
                    </a:cubicBezTo>
                    <a:cubicBezTo>
                      <a:pt x="5128" y="3128"/>
                      <a:pt x="5077" y="3071"/>
                      <a:pt x="5017" y="3027"/>
                    </a:cubicBezTo>
                    <a:cubicBezTo>
                      <a:pt x="4997" y="3014"/>
                      <a:pt x="4981" y="2997"/>
                      <a:pt x="4961" y="2983"/>
                    </a:cubicBezTo>
                    <a:cubicBezTo>
                      <a:pt x="4852" y="2900"/>
                      <a:pt x="4718" y="2857"/>
                      <a:pt x="4583" y="2857"/>
                    </a:cubicBezTo>
                    <a:cubicBezTo>
                      <a:pt x="4503" y="2857"/>
                      <a:pt x="4423" y="2872"/>
                      <a:pt x="4349" y="2903"/>
                    </a:cubicBezTo>
                    <a:cubicBezTo>
                      <a:pt x="4108" y="3000"/>
                      <a:pt x="3944" y="3251"/>
                      <a:pt x="3958" y="3512"/>
                    </a:cubicBezTo>
                    <a:lnTo>
                      <a:pt x="3958" y="3525"/>
                    </a:lnTo>
                    <a:cubicBezTo>
                      <a:pt x="3944" y="3602"/>
                      <a:pt x="3950" y="3682"/>
                      <a:pt x="3954" y="3759"/>
                    </a:cubicBezTo>
                    <a:cubicBezTo>
                      <a:pt x="3954" y="3803"/>
                      <a:pt x="3967" y="3850"/>
                      <a:pt x="3974" y="3890"/>
                    </a:cubicBezTo>
                    <a:cubicBezTo>
                      <a:pt x="3984" y="3950"/>
                      <a:pt x="3991" y="4011"/>
                      <a:pt x="3994" y="4067"/>
                    </a:cubicBezTo>
                    <a:cubicBezTo>
                      <a:pt x="3984" y="4207"/>
                      <a:pt x="3958" y="4345"/>
                      <a:pt x="3927" y="4482"/>
                    </a:cubicBezTo>
                    <a:cubicBezTo>
                      <a:pt x="3901" y="4576"/>
                      <a:pt x="3870" y="4669"/>
                      <a:pt x="3830" y="4759"/>
                    </a:cubicBezTo>
                    <a:cubicBezTo>
                      <a:pt x="3793" y="4813"/>
                      <a:pt x="3753" y="4863"/>
                      <a:pt x="3710" y="4914"/>
                    </a:cubicBezTo>
                    <a:cubicBezTo>
                      <a:pt x="3697" y="4923"/>
                      <a:pt x="3683" y="4934"/>
                      <a:pt x="3669" y="4943"/>
                    </a:cubicBezTo>
                    <a:cubicBezTo>
                      <a:pt x="3620" y="4967"/>
                      <a:pt x="3563" y="4987"/>
                      <a:pt x="3509" y="5004"/>
                    </a:cubicBezTo>
                    <a:cubicBezTo>
                      <a:pt x="3419" y="5024"/>
                      <a:pt x="3325" y="5040"/>
                      <a:pt x="3231" y="5047"/>
                    </a:cubicBezTo>
                    <a:cubicBezTo>
                      <a:pt x="3202" y="5044"/>
                      <a:pt x="3168" y="5037"/>
                      <a:pt x="3135" y="5034"/>
                    </a:cubicBezTo>
                    <a:cubicBezTo>
                      <a:pt x="3061" y="5007"/>
                      <a:pt x="2987" y="4977"/>
                      <a:pt x="2917" y="4940"/>
                    </a:cubicBezTo>
                    <a:cubicBezTo>
                      <a:pt x="2649" y="4773"/>
                      <a:pt x="2408" y="4562"/>
                      <a:pt x="2181" y="4345"/>
                    </a:cubicBezTo>
                    <a:cubicBezTo>
                      <a:pt x="2101" y="4261"/>
                      <a:pt x="2027" y="4174"/>
                      <a:pt x="1957" y="4084"/>
                    </a:cubicBezTo>
                    <a:cubicBezTo>
                      <a:pt x="1894" y="4000"/>
                      <a:pt x="1837" y="3910"/>
                      <a:pt x="1780" y="3820"/>
                    </a:cubicBezTo>
                    <a:cubicBezTo>
                      <a:pt x="1706" y="3679"/>
                      <a:pt x="1643" y="3532"/>
                      <a:pt x="1579" y="3385"/>
                    </a:cubicBezTo>
                    <a:cubicBezTo>
                      <a:pt x="1519" y="3241"/>
                      <a:pt x="1453" y="3094"/>
                      <a:pt x="1405" y="2947"/>
                    </a:cubicBezTo>
                    <a:cubicBezTo>
                      <a:pt x="1396" y="2883"/>
                      <a:pt x="1389" y="2823"/>
                      <a:pt x="1385" y="2759"/>
                    </a:cubicBezTo>
                    <a:cubicBezTo>
                      <a:pt x="1392" y="2552"/>
                      <a:pt x="1416" y="2345"/>
                      <a:pt x="1459" y="2140"/>
                    </a:cubicBezTo>
                    <a:cubicBezTo>
                      <a:pt x="1489" y="2047"/>
                      <a:pt x="1522" y="1957"/>
                      <a:pt x="1566" y="1867"/>
                    </a:cubicBezTo>
                    <a:cubicBezTo>
                      <a:pt x="1636" y="1759"/>
                      <a:pt x="1713" y="1659"/>
                      <a:pt x="1800" y="1562"/>
                    </a:cubicBezTo>
                    <a:cubicBezTo>
                      <a:pt x="1904" y="1462"/>
                      <a:pt x="2014" y="1368"/>
                      <a:pt x="2135" y="1291"/>
                    </a:cubicBezTo>
                    <a:cubicBezTo>
                      <a:pt x="2212" y="1251"/>
                      <a:pt x="2285" y="1217"/>
                      <a:pt x="2365" y="1188"/>
                    </a:cubicBezTo>
                    <a:cubicBezTo>
                      <a:pt x="2476" y="1171"/>
                      <a:pt x="2589" y="1168"/>
                      <a:pt x="2700" y="1168"/>
                    </a:cubicBezTo>
                    <a:lnTo>
                      <a:pt x="2914" y="1168"/>
                    </a:lnTo>
                    <a:cubicBezTo>
                      <a:pt x="3021" y="1154"/>
                      <a:pt x="3115" y="1117"/>
                      <a:pt x="3198" y="1050"/>
                    </a:cubicBezTo>
                    <a:cubicBezTo>
                      <a:pt x="3319" y="956"/>
                      <a:pt x="3399" y="816"/>
                      <a:pt x="3419" y="666"/>
                    </a:cubicBezTo>
                    <a:cubicBezTo>
                      <a:pt x="3439" y="512"/>
                      <a:pt x="3396" y="354"/>
                      <a:pt x="3302" y="234"/>
                    </a:cubicBezTo>
                    <a:cubicBezTo>
                      <a:pt x="3218" y="121"/>
                      <a:pt x="3064" y="13"/>
                      <a:pt x="2917" y="10"/>
                    </a:cubicBezTo>
                    <a:cubicBezTo>
                      <a:pt x="2803" y="7"/>
                      <a:pt x="2686" y="4"/>
                      <a:pt x="2573" y="4"/>
                    </a:cubicBezTo>
                    <a:cubicBezTo>
                      <a:pt x="2500" y="2"/>
                      <a:pt x="2428" y="0"/>
                      <a:pt x="2356"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34" name="Google Shape;634;p4"/>
              <p:cNvSpPr/>
              <p:nvPr/>
            </p:nvSpPr>
            <p:spPr>
              <a:xfrm>
                <a:off x="1824250" y="1008625"/>
                <a:ext cx="144250" cy="170625"/>
              </a:xfrm>
              <a:custGeom>
                <a:avLst/>
                <a:gdLst/>
                <a:ahLst/>
                <a:cxnLst/>
                <a:rect l="l" t="t" r="r" b="b"/>
                <a:pathLst>
                  <a:path w="5770" h="6825" extrusionOk="0">
                    <a:moveTo>
                      <a:pt x="5328" y="3645"/>
                    </a:moveTo>
                    <a:lnTo>
                      <a:pt x="5328" y="3645"/>
                    </a:lnTo>
                    <a:cubicBezTo>
                      <a:pt x="5328" y="3645"/>
                      <a:pt x="5331" y="3651"/>
                      <a:pt x="5339" y="3661"/>
                    </a:cubicBezTo>
                    <a:cubicBezTo>
                      <a:pt x="5335" y="3655"/>
                      <a:pt x="5332" y="3650"/>
                      <a:pt x="5328" y="3645"/>
                    </a:cubicBezTo>
                    <a:close/>
                    <a:moveTo>
                      <a:pt x="2545" y="352"/>
                    </a:moveTo>
                    <a:cubicBezTo>
                      <a:pt x="2590" y="352"/>
                      <a:pt x="2636" y="353"/>
                      <a:pt x="2683" y="354"/>
                    </a:cubicBezTo>
                    <a:lnTo>
                      <a:pt x="2750" y="354"/>
                    </a:lnTo>
                    <a:cubicBezTo>
                      <a:pt x="2863" y="357"/>
                      <a:pt x="2977" y="357"/>
                      <a:pt x="3091" y="360"/>
                    </a:cubicBezTo>
                    <a:cubicBezTo>
                      <a:pt x="3164" y="364"/>
                      <a:pt x="3275" y="430"/>
                      <a:pt x="3342" y="518"/>
                    </a:cubicBezTo>
                    <a:cubicBezTo>
                      <a:pt x="3405" y="601"/>
                      <a:pt x="3436" y="711"/>
                      <a:pt x="3422" y="819"/>
                    </a:cubicBezTo>
                    <a:cubicBezTo>
                      <a:pt x="3408" y="925"/>
                      <a:pt x="3352" y="1023"/>
                      <a:pt x="3268" y="1089"/>
                    </a:cubicBezTo>
                    <a:cubicBezTo>
                      <a:pt x="3212" y="1129"/>
                      <a:pt x="3147" y="1157"/>
                      <a:pt x="3081" y="1169"/>
                    </a:cubicBezTo>
                    <a:lnTo>
                      <a:pt x="2877" y="1166"/>
                    </a:lnTo>
                    <a:cubicBezTo>
                      <a:pt x="2763" y="1166"/>
                      <a:pt x="2639" y="1169"/>
                      <a:pt x="2516" y="1189"/>
                    </a:cubicBezTo>
                    <a:lnTo>
                      <a:pt x="2482" y="1200"/>
                    </a:lnTo>
                    <a:cubicBezTo>
                      <a:pt x="2405" y="1226"/>
                      <a:pt x="2321" y="1263"/>
                      <a:pt x="2218" y="1320"/>
                    </a:cubicBezTo>
                    <a:cubicBezTo>
                      <a:pt x="2101" y="1393"/>
                      <a:pt x="1988" y="1487"/>
                      <a:pt x="1847" y="1621"/>
                    </a:cubicBezTo>
                    <a:cubicBezTo>
                      <a:pt x="1750" y="1728"/>
                      <a:pt x="1666" y="1839"/>
                      <a:pt x="1596" y="1949"/>
                    </a:cubicBezTo>
                    <a:lnTo>
                      <a:pt x="1586" y="1966"/>
                    </a:lnTo>
                    <a:cubicBezTo>
                      <a:pt x="1539" y="2060"/>
                      <a:pt x="1499" y="2160"/>
                      <a:pt x="1462" y="2280"/>
                    </a:cubicBezTo>
                    <a:cubicBezTo>
                      <a:pt x="1422" y="2474"/>
                      <a:pt x="1395" y="2685"/>
                      <a:pt x="1386" y="2946"/>
                    </a:cubicBezTo>
                    <a:cubicBezTo>
                      <a:pt x="1389" y="3016"/>
                      <a:pt x="1395" y="3083"/>
                      <a:pt x="1409" y="3150"/>
                    </a:cubicBezTo>
                    <a:lnTo>
                      <a:pt x="1415" y="3176"/>
                    </a:lnTo>
                    <a:cubicBezTo>
                      <a:pt x="1459" y="3313"/>
                      <a:pt x="1516" y="3444"/>
                      <a:pt x="1569" y="3571"/>
                    </a:cubicBezTo>
                    <a:lnTo>
                      <a:pt x="1596" y="3631"/>
                    </a:lnTo>
                    <a:cubicBezTo>
                      <a:pt x="1650" y="3755"/>
                      <a:pt x="1719" y="3919"/>
                      <a:pt x="1810" y="4089"/>
                    </a:cubicBezTo>
                    <a:cubicBezTo>
                      <a:pt x="1860" y="4173"/>
                      <a:pt x="1920" y="4273"/>
                      <a:pt x="1994" y="4367"/>
                    </a:cubicBezTo>
                    <a:cubicBezTo>
                      <a:pt x="2061" y="4457"/>
                      <a:pt x="2141" y="4548"/>
                      <a:pt x="2235" y="4648"/>
                    </a:cubicBezTo>
                    <a:cubicBezTo>
                      <a:pt x="2519" y="4919"/>
                      <a:pt x="2760" y="5113"/>
                      <a:pt x="3000" y="5266"/>
                    </a:cubicBezTo>
                    <a:lnTo>
                      <a:pt x="3017" y="5277"/>
                    </a:lnTo>
                    <a:cubicBezTo>
                      <a:pt x="3104" y="5317"/>
                      <a:pt x="3181" y="5350"/>
                      <a:pt x="3255" y="5374"/>
                    </a:cubicBezTo>
                    <a:lnTo>
                      <a:pt x="3278" y="5380"/>
                    </a:lnTo>
                    <a:cubicBezTo>
                      <a:pt x="3318" y="5387"/>
                      <a:pt x="3355" y="5394"/>
                      <a:pt x="3392" y="5397"/>
                    </a:cubicBezTo>
                    <a:lnTo>
                      <a:pt x="3408" y="5400"/>
                    </a:lnTo>
                    <a:lnTo>
                      <a:pt x="3425" y="5397"/>
                    </a:lnTo>
                    <a:cubicBezTo>
                      <a:pt x="3516" y="5391"/>
                      <a:pt x="3613" y="5377"/>
                      <a:pt x="3740" y="5346"/>
                    </a:cubicBezTo>
                    <a:cubicBezTo>
                      <a:pt x="3800" y="5330"/>
                      <a:pt x="3860" y="5306"/>
                      <a:pt x="3917" y="5283"/>
                    </a:cubicBezTo>
                    <a:lnTo>
                      <a:pt x="3950" y="5263"/>
                    </a:lnTo>
                    <a:cubicBezTo>
                      <a:pt x="3967" y="5250"/>
                      <a:pt x="3984" y="5240"/>
                      <a:pt x="3997" y="5226"/>
                    </a:cubicBezTo>
                    <a:lnTo>
                      <a:pt x="4017" y="5206"/>
                    </a:lnTo>
                    <a:cubicBezTo>
                      <a:pt x="4070" y="5146"/>
                      <a:pt x="4115" y="5090"/>
                      <a:pt x="4155" y="5036"/>
                    </a:cubicBezTo>
                    <a:lnTo>
                      <a:pt x="4168" y="5005"/>
                    </a:lnTo>
                    <a:cubicBezTo>
                      <a:pt x="4218" y="4899"/>
                      <a:pt x="4251" y="4789"/>
                      <a:pt x="4275" y="4698"/>
                    </a:cubicBezTo>
                    <a:cubicBezTo>
                      <a:pt x="4302" y="4581"/>
                      <a:pt x="4335" y="4423"/>
                      <a:pt x="4345" y="4256"/>
                    </a:cubicBezTo>
                    <a:lnTo>
                      <a:pt x="4345" y="4247"/>
                    </a:lnTo>
                    <a:lnTo>
                      <a:pt x="4345" y="4236"/>
                    </a:lnTo>
                    <a:cubicBezTo>
                      <a:pt x="4342" y="4170"/>
                      <a:pt x="4335" y="4102"/>
                      <a:pt x="4325" y="4039"/>
                    </a:cubicBezTo>
                    <a:cubicBezTo>
                      <a:pt x="4322" y="4019"/>
                      <a:pt x="4318" y="4002"/>
                      <a:pt x="4315" y="3982"/>
                    </a:cubicBezTo>
                    <a:cubicBezTo>
                      <a:pt x="4311" y="3966"/>
                      <a:pt x="4305" y="3942"/>
                      <a:pt x="4305" y="3935"/>
                    </a:cubicBezTo>
                    <a:lnTo>
                      <a:pt x="4305" y="3862"/>
                    </a:lnTo>
                    <a:cubicBezTo>
                      <a:pt x="4302" y="3815"/>
                      <a:pt x="4302" y="3768"/>
                      <a:pt x="4308" y="3715"/>
                    </a:cubicBezTo>
                    <a:lnTo>
                      <a:pt x="4311" y="3698"/>
                    </a:lnTo>
                    <a:lnTo>
                      <a:pt x="4311" y="3678"/>
                    </a:lnTo>
                    <a:cubicBezTo>
                      <a:pt x="4302" y="3494"/>
                      <a:pt x="4419" y="3310"/>
                      <a:pt x="4592" y="3243"/>
                    </a:cubicBezTo>
                    <a:cubicBezTo>
                      <a:pt x="4647" y="3221"/>
                      <a:pt x="4706" y="3209"/>
                      <a:pt x="4765" y="3209"/>
                    </a:cubicBezTo>
                    <a:cubicBezTo>
                      <a:pt x="4860" y="3209"/>
                      <a:pt x="4954" y="3239"/>
                      <a:pt x="5030" y="3296"/>
                    </a:cubicBezTo>
                    <a:lnTo>
                      <a:pt x="5091" y="3344"/>
                    </a:lnTo>
                    <a:cubicBezTo>
                      <a:pt x="5124" y="3370"/>
                      <a:pt x="5161" y="3407"/>
                      <a:pt x="5198" y="3444"/>
                    </a:cubicBezTo>
                    <a:lnTo>
                      <a:pt x="5231" y="3480"/>
                    </a:lnTo>
                    <a:cubicBezTo>
                      <a:pt x="5258" y="3508"/>
                      <a:pt x="5278" y="3551"/>
                      <a:pt x="5305" y="3601"/>
                    </a:cubicBezTo>
                    <a:cubicBezTo>
                      <a:pt x="5312" y="3615"/>
                      <a:pt x="5319" y="3630"/>
                      <a:pt x="5328" y="3645"/>
                    </a:cubicBezTo>
                    <a:lnTo>
                      <a:pt x="5328" y="3645"/>
                    </a:lnTo>
                    <a:lnTo>
                      <a:pt x="5499" y="3597"/>
                    </a:lnTo>
                    <a:lnTo>
                      <a:pt x="5499" y="3597"/>
                    </a:lnTo>
                    <a:lnTo>
                      <a:pt x="5335" y="3665"/>
                    </a:lnTo>
                    <a:lnTo>
                      <a:pt x="5342" y="3691"/>
                    </a:lnTo>
                    <a:cubicBezTo>
                      <a:pt x="5359" y="3748"/>
                      <a:pt x="5375" y="3801"/>
                      <a:pt x="5385" y="3858"/>
                    </a:cubicBezTo>
                    <a:cubicBezTo>
                      <a:pt x="5388" y="3882"/>
                      <a:pt x="5392" y="3902"/>
                      <a:pt x="5395" y="3926"/>
                    </a:cubicBezTo>
                    <a:cubicBezTo>
                      <a:pt x="5419" y="4073"/>
                      <a:pt x="5415" y="4230"/>
                      <a:pt x="5412" y="4390"/>
                    </a:cubicBezTo>
                    <a:cubicBezTo>
                      <a:pt x="5405" y="4591"/>
                      <a:pt x="5351" y="4792"/>
                      <a:pt x="5294" y="5005"/>
                    </a:cubicBezTo>
                    <a:lnTo>
                      <a:pt x="5274" y="5076"/>
                    </a:lnTo>
                    <a:cubicBezTo>
                      <a:pt x="5238" y="5220"/>
                      <a:pt x="5198" y="5360"/>
                      <a:pt x="5131" y="5481"/>
                    </a:cubicBezTo>
                    <a:cubicBezTo>
                      <a:pt x="5061" y="5607"/>
                      <a:pt x="4993" y="5725"/>
                      <a:pt x="4900" y="5828"/>
                    </a:cubicBezTo>
                    <a:lnTo>
                      <a:pt x="4873" y="5859"/>
                    </a:lnTo>
                    <a:cubicBezTo>
                      <a:pt x="4783" y="5959"/>
                      <a:pt x="4696" y="6059"/>
                      <a:pt x="4596" y="6126"/>
                    </a:cubicBezTo>
                    <a:cubicBezTo>
                      <a:pt x="4462" y="6217"/>
                      <a:pt x="4339" y="6283"/>
                      <a:pt x="4218" y="6323"/>
                    </a:cubicBezTo>
                    <a:cubicBezTo>
                      <a:pt x="4094" y="6363"/>
                      <a:pt x="3964" y="6397"/>
                      <a:pt x="3806" y="6434"/>
                    </a:cubicBezTo>
                    <a:cubicBezTo>
                      <a:pt x="3726" y="6450"/>
                      <a:pt x="3656" y="6461"/>
                      <a:pt x="3593" y="6467"/>
                    </a:cubicBezTo>
                    <a:cubicBezTo>
                      <a:pt x="3539" y="6471"/>
                      <a:pt x="3477" y="6474"/>
                      <a:pt x="3412" y="6474"/>
                    </a:cubicBezTo>
                    <a:cubicBezTo>
                      <a:pt x="3347" y="6474"/>
                      <a:pt x="3280" y="6471"/>
                      <a:pt x="3215" y="6461"/>
                    </a:cubicBezTo>
                    <a:cubicBezTo>
                      <a:pt x="3104" y="6447"/>
                      <a:pt x="2984" y="6417"/>
                      <a:pt x="2846" y="6370"/>
                    </a:cubicBezTo>
                    <a:cubicBezTo>
                      <a:pt x="2663" y="6310"/>
                      <a:pt x="2476" y="6209"/>
                      <a:pt x="2255" y="6056"/>
                    </a:cubicBezTo>
                    <a:cubicBezTo>
                      <a:pt x="2114" y="5962"/>
                      <a:pt x="1974" y="5848"/>
                      <a:pt x="1817" y="5712"/>
                    </a:cubicBezTo>
                    <a:cubicBezTo>
                      <a:pt x="1636" y="5551"/>
                      <a:pt x="1466" y="5383"/>
                      <a:pt x="1305" y="5210"/>
                    </a:cubicBezTo>
                    <a:cubicBezTo>
                      <a:pt x="1198" y="5090"/>
                      <a:pt x="1094" y="4949"/>
                      <a:pt x="984" y="4761"/>
                    </a:cubicBezTo>
                    <a:lnTo>
                      <a:pt x="964" y="4732"/>
                    </a:lnTo>
                    <a:cubicBezTo>
                      <a:pt x="890" y="4604"/>
                      <a:pt x="816" y="4488"/>
                      <a:pt x="759" y="4360"/>
                    </a:cubicBezTo>
                    <a:lnTo>
                      <a:pt x="739" y="4317"/>
                    </a:lnTo>
                    <a:cubicBezTo>
                      <a:pt x="710" y="4243"/>
                      <a:pt x="676" y="4170"/>
                      <a:pt x="646" y="4096"/>
                    </a:cubicBezTo>
                    <a:lnTo>
                      <a:pt x="616" y="4022"/>
                    </a:lnTo>
                    <a:cubicBezTo>
                      <a:pt x="549" y="3862"/>
                      <a:pt x="486" y="3708"/>
                      <a:pt x="435" y="3551"/>
                    </a:cubicBezTo>
                    <a:cubicBezTo>
                      <a:pt x="398" y="3427"/>
                      <a:pt x="362" y="3293"/>
                      <a:pt x="358" y="3173"/>
                    </a:cubicBezTo>
                    <a:cubicBezTo>
                      <a:pt x="355" y="3036"/>
                      <a:pt x="355" y="2885"/>
                      <a:pt x="369" y="2738"/>
                    </a:cubicBezTo>
                    <a:cubicBezTo>
                      <a:pt x="378" y="2637"/>
                      <a:pt x="392" y="2504"/>
                      <a:pt x="415" y="2370"/>
                    </a:cubicBezTo>
                    <a:cubicBezTo>
                      <a:pt x="452" y="2163"/>
                      <a:pt x="495" y="1989"/>
                      <a:pt x="549" y="1835"/>
                    </a:cubicBezTo>
                    <a:cubicBezTo>
                      <a:pt x="603" y="1688"/>
                      <a:pt x="683" y="1538"/>
                      <a:pt x="779" y="1380"/>
                    </a:cubicBezTo>
                    <a:cubicBezTo>
                      <a:pt x="824" y="1313"/>
                      <a:pt x="873" y="1250"/>
                      <a:pt x="934" y="1183"/>
                    </a:cubicBezTo>
                    <a:lnTo>
                      <a:pt x="967" y="1146"/>
                    </a:lnTo>
                    <a:cubicBezTo>
                      <a:pt x="1060" y="1043"/>
                      <a:pt x="1161" y="936"/>
                      <a:pt x="1272" y="856"/>
                    </a:cubicBezTo>
                    <a:lnTo>
                      <a:pt x="1312" y="825"/>
                    </a:lnTo>
                    <a:cubicBezTo>
                      <a:pt x="1386" y="765"/>
                      <a:pt x="1455" y="711"/>
                      <a:pt x="1529" y="665"/>
                    </a:cubicBezTo>
                    <a:cubicBezTo>
                      <a:pt x="1622" y="608"/>
                      <a:pt x="1727" y="544"/>
                      <a:pt x="1830" y="498"/>
                    </a:cubicBezTo>
                    <a:lnTo>
                      <a:pt x="1860" y="484"/>
                    </a:lnTo>
                    <a:cubicBezTo>
                      <a:pt x="1900" y="464"/>
                      <a:pt x="1940" y="447"/>
                      <a:pt x="1974" y="437"/>
                    </a:cubicBezTo>
                    <a:lnTo>
                      <a:pt x="2008" y="430"/>
                    </a:lnTo>
                    <a:cubicBezTo>
                      <a:pt x="2091" y="407"/>
                      <a:pt x="2171" y="384"/>
                      <a:pt x="2252" y="370"/>
                    </a:cubicBezTo>
                    <a:cubicBezTo>
                      <a:pt x="2346" y="356"/>
                      <a:pt x="2444" y="352"/>
                      <a:pt x="2545" y="352"/>
                    </a:cubicBezTo>
                    <a:close/>
                    <a:moveTo>
                      <a:pt x="2529" y="0"/>
                    </a:moveTo>
                    <a:cubicBezTo>
                      <a:pt x="2420" y="0"/>
                      <a:pt x="2309" y="5"/>
                      <a:pt x="2195" y="22"/>
                    </a:cubicBezTo>
                    <a:cubicBezTo>
                      <a:pt x="2097" y="39"/>
                      <a:pt x="2004" y="66"/>
                      <a:pt x="1914" y="89"/>
                    </a:cubicBezTo>
                    <a:lnTo>
                      <a:pt x="1880" y="99"/>
                    </a:lnTo>
                    <a:cubicBezTo>
                      <a:pt x="1817" y="116"/>
                      <a:pt x="1763" y="143"/>
                      <a:pt x="1713" y="166"/>
                    </a:cubicBezTo>
                    <a:lnTo>
                      <a:pt x="1687" y="176"/>
                    </a:lnTo>
                    <a:cubicBezTo>
                      <a:pt x="1562" y="233"/>
                      <a:pt x="1449" y="303"/>
                      <a:pt x="1341" y="367"/>
                    </a:cubicBezTo>
                    <a:cubicBezTo>
                      <a:pt x="1255" y="424"/>
                      <a:pt x="1174" y="484"/>
                      <a:pt x="1097" y="544"/>
                    </a:cubicBezTo>
                    <a:lnTo>
                      <a:pt x="1057" y="575"/>
                    </a:lnTo>
                    <a:cubicBezTo>
                      <a:pt x="927" y="675"/>
                      <a:pt x="813" y="791"/>
                      <a:pt x="706" y="909"/>
                    </a:cubicBezTo>
                    <a:lnTo>
                      <a:pt x="670" y="949"/>
                    </a:lnTo>
                    <a:cubicBezTo>
                      <a:pt x="596" y="1032"/>
                      <a:pt x="539" y="1109"/>
                      <a:pt x="486" y="1193"/>
                    </a:cubicBezTo>
                    <a:cubicBezTo>
                      <a:pt x="372" y="1367"/>
                      <a:pt x="282" y="1544"/>
                      <a:pt x="222" y="1714"/>
                    </a:cubicBezTo>
                    <a:cubicBezTo>
                      <a:pt x="157" y="1889"/>
                      <a:pt x="108" y="2083"/>
                      <a:pt x="68" y="2310"/>
                    </a:cubicBezTo>
                    <a:cubicBezTo>
                      <a:pt x="44" y="2454"/>
                      <a:pt x="27" y="2597"/>
                      <a:pt x="17" y="2705"/>
                    </a:cubicBezTo>
                    <a:cubicBezTo>
                      <a:pt x="1" y="2869"/>
                      <a:pt x="4" y="3032"/>
                      <a:pt x="7" y="3183"/>
                    </a:cubicBezTo>
                    <a:cubicBezTo>
                      <a:pt x="11" y="3347"/>
                      <a:pt x="54" y="3508"/>
                      <a:pt x="101" y="3654"/>
                    </a:cubicBezTo>
                    <a:cubicBezTo>
                      <a:pt x="154" y="3829"/>
                      <a:pt x="222" y="3996"/>
                      <a:pt x="288" y="4156"/>
                    </a:cubicBezTo>
                    <a:lnTo>
                      <a:pt x="322" y="4230"/>
                    </a:lnTo>
                    <a:cubicBezTo>
                      <a:pt x="352" y="4307"/>
                      <a:pt x="385" y="4383"/>
                      <a:pt x="418" y="4460"/>
                    </a:cubicBezTo>
                    <a:lnTo>
                      <a:pt x="438" y="4504"/>
                    </a:lnTo>
                    <a:cubicBezTo>
                      <a:pt x="506" y="4651"/>
                      <a:pt x="586" y="4785"/>
                      <a:pt x="663" y="4915"/>
                    </a:cubicBezTo>
                    <a:lnTo>
                      <a:pt x="683" y="4942"/>
                    </a:lnTo>
                    <a:cubicBezTo>
                      <a:pt x="807" y="5150"/>
                      <a:pt x="920" y="5306"/>
                      <a:pt x="1044" y="5444"/>
                    </a:cubicBezTo>
                    <a:cubicBezTo>
                      <a:pt x="1211" y="5627"/>
                      <a:pt x="1395" y="5808"/>
                      <a:pt x="1586" y="5976"/>
                    </a:cubicBezTo>
                    <a:cubicBezTo>
                      <a:pt x="1750" y="6119"/>
                      <a:pt x="1903" y="6243"/>
                      <a:pt x="2054" y="6347"/>
                    </a:cubicBezTo>
                    <a:cubicBezTo>
                      <a:pt x="2301" y="6518"/>
                      <a:pt x="2519" y="6635"/>
                      <a:pt x="2736" y="6705"/>
                    </a:cubicBezTo>
                    <a:cubicBezTo>
                      <a:pt x="2894" y="6758"/>
                      <a:pt x="3034" y="6791"/>
                      <a:pt x="3167" y="6811"/>
                    </a:cubicBezTo>
                    <a:cubicBezTo>
                      <a:pt x="3248" y="6822"/>
                      <a:pt x="3328" y="6825"/>
                      <a:pt x="3405" y="6825"/>
                    </a:cubicBezTo>
                    <a:cubicBezTo>
                      <a:pt x="3482" y="6825"/>
                      <a:pt x="3553" y="6822"/>
                      <a:pt x="3616" y="6819"/>
                    </a:cubicBezTo>
                    <a:cubicBezTo>
                      <a:pt x="3696" y="6811"/>
                      <a:pt x="3786" y="6798"/>
                      <a:pt x="3883" y="6775"/>
                    </a:cubicBezTo>
                    <a:cubicBezTo>
                      <a:pt x="4050" y="6738"/>
                      <a:pt x="4191" y="6701"/>
                      <a:pt x="4331" y="6655"/>
                    </a:cubicBezTo>
                    <a:cubicBezTo>
                      <a:pt x="4482" y="6604"/>
                      <a:pt x="4632" y="6527"/>
                      <a:pt x="4797" y="6417"/>
                    </a:cubicBezTo>
                    <a:cubicBezTo>
                      <a:pt x="4930" y="6323"/>
                      <a:pt x="5038" y="6206"/>
                      <a:pt x="5138" y="6089"/>
                    </a:cubicBezTo>
                    <a:lnTo>
                      <a:pt x="5161" y="6062"/>
                    </a:lnTo>
                    <a:cubicBezTo>
                      <a:pt x="5282" y="5932"/>
                      <a:pt x="5359" y="5788"/>
                      <a:pt x="5435" y="5651"/>
                    </a:cubicBezTo>
                    <a:cubicBezTo>
                      <a:pt x="5526" y="5494"/>
                      <a:pt x="5572" y="5326"/>
                      <a:pt x="5616" y="5166"/>
                    </a:cubicBezTo>
                    <a:lnTo>
                      <a:pt x="5636" y="5096"/>
                    </a:lnTo>
                    <a:cubicBezTo>
                      <a:pt x="5696" y="4872"/>
                      <a:pt x="5756" y="4644"/>
                      <a:pt x="5763" y="4397"/>
                    </a:cubicBezTo>
                    <a:cubicBezTo>
                      <a:pt x="5766" y="4230"/>
                      <a:pt x="5770" y="4049"/>
                      <a:pt x="5743" y="3875"/>
                    </a:cubicBezTo>
                    <a:cubicBezTo>
                      <a:pt x="5740" y="3849"/>
                      <a:pt x="5736" y="3821"/>
                      <a:pt x="5730" y="3795"/>
                    </a:cubicBezTo>
                    <a:cubicBezTo>
                      <a:pt x="5716" y="3728"/>
                      <a:pt x="5700" y="3661"/>
                      <a:pt x="5683" y="3597"/>
                    </a:cubicBezTo>
                    <a:lnTo>
                      <a:pt x="5673" y="3565"/>
                    </a:lnTo>
                    <a:cubicBezTo>
                      <a:pt x="5669" y="3548"/>
                      <a:pt x="5663" y="3520"/>
                      <a:pt x="5646" y="3491"/>
                    </a:cubicBezTo>
                    <a:cubicBezTo>
                      <a:pt x="5636" y="3474"/>
                      <a:pt x="5626" y="3457"/>
                      <a:pt x="5616" y="3437"/>
                    </a:cubicBezTo>
                    <a:cubicBezTo>
                      <a:pt x="5583" y="3374"/>
                      <a:pt x="5546" y="3300"/>
                      <a:pt x="5482" y="3236"/>
                    </a:cubicBezTo>
                    <a:lnTo>
                      <a:pt x="5452" y="3203"/>
                    </a:lnTo>
                    <a:cubicBezTo>
                      <a:pt x="5405" y="3156"/>
                      <a:pt x="5359" y="3106"/>
                      <a:pt x="5302" y="3063"/>
                    </a:cubicBezTo>
                    <a:lnTo>
                      <a:pt x="5245" y="3019"/>
                    </a:lnTo>
                    <a:cubicBezTo>
                      <a:pt x="5107" y="2913"/>
                      <a:pt x="4932" y="2857"/>
                      <a:pt x="4757" y="2857"/>
                    </a:cubicBezTo>
                    <a:cubicBezTo>
                      <a:pt x="4655" y="2857"/>
                      <a:pt x="4554" y="2876"/>
                      <a:pt x="4459" y="2915"/>
                    </a:cubicBezTo>
                    <a:cubicBezTo>
                      <a:pt x="4155" y="3039"/>
                      <a:pt x="3950" y="3350"/>
                      <a:pt x="3960" y="3675"/>
                    </a:cubicBezTo>
                    <a:cubicBezTo>
                      <a:pt x="3947" y="3748"/>
                      <a:pt x="3950" y="3815"/>
                      <a:pt x="3954" y="3875"/>
                    </a:cubicBezTo>
                    <a:lnTo>
                      <a:pt x="3954" y="3939"/>
                    </a:lnTo>
                    <a:cubicBezTo>
                      <a:pt x="3954" y="3982"/>
                      <a:pt x="3964" y="4026"/>
                      <a:pt x="3970" y="4059"/>
                    </a:cubicBezTo>
                    <a:cubicBezTo>
                      <a:pt x="3974" y="4073"/>
                      <a:pt x="3977" y="4082"/>
                      <a:pt x="3977" y="4096"/>
                    </a:cubicBezTo>
                    <a:cubicBezTo>
                      <a:pt x="3987" y="4142"/>
                      <a:pt x="3990" y="4193"/>
                      <a:pt x="3994" y="4243"/>
                    </a:cubicBezTo>
                    <a:cubicBezTo>
                      <a:pt x="3984" y="4380"/>
                      <a:pt x="3957" y="4517"/>
                      <a:pt x="3934" y="4611"/>
                    </a:cubicBezTo>
                    <a:cubicBezTo>
                      <a:pt x="3917" y="4678"/>
                      <a:pt x="3890" y="4765"/>
                      <a:pt x="3854" y="4849"/>
                    </a:cubicBezTo>
                    <a:cubicBezTo>
                      <a:pt x="3826" y="4889"/>
                      <a:pt x="3797" y="4925"/>
                      <a:pt x="3763" y="4962"/>
                    </a:cubicBezTo>
                    <a:cubicBezTo>
                      <a:pt x="3760" y="4965"/>
                      <a:pt x="3760" y="4965"/>
                      <a:pt x="3760" y="4969"/>
                    </a:cubicBezTo>
                    <a:cubicBezTo>
                      <a:pt x="3716" y="4985"/>
                      <a:pt x="3680" y="4999"/>
                      <a:pt x="3649" y="5009"/>
                    </a:cubicBezTo>
                    <a:cubicBezTo>
                      <a:pt x="3559" y="5025"/>
                      <a:pt x="3485" y="5039"/>
                      <a:pt x="3412" y="5045"/>
                    </a:cubicBezTo>
                    <a:cubicBezTo>
                      <a:pt x="3395" y="5042"/>
                      <a:pt x="3375" y="5039"/>
                      <a:pt x="3355" y="5039"/>
                    </a:cubicBezTo>
                    <a:cubicBezTo>
                      <a:pt x="3301" y="5019"/>
                      <a:pt x="3244" y="4992"/>
                      <a:pt x="3181" y="4962"/>
                    </a:cubicBezTo>
                    <a:cubicBezTo>
                      <a:pt x="2964" y="4825"/>
                      <a:pt x="2740" y="4644"/>
                      <a:pt x="2485" y="4397"/>
                    </a:cubicBezTo>
                    <a:cubicBezTo>
                      <a:pt x="2402" y="4313"/>
                      <a:pt x="2335" y="4233"/>
                      <a:pt x="2275" y="4153"/>
                    </a:cubicBezTo>
                    <a:cubicBezTo>
                      <a:pt x="2218" y="4079"/>
                      <a:pt x="2168" y="4002"/>
                      <a:pt x="2114" y="3915"/>
                    </a:cubicBezTo>
                    <a:cubicBezTo>
                      <a:pt x="2037" y="3765"/>
                      <a:pt x="1971" y="3611"/>
                      <a:pt x="1920" y="3494"/>
                    </a:cubicBezTo>
                    <a:lnTo>
                      <a:pt x="1894" y="3430"/>
                    </a:lnTo>
                    <a:cubicBezTo>
                      <a:pt x="1840" y="3310"/>
                      <a:pt x="1793" y="3196"/>
                      <a:pt x="1753" y="3079"/>
                    </a:cubicBezTo>
                    <a:cubicBezTo>
                      <a:pt x="1743" y="3029"/>
                      <a:pt x="1739" y="2979"/>
                      <a:pt x="1736" y="2946"/>
                    </a:cubicBezTo>
                    <a:cubicBezTo>
                      <a:pt x="1747" y="2722"/>
                      <a:pt x="1770" y="2527"/>
                      <a:pt x="1803" y="2370"/>
                    </a:cubicBezTo>
                    <a:cubicBezTo>
                      <a:pt x="1830" y="2287"/>
                      <a:pt x="1860" y="2206"/>
                      <a:pt x="1897" y="2129"/>
                    </a:cubicBezTo>
                    <a:cubicBezTo>
                      <a:pt x="1957" y="2035"/>
                      <a:pt x="2028" y="1946"/>
                      <a:pt x="2097" y="1865"/>
                    </a:cubicBezTo>
                    <a:cubicBezTo>
                      <a:pt x="2211" y="1759"/>
                      <a:pt x="2309" y="1678"/>
                      <a:pt x="2395" y="1625"/>
                    </a:cubicBezTo>
                    <a:cubicBezTo>
                      <a:pt x="2465" y="1584"/>
                      <a:pt x="2525" y="1558"/>
                      <a:pt x="2585" y="1538"/>
                    </a:cubicBezTo>
                    <a:cubicBezTo>
                      <a:pt x="2683" y="1521"/>
                      <a:pt x="2783" y="1518"/>
                      <a:pt x="2874" y="1518"/>
                    </a:cubicBezTo>
                    <a:lnTo>
                      <a:pt x="3091" y="1521"/>
                    </a:lnTo>
                    <a:lnTo>
                      <a:pt x="3114" y="1518"/>
                    </a:lnTo>
                    <a:cubicBezTo>
                      <a:pt x="3252" y="1501"/>
                      <a:pt x="3372" y="1450"/>
                      <a:pt x="3482" y="1367"/>
                    </a:cubicBezTo>
                    <a:cubicBezTo>
                      <a:pt x="3639" y="1246"/>
                      <a:pt x="3743" y="1063"/>
                      <a:pt x="3769" y="862"/>
                    </a:cubicBezTo>
                    <a:cubicBezTo>
                      <a:pt x="3797" y="665"/>
                      <a:pt x="3740" y="461"/>
                      <a:pt x="3619" y="303"/>
                    </a:cubicBezTo>
                    <a:cubicBezTo>
                      <a:pt x="3519" y="169"/>
                      <a:pt x="3322" y="16"/>
                      <a:pt x="3098" y="9"/>
                    </a:cubicBezTo>
                    <a:cubicBezTo>
                      <a:pt x="2984" y="6"/>
                      <a:pt x="2866" y="2"/>
                      <a:pt x="2753" y="2"/>
                    </a:cubicBezTo>
                    <a:lnTo>
                      <a:pt x="2686" y="2"/>
                    </a:lnTo>
                    <a:cubicBezTo>
                      <a:pt x="2634" y="1"/>
                      <a:pt x="2582" y="0"/>
                      <a:pt x="2529"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grpSp>
        <p:grpSp>
          <p:nvGrpSpPr>
            <p:cNvPr id="635" name="Google Shape;635;p4"/>
            <p:cNvGrpSpPr/>
            <p:nvPr/>
          </p:nvGrpSpPr>
          <p:grpSpPr>
            <a:xfrm>
              <a:off x="7893963" y="4404297"/>
              <a:ext cx="288484" cy="322665"/>
              <a:chOff x="4791500" y="4541438"/>
              <a:chExt cx="163225" cy="182575"/>
            </a:xfrm>
          </p:grpSpPr>
          <p:sp>
            <p:nvSpPr>
              <p:cNvPr id="636" name="Google Shape;636;p4"/>
              <p:cNvSpPr/>
              <p:nvPr/>
            </p:nvSpPr>
            <p:spPr>
              <a:xfrm>
                <a:off x="4795950" y="4545838"/>
                <a:ext cx="154425" cy="173825"/>
              </a:xfrm>
              <a:custGeom>
                <a:avLst/>
                <a:gdLst/>
                <a:ahLst/>
                <a:cxnLst/>
                <a:rect l="l" t="t" r="r" b="b"/>
                <a:pathLst>
                  <a:path w="6177" h="6953" extrusionOk="0">
                    <a:moveTo>
                      <a:pt x="3438" y="1267"/>
                    </a:moveTo>
                    <a:cubicBezTo>
                      <a:pt x="3458" y="1271"/>
                      <a:pt x="3475" y="1275"/>
                      <a:pt x="3495" y="1275"/>
                    </a:cubicBezTo>
                    <a:cubicBezTo>
                      <a:pt x="3575" y="1288"/>
                      <a:pt x="3652" y="1301"/>
                      <a:pt x="3733" y="1315"/>
                    </a:cubicBezTo>
                    <a:cubicBezTo>
                      <a:pt x="3849" y="1338"/>
                      <a:pt x="3969" y="1358"/>
                      <a:pt x="4087" y="1381"/>
                    </a:cubicBezTo>
                    <a:cubicBezTo>
                      <a:pt x="4190" y="1408"/>
                      <a:pt x="4294" y="1442"/>
                      <a:pt x="4391" y="1482"/>
                    </a:cubicBezTo>
                    <a:cubicBezTo>
                      <a:pt x="4491" y="1545"/>
                      <a:pt x="4585" y="1619"/>
                      <a:pt x="4676" y="1699"/>
                    </a:cubicBezTo>
                    <a:cubicBezTo>
                      <a:pt x="4776" y="1796"/>
                      <a:pt x="4876" y="1897"/>
                      <a:pt x="4960" y="2007"/>
                    </a:cubicBezTo>
                    <a:cubicBezTo>
                      <a:pt x="4966" y="2027"/>
                      <a:pt x="4977" y="2044"/>
                      <a:pt x="4986" y="2064"/>
                    </a:cubicBezTo>
                    <a:cubicBezTo>
                      <a:pt x="4983" y="2124"/>
                      <a:pt x="4980" y="2184"/>
                      <a:pt x="4970" y="2244"/>
                    </a:cubicBezTo>
                    <a:lnTo>
                      <a:pt x="4963" y="2264"/>
                    </a:lnTo>
                    <a:cubicBezTo>
                      <a:pt x="4920" y="2338"/>
                      <a:pt x="4866" y="2408"/>
                      <a:pt x="4812" y="2479"/>
                    </a:cubicBezTo>
                    <a:lnTo>
                      <a:pt x="4792" y="2495"/>
                    </a:lnTo>
                    <a:cubicBezTo>
                      <a:pt x="4702" y="2542"/>
                      <a:pt x="4608" y="2582"/>
                      <a:pt x="4515" y="2615"/>
                    </a:cubicBezTo>
                    <a:cubicBezTo>
                      <a:pt x="4408" y="2642"/>
                      <a:pt x="4298" y="2652"/>
                      <a:pt x="4190" y="2666"/>
                    </a:cubicBezTo>
                    <a:cubicBezTo>
                      <a:pt x="4114" y="2675"/>
                      <a:pt x="4034" y="2686"/>
                      <a:pt x="3953" y="2692"/>
                    </a:cubicBezTo>
                    <a:cubicBezTo>
                      <a:pt x="3816" y="2692"/>
                      <a:pt x="3679" y="2679"/>
                      <a:pt x="3538" y="2666"/>
                    </a:cubicBezTo>
                    <a:cubicBezTo>
                      <a:pt x="3415" y="2652"/>
                      <a:pt x="3291" y="2639"/>
                      <a:pt x="3167" y="2615"/>
                    </a:cubicBezTo>
                    <a:cubicBezTo>
                      <a:pt x="3074" y="2589"/>
                      <a:pt x="2983" y="2562"/>
                      <a:pt x="2886" y="2552"/>
                    </a:cubicBezTo>
                    <a:cubicBezTo>
                      <a:pt x="2864" y="2549"/>
                      <a:pt x="2843" y="2548"/>
                      <a:pt x="2822" y="2548"/>
                    </a:cubicBezTo>
                    <a:cubicBezTo>
                      <a:pt x="2763" y="2548"/>
                      <a:pt x="2705" y="2557"/>
                      <a:pt x="2649" y="2572"/>
                    </a:cubicBezTo>
                    <a:cubicBezTo>
                      <a:pt x="2665" y="2539"/>
                      <a:pt x="2679" y="2508"/>
                      <a:pt x="2692" y="2475"/>
                    </a:cubicBezTo>
                    <a:cubicBezTo>
                      <a:pt x="2742" y="2385"/>
                      <a:pt x="2789" y="2294"/>
                      <a:pt x="2842" y="2204"/>
                    </a:cubicBezTo>
                    <a:cubicBezTo>
                      <a:pt x="2923" y="2070"/>
                      <a:pt x="3000" y="1940"/>
                      <a:pt x="3080" y="1809"/>
                    </a:cubicBezTo>
                    <a:cubicBezTo>
                      <a:pt x="3157" y="1689"/>
                      <a:pt x="3231" y="1572"/>
                      <a:pt x="3311" y="1459"/>
                    </a:cubicBezTo>
                    <a:cubicBezTo>
                      <a:pt x="3355" y="1395"/>
                      <a:pt x="3395" y="1331"/>
                      <a:pt x="3438" y="1267"/>
                    </a:cubicBezTo>
                    <a:close/>
                    <a:moveTo>
                      <a:pt x="2228" y="3492"/>
                    </a:moveTo>
                    <a:cubicBezTo>
                      <a:pt x="2284" y="3609"/>
                      <a:pt x="2358" y="3675"/>
                      <a:pt x="2458" y="3759"/>
                    </a:cubicBezTo>
                    <a:lnTo>
                      <a:pt x="2461" y="3763"/>
                    </a:lnTo>
                    <a:cubicBezTo>
                      <a:pt x="2509" y="3796"/>
                      <a:pt x="2562" y="3826"/>
                      <a:pt x="2612" y="3853"/>
                    </a:cubicBezTo>
                    <a:cubicBezTo>
                      <a:pt x="2659" y="3879"/>
                      <a:pt x="2702" y="3907"/>
                      <a:pt x="2749" y="3933"/>
                    </a:cubicBezTo>
                    <a:cubicBezTo>
                      <a:pt x="2839" y="3984"/>
                      <a:pt x="2936" y="4037"/>
                      <a:pt x="3023" y="4097"/>
                    </a:cubicBezTo>
                    <a:cubicBezTo>
                      <a:pt x="3100" y="4147"/>
                      <a:pt x="3171" y="4204"/>
                      <a:pt x="3237" y="4261"/>
                    </a:cubicBezTo>
                    <a:cubicBezTo>
                      <a:pt x="3298" y="4321"/>
                      <a:pt x="3358" y="4385"/>
                      <a:pt x="3408" y="4452"/>
                    </a:cubicBezTo>
                    <a:cubicBezTo>
                      <a:pt x="3438" y="4509"/>
                      <a:pt x="3465" y="4572"/>
                      <a:pt x="3488" y="4635"/>
                    </a:cubicBezTo>
                    <a:cubicBezTo>
                      <a:pt x="3508" y="4709"/>
                      <a:pt x="3522" y="4786"/>
                      <a:pt x="3528" y="4863"/>
                    </a:cubicBezTo>
                    <a:cubicBezTo>
                      <a:pt x="3528" y="4900"/>
                      <a:pt x="3522" y="4933"/>
                      <a:pt x="3518" y="4967"/>
                    </a:cubicBezTo>
                    <a:cubicBezTo>
                      <a:pt x="3501" y="5020"/>
                      <a:pt x="3485" y="5074"/>
                      <a:pt x="3461" y="5128"/>
                    </a:cubicBezTo>
                    <a:cubicBezTo>
                      <a:pt x="3438" y="5168"/>
                      <a:pt x="3412" y="5208"/>
                      <a:pt x="3384" y="5244"/>
                    </a:cubicBezTo>
                    <a:cubicBezTo>
                      <a:pt x="3321" y="5301"/>
                      <a:pt x="3251" y="5355"/>
                      <a:pt x="3180" y="5401"/>
                    </a:cubicBezTo>
                    <a:cubicBezTo>
                      <a:pt x="3060" y="5472"/>
                      <a:pt x="2930" y="5525"/>
                      <a:pt x="2796" y="5572"/>
                    </a:cubicBezTo>
                    <a:cubicBezTo>
                      <a:pt x="2759" y="5582"/>
                      <a:pt x="2719" y="5592"/>
                      <a:pt x="2679" y="5599"/>
                    </a:cubicBezTo>
                    <a:cubicBezTo>
                      <a:pt x="2669" y="5599"/>
                      <a:pt x="2662" y="5595"/>
                      <a:pt x="2655" y="5595"/>
                    </a:cubicBezTo>
                    <a:cubicBezTo>
                      <a:pt x="2585" y="5575"/>
                      <a:pt x="2518" y="5555"/>
                      <a:pt x="2452" y="5535"/>
                    </a:cubicBezTo>
                    <a:cubicBezTo>
                      <a:pt x="2324" y="5495"/>
                      <a:pt x="2197" y="5458"/>
                      <a:pt x="2077" y="5404"/>
                    </a:cubicBezTo>
                    <a:cubicBezTo>
                      <a:pt x="1963" y="5341"/>
                      <a:pt x="1850" y="5274"/>
                      <a:pt x="1739" y="5204"/>
                    </a:cubicBezTo>
                    <a:cubicBezTo>
                      <a:pt x="1679" y="5168"/>
                      <a:pt x="1618" y="5123"/>
                      <a:pt x="1558" y="5087"/>
                    </a:cubicBezTo>
                    <a:cubicBezTo>
                      <a:pt x="1538" y="5077"/>
                      <a:pt x="1515" y="5063"/>
                      <a:pt x="1495" y="5050"/>
                    </a:cubicBezTo>
                    <a:cubicBezTo>
                      <a:pt x="1572" y="4873"/>
                      <a:pt x="1649" y="4696"/>
                      <a:pt x="1729" y="4518"/>
                    </a:cubicBezTo>
                    <a:cubicBezTo>
                      <a:pt x="1882" y="4171"/>
                      <a:pt x="2057" y="3833"/>
                      <a:pt x="2228" y="3492"/>
                    </a:cubicBezTo>
                    <a:close/>
                    <a:moveTo>
                      <a:pt x="3314" y="0"/>
                    </a:moveTo>
                    <a:cubicBezTo>
                      <a:pt x="3231" y="3"/>
                      <a:pt x="3151" y="3"/>
                      <a:pt x="3070" y="23"/>
                    </a:cubicBezTo>
                    <a:cubicBezTo>
                      <a:pt x="2997" y="40"/>
                      <a:pt x="2926" y="63"/>
                      <a:pt x="2859" y="87"/>
                    </a:cubicBezTo>
                    <a:cubicBezTo>
                      <a:pt x="2719" y="134"/>
                      <a:pt x="2589" y="224"/>
                      <a:pt x="2488" y="332"/>
                    </a:cubicBezTo>
                    <a:cubicBezTo>
                      <a:pt x="2381" y="445"/>
                      <a:pt x="2284" y="552"/>
                      <a:pt x="2204" y="686"/>
                    </a:cubicBezTo>
                    <a:cubicBezTo>
                      <a:pt x="2110" y="849"/>
                      <a:pt x="2023" y="1014"/>
                      <a:pt x="1933" y="1181"/>
                    </a:cubicBezTo>
                    <a:cubicBezTo>
                      <a:pt x="1726" y="1568"/>
                      <a:pt x="1518" y="1963"/>
                      <a:pt x="1361" y="2378"/>
                    </a:cubicBezTo>
                    <a:cubicBezTo>
                      <a:pt x="1291" y="2569"/>
                      <a:pt x="1228" y="2766"/>
                      <a:pt x="1144" y="2953"/>
                    </a:cubicBezTo>
                    <a:cubicBezTo>
                      <a:pt x="1053" y="3154"/>
                      <a:pt x="963" y="3354"/>
                      <a:pt x="870" y="3555"/>
                    </a:cubicBezTo>
                    <a:cubicBezTo>
                      <a:pt x="585" y="4180"/>
                      <a:pt x="325" y="4816"/>
                      <a:pt x="56" y="5449"/>
                    </a:cubicBezTo>
                    <a:cubicBezTo>
                      <a:pt x="0" y="5585"/>
                      <a:pt x="16" y="5759"/>
                      <a:pt x="76" y="5890"/>
                    </a:cubicBezTo>
                    <a:cubicBezTo>
                      <a:pt x="141" y="6031"/>
                      <a:pt x="264" y="6144"/>
                      <a:pt x="411" y="6197"/>
                    </a:cubicBezTo>
                    <a:cubicBezTo>
                      <a:pt x="473" y="6220"/>
                      <a:pt x="539" y="6231"/>
                      <a:pt x="605" y="6231"/>
                    </a:cubicBezTo>
                    <a:cubicBezTo>
                      <a:pt x="657" y="6231"/>
                      <a:pt x="709" y="6224"/>
                      <a:pt x="759" y="6211"/>
                    </a:cubicBezTo>
                    <a:cubicBezTo>
                      <a:pt x="783" y="6227"/>
                      <a:pt x="809" y="6244"/>
                      <a:pt x="836" y="6264"/>
                    </a:cubicBezTo>
                    <a:cubicBezTo>
                      <a:pt x="916" y="6318"/>
                      <a:pt x="1000" y="6368"/>
                      <a:pt x="1084" y="6418"/>
                    </a:cubicBezTo>
                    <a:cubicBezTo>
                      <a:pt x="1164" y="6468"/>
                      <a:pt x="1248" y="6515"/>
                      <a:pt x="1331" y="6562"/>
                    </a:cubicBezTo>
                    <a:cubicBezTo>
                      <a:pt x="1465" y="6639"/>
                      <a:pt x="1602" y="6706"/>
                      <a:pt x="1749" y="6753"/>
                    </a:cubicBezTo>
                    <a:cubicBezTo>
                      <a:pt x="1799" y="6769"/>
                      <a:pt x="1846" y="6786"/>
                      <a:pt x="1896" y="6799"/>
                    </a:cubicBezTo>
                    <a:cubicBezTo>
                      <a:pt x="1990" y="6826"/>
                      <a:pt x="2083" y="6856"/>
                      <a:pt x="2180" y="6880"/>
                    </a:cubicBezTo>
                    <a:cubicBezTo>
                      <a:pt x="2274" y="6900"/>
                      <a:pt x="2368" y="6923"/>
                      <a:pt x="2464" y="6940"/>
                    </a:cubicBezTo>
                    <a:cubicBezTo>
                      <a:pt x="2517" y="6949"/>
                      <a:pt x="2569" y="6953"/>
                      <a:pt x="2620" y="6953"/>
                    </a:cubicBezTo>
                    <a:cubicBezTo>
                      <a:pt x="2678" y="6953"/>
                      <a:pt x="2736" y="6949"/>
                      <a:pt x="2796" y="6943"/>
                    </a:cubicBezTo>
                    <a:cubicBezTo>
                      <a:pt x="2940" y="6937"/>
                      <a:pt x="3070" y="6886"/>
                      <a:pt x="3207" y="6843"/>
                    </a:cubicBezTo>
                    <a:cubicBezTo>
                      <a:pt x="3291" y="6816"/>
                      <a:pt x="3375" y="6779"/>
                      <a:pt x="3455" y="6742"/>
                    </a:cubicBezTo>
                    <a:cubicBezTo>
                      <a:pt x="3679" y="6639"/>
                      <a:pt x="3889" y="6508"/>
                      <a:pt x="4083" y="6355"/>
                    </a:cubicBezTo>
                    <a:cubicBezTo>
                      <a:pt x="4124" y="6321"/>
                      <a:pt x="4160" y="6287"/>
                      <a:pt x="4197" y="6254"/>
                    </a:cubicBezTo>
                    <a:cubicBezTo>
                      <a:pt x="4324" y="6127"/>
                      <a:pt x="4438" y="5994"/>
                      <a:pt x="4522" y="5836"/>
                    </a:cubicBezTo>
                    <a:cubicBezTo>
                      <a:pt x="4585" y="5719"/>
                      <a:pt x="4639" y="5605"/>
                      <a:pt x="4682" y="5478"/>
                    </a:cubicBezTo>
                    <a:cubicBezTo>
                      <a:pt x="4716" y="5384"/>
                      <a:pt x="4732" y="5284"/>
                      <a:pt x="4749" y="5188"/>
                    </a:cubicBezTo>
                    <a:cubicBezTo>
                      <a:pt x="4786" y="5007"/>
                      <a:pt x="4789" y="4827"/>
                      <a:pt x="4762" y="4642"/>
                    </a:cubicBezTo>
                    <a:cubicBezTo>
                      <a:pt x="4749" y="4546"/>
                      <a:pt x="4732" y="4452"/>
                      <a:pt x="4709" y="4358"/>
                    </a:cubicBezTo>
                    <a:cubicBezTo>
                      <a:pt x="4669" y="4211"/>
                      <a:pt x="4616" y="4074"/>
                      <a:pt x="4551" y="3940"/>
                    </a:cubicBezTo>
                    <a:cubicBezTo>
                      <a:pt x="4535" y="3910"/>
                      <a:pt x="4518" y="3879"/>
                      <a:pt x="4502" y="3850"/>
                    </a:cubicBezTo>
                    <a:cubicBezTo>
                      <a:pt x="4565" y="3839"/>
                      <a:pt x="4628" y="3830"/>
                      <a:pt x="4692" y="3816"/>
                    </a:cubicBezTo>
                    <a:cubicBezTo>
                      <a:pt x="4883" y="3783"/>
                      <a:pt x="5060" y="3703"/>
                      <a:pt x="5234" y="3623"/>
                    </a:cubicBezTo>
                    <a:cubicBezTo>
                      <a:pt x="5378" y="3558"/>
                      <a:pt x="5522" y="3475"/>
                      <a:pt x="5632" y="3354"/>
                    </a:cubicBezTo>
                    <a:cubicBezTo>
                      <a:pt x="5699" y="3281"/>
                      <a:pt x="5766" y="3208"/>
                      <a:pt x="5826" y="3127"/>
                    </a:cubicBezTo>
                    <a:cubicBezTo>
                      <a:pt x="5936" y="2980"/>
                      <a:pt x="6040" y="2823"/>
                      <a:pt x="6100" y="2649"/>
                    </a:cubicBezTo>
                    <a:cubicBezTo>
                      <a:pt x="6137" y="2539"/>
                      <a:pt x="6161" y="2414"/>
                      <a:pt x="6167" y="2298"/>
                    </a:cubicBezTo>
                    <a:cubicBezTo>
                      <a:pt x="6177" y="2161"/>
                      <a:pt x="6174" y="2027"/>
                      <a:pt x="6164" y="1886"/>
                    </a:cubicBezTo>
                    <a:cubicBezTo>
                      <a:pt x="6161" y="1860"/>
                      <a:pt x="6157" y="1833"/>
                      <a:pt x="6150" y="1806"/>
                    </a:cubicBezTo>
                    <a:cubicBezTo>
                      <a:pt x="6133" y="1739"/>
                      <a:pt x="6110" y="1672"/>
                      <a:pt x="6087" y="1609"/>
                    </a:cubicBezTo>
                    <a:cubicBezTo>
                      <a:pt x="6067" y="1556"/>
                      <a:pt x="6040" y="1508"/>
                      <a:pt x="6013" y="1459"/>
                    </a:cubicBezTo>
                    <a:cubicBezTo>
                      <a:pt x="5940" y="1338"/>
                      <a:pt x="5860" y="1224"/>
                      <a:pt x="5769" y="1117"/>
                    </a:cubicBezTo>
                    <a:cubicBezTo>
                      <a:pt x="5709" y="1047"/>
                      <a:pt x="5642" y="987"/>
                      <a:pt x="5575" y="923"/>
                    </a:cubicBezTo>
                    <a:cubicBezTo>
                      <a:pt x="5474" y="823"/>
                      <a:pt x="5368" y="729"/>
                      <a:pt x="5258" y="639"/>
                    </a:cubicBezTo>
                    <a:cubicBezTo>
                      <a:pt x="5241" y="625"/>
                      <a:pt x="5224" y="613"/>
                      <a:pt x="5207" y="599"/>
                    </a:cubicBezTo>
                    <a:cubicBezTo>
                      <a:pt x="5153" y="556"/>
                      <a:pt x="5104" y="515"/>
                      <a:pt x="5047" y="482"/>
                    </a:cubicBezTo>
                    <a:cubicBezTo>
                      <a:pt x="4846" y="361"/>
                      <a:pt x="4636" y="275"/>
                      <a:pt x="4408" y="214"/>
                    </a:cubicBezTo>
                    <a:cubicBezTo>
                      <a:pt x="4170" y="154"/>
                      <a:pt x="3929" y="107"/>
                      <a:pt x="3692" y="57"/>
                    </a:cubicBezTo>
                    <a:cubicBezTo>
                      <a:pt x="3602" y="37"/>
                      <a:pt x="3515" y="23"/>
                      <a:pt x="3428" y="7"/>
                    </a:cubicBezTo>
                    <a:cubicBezTo>
                      <a:pt x="3387" y="0"/>
                      <a:pt x="3351" y="0"/>
                      <a:pt x="3314" y="0"/>
                    </a:cubicBezTo>
                    <a:close/>
                  </a:path>
                </a:pathLst>
              </a:custGeom>
              <a:solidFill>
                <a:srgbClr val="FCB7E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sp>
            <p:nvSpPr>
              <p:cNvPr id="637" name="Google Shape;637;p4"/>
              <p:cNvSpPr/>
              <p:nvPr/>
            </p:nvSpPr>
            <p:spPr>
              <a:xfrm>
                <a:off x="4791500" y="4541438"/>
                <a:ext cx="163225" cy="182575"/>
              </a:xfrm>
              <a:custGeom>
                <a:avLst/>
                <a:gdLst/>
                <a:ahLst/>
                <a:cxnLst/>
                <a:rect l="l" t="t" r="r" b="b"/>
                <a:pathLst>
                  <a:path w="6529" h="7303" extrusionOk="0">
                    <a:moveTo>
                      <a:pt x="3700" y="1635"/>
                    </a:moveTo>
                    <a:lnTo>
                      <a:pt x="3880" y="1664"/>
                    </a:lnTo>
                    <a:cubicBezTo>
                      <a:pt x="3997" y="1684"/>
                      <a:pt x="4111" y="1708"/>
                      <a:pt x="4221" y="1728"/>
                    </a:cubicBezTo>
                    <a:cubicBezTo>
                      <a:pt x="4325" y="1755"/>
                      <a:pt x="4412" y="1781"/>
                      <a:pt x="4489" y="1815"/>
                    </a:cubicBezTo>
                    <a:cubicBezTo>
                      <a:pt x="4582" y="1875"/>
                      <a:pt x="4669" y="1945"/>
                      <a:pt x="4733" y="2005"/>
                    </a:cubicBezTo>
                    <a:cubicBezTo>
                      <a:pt x="4817" y="2082"/>
                      <a:pt x="4907" y="2173"/>
                      <a:pt x="4987" y="2277"/>
                    </a:cubicBezTo>
                    <a:cubicBezTo>
                      <a:pt x="4984" y="2310"/>
                      <a:pt x="4981" y="2340"/>
                      <a:pt x="4977" y="2374"/>
                    </a:cubicBezTo>
                    <a:cubicBezTo>
                      <a:pt x="4947" y="2424"/>
                      <a:pt x="4907" y="2474"/>
                      <a:pt x="4867" y="2527"/>
                    </a:cubicBezTo>
                    <a:cubicBezTo>
                      <a:pt x="4797" y="2561"/>
                      <a:pt x="4723" y="2595"/>
                      <a:pt x="4643" y="2624"/>
                    </a:cubicBezTo>
                    <a:cubicBezTo>
                      <a:pt x="4566" y="2641"/>
                      <a:pt x="4489" y="2651"/>
                      <a:pt x="4405" y="2661"/>
                    </a:cubicBezTo>
                    <a:lnTo>
                      <a:pt x="4348" y="2668"/>
                    </a:lnTo>
                    <a:cubicBezTo>
                      <a:pt x="4272" y="2678"/>
                      <a:pt x="4195" y="2684"/>
                      <a:pt x="4131" y="2691"/>
                    </a:cubicBezTo>
                    <a:cubicBezTo>
                      <a:pt x="3991" y="2691"/>
                      <a:pt x="3854" y="2678"/>
                      <a:pt x="3736" y="2668"/>
                    </a:cubicBezTo>
                    <a:cubicBezTo>
                      <a:pt x="3596" y="2655"/>
                      <a:pt x="3485" y="2638"/>
                      <a:pt x="3385" y="2621"/>
                    </a:cubicBezTo>
                    <a:lnTo>
                      <a:pt x="3375" y="2618"/>
                    </a:lnTo>
                    <a:cubicBezTo>
                      <a:pt x="3295" y="2595"/>
                      <a:pt x="3215" y="2570"/>
                      <a:pt x="3121" y="2558"/>
                    </a:cubicBezTo>
                    <a:cubicBezTo>
                      <a:pt x="3138" y="2527"/>
                      <a:pt x="3155" y="2497"/>
                      <a:pt x="3171" y="2470"/>
                    </a:cubicBezTo>
                    <a:cubicBezTo>
                      <a:pt x="3252" y="2337"/>
                      <a:pt x="3329" y="2206"/>
                      <a:pt x="3409" y="2079"/>
                    </a:cubicBezTo>
                    <a:cubicBezTo>
                      <a:pt x="3482" y="1962"/>
                      <a:pt x="3556" y="1845"/>
                      <a:pt x="3633" y="1735"/>
                    </a:cubicBezTo>
                    <a:lnTo>
                      <a:pt x="3700" y="1635"/>
                    </a:lnTo>
                    <a:close/>
                    <a:moveTo>
                      <a:pt x="3536" y="1253"/>
                    </a:moveTo>
                    <a:lnTo>
                      <a:pt x="3345" y="1534"/>
                    </a:lnTo>
                    <a:cubicBezTo>
                      <a:pt x="3261" y="1651"/>
                      <a:pt x="3184" y="1772"/>
                      <a:pt x="3111" y="1892"/>
                    </a:cubicBezTo>
                    <a:cubicBezTo>
                      <a:pt x="3028" y="2022"/>
                      <a:pt x="2951" y="2156"/>
                      <a:pt x="2870" y="2289"/>
                    </a:cubicBezTo>
                    <a:cubicBezTo>
                      <a:pt x="2817" y="2380"/>
                      <a:pt x="2770" y="2470"/>
                      <a:pt x="2719" y="2561"/>
                    </a:cubicBezTo>
                    <a:lnTo>
                      <a:pt x="2509" y="3019"/>
                    </a:lnTo>
                    <a:lnTo>
                      <a:pt x="2874" y="2919"/>
                    </a:lnTo>
                    <a:cubicBezTo>
                      <a:pt x="2916" y="2906"/>
                      <a:pt x="2960" y="2899"/>
                      <a:pt x="3003" y="2899"/>
                    </a:cubicBezTo>
                    <a:cubicBezTo>
                      <a:pt x="3018" y="2899"/>
                      <a:pt x="3033" y="2900"/>
                      <a:pt x="3048" y="2902"/>
                    </a:cubicBezTo>
                    <a:cubicBezTo>
                      <a:pt x="3121" y="2908"/>
                      <a:pt x="3195" y="2932"/>
                      <a:pt x="3275" y="2956"/>
                    </a:cubicBezTo>
                    <a:lnTo>
                      <a:pt x="3312" y="2965"/>
                    </a:lnTo>
                    <a:cubicBezTo>
                      <a:pt x="3425" y="2985"/>
                      <a:pt x="3549" y="3002"/>
                      <a:pt x="3700" y="3016"/>
                    </a:cubicBezTo>
                    <a:cubicBezTo>
                      <a:pt x="3823" y="3029"/>
                      <a:pt x="3967" y="3042"/>
                      <a:pt x="4131" y="3042"/>
                    </a:cubicBezTo>
                    <a:lnTo>
                      <a:pt x="4144" y="3042"/>
                    </a:lnTo>
                    <a:cubicBezTo>
                      <a:pt x="4228" y="3036"/>
                      <a:pt x="4308" y="3029"/>
                      <a:pt x="4392" y="3016"/>
                    </a:cubicBezTo>
                    <a:lnTo>
                      <a:pt x="4452" y="3009"/>
                    </a:lnTo>
                    <a:cubicBezTo>
                      <a:pt x="4542" y="2999"/>
                      <a:pt x="4636" y="2985"/>
                      <a:pt x="4729" y="2965"/>
                    </a:cubicBezTo>
                    <a:lnTo>
                      <a:pt x="4753" y="2959"/>
                    </a:lnTo>
                    <a:cubicBezTo>
                      <a:pt x="4860" y="2919"/>
                      <a:pt x="4961" y="2875"/>
                      <a:pt x="5050" y="2828"/>
                    </a:cubicBezTo>
                    <a:lnTo>
                      <a:pt x="5124" y="2765"/>
                    </a:lnTo>
                    <a:cubicBezTo>
                      <a:pt x="5188" y="2688"/>
                      <a:pt x="5245" y="2607"/>
                      <a:pt x="5291" y="2534"/>
                    </a:cubicBezTo>
                    <a:lnTo>
                      <a:pt x="5322" y="2447"/>
                    </a:lnTo>
                    <a:cubicBezTo>
                      <a:pt x="5331" y="2380"/>
                      <a:pt x="5339" y="2310"/>
                      <a:pt x="5339" y="2243"/>
                    </a:cubicBezTo>
                    <a:lnTo>
                      <a:pt x="5339" y="2226"/>
                    </a:lnTo>
                    <a:lnTo>
                      <a:pt x="5322" y="2166"/>
                    </a:lnTo>
                    <a:cubicBezTo>
                      <a:pt x="5311" y="2143"/>
                      <a:pt x="5302" y="2123"/>
                      <a:pt x="5291" y="2102"/>
                    </a:cubicBezTo>
                    <a:lnTo>
                      <a:pt x="5278" y="2079"/>
                    </a:lnTo>
                    <a:cubicBezTo>
                      <a:pt x="5181" y="1948"/>
                      <a:pt x="5070" y="1838"/>
                      <a:pt x="4974" y="1748"/>
                    </a:cubicBezTo>
                    <a:lnTo>
                      <a:pt x="4967" y="1741"/>
                    </a:lnTo>
                    <a:cubicBezTo>
                      <a:pt x="4890" y="1675"/>
                      <a:pt x="4783" y="1584"/>
                      <a:pt x="4663" y="1511"/>
                    </a:cubicBezTo>
                    <a:lnTo>
                      <a:pt x="4639" y="1497"/>
                    </a:lnTo>
                    <a:cubicBezTo>
                      <a:pt x="4539" y="1454"/>
                      <a:pt x="4436" y="1420"/>
                      <a:pt x="4298" y="1387"/>
                    </a:cubicBezTo>
                    <a:cubicBezTo>
                      <a:pt x="4181" y="1363"/>
                      <a:pt x="4061" y="1340"/>
                      <a:pt x="3944" y="1320"/>
                    </a:cubicBezTo>
                    <a:cubicBezTo>
                      <a:pt x="3860" y="1303"/>
                      <a:pt x="3780" y="1290"/>
                      <a:pt x="3696" y="1277"/>
                    </a:cubicBezTo>
                    <a:lnTo>
                      <a:pt x="3536" y="1253"/>
                    </a:lnTo>
                    <a:close/>
                    <a:moveTo>
                      <a:pt x="2439" y="3995"/>
                    </a:moveTo>
                    <a:cubicBezTo>
                      <a:pt x="2466" y="4022"/>
                      <a:pt x="2496" y="4046"/>
                      <a:pt x="2526" y="4069"/>
                    </a:cubicBezTo>
                    <a:lnTo>
                      <a:pt x="2529" y="4072"/>
                    </a:lnTo>
                    <a:cubicBezTo>
                      <a:pt x="2576" y="4109"/>
                      <a:pt x="2622" y="4136"/>
                      <a:pt x="2662" y="4160"/>
                    </a:cubicBezTo>
                    <a:lnTo>
                      <a:pt x="2703" y="4183"/>
                    </a:lnTo>
                    <a:cubicBezTo>
                      <a:pt x="2747" y="4209"/>
                      <a:pt x="2793" y="4236"/>
                      <a:pt x="2840" y="4260"/>
                    </a:cubicBezTo>
                    <a:lnTo>
                      <a:pt x="2880" y="4287"/>
                    </a:lnTo>
                    <a:cubicBezTo>
                      <a:pt x="2957" y="4327"/>
                      <a:pt x="3034" y="4370"/>
                      <a:pt x="3104" y="4417"/>
                    </a:cubicBezTo>
                    <a:cubicBezTo>
                      <a:pt x="3168" y="4461"/>
                      <a:pt x="3232" y="4510"/>
                      <a:pt x="3292" y="4564"/>
                    </a:cubicBezTo>
                    <a:cubicBezTo>
                      <a:pt x="3352" y="4621"/>
                      <a:pt x="3399" y="4671"/>
                      <a:pt x="3439" y="4722"/>
                    </a:cubicBezTo>
                    <a:cubicBezTo>
                      <a:pt x="3459" y="4765"/>
                      <a:pt x="3479" y="4808"/>
                      <a:pt x="3499" y="4862"/>
                    </a:cubicBezTo>
                    <a:cubicBezTo>
                      <a:pt x="3512" y="4925"/>
                      <a:pt x="3522" y="4986"/>
                      <a:pt x="3533" y="5043"/>
                    </a:cubicBezTo>
                    <a:cubicBezTo>
                      <a:pt x="3529" y="5063"/>
                      <a:pt x="3525" y="5083"/>
                      <a:pt x="3522" y="5106"/>
                    </a:cubicBezTo>
                    <a:cubicBezTo>
                      <a:pt x="3512" y="5146"/>
                      <a:pt x="3499" y="5186"/>
                      <a:pt x="3482" y="5223"/>
                    </a:cubicBezTo>
                    <a:cubicBezTo>
                      <a:pt x="3465" y="5250"/>
                      <a:pt x="3449" y="5276"/>
                      <a:pt x="3429" y="5299"/>
                    </a:cubicBezTo>
                    <a:cubicBezTo>
                      <a:pt x="3385" y="5344"/>
                      <a:pt x="3332" y="5384"/>
                      <a:pt x="3275" y="5424"/>
                    </a:cubicBezTo>
                    <a:cubicBezTo>
                      <a:pt x="3171" y="5480"/>
                      <a:pt x="3054" y="5534"/>
                      <a:pt x="2931" y="5577"/>
                    </a:cubicBezTo>
                    <a:cubicBezTo>
                      <a:pt x="2903" y="5584"/>
                      <a:pt x="2880" y="5591"/>
                      <a:pt x="2854" y="5594"/>
                    </a:cubicBezTo>
                    <a:cubicBezTo>
                      <a:pt x="2810" y="5580"/>
                      <a:pt x="2767" y="5568"/>
                      <a:pt x="2723" y="5554"/>
                    </a:cubicBezTo>
                    <a:lnTo>
                      <a:pt x="2642" y="5531"/>
                    </a:lnTo>
                    <a:cubicBezTo>
                      <a:pt x="2532" y="5497"/>
                      <a:pt x="2426" y="5464"/>
                      <a:pt x="2338" y="5427"/>
                    </a:cubicBezTo>
                    <a:cubicBezTo>
                      <a:pt x="2228" y="5364"/>
                      <a:pt x="2121" y="5296"/>
                      <a:pt x="2011" y="5230"/>
                    </a:cubicBezTo>
                    <a:lnTo>
                      <a:pt x="1944" y="5186"/>
                    </a:lnTo>
                    <a:cubicBezTo>
                      <a:pt x="1927" y="5176"/>
                      <a:pt x="1910" y="5166"/>
                      <a:pt x="1897" y="5156"/>
                    </a:cubicBezTo>
                    <a:cubicBezTo>
                      <a:pt x="1954" y="5026"/>
                      <a:pt x="2011" y="4895"/>
                      <a:pt x="2068" y="4768"/>
                    </a:cubicBezTo>
                    <a:cubicBezTo>
                      <a:pt x="2181" y="4507"/>
                      <a:pt x="2309" y="4250"/>
                      <a:pt x="2439" y="3995"/>
                    </a:cubicBezTo>
                    <a:close/>
                    <a:moveTo>
                      <a:pt x="2409" y="3273"/>
                    </a:moveTo>
                    <a:lnTo>
                      <a:pt x="2228" y="3631"/>
                    </a:lnTo>
                    <a:cubicBezTo>
                      <a:pt x="2064" y="3952"/>
                      <a:pt x="1894" y="4287"/>
                      <a:pt x="1747" y="4624"/>
                    </a:cubicBezTo>
                    <a:cubicBezTo>
                      <a:pt x="1666" y="4802"/>
                      <a:pt x="1589" y="4978"/>
                      <a:pt x="1512" y="5156"/>
                    </a:cubicBezTo>
                    <a:lnTo>
                      <a:pt x="1449" y="5299"/>
                    </a:lnTo>
                    <a:lnTo>
                      <a:pt x="1646" y="5417"/>
                    </a:lnTo>
                    <a:cubicBezTo>
                      <a:pt x="1683" y="5437"/>
                      <a:pt x="1716" y="5460"/>
                      <a:pt x="1753" y="5480"/>
                    </a:cubicBezTo>
                    <a:lnTo>
                      <a:pt x="1827" y="5531"/>
                    </a:lnTo>
                    <a:cubicBezTo>
                      <a:pt x="1937" y="5600"/>
                      <a:pt x="2051" y="5668"/>
                      <a:pt x="2181" y="5741"/>
                    </a:cubicBezTo>
                    <a:cubicBezTo>
                      <a:pt x="2301" y="5795"/>
                      <a:pt x="2422" y="5832"/>
                      <a:pt x="2542" y="5869"/>
                    </a:cubicBezTo>
                    <a:lnTo>
                      <a:pt x="2619" y="5892"/>
                    </a:lnTo>
                    <a:cubicBezTo>
                      <a:pt x="2673" y="5909"/>
                      <a:pt x="2730" y="5926"/>
                      <a:pt x="2787" y="5942"/>
                    </a:cubicBezTo>
                    <a:lnTo>
                      <a:pt x="2863" y="5952"/>
                    </a:lnTo>
                    <a:lnTo>
                      <a:pt x="2887" y="5946"/>
                    </a:lnTo>
                    <a:cubicBezTo>
                      <a:pt x="2931" y="5938"/>
                      <a:pt x="2977" y="5929"/>
                      <a:pt x="3034" y="5912"/>
                    </a:cubicBezTo>
                    <a:cubicBezTo>
                      <a:pt x="3188" y="5858"/>
                      <a:pt x="3325" y="5798"/>
                      <a:pt x="3459" y="5721"/>
                    </a:cubicBezTo>
                    <a:cubicBezTo>
                      <a:pt x="3549" y="5661"/>
                      <a:pt x="3619" y="5605"/>
                      <a:pt x="3679" y="5548"/>
                    </a:cubicBezTo>
                    <a:lnTo>
                      <a:pt x="3700" y="5527"/>
                    </a:lnTo>
                    <a:cubicBezTo>
                      <a:pt x="3733" y="5484"/>
                      <a:pt x="3763" y="5440"/>
                      <a:pt x="3790" y="5393"/>
                    </a:cubicBezTo>
                    <a:lnTo>
                      <a:pt x="3803" y="5370"/>
                    </a:lnTo>
                    <a:cubicBezTo>
                      <a:pt x="3826" y="5310"/>
                      <a:pt x="3846" y="5253"/>
                      <a:pt x="3863" y="5190"/>
                    </a:cubicBezTo>
                    <a:lnTo>
                      <a:pt x="3870" y="5169"/>
                    </a:lnTo>
                    <a:cubicBezTo>
                      <a:pt x="3874" y="5129"/>
                      <a:pt x="3880" y="5092"/>
                      <a:pt x="3883" y="5052"/>
                    </a:cubicBezTo>
                    <a:lnTo>
                      <a:pt x="3883" y="5035"/>
                    </a:lnTo>
                    <a:lnTo>
                      <a:pt x="3883" y="5019"/>
                    </a:lnTo>
                    <a:cubicBezTo>
                      <a:pt x="3874" y="4942"/>
                      <a:pt x="3860" y="4858"/>
                      <a:pt x="3840" y="4771"/>
                    </a:cubicBezTo>
                    <a:lnTo>
                      <a:pt x="3834" y="4748"/>
                    </a:lnTo>
                    <a:cubicBezTo>
                      <a:pt x="3803" y="4674"/>
                      <a:pt x="3773" y="4608"/>
                      <a:pt x="3743" y="4544"/>
                    </a:cubicBezTo>
                    <a:lnTo>
                      <a:pt x="3726" y="4517"/>
                    </a:lnTo>
                    <a:cubicBezTo>
                      <a:pt x="3673" y="4453"/>
                      <a:pt x="3616" y="4387"/>
                      <a:pt x="3529" y="4303"/>
                    </a:cubicBezTo>
                    <a:cubicBezTo>
                      <a:pt x="3465" y="4250"/>
                      <a:pt x="3389" y="4186"/>
                      <a:pt x="3301" y="4126"/>
                    </a:cubicBezTo>
                    <a:cubicBezTo>
                      <a:pt x="3221" y="4072"/>
                      <a:pt x="3138" y="4026"/>
                      <a:pt x="3054" y="3979"/>
                    </a:cubicBezTo>
                    <a:lnTo>
                      <a:pt x="3011" y="3955"/>
                    </a:lnTo>
                    <a:cubicBezTo>
                      <a:pt x="2967" y="3929"/>
                      <a:pt x="2923" y="3905"/>
                      <a:pt x="2880" y="3879"/>
                    </a:cubicBezTo>
                    <a:lnTo>
                      <a:pt x="2837" y="3855"/>
                    </a:lnTo>
                    <a:cubicBezTo>
                      <a:pt x="2807" y="3839"/>
                      <a:pt x="2776" y="3822"/>
                      <a:pt x="2750" y="3802"/>
                    </a:cubicBezTo>
                    <a:lnTo>
                      <a:pt x="2639" y="3939"/>
                    </a:lnTo>
                    <a:lnTo>
                      <a:pt x="2747" y="3799"/>
                    </a:lnTo>
                    <a:cubicBezTo>
                      <a:pt x="2650" y="3718"/>
                      <a:pt x="2602" y="3674"/>
                      <a:pt x="2566" y="3591"/>
                    </a:cubicBezTo>
                    <a:lnTo>
                      <a:pt x="2409" y="3273"/>
                    </a:lnTo>
                    <a:close/>
                    <a:moveTo>
                      <a:pt x="3525" y="352"/>
                    </a:moveTo>
                    <a:cubicBezTo>
                      <a:pt x="3544" y="352"/>
                      <a:pt x="3562" y="354"/>
                      <a:pt x="3576" y="357"/>
                    </a:cubicBezTo>
                    <a:cubicBezTo>
                      <a:pt x="3663" y="370"/>
                      <a:pt x="3746" y="387"/>
                      <a:pt x="3834" y="403"/>
                    </a:cubicBezTo>
                    <a:lnTo>
                      <a:pt x="3980" y="434"/>
                    </a:lnTo>
                    <a:cubicBezTo>
                      <a:pt x="4167" y="474"/>
                      <a:pt x="4359" y="514"/>
                      <a:pt x="4542" y="561"/>
                    </a:cubicBezTo>
                    <a:cubicBezTo>
                      <a:pt x="4753" y="614"/>
                      <a:pt x="4944" y="698"/>
                      <a:pt x="5135" y="812"/>
                    </a:cubicBezTo>
                    <a:cubicBezTo>
                      <a:pt x="5184" y="838"/>
                      <a:pt x="5231" y="875"/>
                      <a:pt x="5275" y="912"/>
                    </a:cubicBezTo>
                    <a:lnTo>
                      <a:pt x="5325" y="952"/>
                    </a:lnTo>
                    <a:cubicBezTo>
                      <a:pt x="5432" y="1042"/>
                      <a:pt x="5536" y="1133"/>
                      <a:pt x="5632" y="1226"/>
                    </a:cubicBezTo>
                    <a:lnTo>
                      <a:pt x="5666" y="1256"/>
                    </a:lnTo>
                    <a:cubicBezTo>
                      <a:pt x="5720" y="1310"/>
                      <a:pt x="5770" y="1357"/>
                      <a:pt x="5813" y="1407"/>
                    </a:cubicBezTo>
                    <a:cubicBezTo>
                      <a:pt x="5893" y="1504"/>
                      <a:pt x="5967" y="1607"/>
                      <a:pt x="6038" y="1724"/>
                    </a:cubicBezTo>
                    <a:cubicBezTo>
                      <a:pt x="6061" y="1765"/>
                      <a:pt x="6084" y="1805"/>
                      <a:pt x="6101" y="1845"/>
                    </a:cubicBezTo>
                    <a:cubicBezTo>
                      <a:pt x="6121" y="1905"/>
                      <a:pt x="6141" y="1962"/>
                      <a:pt x="6154" y="2025"/>
                    </a:cubicBezTo>
                    <a:cubicBezTo>
                      <a:pt x="6161" y="2042"/>
                      <a:pt x="6164" y="2059"/>
                      <a:pt x="6168" y="2076"/>
                    </a:cubicBezTo>
                    <a:cubicBezTo>
                      <a:pt x="6178" y="2213"/>
                      <a:pt x="6178" y="2340"/>
                      <a:pt x="6171" y="2464"/>
                    </a:cubicBezTo>
                    <a:cubicBezTo>
                      <a:pt x="6164" y="2570"/>
                      <a:pt x="6141" y="2678"/>
                      <a:pt x="6111" y="2768"/>
                    </a:cubicBezTo>
                    <a:cubicBezTo>
                      <a:pt x="6058" y="2925"/>
                      <a:pt x="5957" y="3072"/>
                      <a:pt x="5863" y="3200"/>
                    </a:cubicBezTo>
                    <a:cubicBezTo>
                      <a:pt x="5820" y="3257"/>
                      <a:pt x="5770" y="3313"/>
                      <a:pt x="5713" y="3373"/>
                    </a:cubicBezTo>
                    <a:lnTo>
                      <a:pt x="5680" y="3413"/>
                    </a:lnTo>
                    <a:cubicBezTo>
                      <a:pt x="5603" y="3498"/>
                      <a:pt x="5496" y="3567"/>
                      <a:pt x="5339" y="3638"/>
                    </a:cubicBezTo>
                    <a:cubicBezTo>
                      <a:pt x="5175" y="3711"/>
                      <a:pt x="5007" y="3788"/>
                      <a:pt x="4840" y="3819"/>
                    </a:cubicBezTo>
                    <a:cubicBezTo>
                      <a:pt x="4777" y="3831"/>
                      <a:pt x="4716" y="3842"/>
                      <a:pt x="4653" y="3851"/>
                    </a:cubicBezTo>
                    <a:lnTo>
                      <a:pt x="4402" y="3892"/>
                    </a:lnTo>
                    <a:lnTo>
                      <a:pt x="4529" y="4112"/>
                    </a:lnTo>
                    <a:cubicBezTo>
                      <a:pt x="4542" y="4140"/>
                      <a:pt x="4556" y="4166"/>
                      <a:pt x="4569" y="4193"/>
                    </a:cubicBezTo>
                    <a:cubicBezTo>
                      <a:pt x="4633" y="4323"/>
                      <a:pt x="4683" y="4450"/>
                      <a:pt x="4716" y="4577"/>
                    </a:cubicBezTo>
                    <a:cubicBezTo>
                      <a:pt x="4740" y="4671"/>
                      <a:pt x="4757" y="4771"/>
                      <a:pt x="4766" y="4845"/>
                    </a:cubicBezTo>
                    <a:cubicBezTo>
                      <a:pt x="4794" y="5006"/>
                      <a:pt x="4786" y="5169"/>
                      <a:pt x="4757" y="5330"/>
                    </a:cubicBezTo>
                    <a:lnTo>
                      <a:pt x="4743" y="5393"/>
                    </a:lnTo>
                    <a:cubicBezTo>
                      <a:pt x="4729" y="5467"/>
                      <a:pt x="4716" y="5537"/>
                      <a:pt x="4696" y="5597"/>
                    </a:cubicBezTo>
                    <a:cubicBezTo>
                      <a:pt x="4660" y="5701"/>
                      <a:pt x="4613" y="5805"/>
                      <a:pt x="4546" y="5929"/>
                    </a:cubicBezTo>
                    <a:cubicBezTo>
                      <a:pt x="4476" y="6056"/>
                      <a:pt x="4382" y="6176"/>
                      <a:pt x="4252" y="6303"/>
                    </a:cubicBezTo>
                    <a:cubicBezTo>
                      <a:pt x="4218" y="6333"/>
                      <a:pt x="4188" y="6363"/>
                      <a:pt x="4151" y="6394"/>
                    </a:cubicBezTo>
                    <a:cubicBezTo>
                      <a:pt x="3971" y="6537"/>
                      <a:pt x="3770" y="6661"/>
                      <a:pt x="3559" y="6758"/>
                    </a:cubicBezTo>
                    <a:cubicBezTo>
                      <a:pt x="3472" y="6798"/>
                      <a:pt x="3399" y="6829"/>
                      <a:pt x="3332" y="6852"/>
                    </a:cubicBezTo>
                    <a:lnTo>
                      <a:pt x="3261" y="6872"/>
                    </a:lnTo>
                    <a:cubicBezTo>
                      <a:pt x="3158" y="6905"/>
                      <a:pt x="3057" y="6939"/>
                      <a:pt x="2954" y="6945"/>
                    </a:cubicBezTo>
                    <a:cubicBezTo>
                      <a:pt x="2899" y="6949"/>
                      <a:pt x="2847" y="6952"/>
                      <a:pt x="2798" y="6952"/>
                    </a:cubicBezTo>
                    <a:cubicBezTo>
                      <a:pt x="2755" y="6952"/>
                      <a:pt x="2713" y="6950"/>
                      <a:pt x="2673" y="6942"/>
                    </a:cubicBezTo>
                    <a:cubicBezTo>
                      <a:pt x="2579" y="6925"/>
                      <a:pt x="2489" y="6905"/>
                      <a:pt x="2395" y="6882"/>
                    </a:cubicBezTo>
                    <a:cubicBezTo>
                      <a:pt x="2335" y="6869"/>
                      <a:pt x="2275" y="6852"/>
                      <a:pt x="2215" y="6832"/>
                    </a:cubicBezTo>
                    <a:lnTo>
                      <a:pt x="2121" y="6804"/>
                    </a:lnTo>
                    <a:cubicBezTo>
                      <a:pt x="2085" y="6795"/>
                      <a:pt x="2044" y="6781"/>
                      <a:pt x="2004" y="6768"/>
                    </a:cubicBezTo>
                    <a:lnTo>
                      <a:pt x="1980" y="6761"/>
                    </a:lnTo>
                    <a:cubicBezTo>
                      <a:pt x="1840" y="6718"/>
                      <a:pt x="1710" y="6648"/>
                      <a:pt x="1596" y="6584"/>
                    </a:cubicBezTo>
                    <a:cubicBezTo>
                      <a:pt x="1512" y="6540"/>
                      <a:pt x="1432" y="6494"/>
                      <a:pt x="1352" y="6443"/>
                    </a:cubicBezTo>
                    <a:cubicBezTo>
                      <a:pt x="1268" y="6397"/>
                      <a:pt x="1191" y="6343"/>
                      <a:pt x="1111" y="6293"/>
                    </a:cubicBezTo>
                    <a:cubicBezTo>
                      <a:pt x="1084" y="6276"/>
                      <a:pt x="1061" y="6259"/>
                      <a:pt x="1041" y="6243"/>
                    </a:cubicBezTo>
                    <a:lnTo>
                      <a:pt x="970" y="6193"/>
                    </a:lnTo>
                    <a:lnTo>
                      <a:pt x="890" y="6216"/>
                    </a:lnTo>
                    <a:cubicBezTo>
                      <a:pt x="856" y="6225"/>
                      <a:pt x="820" y="6229"/>
                      <a:pt x="784" y="6229"/>
                    </a:cubicBezTo>
                    <a:cubicBezTo>
                      <a:pt x="737" y="6229"/>
                      <a:pt x="690" y="6222"/>
                      <a:pt x="646" y="6207"/>
                    </a:cubicBezTo>
                    <a:cubicBezTo>
                      <a:pt x="546" y="6170"/>
                      <a:pt x="459" y="6093"/>
                      <a:pt x="412" y="5992"/>
                    </a:cubicBezTo>
                    <a:cubicBezTo>
                      <a:pt x="368" y="5895"/>
                      <a:pt x="362" y="5771"/>
                      <a:pt x="395" y="5694"/>
                    </a:cubicBezTo>
                    <a:lnTo>
                      <a:pt x="569" y="5279"/>
                    </a:lnTo>
                    <a:cubicBezTo>
                      <a:pt x="776" y="4795"/>
                      <a:pt x="987" y="4293"/>
                      <a:pt x="1208" y="3805"/>
                    </a:cubicBezTo>
                    <a:cubicBezTo>
                      <a:pt x="1302" y="3604"/>
                      <a:pt x="1392" y="3404"/>
                      <a:pt x="1483" y="3200"/>
                    </a:cubicBezTo>
                    <a:cubicBezTo>
                      <a:pt x="1546" y="3052"/>
                      <a:pt x="1603" y="2899"/>
                      <a:pt x="1656" y="2751"/>
                    </a:cubicBezTo>
                    <a:lnTo>
                      <a:pt x="1707" y="2615"/>
                    </a:lnTo>
                    <a:cubicBezTo>
                      <a:pt x="1857" y="2209"/>
                      <a:pt x="2064" y="1818"/>
                      <a:pt x="2268" y="1437"/>
                    </a:cubicBezTo>
                    <a:lnTo>
                      <a:pt x="2298" y="1383"/>
                    </a:lnTo>
                    <a:cubicBezTo>
                      <a:pt x="2375" y="1240"/>
                      <a:pt x="2452" y="1093"/>
                      <a:pt x="2536" y="952"/>
                    </a:cubicBezTo>
                    <a:cubicBezTo>
                      <a:pt x="2606" y="835"/>
                      <a:pt x="2693" y="735"/>
                      <a:pt x="2793" y="628"/>
                    </a:cubicBezTo>
                    <a:cubicBezTo>
                      <a:pt x="2877" y="537"/>
                      <a:pt x="2984" y="467"/>
                      <a:pt x="3094" y="431"/>
                    </a:cubicBezTo>
                    <a:cubicBezTo>
                      <a:pt x="3158" y="407"/>
                      <a:pt x="3221" y="383"/>
                      <a:pt x="3289" y="370"/>
                    </a:cubicBezTo>
                    <a:cubicBezTo>
                      <a:pt x="3335" y="357"/>
                      <a:pt x="3385" y="357"/>
                      <a:pt x="3445" y="353"/>
                    </a:cubicBezTo>
                    <a:lnTo>
                      <a:pt x="3499" y="353"/>
                    </a:lnTo>
                    <a:cubicBezTo>
                      <a:pt x="3508" y="353"/>
                      <a:pt x="3516" y="352"/>
                      <a:pt x="3525" y="352"/>
                    </a:cubicBezTo>
                    <a:close/>
                    <a:moveTo>
                      <a:pt x="3528" y="1"/>
                    </a:moveTo>
                    <a:cubicBezTo>
                      <a:pt x="3515" y="1"/>
                      <a:pt x="3500" y="1"/>
                      <a:pt x="3485" y="2"/>
                    </a:cubicBezTo>
                    <a:lnTo>
                      <a:pt x="3435" y="2"/>
                    </a:lnTo>
                    <a:cubicBezTo>
                      <a:pt x="3362" y="6"/>
                      <a:pt x="3289" y="9"/>
                      <a:pt x="3208" y="26"/>
                    </a:cubicBezTo>
                    <a:cubicBezTo>
                      <a:pt x="3128" y="46"/>
                      <a:pt x="3054" y="69"/>
                      <a:pt x="2980" y="96"/>
                    </a:cubicBezTo>
                    <a:cubicBezTo>
                      <a:pt x="2817" y="153"/>
                      <a:pt x="2659" y="256"/>
                      <a:pt x="2536" y="387"/>
                    </a:cubicBezTo>
                    <a:cubicBezTo>
                      <a:pt x="2426" y="508"/>
                      <a:pt x="2318" y="624"/>
                      <a:pt x="2231" y="775"/>
                    </a:cubicBezTo>
                    <a:cubicBezTo>
                      <a:pt x="2148" y="919"/>
                      <a:pt x="2068" y="1069"/>
                      <a:pt x="1987" y="1216"/>
                    </a:cubicBezTo>
                    <a:lnTo>
                      <a:pt x="1957" y="1273"/>
                    </a:lnTo>
                    <a:cubicBezTo>
                      <a:pt x="1750" y="1661"/>
                      <a:pt x="1536" y="2066"/>
                      <a:pt x="1375" y="2494"/>
                    </a:cubicBezTo>
                    <a:lnTo>
                      <a:pt x="1325" y="2635"/>
                    </a:lnTo>
                    <a:cubicBezTo>
                      <a:pt x="1275" y="2775"/>
                      <a:pt x="1222" y="2922"/>
                      <a:pt x="1161" y="3056"/>
                    </a:cubicBezTo>
                    <a:lnTo>
                      <a:pt x="890" y="3658"/>
                    </a:lnTo>
                    <a:cubicBezTo>
                      <a:pt x="666" y="4149"/>
                      <a:pt x="452" y="4654"/>
                      <a:pt x="248" y="5143"/>
                    </a:cubicBezTo>
                    <a:lnTo>
                      <a:pt x="71" y="5557"/>
                    </a:lnTo>
                    <a:cubicBezTo>
                      <a:pt x="1" y="5728"/>
                      <a:pt x="7" y="5952"/>
                      <a:pt x="94" y="6139"/>
                    </a:cubicBezTo>
                    <a:cubicBezTo>
                      <a:pt x="178" y="6323"/>
                      <a:pt x="339" y="6471"/>
                      <a:pt x="529" y="6537"/>
                    </a:cubicBezTo>
                    <a:cubicBezTo>
                      <a:pt x="611" y="6568"/>
                      <a:pt x="698" y="6582"/>
                      <a:pt x="785" y="6582"/>
                    </a:cubicBezTo>
                    <a:cubicBezTo>
                      <a:pt x="822" y="6582"/>
                      <a:pt x="860" y="6579"/>
                      <a:pt x="897" y="6574"/>
                    </a:cubicBezTo>
                    <a:cubicBezTo>
                      <a:pt x="904" y="6577"/>
                      <a:pt x="910" y="6584"/>
                      <a:pt x="917" y="6588"/>
                    </a:cubicBezTo>
                    <a:cubicBezTo>
                      <a:pt x="1001" y="6641"/>
                      <a:pt x="1084" y="6695"/>
                      <a:pt x="1168" y="6744"/>
                    </a:cubicBezTo>
                    <a:cubicBezTo>
                      <a:pt x="1255" y="6795"/>
                      <a:pt x="1338" y="6845"/>
                      <a:pt x="1426" y="6892"/>
                    </a:cubicBezTo>
                    <a:cubicBezTo>
                      <a:pt x="1552" y="6962"/>
                      <a:pt x="1707" y="7042"/>
                      <a:pt x="1873" y="7096"/>
                    </a:cubicBezTo>
                    <a:lnTo>
                      <a:pt x="1897" y="7105"/>
                    </a:lnTo>
                    <a:cubicBezTo>
                      <a:pt x="1940" y="7119"/>
                      <a:pt x="1984" y="7133"/>
                      <a:pt x="2028" y="7142"/>
                    </a:cubicBezTo>
                    <a:lnTo>
                      <a:pt x="2114" y="7170"/>
                    </a:lnTo>
                    <a:cubicBezTo>
                      <a:pt x="2181" y="7190"/>
                      <a:pt x="2252" y="7210"/>
                      <a:pt x="2318" y="7226"/>
                    </a:cubicBezTo>
                    <a:cubicBezTo>
                      <a:pt x="2415" y="7250"/>
                      <a:pt x="2512" y="7270"/>
                      <a:pt x="2609" y="7286"/>
                    </a:cubicBezTo>
                    <a:cubicBezTo>
                      <a:pt x="2676" y="7300"/>
                      <a:pt x="2736" y="7303"/>
                      <a:pt x="2800" y="7303"/>
                    </a:cubicBezTo>
                    <a:cubicBezTo>
                      <a:pt x="2863" y="7303"/>
                      <a:pt x="2923" y="7300"/>
                      <a:pt x="2988" y="7297"/>
                    </a:cubicBezTo>
                    <a:cubicBezTo>
                      <a:pt x="3124" y="7286"/>
                      <a:pt x="3252" y="7246"/>
                      <a:pt x="3372" y="7206"/>
                    </a:cubicBezTo>
                    <a:lnTo>
                      <a:pt x="3435" y="7186"/>
                    </a:lnTo>
                    <a:cubicBezTo>
                      <a:pt x="3519" y="7159"/>
                      <a:pt x="3606" y="7126"/>
                      <a:pt x="3706" y="7079"/>
                    </a:cubicBezTo>
                    <a:cubicBezTo>
                      <a:pt x="3944" y="6969"/>
                      <a:pt x="4167" y="6832"/>
                      <a:pt x="4372" y="6668"/>
                    </a:cubicBezTo>
                    <a:cubicBezTo>
                      <a:pt x="4415" y="6634"/>
                      <a:pt x="4456" y="6594"/>
                      <a:pt x="4496" y="6557"/>
                    </a:cubicBezTo>
                    <a:cubicBezTo>
                      <a:pt x="4653" y="6403"/>
                      <a:pt x="4769" y="6253"/>
                      <a:pt x="4857" y="6096"/>
                    </a:cubicBezTo>
                    <a:cubicBezTo>
                      <a:pt x="4930" y="5955"/>
                      <a:pt x="4984" y="5835"/>
                      <a:pt x="5027" y="5714"/>
                    </a:cubicBezTo>
                    <a:cubicBezTo>
                      <a:pt x="5058" y="5628"/>
                      <a:pt x="5074" y="5540"/>
                      <a:pt x="5087" y="5460"/>
                    </a:cubicBezTo>
                    <a:lnTo>
                      <a:pt x="5101" y="5397"/>
                    </a:lnTo>
                    <a:cubicBezTo>
                      <a:pt x="5141" y="5199"/>
                      <a:pt x="5144" y="4995"/>
                      <a:pt x="5115" y="4791"/>
                    </a:cubicBezTo>
                    <a:cubicBezTo>
                      <a:pt x="5104" y="4708"/>
                      <a:pt x="5084" y="4601"/>
                      <a:pt x="5054" y="4487"/>
                    </a:cubicBezTo>
                    <a:cubicBezTo>
                      <a:pt x="5027" y="4376"/>
                      <a:pt x="4987" y="4270"/>
                      <a:pt x="4940" y="4156"/>
                    </a:cubicBezTo>
                    <a:cubicBezTo>
                      <a:pt x="5138" y="4116"/>
                      <a:pt x="5322" y="4032"/>
                      <a:pt x="5482" y="3959"/>
                    </a:cubicBezTo>
                    <a:cubicBezTo>
                      <a:pt x="5686" y="3868"/>
                      <a:pt x="5830" y="3768"/>
                      <a:pt x="5941" y="3648"/>
                    </a:cubicBezTo>
                    <a:lnTo>
                      <a:pt x="5973" y="3611"/>
                    </a:lnTo>
                    <a:cubicBezTo>
                      <a:pt x="6030" y="3547"/>
                      <a:pt x="6091" y="3481"/>
                      <a:pt x="6148" y="3407"/>
                    </a:cubicBezTo>
                    <a:cubicBezTo>
                      <a:pt x="6254" y="3260"/>
                      <a:pt x="6375" y="3089"/>
                      <a:pt x="6445" y="2882"/>
                    </a:cubicBezTo>
                    <a:cubicBezTo>
                      <a:pt x="6486" y="2761"/>
                      <a:pt x="6512" y="2624"/>
                      <a:pt x="6522" y="2484"/>
                    </a:cubicBezTo>
                    <a:cubicBezTo>
                      <a:pt x="6529" y="2346"/>
                      <a:pt x="6529" y="2203"/>
                      <a:pt x="6515" y="2053"/>
                    </a:cubicBezTo>
                    <a:cubicBezTo>
                      <a:pt x="6515" y="2013"/>
                      <a:pt x="6506" y="1976"/>
                      <a:pt x="6499" y="1939"/>
                    </a:cubicBezTo>
                    <a:cubicBezTo>
                      <a:pt x="6482" y="1875"/>
                      <a:pt x="6459" y="1805"/>
                      <a:pt x="6429" y="1724"/>
                    </a:cubicBezTo>
                    <a:cubicBezTo>
                      <a:pt x="6405" y="1658"/>
                      <a:pt x="6372" y="1601"/>
                      <a:pt x="6342" y="1547"/>
                    </a:cubicBezTo>
                    <a:cubicBezTo>
                      <a:pt x="6262" y="1411"/>
                      <a:pt x="6174" y="1290"/>
                      <a:pt x="6081" y="1179"/>
                    </a:cubicBezTo>
                    <a:cubicBezTo>
                      <a:pt x="6024" y="1116"/>
                      <a:pt x="5967" y="1059"/>
                      <a:pt x="5907" y="1002"/>
                    </a:cubicBezTo>
                    <a:lnTo>
                      <a:pt x="5877" y="972"/>
                    </a:lnTo>
                    <a:cubicBezTo>
                      <a:pt x="5773" y="875"/>
                      <a:pt x="5663" y="775"/>
                      <a:pt x="5546" y="681"/>
                    </a:cubicBezTo>
                    <a:lnTo>
                      <a:pt x="5496" y="638"/>
                    </a:lnTo>
                    <a:cubicBezTo>
                      <a:pt x="5442" y="594"/>
                      <a:pt x="5382" y="548"/>
                      <a:pt x="5315" y="508"/>
                    </a:cubicBezTo>
                    <a:cubicBezTo>
                      <a:pt x="5098" y="377"/>
                      <a:pt x="4874" y="283"/>
                      <a:pt x="4629" y="223"/>
                    </a:cubicBezTo>
                    <a:cubicBezTo>
                      <a:pt x="4439" y="173"/>
                      <a:pt x="4241" y="130"/>
                      <a:pt x="4054" y="93"/>
                    </a:cubicBezTo>
                    <a:lnTo>
                      <a:pt x="3907" y="59"/>
                    </a:lnTo>
                    <a:cubicBezTo>
                      <a:pt x="3817" y="42"/>
                      <a:pt x="3726" y="26"/>
                      <a:pt x="3633" y="9"/>
                    </a:cubicBezTo>
                    <a:cubicBezTo>
                      <a:pt x="3601" y="4"/>
                      <a:pt x="3567" y="1"/>
                      <a:pt x="3528"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rgbClr val="000000"/>
                  </a:buClr>
                  <a:buSzPts val="1867"/>
                  <a:buFont typeface="Arial"/>
                  <a:buNone/>
                </a:pPr>
                <a:endParaRPr sz="1867">
                  <a:solidFill>
                    <a:srgbClr val="000000"/>
                  </a:solidFill>
                  <a:latin typeface="Cambria"/>
                  <a:ea typeface="Cambria"/>
                  <a:cs typeface="Cambria"/>
                  <a:sym typeface="Cambria"/>
                </a:endParaRPr>
              </a:p>
            </p:txBody>
          </p:sp>
        </p:grpSp>
      </p:grpSp>
      <p:sp>
        <p:nvSpPr>
          <p:cNvPr id="60" name="TextBox 3">
            <a:extLst>
              <a:ext uri="{FF2B5EF4-FFF2-40B4-BE49-F238E27FC236}">
                <a16:creationId xmlns:a16="http://schemas.microsoft.com/office/drawing/2014/main" id="{50AC3199-7D46-4F0A-9218-105BCC5B2782}"/>
              </a:ext>
            </a:extLst>
          </p:cNvPr>
          <p:cNvSpPr txBox="1"/>
          <p:nvPr/>
        </p:nvSpPr>
        <p:spPr>
          <a:xfrm>
            <a:off x="4277737" y="167693"/>
            <a:ext cx="4193703" cy="584775"/>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eaLnBrk="1" fontAlgn="auto" hangingPunct="1">
              <a:spcBef>
                <a:spcPts val="0"/>
              </a:spcBef>
              <a:spcAft>
                <a:spcPts val="0"/>
              </a:spcAft>
              <a:defRPr/>
            </a:pPr>
            <a:r>
              <a:rPr lang="en-US" sz="3200" b="1" dirty="0">
                <a:solidFill>
                  <a:srgbClr val="FF0000"/>
                </a:solidFill>
                <a:latin typeface="Times New Roman" pitchFamily="18" charset="0"/>
                <a:cs typeface="Times New Roman" pitchFamily="18" charset="0"/>
              </a:rPr>
              <a:t>NỘI DUNG BÀI HỌC</a:t>
            </a:r>
          </a:p>
        </p:txBody>
      </p:sp>
      <p:cxnSp>
        <p:nvCxnSpPr>
          <p:cNvPr id="61" name="直接连接符 29">
            <a:extLst>
              <a:ext uri="{FF2B5EF4-FFF2-40B4-BE49-F238E27FC236}">
                <a16:creationId xmlns:a16="http://schemas.microsoft.com/office/drawing/2014/main" id="{CF416B7E-7993-4EC0-8CA2-76A5F22FBC98}"/>
              </a:ext>
            </a:extLst>
          </p:cNvPr>
          <p:cNvCxnSpPr>
            <a:endCxn id="66" idx="0"/>
          </p:cNvCxnSpPr>
          <p:nvPr/>
        </p:nvCxnSpPr>
        <p:spPr>
          <a:xfrm flipV="1">
            <a:off x="1625600" y="1176330"/>
            <a:ext cx="9317038" cy="31750"/>
          </a:xfrm>
          <a:prstGeom prst="line">
            <a:avLst/>
          </a:prstGeom>
          <a:ln w="38100"/>
        </p:spPr>
        <p:style>
          <a:lnRef idx="1">
            <a:schemeClr val="dk1"/>
          </a:lnRef>
          <a:fillRef idx="0">
            <a:schemeClr val="dk1"/>
          </a:fillRef>
          <a:effectRef idx="0">
            <a:schemeClr val="dk1"/>
          </a:effectRef>
          <a:fontRef idx="minor">
            <a:schemeClr val="tx1"/>
          </a:fontRef>
        </p:style>
      </p:cxnSp>
      <p:cxnSp>
        <p:nvCxnSpPr>
          <p:cNvPr id="62" name="直接连接符 30">
            <a:extLst>
              <a:ext uri="{FF2B5EF4-FFF2-40B4-BE49-F238E27FC236}">
                <a16:creationId xmlns:a16="http://schemas.microsoft.com/office/drawing/2014/main" id="{A3E7FBC9-87B7-425B-9AA9-B42C36FEC088}"/>
              </a:ext>
            </a:extLst>
          </p:cNvPr>
          <p:cNvCxnSpPr>
            <a:stCxn id="69" idx="0"/>
            <a:endCxn id="66" idx="4"/>
          </p:cNvCxnSpPr>
          <p:nvPr/>
        </p:nvCxnSpPr>
        <p:spPr>
          <a:xfrm flipV="1">
            <a:off x="2232025" y="2484430"/>
            <a:ext cx="8710613" cy="14288"/>
          </a:xfrm>
          <a:prstGeom prst="line">
            <a:avLst/>
          </a:prstGeom>
          <a:ln w="38100"/>
        </p:spPr>
        <p:style>
          <a:lnRef idx="1">
            <a:schemeClr val="dk1"/>
          </a:lnRef>
          <a:fillRef idx="0">
            <a:schemeClr val="dk1"/>
          </a:fillRef>
          <a:effectRef idx="0">
            <a:schemeClr val="dk1"/>
          </a:effectRef>
          <a:fontRef idx="minor">
            <a:schemeClr val="tx1"/>
          </a:fontRef>
        </p:style>
      </p:cxnSp>
      <p:cxnSp>
        <p:nvCxnSpPr>
          <p:cNvPr id="63" name="直接连接符 32">
            <a:extLst>
              <a:ext uri="{FF2B5EF4-FFF2-40B4-BE49-F238E27FC236}">
                <a16:creationId xmlns:a16="http://schemas.microsoft.com/office/drawing/2014/main" id="{BC7A71A7-6A8A-404E-ACDE-2675ADE88DDC}"/>
              </a:ext>
            </a:extLst>
          </p:cNvPr>
          <p:cNvCxnSpPr>
            <a:stCxn id="69" idx="4"/>
            <a:endCxn id="72" idx="0"/>
          </p:cNvCxnSpPr>
          <p:nvPr/>
        </p:nvCxnSpPr>
        <p:spPr>
          <a:xfrm flipV="1">
            <a:off x="2232025" y="3705218"/>
            <a:ext cx="8682038" cy="39687"/>
          </a:xfrm>
          <a:prstGeom prst="line">
            <a:avLst/>
          </a:prstGeom>
          <a:ln w="38100"/>
        </p:spPr>
        <p:style>
          <a:lnRef idx="1">
            <a:schemeClr val="dk1"/>
          </a:lnRef>
          <a:fillRef idx="0">
            <a:schemeClr val="dk1"/>
          </a:fillRef>
          <a:effectRef idx="0">
            <a:schemeClr val="dk1"/>
          </a:effectRef>
          <a:fontRef idx="minor">
            <a:schemeClr val="tx1"/>
          </a:fontRef>
        </p:style>
      </p:cxnSp>
      <p:cxnSp>
        <p:nvCxnSpPr>
          <p:cNvPr id="64" name="直接连接符 33">
            <a:extLst>
              <a:ext uri="{FF2B5EF4-FFF2-40B4-BE49-F238E27FC236}">
                <a16:creationId xmlns:a16="http://schemas.microsoft.com/office/drawing/2014/main" id="{27EB57D6-E19E-4B87-9D29-416D1FF82E3B}"/>
              </a:ext>
            </a:extLst>
          </p:cNvPr>
          <p:cNvCxnSpPr>
            <a:endCxn id="72" idx="4"/>
          </p:cNvCxnSpPr>
          <p:nvPr/>
        </p:nvCxnSpPr>
        <p:spPr>
          <a:xfrm flipV="1">
            <a:off x="1524000" y="5086343"/>
            <a:ext cx="9390063" cy="39687"/>
          </a:xfrm>
          <a:prstGeom prst="line">
            <a:avLst/>
          </a:prstGeom>
          <a:ln w="38100"/>
        </p:spPr>
        <p:style>
          <a:lnRef idx="1">
            <a:schemeClr val="dk1"/>
          </a:lnRef>
          <a:fillRef idx="0">
            <a:schemeClr val="dk1"/>
          </a:fillRef>
          <a:effectRef idx="0">
            <a:schemeClr val="dk1"/>
          </a:effectRef>
          <a:fontRef idx="minor">
            <a:schemeClr val="tx1"/>
          </a:fontRef>
        </p:style>
      </p:cxnSp>
      <p:grpSp>
        <p:nvGrpSpPr>
          <p:cNvPr id="65" name="组合 2">
            <a:extLst>
              <a:ext uri="{FF2B5EF4-FFF2-40B4-BE49-F238E27FC236}">
                <a16:creationId xmlns:a16="http://schemas.microsoft.com/office/drawing/2014/main" id="{3E2ECF6C-DB36-4402-9C9D-C701EE58BA01}"/>
              </a:ext>
            </a:extLst>
          </p:cNvPr>
          <p:cNvGrpSpPr>
            <a:grpSpLocks/>
          </p:cNvGrpSpPr>
          <p:nvPr/>
        </p:nvGrpSpPr>
        <p:grpSpPr bwMode="auto">
          <a:xfrm>
            <a:off x="10258425" y="1176330"/>
            <a:ext cx="1366838" cy="1308100"/>
            <a:chOff x="4218359" y="1372047"/>
            <a:chExt cx="938706" cy="938706"/>
          </a:xfrm>
        </p:grpSpPr>
        <p:sp>
          <p:nvSpPr>
            <p:cNvPr id="66" name="椭圆 34">
              <a:extLst>
                <a:ext uri="{FF2B5EF4-FFF2-40B4-BE49-F238E27FC236}">
                  <a16:creationId xmlns:a16="http://schemas.microsoft.com/office/drawing/2014/main" id="{4D871E11-84BD-40CA-9AC5-60F7D2C55CD5}"/>
                </a:ext>
              </a:extLst>
            </p:cNvPr>
            <p:cNvSpPr/>
            <p:nvPr/>
          </p:nvSpPr>
          <p:spPr>
            <a:xfrm>
              <a:off x="4218359" y="1372047"/>
              <a:ext cx="938706" cy="938706"/>
            </a:xfrm>
            <a:prstGeom prst="ellipse">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200" b="1">
                <a:solidFill>
                  <a:srgbClr val="F86251"/>
                </a:solidFill>
                <a:latin typeface="微软雅黑"/>
              </a:endParaRPr>
            </a:p>
          </p:txBody>
        </p:sp>
        <p:sp>
          <p:nvSpPr>
            <p:cNvPr id="67" name="矩形 35">
              <a:extLst>
                <a:ext uri="{FF2B5EF4-FFF2-40B4-BE49-F238E27FC236}">
                  <a16:creationId xmlns:a16="http://schemas.microsoft.com/office/drawing/2014/main" id="{6A2F56E5-2021-4AD8-8EF3-DFEEBEBB5AB3}"/>
                </a:ext>
              </a:extLst>
            </p:cNvPr>
            <p:cNvSpPr>
              <a:spLocks noChangeArrowheads="1"/>
            </p:cNvSpPr>
            <p:nvPr/>
          </p:nvSpPr>
          <p:spPr bwMode="auto">
            <a:xfrm>
              <a:off x="4480767" y="1484422"/>
              <a:ext cx="413888" cy="663167"/>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zh-CN" sz="5400" b="1" dirty="0">
                  <a:solidFill>
                    <a:srgbClr val="FF0000"/>
                  </a:solidFill>
                  <a:latin typeface="Lucida Console" panose="020B0609040504020204" pitchFamily="49" charset="0"/>
                  <a:ea typeface="微软雅黑" panose="020B0503020204020204" pitchFamily="34" charset="-122"/>
                </a:rPr>
                <a:t>1</a:t>
              </a:r>
              <a:endParaRPr lang="zh-CN" altLang="en-US" sz="5400" b="1" dirty="0">
                <a:solidFill>
                  <a:srgbClr val="FF0000"/>
                </a:solidFill>
                <a:latin typeface="Lucida Console" panose="020B0609040504020204" pitchFamily="49" charset="0"/>
                <a:ea typeface="微软雅黑" panose="020B0503020204020204" pitchFamily="34" charset="-122"/>
              </a:endParaRPr>
            </a:p>
          </p:txBody>
        </p:sp>
      </p:grpSp>
      <p:grpSp>
        <p:nvGrpSpPr>
          <p:cNvPr id="68" name="组合 3">
            <a:extLst>
              <a:ext uri="{FF2B5EF4-FFF2-40B4-BE49-F238E27FC236}">
                <a16:creationId xmlns:a16="http://schemas.microsoft.com/office/drawing/2014/main" id="{857B11D1-7B2A-4276-A5D1-02745ABEE60F}"/>
              </a:ext>
            </a:extLst>
          </p:cNvPr>
          <p:cNvGrpSpPr>
            <a:grpSpLocks/>
          </p:cNvGrpSpPr>
          <p:nvPr/>
        </p:nvGrpSpPr>
        <p:grpSpPr bwMode="auto">
          <a:xfrm>
            <a:off x="1524000" y="2498718"/>
            <a:ext cx="1416050" cy="1246187"/>
            <a:chOff x="617959" y="2125497"/>
            <a:chExt cx="938706" cy="938706"/>
          </a:xfrm>
        </p:grpSpPr>
        <p:sp>
          <p:nvSpPr>
            <p:cNvPr id="69" name="椭圆 36">
              <a:extLst>
                <a:ext uri="{FF2B5EF4-FFF2-40B4-BE49-F238E27FC236}">
                  <a16:creationId xmlns:a16="http://schemas.microsoft.com/office/drawing/2014/main" id="{A326BBD0-3CB9-4293-A1BC-6471265E79DD}"/>
                </a:ext>
              </a:extLst>
            </p:cNvPr>
            <p:cNvSpPr/>
            <p:nvPr/>
          </p:nvSpPr>
          <p:spPr>
            <a:xfrm>
              <a:off x="617959" y="2125497"/>
              <a:ext cx="938706" cy="938706"/>
            </a:xfrm>
            <a:prstGeom prst="ellipse">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200" b="1">
                <a:solidFill>
                  <a:srgbClr val="1A7BAE"/>
                </a:solidFill>
                <a:latin typeface="微软雅黑"/>
              </a:endParaRPr>
            </a:p>
          </p:txBody>
        </p:sp>
        <p:sp>
          <p:nvSpPr>
            <p:cNvPr id="70" name="矩形 37">
              <a:extLst>
                <a:ext uri="{FF2B5EF4-FFF2-40B4-BE49-F238E27FC236}">
                  <a16:creationId xmlns:a16="http://schemas.microsoft.com/office/drawing/2014/main" id="{69D4CDEE-2476-4170-AB81-7239D1245417}"/>
                </a:ext>
              </a:extLst>
            </p:cNvPr>
            <p:cNvSpPr>
              <a:spLocks noChangeArrowheads="1"/>
            </p:cNvSpPr>
            <p:nvPr/>
          </p:nvSpPr>
          <p:spPr bwMode="auto">
            <a:xfrm>
              <a:off x="868882" y="2215554"/>
              <a:ext cx="436858" cy="764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zh-CN" sz="6000" b="1" dirty="0">
                  <a:solidFill>
                    <a:srgbClr val="0070C0"/>
                  </a:solidFill>
                  <a:latin typeface="微软雅黑" panose="020B0503020204020204" pitchFamily="34" charset="-122"/>
                  <a:ea typeface="微软雅黑" panose="020B0503020204020204" pitchFamily="34" charset="-122"/>
                </a:rPr>
                <a:t>2</a:t>
              </a:r>
              <a:endParaRPr lang="zh-CN" altLang="en-US" sz="6000" b="1" dirty="0">
                <a:solidFill>
                  <a:srgbClr val="0070C0"/>
                </a:solidFill>
                <a:latin typeface="微软雅黑" panose="020B0503020204020204" pitchFamily="34" charset="-122"/>
                <a:ea typeface="微软雅黑" panose="020B0503020204020204" pitchFamily="34" charset="-122"/>
              </a:endParaRPr>
            </a:p>
          </p:txBody>
        </p:sp>
      </p:grpSp>
      <p:grpSp>
        <p:nvGrpSpPr>
          <p:cNvPr id="71" name="组合 4">
            <a:extLst>
              <a:ext uri="{FF2B5EF4-FFF2-40B4-BE49-F238E27FC236}">
                <a16:creationId xmlns:a16="http://schemas.microsoft.com/office/drawing/2014/main" id="{EFA3B8F1-CD89-49B6-9150-FAF8B6999D60}"/>
              </a:ext>
            </a:extLst>
          </p:cNvPr>
          <p:cNvGrpSpPr>
            <a:grpSpLocks/>
          </p:cNvGrpSpPr>
          <p:nvPr/>
        </p:nvGrpSpPr>
        <p:grpSpPr bwMode="auto">
          <a:xfrm>
            <a:off x="10201275" y="3705218"/>
            <a:ext cx="1423988" cy="1381125"/>
            <a:chOff x="4181015" y="2858995"/>
            <a:chExt cx="938706" cy="938706"/>
          </a:xfrm>
        </p:grpSpPr>
        <p:sp>
          <p:nvSpPr>
            <p:cNvPr id="72" name="椭圆 38">
              <a:extLst>
                <a:ext uri="{FF2B5EF4-FFF2-40B4-BE49-F238E27FC236}">
                  <a16:creationId xmlns:a16="http://schemas.microsoft.com/office/drawing/2014/main" id="{83ADC32E-C0DD-4219-B012-1CA02F8B9DAB}"/>
                </a:ext>
              </a:extLst>
            </p:cNvPr>
            <p:cNvSpPr/>
            <p:nvPr/>
          </p:nvSpPr>
          <p:spPr>
            <a:xfrm>
              <a:off x="4181015" y="2858995"/>
              <a:ext cx="938706" cy="938706"/>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200" b="1">
                <a:solidFill>
                  <a:srgbClr val="1A7BAE"/>
                </a:solidFill>
                <a:latin typeface="微软雅黑"/>
              </a:endParaRPr>
            </a:p>
          </p:txBody>
        </p:sp>
        <p:sp>
          <p:nvSpPr>
            <p:cNvPr id="73" name="矩形 39">
              <a:extLst>
                <a:ext uri="{FF2B5EF4-FFF2-40B4-BE49-F238E27FC236}">
                  <a16:creationId xmlns:a16="http://schemas.microsoft.com/office/drawing/2014/main" id="{C23FD5EC-8B60-4B37-B4BC-3D9E321F7F09}"/>
                </a:ext>
              </a:extLst>
            </p:cNvPr>
            <p:cNvSpPr>
              <a:spLocks noChangeArrowheads="1"/>
            </p:cNvSpPr>
            <p:nvPr/>
          </p:nvSpPr>
          <p:spPr bwMode="auto">
            <a:xfrm>
              <a:off x="4451841" y="2963591"/>
              <a:ext cx="434397" cy="69027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zh-CN" sz="6000" b="1">
                  <a:solidFill>
                    <a:srgbClr val="FFC000"/>
                  </a:solidFill>
                  <a:latin typeface="微软雅黑" panose="020B0503020204020204" pitchFamily="34" charset="-122"/>
                  <a:ea typeface="微软雅黑" panose="020B0503020204020204" pitchFamily="34" charset="-122"/>
                </a:rPr>
                <a:t>3</a:t>
              </a:r>
              <a:endParaRPr lang="zh-CN" altLang="en-US" sz="6000" b="1">
                <a:solidFill>
                  <a:srgbClr val="FFC000"/>
                </a:solidFill>
                <a:latin typeface="微软雅黑" panose="020B0503020204020204" pitchFamily="34" charset="-122"/>
                <a:ea typeface="微软雅黑" panose="020B0503020204020204" pitchFamily="34" charset="-122"/>
              </a:endParaRPr>
            </a:p>
          </p:txBody>
        </p:sp>
      </p:grpSp>
      <p:sp>
        <p:nvSpPr>
          <p:cNvPr id="74" name="Rectangle 47">
            <a:extLst>
              <a:ext uri="{FF2B5EF4-FFF2-40B4-BE49-F238E27FC236}">
                <a16:creationId xmlns:a16="http://schemas.microsoft.com/office/drawing/2014/main" id="{339A2ADA-76D6-41B0-85D1-412841BCE1EC}"/>
              </a:ext>
            </a:extLst>
          </p:cNvPr>
          <p:cNvSpPr>
            <a:spLocks noChangeArrowheads="1"/>
          </p:cNvSpPr>
          <p:nvPr/>
        </p:nvSpPr>
        <p:spPr bwMode="auto">
          <a:xfrm>
            <a:off x="2774950" y="1301743"/>
            <a:ext cx="630713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b="1" dirty="0" err="1">
                <a:solidFill>
                  <a:srgbClr val="FF0000"/>
                </a:solidFill>
                <a:latin typeface="Times New Roman" panose="02020603050405020304" pitchFamily="18" charset="0"/>
                <a:cs typeface="Times New Roman" panose="02020603050405020304" pitchFamily="18" charset="0"/>
              </a:rPr>
              <a:t>Hoạt</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động</a:t>
            </a:r>
            <a:r>
              <a:rPr lang="en-US" altLang="en-US" sz="2800" b="1" dirty="0">
                <a:solidFill>
                  <a:srgbClr val="FF0000"/>
                </a:solidFill>
                <a:latin typeface="Times New Roman" panose="02020603050405020304" pitchFamily="18" charset="0"/>
                <a:cs typeface="Times New Roman" panose="02020603050405020304" pitchFamily="18" charset="0"/>
              </a:rPr>
              <a:t> 1: </a:t>
            </a:r>
          </a:p>
          <a:p>
            <a:pPr algn="ctr" eaLnBrk="1" hangingPunct="1">
              <a:spcBef>
                <a:spcPct val="0"/>
              </a:spcBef>
              <a:buFontTx/>
              <a:buNone/>
            </a:pPr>
            <a:r>
              <a:rPr lang="en-US" altLang="en-US" sz="2800" b="1" i="1" dirty="0" err="1">
                <a:solidFill>
                  <a:srgbClr val="10253F"/>
                </a:solidFill>
                <a:latin typeface="Times New Roman" panose="02020603050405020304" pitchFamily="18" charset="0"/>
                <a:cs typeface="Times New Roman" panose="02020603050405020304" pitchFamily="18" charset="0"/>
              </a:rPr>
              <a:t>Mở</a:t>
            </a:r>
            <a:r>
              <a:rPr lang="en-US" altLang="en-US" sz="2800" b="1" i="1" dirty="0">
                <a:solidFill>
                  <a:srgbClr val="10253F"/>
                </a:solidFill>
                <a:latin typeface="Times New Roman" panose="02020603050405020304" pitchFamily="18" charset="0"/>
                <a:cs typeface="Times New Roman" panose="02020603050405020304" pitchFamily="18" charset="0"/>
              </a:rPr>
              <a:t> </a:t>
            </a:r>
            <a:r>
              <a:rPr lang="en-US" altLang="en-US" sz="2800" b="1" i="1" dirty="0" err="1">
                <a:solidFill>
                  <a:srgbClr val="10253F"/>
                </a:solidFill>
                <a:latin typeface="Times New Roman" panose="02020603050405020304" pitchFamily="18" charset="0"/>
                <a:cs typeface="Times New Roman" panose="02020603050405020304" pitchFamily="18" charset="0"/>
              </a:rPr>
              <a:t>đầu</a:t>
            </a:r>
            <a:endParaRPr lang="en-US" altLang="en-US" sz="2800" dirty="0">
              <a:solidFill>
                <a:srgbClr val="10253F"/>
              </a:solidFill>
              <a:latin typeface="Times New Roman" panose="02020603050405020304" pitchFamily="18" charset="0"/>
              <a:cs typeface="Times New Roman" panose="02020603050405020304" pitchFamily="18" charset="0"/>
            </a:endParaRPr>
          </a:p>
        </p:txBody>
      </p:sp>
      <p:sp>
        <p:nvSpPr>
          <p:cNvPr id="75" name="Rectangle 48">
            <a:extLst>
              <a:ext uri="{FF2B5EF4-FFF2-40B4-BE49-F238E27FC236}">
                <a16:creationId xmlns:a16="http://schemas.microsoft.com/office/drawing/2014/main" id="{5C713487-C5C6-4440-B48C-61D1D9197F62}"/>
              </a:ext>
            </a:extLst>
          </p:cNvPr>
          <p:cNvSpPr>
            <a:spLocks noChangeArrowheads="1"/>
          </p:cNvSpPr>
          <p:nvPr/>
        </p:nvSpPr>
        <p:spPr bwMode="auto">
          <a:xfrm>
            <a:off x="3027363" y="2662230"/>
            <a:ext cx="752951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b="1" dirty="0" err="1">
                <a:solidFill>
                  <a:srgbClr val="FF0000"/>
                </a:solidFill>
                <a:latin typeface="Times New Roman" panose="02020603050405020304" pitchFamily="18" charset="0"/>
                <a:cs typeface="Times New Roman" panose="02020603050405020304" pitchFamily="18" charset="0"/>
              </a:rPr>
              <a:t>Hoạt</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động</a:t>
            </a:r>
            <a:r>
              <a:rPr lang="en-US" altLang="en-US" sz="2800" b="1" dirty="0">
                <a:solidFill>
                  <a:srgbClr val="FF0000"/>
                </a:solidFill>
                <a:latin typeface="Times New Roman" panose="02020603050405020304" pitchFamily="18" charset="0"/>
                <a:cs typeface="Times New Roman" panose="02020603050405020304" pitchFamily="18" charset="0"/>
              </a:rPr>
              <a:t> 2: </a:t>
            </a:r>
          </a:p>
          <a:p>
            <a:pPr algn="ctr" eaLnBrk="1" hangingPunct="1">
              <a:spcBef>
                <a:spcPct val="0"/>
              </a:spcBef>
              <a:buFontTx/>
              <a:buNone/>
            </a:pPr>
            <a:r>
              <a:rPr lang="en-US" altLang="en-US" sz="2800" b="1" i="1" dirty="0" err="1">
                <a:solidFill>
                  <a:srgbClr val="10253F"/>
                </a:solidFill>
                <a:latin typeface="Times New Roman" panose="02020603050405020304" pitchFamily="18" charset="0"/>
                <a:cs typeface="Times New Roman" panose="02020603050405020304" pitchFamily="18" charset="0"/>
              </a:rPr>
              <a:t>Hình</a:t>
            </a:r>
            <a:r>
              <a:rPr lang="en-US" altLang="en-US" sz="2800" b="1" i="1" dirty="0">
                <a:solidFill>
                  <a:srgbClr val="10253F"/>
                </a:solidFill>
                <a:latin typeface="Times New Roman" panose="02020603050405020304" pitchFamily="18" charset="0"/>
                <a:cs typeface="Times New Roman" panose="02020603050405020304" pitchFamily="18" charset="0"/>
              </a:rPr>
              <a:t> </a:t>
            </a:r>
            <a:r>
              <a:rPr lang="en-US" altLang="en-US" sz="2800" b="1" i="1" dirty="0" err="1">
                <a:solidFill>
                  <a:srgbClr val="10253F"/>
                </a:solidFill>
                <a:latin typeface="Times New Roman" panose="02020603050405020304" pitchFamily="18" charset="0"/>
                <a:cs typeface="Times New Roman" panose="02020603050405020304" pitchFamily="18" charset="0"/>
              </a:rPr>
              <a:t>thành</a:t>
            </a:r>
            <a:r>
              <a:rPr lang="en-US" altLang="en-US" sz="2800" b="1" i="1" dirty="0">
                <a:solidFill>
                  <a:srgbClr val="10253F"/>
                </a:solidFill>
                <a:latin typeface="Times New Roman" panose="02020603050405020304" pitchFamily="18" charset="0"/>
                <a:cs typeface="Times New Roman" panose="02020603050405020304" pitchFamily="18" charset="0"/>
              </a:rPr>
              <a:t> </a:t>
            </a:r>
            <a:r>
              <a:rPr lang="en-US" altLang="en-US" sz="2800" b="1" i="1" dirty="0" err="1">
                <a:solidFill>
                  <a:srgbClr val="10253F"/>
                </a:solidFill>
                <a:latin typeface="Times New Roman" panose="02020603050405020304" pitchFamily="18" charset="0"/>
                <a:cs typeface="Times New Roman" panose="02020603050405020304" pitchFamily="18" charset="0"/>
              </a:rPr>
              <a:t>kiến</a:t>
            </a:r>
            <a:r>
              <a:rPr lang="en-US" altLang="en-US" sz="2800" b="1" i="1" dirty="0">
                <a:solidFill>
                  <a:srgbClr val="10253F"/>
                </a:solidFill>
                <a:latin typeface="Times New Roman" panose="02020603050405020304" pitchFamily="18" charset="0"/>
                <a:cs typeface="Times New Roman" panose="02020603050405020304" pitchFamily="18" charset="0"/>
              </a:rPr>
              <a:t> </a:t>
            </a:r>
            <a:r>
              <a:rPr lang="en-US" altLang="en-US" sz="2800" b="1" i="1" dirty="0" err="1">
                <a:solidFill>
                  <a:srgbClr val="10253F"/>
                </a:solidFill>
                <a:latin typeface="Times New Roman" panose="02020603050405020304" pitchFamily="18" charset="0"/>
                <a:cs typeface="Times New Roman" panose="02020603050405020304" pitchFamily="18" charset="0"/>
              </a:rPr>
              <a:t>thức</a:t>
            </a:r>
            <a:endParaRPr lang="en-US" altLang="en-US" sz="2800" dirty="0">
              <a:solidFill>
                <a:srgbClr val="10253F"/>
              </a:solidFill>
              <a:latin typeface="Times New Roman" panose="02020603050405020304" pitchFamily="18" charset="0"/>
              <a:cs typeface="Times New Roman" panose="02020603050405020304" pitchFamily="18" charset="0"/>
            </a:endParaRPr>
          </a:p>
        </p:txBody>
      </p:sp>
      <p:sp>
        <p:nvSpPr>
          <p:cNvPr id="76" name="Rectangle 49">
            <a:extLst>
              <a:ext uri="{FF2B5EF4-FFF2-40B4-BE49-F238E27FC236}">
                <a16:creationId xmlns:a16="http://schemas.microsoft.com/office/drawing/2014/main" id="{52E35A20-25B5-4A00-9437-D3DA94F1C59F}"/>
              </a:ext>
            </a:extLst>
          </p:cNvPr>
          <p:cNvSpPr>
            <a:spLocks noChangeArrowheads="1"/>
          </p:cNvSpPr>
          <p:nvPr/>
        </p:nvSpPr>
        <p:spPr bwMode="auto">
          <a:xfrm>
            <a:off x="1524000" y="3840155"/>
            <a:ext cx="75279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b="1" dirty="0" err="1">
                <a:solidFill>
                  <a:srgbClr val="FF0000"/>
                </a:solidFill>
                <a:latin typeface="Times New Roman" panose="02020603050405020304" pitchFamily="18" charset="0"/>
                <a:cs typeface="Times New Roman" panose="02020603050405020304" pitchFamily="18" charset="0"/>
              </a:rPr>
              <a:t>Hoạt</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động</a:t>
            </a:r>
            <a:r>
              <a:rPr lang="en-US" altLang="en-US" sz="2800" b="1" dirty="0">
                <a:solidFill>
                  <a:srgbClr val="FF0000"/>
                </a:solidFill>
                <a:latin typeface="Times New Roman" panose="02020603050405020304" pitchFamily="18" charset="0"/>
                <a:cs typeface="Times New Roman" panose="02020603050405020304" pitchFamily="18" charset="0"/>
              </a:rPr>
              <a:t> 3: </a:t>
            </a:r>
          </a:p>
          <a:p>
            <a:pPr algn="ctr" eaLnBrk="1" hangingPunct="1">
              <a:spcBef>
                <a:spcPct val="0"/>
              </a:spcBef>
              <a:buFontTx/>
              <a:buNone/>
            </a:pPr>
            <a:r>
              <a:rPr lang="en-US" altLang="en-US" sz="2800" b="1" i="1" dirty="0" err="1">
                <a:solidFill>
                  <a:srgbClr val="10253F"/>
                </a:solidFill>
                <a:latin typeface="Times New Roman" panose="02020603050405020304" pitchFamily="18" charset="0"/>
                <a:cs typeface="Times New Roman" panose="02020603050405020304" pitchFamily="18" charset="0"/>
              </a:rPr>
              <a:t>Hoạt</a:t>
            </a:r>
            <a:r>
              <a:rPr lang="en-US" altLang="en-US" sz="2800" b="1" i="1" dirty="0">
                <a:solidFill>
                  <a:srgbClr val="10253F"/>
                </a:solidFill>
                <a:latin typeface="Times New Roman" panose="02020603050405020304" pitchFamily="18" charset="0"/>
                <a:cs typeface="Times New Roman" panose="02020603050405020304" pitchFamily="18" charset="0"/>
              </a:rPr>
              <a:t> </a:t>
            </a:r>
            <a:r>
              <a:rPr lang="en-US" altLang="en-US" sz="2800" b="1" i="1" dirty="0" err="1">
                <a:solidFill>
                  <a:srgbClr val="10253F"/>
                </a:solidFill>
                <a:latin typeface="Times New Roman" panose="02020603050405020304" pitchFamily="18" charset="0"/>
                <a:cs typeface="Times New Roman" panose="02020603050405020304" pitchFamily="18" charset="0"/>
              </a:rPr>
              <a:t>động</a:t>
            </a:r>
            <a:r>
              <a:rPr lang="en-US" altLang="en-US" sz="2800" b="1" i="1" dirty="0">
                <a:solidFill>
                  <a:srgbClr val="10253F"/>
                </a:solidFill>
                <a:latin typeface="Times New Roman" panose="02020603050405020304" pitchFamily="18" charset="0"/>
                <a:cs typeface="Times New Roman" panose="02020603050405020304" pitchFamily="18" charset="0"/>
              </a:rPr>
              <a:t> </a:t>
            </a:r>
            <a:r>
              <a:rPr lang="en-US" altLang="en-US" sz="2800" b="1" i="1" dirty="0" err="1">
                <a:solidFill>
                  <a:srgbClr val="10253F"/>
                </a:solidFill>
                <a:latin typeface="Times New Roman" panose="02020603050405020304" pitchFamily="18" charset="0"/>
                <a:cs typeface="Times New Roman" panose="02020603050405020304" pitchFamily="18" charset="0"/>
              </a:rPr>
              <a:t>luyện</a:t>
            </a:r>
            <a:r>
              <a:rPr lang="en-US" altLang="en-US" sz="2800" b="1" i="1" dirty="0">
                <a:solidFill>
                  <a:srgbClr val="10253F"/>
                </a:solidFill>
                <a:latin typeface="Times New Roman" panose="02020603050405020304" pitchFamily="18" charset="0"/>
                <a:cs typeface="Times New Roman" panose="02020603050405020304" pitchFamily="18" charset="0"/>
              </a:rPr>
              <a:t> </a:t>
            </a:r>
            <a:r>
              <a:rPr lang="en-US" altLang="en-US" sz="2800" b="1" i="1" dirty="0" err="1">
                <a:solidFill>
                  <a:srgbClr val="10253F"/>
                </a:solidFill>
                <a:latin typeface="Times New Roman" panose="02020603050405020304" pitchFamily="18" charset="0"/>
                <a:cs typeface="Times New Roman" panose="02020603050405020304" pitchFamily="18" charset="0"/>
              </a:rPr>
              <a:t>tập</a:t>
            </a:r>
            <a:endParaRPr lang="en-US" altLang="en-US" sz="2800" dirty="0">
              <a:solidFill>
                <a:srgbClr val="10253F"/>
              </a:solidFill>
              <a:latin typeface="Times New Roman" panose="02020603050405020304" pitchFamily="18" charset="0"/>
              <a:cs typeface="Times New Roman" panose="02020603050405020304" pitchFamily="18" charset="0"/>
            </a:endParaRPr>
          </a:p>
        </p:txBody>
      </p:sp>
      <p:cxnSp>
        <p:nvCxnSpPr>
          <p:cNvPr id="77" name="直接连接符 32">
            <a:extLst>
              <a:ext uri="{FF2B5EF4-FFF2-40B4-BE49-F238E27FC236}">
                <a16:creationId xmlns:a16="http://schemas.microsoft.com/office/drawing/2014/main" id="{8C869309-32B9-478A-862D-C5DB1E59EB27}"/>
              </a:ext>
            </a:extLst>
          </p:cNvPr>
          <p:cNvCxnSpPr>
            <a:stCxn id="79" idx="4"/>
          </p:cNvCxnSpPr>
          <p:nvPr/>
        </p:nvCxnSpPr>
        <p:spPr>
          <a:xfrm flipV="1">
            <a:off x="2232025" y="6323005"/>
            <a:ext cx="8682038" cy="39687"/>
          </a:xfrm>
          <a:prstGeom prst="line">
            <a:avLst/>
          </a:prstGeom>
          <a:ln w="38100"/>
        </p:spPr>
        <p:style>
          <a:lnRef idx="1">
            <a:schemeClr val="dk1"/>
          </a:lnRef>
          <a:fillRef idx="0">
            <a:schemeClr val="dk1"/>
          </a:fillRef>
          <a:effectRef idx="0">
            <a:schemeClr val="dk1"/>
          </a:effectRef>
          <a:fontRef idx="minor">
            <a:schemeClr val="tx1"/>
          </a:fontRef>
        </p:style>
      </p:cxnSp>
      <p:grpSp>
        <p:nvGrpSpPr>
          <p:cNvPr id="78" name="组合 3">
            <a:extLst>
              <a:ext uri="{FF2B5EF4-FFF2-40B4-BE49-F238E27FC236}">
                <a16:creationId xmlns:a16="http://schemas.microsoft.com/office/drawing/2014/main" id="{EF9E936B-B6CE-4901-A445-47274203EBFB}"/>
              </a:ext>
            </a:extLst>
          </p:cNvPr>
          <p:cNvGrpSpPr>
            <a:grpSpLocks/>
          </p:cNvGrpSpPr>
          <p:nvPr/>
        </p:nvGrpSpPr>
        <p:grpSpPr bwMode="auto">
          <a:xfrm>
            <a:off x="1524000" y="5116505"/>
            <a:ext cx="1416050" cy="1246187"/>
            <a:chOff x="617959" y="2125497"/>
            <a:chExt cx="938706" cy="938706"/>
          </a:xfrm>
        </p:grpSpPr>
        <p:sp>
          <p:nvSpPr>
            <p:cNvPr id="79" name="椭圆 36">
              <a:extLst>
                <a:ext uri="{FF2B5EF4-FFF2-40B4-BE49-F238E27FC236}">
                  <a16:creationId xmlns:a16="http://schemas.microsoft.com/office/drawing/2014/main" id="{C4E99833-8388-4B61-8F63-FA44EC07576C}"/>
                </a:ext>
              </a:extLst>
            </p:cNvPr>
            <p:cNvSpPr/>
            <p:nvPr/>
          </p:nvSpPr>
          <p:spPr>
            <a:xfrm>
              <a:off x="617959" y="2125497"/>
              <a:ext cx="938706" cy="938706"/>
            </a:xfrm>
            <a:prstGeom prst="ellipse">
              <a:avLst/>
            </a:prstGeom>
            <a:solidFill>
              <a:schemeClr val="bg1"/>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200" b="1">
                <a:solidFill>
                  <a:srgbClr val="1A7BAE"/>
                </a:solidFill>
                <a:latin typeface="微软雅黑"/>
              </a:endParaRPr>
            </a:p>
          </p:txBody>
        </p:sp>
        <p:sp>
          <p:nvSpPr>
            <p:cNvPr id="80" name="矩形 37">
              <a:extLst>
                <a:ext uri="{FF2B5EF4-FFF2-40B4-BE49-F238E27FC236}">
                  <a16:creationId xmlns:a16="http://schemas.microsoft.com/office/drawing/2014/main" id="{C82C7A0E-4422-4F15-B7DD-6121F62CA270}"/>
                </a:ext>
              </a:extLst>
            </p:cNvPr>
            <p:cNvSpPr>
              <a:spLocks noChangeArrowheads="1"/>
            </p:cNvSpPr>
            <p:nvPr/>
          </p:nvSpPr>
          <p:spPr bwMode="auto">
            <a:xfrm>
              <a:off x="868833" y="2215554"/>
              <a:ext cx="436958" cy="765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zh-CN" sz="6000" b="1" dirty="0">
                  <a:solidFill>
                    <a:srgbClr val="7030A0"/>
                  </a:solidFill>
                  <a:latin typeface="微软雅黑" panose="020B0503020204020204" pitchFamily="34" charset="-122"/>
                  <a:ea typeface="微软雅黑" panose="020B0503020204020204" pitchFamily="34" charset="-122"/>
                </a:rPr>
                <a:t>4</a:t>
              </a:r>
              <a:endParaRPr lang="zh-CN" altLang="en-US" sz="6000" b="1" dirty="0">
                <a:solidFill>
                  <a:srgbClr val="7030A0"/>
                </a:solidFill>
                <a:latin typeface="微软雅黑" panose="020B0503020204020204" pitchFamily="34" charset="-122"/>
                <a:ea typeface="微软雅黑" panose="020B0503020204020204" pitchFamily="34" charset="-122"/>
              </a:endParaRPr>
            </a:p>
          </p:txBody>
        </p:sp>
      </p:grpSp>
      <p:sp>
        <p:nvSpPr>
          <p:cNvPr id="81" name="Rectangle 48">
            <a:extLst>
              <a:ext uri="{FF2B5EF4-FFF2-40B4-BE49-F238E27FC236}">
                <a16:creationId xmlns:a16="http://schemas.microsoft.com/office/drawing/2014/main" id="{BC767637-D984-465A-8C18-595F0023C3CA}"/>
              </a:ext>
            </a:extLst>
          </p:cNvPr>
          <p:cNvSpPr>
            <a:spLocks noChangeArrowheads="1"/>
          </p:cNvSpPr>
          <p:nvPr/>
        </p:nvSpPr>
        <p:spPr bwMode="auto">
          <a:xfrm>
            <a:off x="3027363" y="5280017"/>
            <a:ext cx="75295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800" b="1" dirty="0" err="1">
                <a:solidFill>
                  <a:srgbClr val="FF0000"/>
                </a:solidFill>
                <a:latin typeface="Times New Roman" panose="02020603050405020304" pitchFamily="18" charset="0"/>
                <a:cs typeface="Times New Roman" panose="02020603050405020304" pitchFamily="18" charset="0"/>
              </a:rPr>
              <a:t>Hoạt</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động</a:t>
            </a:r>
            <a:r>
              <a:rPr lang="en-US" altLang="en-US" sz="2800" b="1" dirty="0">
                <a:solidFill>
                  <a:srgbClr val="FF0000"/>
                </a:solidFill>
                <a:latin typeface="Times New Roman" panose="02020603050405020304" pitchFamily="18" charset="0"/>
                <a:cs typeface="Times New Roman" panose="02020603050405020304" pitchFamily="18" charset="0"/>
              </a:rPr>
              <a:t> 4: </a:t>
            </a:r>
          </a:p>
          <a:p>
            <a:pPr algn="ctr" eaLnBrk="1" hangingPunct="1">
              <a:spcBef>
                <a:spcPct val="0"/>
              </a:spcBef>
              <a:buFontTx/>
              <a:buNone/>
            </a:pPr>
            <a:r>
              <a:rPr lang="en-US" altLang="en-US" sz="2800" b="1" i="1" dirty="0" err="1">
                <a:solidFill>
                  <a:srgbClr val="10253F"/>
                </a:solidFill>
                <a:latin typeface="Times New Roman" panose="02020603050405020304" pitchFamily="18" charset="0"/>
                <a:cs typeface="Times New Roman" panose="02020603050405020304" pitchFamily="18" charset="0"/>
              </a:rPr>
              <a:t>Hoạt</a:t>
            </a:r>
            <a:r>
              <a:rPr lang="en-US" altLang="en-US" sz="2800" b="1" i="1" dirty="0">
                <a:solidFill>
                  <a:srgbClr val="10253F"/>
                </a:solidFill>
                <a:latin typeface="Times New Roman" panose="02020603050405020304" pitchFamily="18" charset="0"/>
                <a:cs typeface="Times New Roman" panose="02020603050405020304" pitchFamily="18" charset="0"/>
              </a:rPr>
              <a:t> </a:t>
            </a:r>
            <a:r>
              <a:rPr lang="en-US" altLang="en-US" sz="2800" b="1" i="1" dirty="0" err="1">
                <a:solidFill>
                  <a:srgbClr val="10253F"/>
                </a:solidFill>
                <a:latin typeface="Times New Roman" panose="02020603050405020304" pitchFamily="18" charset="0"/>
                <a:cs typeface="Times New Roman" panose="02020603050405020304" pitchFamily="18" charset="0"/>
              </a:rPr>
              <a:t>động</a:t>
            </a:r>
            <a:r>
              <a:rPr lang="en-US" altLang="en-US" sz="2800" b="1" i="1" dirty="0">
                <a:solidFill>
                  <a:srgbClr val="10253F"/>
                </a:solidFill>
                <a:latin typeface="Times New Roman" panose="02020603050405020304" pitchFamily="18" charset="0"/>
                <a:cs typeface="Times New Roman" panose="02020603050405020304" pitchFamily="18" charset="0"/>
              </a:rPr>
              <a:t> </a:t>
            </a:r>
            <a:r>
              <a:rPr lang="en-US" altLang="en-US" sz="2800" b="1" i="1" err="1">
                <a:solidFill>
                  <a:srgbClr val="10253F"/>
                </a:solidFill>
                <a:latin typeface="Times New Roman" panose="02020603050405020304" pitchFamily="18" charset="0"/>
                <a:cs typeface="Times New Roman" panose="02020603050405020304" pitchFamily="18" charset="0"/>
              </a:rPr>
              <a:t>vận</a:t>
            </a:r>
            <a:r>
              <a:rPr lang="en-US" altLang="en-US" sz="2800" b="1" i="1">
                <a:solidFill>
                  <a:srgbClr val="10253F"/>
                </a:solidFill>
                <a:latin typeface="Times New Roman" panose="02020603050405020304" pitchFamily="18" charset="0"/>
                <a:cs typeface="Times New Roman" panose="02020603050405020304" pitchFamily="18" charset="0"/>
              </a:rPr>
              <a:t> dụng</a:t>
            </a:r>
            <a:endParaRPr lang="en-US" altLang="en-US" sz="2800" dirty="0">
              <a:solidFill>
                <a:srgbClr val="10253F"/>
              </a:solidFill>
              <a:latin typeface="Times New Roman" panose="02020603050405020304" pitchFamily="18" charset="0"/>
              <a:cs typeface="Times New Roman" panose="02020603050405020304" pitchFamily="18" charset="0"/>
            </a:endParaRPr>
          </a:p>
        </p:txBody>
      </p:sp>
      <p:sp>
        <p:nvSpPr>
          <p:cNvPr id="82" name="Hộp Văn bản 81">
            <a:extLst>
              <a:ext uri="{FF2B5EF4-FFF2-40B4-BE49-F238E27FC236}">
                <a16:creationId xmlns:a16="http://schemas.microsoft.com/office/drawing/2014/main" id="{8AE89762-6EA4-4BAE-A1CC-5191822E986E}"/>
              </a:ext>
            </a:extLst>
          </p:cNvPr>
          <p:cNvSpPr txBox="1"/>
          <p:nvPr/>
        </p:nvSpPr>
        <p:spPr>
          <a:xfrm>
            <a:off x="3046810" y="3244334"/>
            <a:ext cx="6093618" cy="369332"/>
          </a:xfrm>
          <a:prstGeom prst="rect">
            <a:avLst/>
          </a:prstGeom>
          <a:noFill/>
        </p:spPr>
        <p:txBody>
          <a:bodyPr wrap="square">
            <a:spAutoFit/>
          </a:bodyPr>
          <a:lstStyle/>
          <a:p>
            <a:r>
              <a:rPr lang="en-US" b="0" dirty="0">
                <a:effectLst/>
              </a:rPr>
              <a:t> </a:t>
            </a:r>
            <a:endParaRPr lang="en-US" dirty="0"/>
          </a:p>
        </p:txBody>
      </p:sp>
      <p:pic>
        <p:nvPicPr>
          <p:cNvPr id="84" name="Google Shape;577;p3">
            <a:extLst>
              <a:ext uri="{FF2B5EF4-FFF2-40B4-BE49-F238E27FC236}">
                <a16:creationId xmlns:a16="http://schemas.microsoft.com/office/drawing/2014/main" id="{2A5E395A-15FD-4F76-840F-28474767954B}"/>
              </a:ext>
            </a:extLst>
          </p:cNvPr>
          <p:cNvPicPr preferRelativeResize="0"/>
          <p:nvPr/>
        </p:nvPicPr>
        <p:blipFill rotWithShape="1">
          <a:blip r:embed="rId3">
            <a:alphaModFix/>
          </a:blip>
          <a:srcRect/>
          <a:stretch/>
        </p:blipFill>
        <p:spPr>
          <a:xfrm>
            <a:off x="11127161" y="82235"/>
            <a:ext cx="1011724" cy="1290645"/>
          </a:xfrm>
          <a:prstGeom prst="rect">
            <a:avLst/>
          </a:prstGeom>
          <a:noFill/>
          <a:ln>
            <a:noFill/>
          </a:ln>
        </p:spPr>
      </p:pic>
      <p:pic>
        <p:nvPicPr>
          <p:cNvPr id="85" name="Google Shape;577;p3">
            <a:extLst>
              <a:ext uri="{FF2B5EF4-FFF2-40B4-BE49-F238E27FC236}">
                <a16:creationId xmlns:a16="http://schemas.microsoft.com/office/drawing/2014/main" id="{E4CA07A8-860E-44D4-ADEB-B674D326CC48}"/>
              </a:ext>
            </a:extLst>
          </p:cNvPr>
          <p:cNvPicPr preferRelativeResize="0"/>
          <p:nvPr/>
        </p:nvPicPr>
        <p:blipFill rotWithShape="1">
          <a:blip r:embed="rId3">
            <a:alphaModFix/>
          </a:blip>
          <a:srcRect/>
          <a:stretch/>
        </p:blipFill>
        <p:spPr>
          <a:xfrm>
            <a:off x="179508" y="82235"/>
            <a:ext cx="1011724" cy="129064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fade">
                                      <p:cBhvr>
                                        <p:cTn id="10" dur="500"/>
                                        <p:tgtEl>
                                          <p:spTgt spid="7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500" fill="hold"/>
                                        <p:tgtEl>
                                          <p:spTgt spid="68"/>
                                        </p:tgtEl>
                                        <p:attrNameLst>
                                          <p:attrName>ppt_x</p:attrName>
                                        </p:attrNameLst>
                                      </p:cBhvr>
                                      <p:tavLst>
                                        <p:tav tm="0">
                                          <p:val>
                                            <p:strVal val="#ppt_x"/>
                                          </p:val>
                                        </p:tav>
                                        <p:tav tm="100000">
                                          <p:val>
                                            <p:strVal val="#ppt_x"/>
                                          </p:val>
                                        </p:tav>
                                      </p:tavLst>
                                    </p:anim>
                                    <p:anim calcmode="lin" valueType="num">
                                      <p:cBhvr additive="base">
                                        <p:cTn id="16" dur="500" fill="hold"/>
                                        <p:tgtEl>
                                          <p:spTgt spid="6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ppt_x"/>
                                          </p:val>
                                        </p:tav>
                                        <p:tav tm="100000">
                                          <p:val>
                                            <p:strVal val="#ppt_x"/>
                                          </p:val>
                                        </p:tav>
                                      </p:tavLst>
                                    </p:anim>
                                    <p:anim calcmode="lin" valueType="num">
                                      <p:cBhvr additive="base">
                                        <p:cTn id="20"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wipe(down)">
                                      <p:cBhvr>
                                        <p:cTn id="25" dur="500"/>
                                        <p:tgtEl>
                                          <p:spTgt spid="76"/>
                                        </p:tgtEl>
                                      </p:cBhvr>
                                    </p:animEffect>
                                  </p:childTnLst>
                                </p:cTn>
                              </p:par>
                              <p:par>
                                <p:cTn id="26" presetID="22" presetClass="entr" presetSubtype="4" fill="hold"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wipe(down)">
                                      <p:cBhvr>
                                        <p:cTn id="28" dur="500"/>
                                        <p:tgtEl>
                                          <p:spTgt spid="7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additive="base">
                                        <p:cTn id="33" dur="500" fill="hold"/>
                                        <p:tgtEl>
                                          <p:spTgt spid="78"/>
                                        </p:tgtEl>
                                        <p:attrNameLst>
                                          <p:attrName>ppt_x</p:attrName>
                                        </p:attrNameLst>
                                      </p:cBhvr>
                                      <p:tavLst>
                                        <p:tav tm="0">
                                          <p:val>
                                            <p:strVal val="#ppt_x"/>
                                          </p:val>
                                        </p:tav>
                                        <p:tav tm="100000">
                                          <p:val>
                                            <p:strVal val="#ppt_x"/>
                                          </p:val>
                                        </p:tav>
                                      </p:tavLst>
                                    </p:anim>
                                    <p:anim calcmode="lin" valueType="num">
                                      <p:cBhvr additive="base">
                                        <p:cTn id="34" dur="500" fill="hold"/>
                                        <p:tgtEl>
                                          <p:spTgt spid="7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1"/>
                                        </p:tgtEl>
                                        <p:attrNameLst>
                                          <p:attrName>style.visibility</p:attrName>
                                        </p:attrNameLst>
                                      </p:cBhvr>
                                      <p:to>
                                        <p:strVal val="visible"/>
                                      </p:to>
                                    </p:set>
                                    <p:anim calcmode="lin" valueType="num">
                                      <p:cBhvr additive="base">
                                        <p:cTn id="37" dur="500" fill="hold"/>
                                        <p:tgtEl>
                                          <p:spTgt spid="81"/>
                                        </p:tgtEl>
                                        <p:attrNameLst>
                                          <p:attrName>ppt_x</p:attrName>
                                        </p:attrNameLst>
                                      </p:cBhvr>
                                      <p:tavLst>
                                        <p:tav tm="0">
                                          <p:val>
                                            <p:strVal val="#ppt_x"/>
                                          </p:val>
                                        </p:tav>
                                        <p:tav tm="100000">
                                          <p:val>
                                            <p:strVal val="#ppt_x"/>
                                          </p:val>
                                        </p:tav>
                                      </p:tavLst>
                                    </p:anim>
                                    <p:anim calcmode="lin" valueType="num">
                                      <p:cBhvr additive="base">
                                        <p:cTn id="38"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P spid="8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49000"/>
          </a:schemeClr>
        </a:solidFill>
        <a:effectLst/>
      </p:bgPr>
    </p:bg>
    <p:spTree>
      <p:nvGrpSpPr>
        <p:cNvPr id="1" name=""/>
        <p:cNvGrpSpPr/>
        <p:nvPr/>
      </p:nvGrpSpPr>
      <p:grpSpPr>
        <a:xfrm>
          <a:off x="0" y="0"/>
          <a:ext cx="0" cy="0"/>
          <a:chOff x="0" y="0"/>
          <a:chExt cx="0" cy="0"/>
        </a:xfrm>
      </p:grpSpPr>
      <p:pic>
        <p:nvPicPr>
          <p:cNvPr id="33" name="Hình ảnh 32">
            <a:extLst>
              <a:ext uri="{FF2B5EF4-FFF2-40B4-BE49-F238E27FC236}">
                <a16:creationId xmlns:a16="http://schemas.microsoft.com/office/drawing/2014/main" id="{FFC62DE4-AB07-4950-BC03-21918167F9AA}"/>
              </a:ext>
            </a:extLst>
          </p:cNvPr>
          <p:cNvPicPr>
            <a:picLocks noChangeAspect="1"/>
          </p:cNvPicPr>
          <p:nvPr/>
        </p:nvPicPr>
        <p:blipFill>
          <a:blip r:embed="rId2"/>
          <a:stretch>
            <a:fillRect/>
          </a:stretch>
        </p:blipFill>
        <p:spPr>
          <a:xfrm>
            <a:off x="14287" y="6598"/>
            <a:ext cx="12177713" cy="6866056"/>
          </a:xfrm>
          <a:prstGeom prst="rect">
            <a:avLst/>
          </a:prstGeom>
        </p:spPr>
      </p:pic>
      <p:pic>
        <p:nvPicPr>
          <p:cNvPr id="17" name="Hình ảnh 16">
            <a:hlinkClick r:id="rId3" action="ppaction://hlinkfile"/>
            <a:extLst>
              <a:ext uri="{FF2B5EF4-FFF2-40B4-BE49-F238E27FC236}">
                <a16:creationId xmlns:a16="http://schemas.microsoft.com/office/drawing/2014/main" id="{A310A69F-14CC-413E-BF63-6689E8ABF2AC}"/>
              </a:ext>
            </a:extLst>
          </p:cNvPr>
          <p:cNvPicPr>
            <a:picLocks noChangeAspect="1"/>
          </p:cNvPicPr>
          <p:nvPr/>
        </p:nvPicPr>
        <p:blipFill>
          <a:blip r:embed="rId4"/>
          <a:stretch>
            <a:fillRect/>
          </a:stretch>
        </p:blipFill>
        <p:spPr>
          <a:xfrm>
            <a:off x="8856273" y="739276"/>
            <a:ext cx="3147041" cy="4787877"/>
          </a:xfrm>
          <a:prstGeom prst="rect">
            <a:avLst/>
          </a:prstGeom>
        </p:spPr>
      </p:pic>
      <p:sp>
        <p:nvSpPr>
          <p:cNvPr id="18" name="Hộp Văn bản 17">
            <a:extLst>
              <a:ext uri="{FF2B5EF4-FFF2-40B4-BE49-F238E27FC236}">
                <a16:creationId xmlns:a16="http://schemas.microsoft.com/office/drawing/2014/main" id="{540759CB-58DF-4F94-B273-8E067C1302DF}"/>
              </a:ext>
            </a:extLst>
          </p:cNvPr>
          <p:cNvSpPr txBox="1"/>
          <p:nvPr/>
        </p:nvSpPr>
        <p:spPr>
          <a:xfrm>
            <a:off x="909368" y="3138854"/>
            <a:ext cx="7354625" cy="3108543"/>
          </a:xfrm>
          <a:prstGeom prst="rect">
            <a:avLst/>
          </a:prstGeom>
          <a:noFill/>
        </p:spPr>
        <p:txBody>
          <a:bodyPr wrap="square" rtlCol="0">
            <a:spAutoFit/>
          </a:bodyPr>
          <a:lstStyle/>
          <a:p>
            <a:r>
              <a:rPr lang="en-US" sz="2800" b="1" dirty="0" err="1">
                <a:solidFill>
                  <a:srgbClr val="FF0000"/>
                </a:solidFill>
                <a:latin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làm</a:t>
            </a:r>
            <a:endParaRPr lang="en-US" sz="2800" b="1" dirty="0">
              <a:solidFill>
                <a:srgbClr val="FF0000"/>
              </a:solidFill>
              <a:latin typeface="Times New Roman" panose="02020603050405020304" pitchFamily="18" charset="0"/>
              <a:cs typeface="Times New Roman" panose="02020603050405020304" pitchFamily="18" charset="0"/>
            </a:endParaRPr>
          </a:p>
          <a:p>
            <a:endParaRPr lang="en-US" sz="2800" b="1" dirty="0">
              <a:solidFill>
                <a:srgbClr val="FF0000"/>
              </a:solidFill>
              <a:latin typeface="Times New Roman" panose="02020603050405020304" pitchFamily="18" charset="0"/>
              <a:cs typeface="Times New Roman" panose="02020603050405020304" pitchFamily="18" charset="0"/>
            </a:endParaRPr>
          </a:p>
          <a:p>
            <a:pPr marL="285750" indent="-285750">
              <a:buFontTx/>
              <a:buChar char="-"/>
            </a:pP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p>
          <a:p>
            <a:endParaRPr lang="en-US" sz="2800" dirty="0">
              <a:latin typeface="Times New Roman" panose="02020603050405020304" pitchFamily="18" charset="0"/>
              <a:cs typeface="Times New Roman" panose="02020603050405020304" pitchFamily="18" charset="0"/>
            </a:endParaRPr>
          </a:p>
          <a:p>
            <a:pPr marL="285750" indent="-285750">
              <a:buFontTx/>
              <a:buChar char="-"/>
            </a:pP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bởi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tuyến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a:t>
            </a:r>
          </a:p>
          <a:p>
            <a:pPr marL="285750" indent="-285750">
              <a:buFontTx/>
              <a:buChar char="-"/>
            </a:pPr>
            <a:endParaRPr lang="en-US" sz="2800" dirty="0">
              <a:latin typeface="Times New Roman" panose="02020603050405020304" pitchFamily="18" charset="0"/>
              <a:cs typeface="Times New Roman" panose="02020603050405020304" pitchFamily="18" charset="0"/>
            </a:endParaRPr>
          </a:p>
          <a:p>
            <a:pPr marL="285750" indent="-285750">
              <a:buFontTx/>
              <a:buChar char="-"/>
            </a:pP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p>
        </p:txBody>
      </p:sp>
      <p:sp>
        <p:nvSpPr>
          <p:cNvPr id="19" name="Hình chữ nhật: Góc Tròn 18">
            <a:extLst>
              <a:ext uri="{FF2B5EF4-FFF2-40B4-BE49-F238E27FC236}">
                <a16:creationId xmlns:a16="http://schemas.microsoft.com/office/drawing/2014/main" id="{C48A8DFE-B2FF-42D0-8411-DA6AA7F2DEDF}"/>
              </a:ext>
            </a:extLst>
          </p:cNvPr>
          <p:cNvSpPr/>
          <p:nvPr/>
        </p:nvSpPr>
        <p:spPr>
          <a:xfrm>
            <a:off x="1304722" y="1399487"/>
            <a:ext cx="7253025" cy="153896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2800" b="1" dirty="0" err="1">
                <a:solidFill>
                  <a:srgbClr val="FF0000"/>
                </a:solidFill>
                <a:latin typeface="Times New Roman" panose="02020603050405020304" pitchFamily="18" charset="0"/>
                <a:ea typeface="Cambria"/>
                <a:cs typeface="Times New Roman" panose="02020603050405020304" pitchFamily="18" charset="0"/>
                <a:sym typeface="Cambria"/>
              </a:rPr>
              <a:t>Bài</a:t>
            </a:r>
            <a:r>
              <a:rPr lang="en-US" sz="2800" b="1" dirty="0">
                <a:solidFill>
                  <a:srgbClr val="FF0000"/>
                </a:solidFill>
                <a:latin typeface="Times New Roman" panose="02020603050405020304" pitchFamily="18" charset="0"/>
                <a:ea typeface="Cambria"/>
                <a:cs typeface="Times New Roman" panose="02020603050405020304" pitchFamily="18" charset="0"/>
                <a:sym typeface="Cambria"/>
              </a:rPr>
              <a:t> </a:t>
            </a:r>
            <a:r>
              <a:rPr lang="en-US" sz="2800" b="1" dirty="0" err="1">
                <a:solidFill>
                  <a:srgbClr val="FF0000"/>
                </a:solidFill>
                <a:latin typeface="Times New Roman" panose="02020603050405020304" pitchFamily="18" charset="0"/>
                <a:ea typeface="Cambria"/>
                <a:cs typeface="Times New Roman" panose="02020603050405020304" pitchFamily="18" charset="0"/>
                <a:sym typeface="Cambria"/>
              </a:rPr>
              <a:t>tập</a:t>
            </a:r>
            <a:r>
              <a:rPr lang="en-US" sz="2800" b="1" dirty="0">
                <a:solidFill>
                  <a:srgbClr val="FF0000"/>
                </a:solidFill>
                <a:latin typeface="Times New Roman" panose="02020603050405020304" pitchFamily="18" charset="0"/>
                <a:ea typeface="Cambria"/>
                <a:cs typeface="Times New Roman" panose="02020603050405020304" pitchFamily="18" charset="0"/>
                <a:sym typeface="Cambria"/>
              </a:rPr>
              <a:t>: </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Cho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hình</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vẽ</a:t>
            </a:r>
            <a:br>
              <a:rPr lang="en-US" sz="2800" b="1" dirty="0">
                <a:solidFill>
                  <a:srgbClr val="000000"/>
                </a:solidFill>
                <a:latin typeface="Times New Roman" panose="02020603050405020304" pitchFamily="18" charset="0"/>
                <a:ea typeface="Cambria"/>
                <a:cs typeface="Times New Roman" panose="02020603050405020304" pitchFamily="18" charset="0"/>
                <a:sym typeface="Cambria"/>
              </a:rPr>
            </a:b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Xác</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định</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góc</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nội</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tiếp</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góc</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tạo</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bởi</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tia</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tiếp</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tuyến</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và</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dây</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cung</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góc</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ở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tâm</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của</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đường</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tròn</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a:t>
            </a:r>
            <a:r>
              <a:rPr lang="en-US" sz="2800" dirty="0" err="1">
                <a:solidFill>
                  <a:srgbClr val="000000"/>
                </a:solidFill>
                <a:latin typeface="Times New Roman" panose="02020603050405020304" pitchFamily="18" charset="0"/>
                <a:ea typeface="Cambria"/>
                <a:cs typeface="Times New Roman" panose="02020603050405020304" pitchFamily="18" charset="0"/>
                <a:sym typeface="Cambria"/>
              </a:rPr>
              <a:t>tâm</a:t>
            </a:r>
            <a:r>
              <a:rPr lang="en-US" sz="2800" dirty="0">
                <a:solidFill>
                  <a:srgbClr val="000000"/>
                </a:solidFill>
                <a:latin typeface="Times New Roman" panose="02020603050405020304" pitchFamily="18" charset="0"/>
                <a:ea typeface="Cambria"/>
                <a:cs typeface="Times New Roman" panose="02020603050405020304" pitchFamily="18" charset="0"/>
                <a:sym typeface="Cambria"/>
              </a:rPr>
              <a:t> O.</a:t>
            </a:r>
            <a:endParaRPr lang="en-US" sz="2800" dirty="0">
              <a:latin typeface="Times New Roman" panose="02020603050405020304" pitchFamily="18" charset="0"/>
              <a:cs typeface="Times New Roman" panose="02020603050405020304" pitchFamily="18" charset="0"/>
            </a:endParaRPr>
          </a:p>
        </p:txBody>
      </p:sp>
      <p:graphicFrame>
        <p:nvGraphicFramePr>
          <p:cNvPr id="20" name="Đối tượng 19">
            <a:extLst>
              <a:ext uri="{FF2B5EF4-FFF2-40B4-BE49-F238E27FC236}">
                <a16:creationId xmlns:a16="http://schemas.microsoft.com/office/drawing/2014/main" id="{45FC6178-0E16-4F97-B6D0-0598FF17338D}"/>
              </a:ext>
            </a:extLst>
          </p:cNvPr>
          <p:cNvGraphicFramePr>
            <a:graphicFrameLocks noChangeAspect="1"/>
          </p:cNvGraphicFramePr>
          <p:nvPr>
            <p:extLst>
              <p:ext uri="{D42A27DB-BD31-4B8C-83A1-F6EECF244321}">
                <p14:modId xmlns:p14="http://schemas.microsoft.com/office/powerpoint/2010/main" val="1021978676"/>
              </p:ext>
            </p:extLst>
          </p:nvPr>
        </p:nvGraphicFramePr>
        <p:xfrm>
          <a:off x="3475673" y="3929380"/>
          <a:ext cx="2840037" cy="627063"/>
        </p:xfrm>
        <a:graphic>
          <a:graphicData uri="http://schemas.openxmlformats.org/presentationml/2006/ole">
            <mc:AlternateContent xmlns:mc="http://schemas.openxmlformats.org/markup-compatibility/2006">
              <mc:Choice xmlns:v="urn:schemas-microsoft-com:vml" Requires="v">
                <p:oleObj name="Equation" r:id="rId5" imgW="1091880" imgH="241200" progId="Equation.DSMT4">
                  <p:embed/>
                </p:oleObj>
              </mc:Choice>
              <mc:Fallback>
                <p:oleObj name="Equation" r:id="rId5" imgW="1091880" imgH="241200" progId="Equation.DSMT4">
                  <p:embed/>
                  <p:pic>
                    <p:nvPicPr>
                      <p:cNvPr id="20" name="Đối tượng 19">
                        <a:extLst>
                          <a:ext uri="{FF2B5EF4-FFF2-40B4-BE49-F238E27FC236}">
                            <a16:creationId xmlns:a16="http://schemas.microsoft.com/office/drawing/2014/main" id="{45FC6178-0E16-4F97-B6D0-0598FF17338D}"/>
                          </a:ext>
                        </a:extLst>
                      </p:cNvPr>
                      <p:cNvPicPr/>
                      <p:nvPr/>
                    </p:nvPicPr>
                    <p:blipFill>
                      <a:blip r:embed="rId6"/>
                      <a:stretch>
                        <a:fillRect/>
                      </a:stretch>
                    </p:blipFill>
                    <p:spPr>
                      <a:xfrm>
                        <a:off x="3475673" y="3929380"/>
                        <a:ext cx="2840037" cy="627063"/>
                      </a:xfrm>
                      <a:prstGeom prst="rect">
                        <a:avLst/>
                      </a:prstGeom>
                    </p:spPr>
                  </p:pic>
                </p:oleObj>
              </mc:Fallback>
            </mc:AlternateContent>
          </a:graphicData>
        </a:graphic>
      </p:graphicFrame>
      <p:graphicFrame>
        <p:nvGraphicFramePr>
          <p:cNvPr id="21" name="Đối tượng 20">
            <a:extLst>
              <a:ext uri="{FF2B5EF4-FFF2-40B4-BE49-F238E27FC236}">
                <a16:creationId xmlns:a16="http://schemas.microsoft.com/office/drawing/2014/main" id="{0970195A-30ED-412C-907D-2E8BECD67026}"/>
              </a:ext>
            </a:extLst>
          </p:cNvPr>
          <p:cNvGraphicFramePr>
            <a:graphicFrameLocks noChangeAspect="1"/>
          </p:cNvGraphicFramePr>
          <p:nvPr>
            <p:extLst>
              <p:ext uri="{D42A27DB-BD31-4B8C-83A1-F6EECF244321}">
                <p14:modId xmlns:p14="http://schemas.microsoft.com/office/powerpoint/2010/main" val="2438401665"/>
              </p:ext>
            </p:extLst>
          </p:nvPr>
        </p:nvGraphicFramePr>
        <p:xfrm>
          <a:off x="6699250" y="4747578"/>
          <a:ext cx="1039813" cy="669925"/>
        </p:xfrm>
        <a:graphic>
          <a:graphicData uri="http://schemas.openxmlformats.org/presentationml/2006/ole">
            <mc:AlternateContent xmlns:mc="http://schemas.openxmlformats.org/markup-compatibility/2006">
              <mc:Choice xmlns:v="urn:schemas-microsoft-com:vml" Requires="v">
                <p:oleObj name="Equation" r:id="rId7" imgW="355320" imgH="228600" progId="Equation.DSMT4">
                  <p:embed/>
                </p:oleObj>
              </mc:Choice>
              <mc:Fallback>
                <p:oleObj name="Equation" r:id="rId7" imgW="355320" imgH="228600" progId="Equation.DSMT4">
                  <p:embed/>
                  <p:pic>
                    <p:nvPicPr>
                      <p:cNvPr id="21" name="Đối tượng 20">
                        <a:extLst>
                          <a:ext uri="{FF2B5EF4-FFF2-40B4-BE49-F238E27FC236}">
                            <a16:creationId xmlns:a16="http://schemas.microsoft.com/office/drawing/2014/main" id="{0970195A-30ED-412C-907D-2E8BECD67026}"/>
                          </a:ext>
                        </a:extLst>
                      </p:cNvPr>
                      <p:cNvPicPr/>
                      <p:nvPr/>
                    </p:nvPicPr>
                    <p:blipFill>
                      <a:blip r:embed="rId8"/>
                      <a:stretch>
                        <a:fillRect/>
                      </a:stretch>
                    </p:blipFill>
                    <p:spPr>
                      <a:xfrm>
                        <a:off x="6699250" y="4747578"/>
                        <a:ext cx="1039813" cy="669925"/>
                      </a:xfrm>
                      <a:prstGeom prst="rect">
                        <a:avLst/>
                      </a:prstGeom>
                    </p:spPr>
                  </p:pic>
                </p:oleObj>
              </mc:Fallback>
            </mc:AlternateContent>
          </a:graphicData>
        </a:graphic>
      </p:graphicFrame>
      <p:graphicFrame>
        <p:nvGraphicFramePr>
          <p:cNvPr id="22" name="Đối tượng 21">
            <a:extLst>
              <a:ext uri="{FF2B5EF4-FFF2-40B4-BE49-F238E27FC236}">
                <a16:creationId xmlns:a16="http://schemas.microsoft.com/office/drawing/2014/main" id="{B55C7475-84B8-4FCC-B507-76054988D59D}"/>
              </a:ext>
            </a:extLst>
          </p:cNvPr>
          <p:cNvGraphicFramePr>
            <a:graphicFrameLocks noChangeAspect="1"/>
          </p:cNvGraphicFramePr>
          <p:nvPr>
            <p:extLst>
              <p:ext uri="{D42A27DB-BD31-4B8C-83A1-F6EECF244321}">
                <p14:modId xmlns:p14="http://schemas.microsoft.com/office/powerpoint/2010/main" val="3779188215"/>
              </p:ext>
            </p:extLst>
          </p:nvPr>
        </p:nvGraphicFramePr>
        <p:xfrm>
          <a:off x="3224213" y="5570538"/>
          <a:ext cx="1003300" cy="631825"/>
        </p:xfrm>
        <a:graphic>
          <a:graphicData uri="http://schemas.openxmlformats.org/presentationml/2006/ole">
            <mc:AlternateContent xmlns:mc="http://schemas.openxmlformats.org/markup-compatibility/2006">
              <mc:Choice xmlns:v="urn:schemas-microsoft-com:vml" Requires="v">
                <p:oleObj name="Equation" r:id="rId9" imgW="342720" imgH="215640" progId="Equation.DSMT4">
                  <p:embed/>
                </p:oleObj>
              </mc:Choice>
              <mc:Fallback>
                <p:oleObj name="Equation" r:id="rId9" imgW="342720" imgH="215640" progId="Equation.DSMT4">
                  <p:embed/>
                  <p:pic>
                    <p:nvPicPr>
                      <p:cNvPr id="22" name="Đối tượng 21">
                        <a:extLst>
                          <a:ext uri="{FF2B5EF4-FFF2-40B4-BE49-F238E27FC236}">
                            <a16:creationId xmlns:a16="http://schemas.microsoft.com/office/drawing/2014/main" id="{B55C7475-84B8-4FCC-B507-76054988D59D}"/>
                          </a:ext>
                        </a:extLst>
                      </p:cNvPr>
                      <p:cNvPicPr/>
                      <p:nvPr/>
                    </p:nvPicPr>
                    <p:blipFill>
                      <a:blip r:embed="rId10"/>
                      <a:stretch>
                        <a:fillRect/>
                      </a:stretch>
                    </p:blipFill>
                    <p:spPr>
                      <a:xfrm>
                        <a:off x="3224213" y="5570538"/>
                        <a:ext cx="1003300" cy="631825"/>
                      </a:xfrm>
                      <a:prstGeom prst="rect">
                        <a:avLst/>
                      </a:prstGeom>
                    </p:spPr>
                  </p:pic>
                </p:oleObj>
              </mc:Fallback>
            </mc:AlternateContent>
          </a:graphicData>
        </a:graphic>
      </p:graphicFrame>
      <p:pic>
        <p:nvPicPr>
          <p:cNvPr id="3" name="Hình ảnh 2">
            <a:extLst>
              <a:ext uri="{FF2B5EF4-FFF2-40B4-BE49-F238E27FC236}">
                <a16:creationId xmlns:a16="http://schemas.microsoft.com/office/drawing/2014/main" id="{C65D585F-2B57-4029-853D-9BC7CABA17F4}"/>
              </a:ext>
            </a:extLst>
          </p:cNvPr>
          <p:cNvPicPr>
            <a:picLocks noChangeAspect="1"/>
          </p:cNvPicPr>
          <p:nvPr/>
        </p:nvPicPr>
        <p:blipFill>
          <a:blip r:embed="rId11"/>
          <a:stretch>
            <a:fillRect/>
          </a:stretch>
        </p:blipFill>
        <p:spPr>
          <a:xfrm>
            <a:off x="9856814" y="1194957"/>
            <a:ext cx="469392" cy="259080"/>
          </a:xfrm>
          <a:prstGeom prst="rect">
            <a:avLst/>
          </a:prstGeom>
        </p:spPr>
      </p:pic>
      <p:pic>
        <p:nvPicPr>
          <p:cNvPr id="10" name="Hình ảnh 9">
            <a:extLst>
              <a:ext uri="{FF2B5EF4-FFF2-40B4-BE49-F238E27FC236}">
                <a16:creationId xmlns:a16="http://schemas.microsoft.com/office/drawing/2014/main" id="{22314B67-6CE0-48F4-8C86-BAE91F8F95ED}"/>
              </a:ext>
            </a:extLst>
          </p:cNvPr>
          <p:cNvPicPr>
            <a:picLocks noChangeAspect="1"/>
          </p:cNvPicPr>
          <p:nvPr/>
        </p:nvPicPr>
        <p:blipFill>
          <a:blip r:embed="rId12"/>
          <a:stretch>
            <a:fillRect/>
          </a:stretch>
        </p:blipFill>
        <p:spPr>
          <a:xfrm>
            <a:off x="9258260" y="2549465"/>
            <a:ext cx="947296" cy="1029273"/>
          </a:xfrm>
          <a:prstGeom prst="rect">
            <a:avLst/>
          </a:prstGeom>
        </p:spPr>
      </p:pic>
      <p:pic>
        <p:nvPicPr>
          <p:cNvPr id="14" name="Hình ảnh 13">
            <a:extLst>
              <a:ext uri="{FF2B5EF4-FFF2-40B4-BE49-F238E27FC236}">
                <a16:creationId xmlns:a16="http://schemas.microsoft.com/office/drawing/2014/main" id="{BCAD5870-0659-4354-BA75-A6386A916EA1}"/>
              </a:ext>
            </a:extLst>
          </p:cNvPr>
          <p:cNvPicPr>
            <a:picLocks noChangeAspect="1"/>
          </p:cNvPicPr>
          <p:nvPr/>
        </p:nvPicPr>
        <p:blipFill>
          <a:blip r:embed="rId13"/>
          <a:stretch>
            <a:fillRect/>
          </a:stretch>
        </p:blipFill>
        <p:spPr>
          <a:xfrm rot="204693">
            <a:off x="10580045" y="2414002"/>
            <a:ext cx="683041" cy="932704"/>
          </a:xfrm>
          <a:prstGeom prst="rect">
            <a:avLst/>
          </a:prstGeom>
        </p:spPr>
      </p:pic>
      <p:pic>
        <p:nvPicPr>
          <p:cNvPr id="16" name="Hình ảnh 15">
            <a:extLst>
              <a:ext uri="{FF2B5EF4-FFF2-40B4-BE49-F238E27FC236}">
                <a16:creationId xmlns:a16="http://schemas.microsoft.com/office/drawing/2014/main" id="{B3306E4A-A18B-4B02-8DD9-0903909EC1C4}"/>
              </a:ext>
            </a:extLst>
          </p:cNvPr>
          <p:cNvPicPr>
            <a:picLocks noChangeAspect="1"/>
          </p:cNvPicPr>
          <p:nvPr/>
        </p:nvPicPr>
        <p:blipFill>
          <a:blip r:embed="rId14"/>
          <a:stretch>
            <a:fillRect/>
          </a:stretch>
        </p:blipFill>
        <p:spPr>
          <a:xfrm>
            <a:off x="9350175" y="2938451"/>
            <a:ext cx="465305" cy="709036"/>
          </a:xfrm>
          <a:prstGeom prst="rect">
            <a:avLst/>
          </a:prstGeom>
        </p:spPr>
      </p:pic>
      <p:pic>
        <p:nvPicPr>
          <p:cNvPr id="24" name="Hình ảnh 23">
            <a:extLst>
              <a:ext uri="{FF2B5EF4-FFF2-40B4-BE49-F238E27FC236}">
                <a16:creationId xmlns:a16="http://schemas.microsoft.com/office/drawing/2014/main" id="{E798D3D7-9811-44C3-A83C-6CBEDA4CB7CD}"/>
              </a:ext>
            </a:extLst>
          </p:cNvPr>
          <p:cNvPicPr>
            <a:picLocks noChangeAspect="1"/>
          </p:cNvPicPr>
          <p:nvPr/>
        </p:nvPicPr>
        <p:blipFill>
          <a:blip r:embed="rId15"/>
          <a:stretch>
            <a:fillRect/>
          </a:stretch>
        </p:blipFill>
        <p:spPr>
          <a:xfrm>
            <a:off x="9872845" y="2480716"/>
            <a:ext cx="1055498" cy="560441"/>
          </a:xfrm>
          <a:prstGeom prst="rect">
            <a:avLst/>
          </a:prstGeom>
        </p:spPr>
      </p:pic>
      <p:sp>
        <p:nvSpPr>
          <p:cNvPr id="25" name="TextBox 27">
            <a:extLst>
              <a:ext uri="{FF2B5EF4-FFF2-40B4-BE49-F238E27FC236}">
                <a16:creationId xmlns:a16="http://schemas.microsoft.com/office/drawing/2014/main" id="{9778E71D-4DC0-4C95-A66F-0321A20D7265}"/>
              </a:ext>
            </a:extLst>
          </p:cNvPr>
          <p:cNvSpPr txBox="1"/>
          <p:nvPr/>
        </p:nvSpPr>
        <p:spPr>
          <a:xfrm>
            <a:off x="3428270" y="137391"/>
            <a:ext cx="5348359"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Mở</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đầu</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pic>
        <p:nvPicPr>
          <p:cNvPr id="32" name="Hình ảnh 31" descr="Ảnh có chứa đồ chơi, búp bê, đồ họa véc-tơ&#10;&#10;Mô tả được tạo tự động">
            <a:extLst>
              <a:ext uri="{FF2B5EF4-FFF2-40B4-BE49-F238E27FC236}">
                <a16:creationId xmlns:a16="http://schemas.microsoft.com/office/drawing/2014/main" id="{F74139C8-C16A-4F26-97BD-A82DBCC1809D}"/>
              </a:ext>
            </a:extLst>
          </p:cNvPr>
          <p:cNvPicPr>
            <a:picLocks noChangeAspect="1"/>
          </p:cNvPicPr>
          <p:nvPr/>
        </p:nvPicPr>
        <p:blipFill>
          <a:blip r:embed="rId16">
            <a:alphaModFix/>
            <a:extLst>
              <a:ext uri="{BEBA8EAE-BF5A-486C-A8C5-ECC9F3942E4B}">
                <a14:imgProps xmlns:a14="http://schemas.microsoft.com/office/drawing/2010/main">
                  <a14:imgLayer r:embed="rId17">
                    <a14:imgEffect>
                      <a14:backgroundRemoval t="3008" b="94361" l="5181" r="88601">
                        <a14:foregroundMark x1="37306" y1="87970" x2="37306" y2="87970"/>
                        <a14:foregroundMark x1="37306" y1="87970" x2="37306" y2="87970"/>
                        <a14:foregroundMark x1="23834" y1="94361" x2="23834" y2="94361"/>
                        <a14:foregroundMark x1="23834" y1="94361" x2="23834" y2="94361"/>
                        <a14:foregroundMark x1="81865" y1="10902" x2="81865" y2="10902"/>
                        <a14:foregroundMark x1="83420" y1="3383" x2="83420" y2="3383"/>
                        <a14:foregroundMark x1="87565" y1="32331" x2="87565" y2="32331"/>
                        <a14:foregroundMark x1="87565" y1="33459" x2="87565" y2="33459"/>
                        <a14:foregroundMark x1="87047" y1="29323" x2="87047" y2="29323"/>
                        <a14:foregroundMark x1="87047" y1="30827" x2="87047" y2="30827"/>
                        <a14:foregroundMark x1="86010" y1="31203" x2="86010" y2="31203"/>
                        <a14:foregroundMark x1="86010" y1="31203" x2="86010" y2="31203"/>
                        <a14:foregroundMark x1="79275" y1="40977" x2="79275" y2="40977"/>
                        <a14:foregroundMark x1="73057" y1="16917" x2="73057" y2="16917"/>
                        <a14:foregroundMark x1="16580" y1="10902" x2="16580" y2="10902"/>
                        <a14:foregroundMark x1="16580" y1="10902" x2="16580" y2="10902"/>
                        <a14:foregroundMark x1="17098" y1="9398" x2="17098" y2="9398"/>
                        <a14:foregroundMark x1="19171" y1="15789" x2="19171" y2="15789"/>
                        <a14:foregroundMark x1="9845" y1="22180" x2="9845" y2="22180"/>
                        <a14:foregroundMark x1="5181" y1="23684" x2="5181" y2="23684"/>
                        <a14:foregroundMark x1="17617" y1="24812" x2="17617" y2="24812"/>
                        <a14:foregroundMark x1="79275" y1="10902" x2="79275" y2="10902"/>
                      </a14:backgroundRemoval>
                    </a14:imgEffect>
                    <a14:imgEffect>
                      <a14:sharpenSoften amount="-50000"/>
                    </a14:imgEffect>
                    <a14:imgEffect>
                      <a14:brightnessContrast contrast="-40000"/>
                    </a14:imgEffect>
                  </a14:imgLayer>
                </a14:imgProps>
              </a:ext>
            </a:extLst>
          </a:blip>
          <a:stretch>
            <a:fillRect/>
          </a:stretch>
        </p:blipFill>
        <p:spPr>
          <a:xfrm>
            <a:off x="112319" y="449784"/>
            <a:ext cx="1384265" cy="1907847"/>
          </a:xfrm>
          <a:prstGeom prst="rect">
            <a:avLst/>
          </a:prstGeom>
        </p:spPr>
      </p:pic>
      <p:graphicFrame>
        <p:nvGraphicFramePr>
          <p:cNvPr id="23" name="Đối tượng 22">
            <a:extLst>
              <a:ext uri="{FF2B5EF4-FFF2-40B4-BE49-F238E27FC236}">
                <a16:creationId xmlns:a16="http://schemas.microsoft.com/office/drawing/2014/main" id="{BEEABDED-CAD1-4C7A-9D17-0E81616328E7}"/>
              </a:ext>
            </a:extLst>
          </p:cNvPr>
          <p:cNvGraphicFramePr>
            <a:graphicFrameLocks noChangeAspect="1"/>
          </p:cNvGraphicFramePr>
          <p:nvPr>
            <p:extLst>
              <p:ext uri="{D42A27DB-BD31-4B8C-83A1-F6EECF244321}">
                <p14:modId xmlns:p14="http://schemas.microsoft.com/office/powerpoint/2010/main" val="3675544385"/>
              </p:ext>
            </p:extLst>
          </p:nvPr>
        </p:nvGraphicFramePr>
        <p:xfrm>
          <a:off x="7645083" y="4763135"/>
          <a:ext cx="1039812" cy="669925"/>
        </p:xfrm>
        <a:graphic>
          <a:graphicData uri="http://schemas.openxmlformats.org/presentationml/2006/ole">
            <mc:AlternateContent xmlns:mc="http://schemas.openxmlformats.org/markup-compatibility/2006">
              <mc:Choice xmlns:v="urn:schemas-microsoft-com:vml" Requires="v">
                <p:oleObj name="Equation" r:id="rId18" imgW="355320" imgH="228600" progId="Equation.DSMT4">
                  <p:embed/>
                </p:oleObj>
              </mc:Choice>
              <mc:Fallback>
                <p:oleObj name="Equation" r:id="rId18" imgW="355320" imgH="228600" progId="Equation.DSMT4">
                  <p:embed/>
                  <p:pic>
                    <p:nvPicPr>
                      <p:cNvPr id="21" name="Đối tượng 20">
                        <a:extLst>
                          <a:ext uri="{FF2B5EF4-FFF2-40B4-BE49-F238E27FC236}">
                            <a16:creationId xmlns:a16="http://schemas.microsoft.com/office/drawing/2014/main" id="{0970195A-30ED-412C-907D-2E8BECD67026}"/>
                          </a:ext>
                        </a:extLst>
                      </p:cNvPr>
                      <p:cNvPicPr/>
                      <p:nvPr/>
                    </p:nvPicPr>
                    <p:blipFill>
                      <a:blip r:embed="rId19"/>
                      <a:stretch>
                        <a:fillRect/>
                      </a:stretch>
                    </p:blipFill>
                    <p:spPr>
                      <a:xfrm>
                        <a:off x="7645083" y="4763135"/>
                        <a:ext cx="1039812" cy="669925"/>
                      </a:xfrm>
                      <a:prstGeom prst="rect">
                        <a:avLst/>
                      </a:prstGeom>
                    </p:spPr>
                  </p:pic>
                </p:oleObj>
              </mc:Fallback>
            </mc:AlternateContent>
          </a:graphicData>
        </a:graphic>
      </p:graphicFrame>
      <p:graphicFrame>
        <p:nvGraphicFramePr>
          <p:cNvPr id="26" name="Đối tượng 25">
            <a:extLst>
              <a:ext uri="{FF2B5EF4-FFF2-40B4-BE49-F238E27FC236}">
                <a16:creationId xmlns:a16="http://schemas.microsoft.com/office/drawing/2014/main" id="{738E4135-0C9D-4F3D-9C52-B3B830C616DA}"/>
              </a:ext>
            </a:extLst>
          </p:cNvPr>
          <p:cNvGraphicFramePr>
            <a:graphicFrameLocks noChangeAspect="1"/>
          </p:cNvGraphicFramePr>
          <p:nvPr>
            <p:extLst>
              <p:ext uri="{D42A27DB-BD31-4B8C-83A1-F6EECF244321}">
                <p14:modId xmlns:p14="http://schemas.microsoft.com/office/powerpoint/2010/main" val="3310875640"/>
              </p:ext>
            </p:extLst>
          </p:nvPr>
        </p:nvGraphicFramePr>
        <p:xfrm>
          <a:off x="8583613" y="4770755"/>
          <a:ext cx="928687" cy="631825"/>
        </p:xfrm>
        <a:graphic>
          <a:graphicData uri="http://schemas.openxmlformats.org/presentationml/2006/ole">
            <mc:AlternateContent xmlns:mc="http://schemas.openxmlformats.org/markup-compatibility/2006">
              <mc:Choice xmlns:v="urn:schemas-microsoft-com:vml" Requires="v">
                <p:oleObj name="Equation" r:id="rId20" imgW="317160" imgH="215640" progId="Equation.DSMT4">
                  <p:embed/>
                </p:oleObj>
              </mc:Choice>
              <mc:Fallback>
                <p:oleObj name="Equation" r:id="rId20" imgW="317160" imgH="215640" progId="Equation.DSMT4">
                  <p:embed/>
                  <p:pic>
                    <p:nvPicPr>
                      <p:cNvPr id="23" name="Đối tượng 22">
                        <a:extLst>
                          <a:ext uri="{FF2B5EF4-FFF2-40B4-BE49-F238E27FC236}">
                            <a16:creationId xmlns:a16="http://schemas.microsoft.com/office/drawing/2014/main" id="{BEEABDED-CAD1-4C7A-9D17-0E81616328E7}"/>
                          </a:ext>
                        </a:extLst>
                      </p:cNvPr>
                      <p:cNvPicPr/>
                      <p:nvPr/>
                    </p:nvPicPr>
                    <p:blipFill>
                      <a:blip r:embed="rId21"/>
                      <a:stretch>
                        <a:fillRect/>
                      </a:stretch>
                    </p:blipFill>
                    <p:spPr>
                      <a:xfrm>
                        <a:off x="8583613" y="4770755"/>
                        <a:ext cx="928687" cy="631825"/>
                      </a:xfrm>
                      <a:prstGeom prst="rect">
                        <a:avLst/>
                      </a:prstGeom>
                    </p:spPr>
                  </p:pic>
                </p:oleObj>
              </mc:Fallback>
            </mc:AlternateContent>
          </a:graphicData>
        </a:graphic>
      </p:graphicFrame>
      <p:sp>
        <p:nvSpPr>
          <p:cNvPr id="2" name="Cung 1">
            <a:extLst>
              <a:ext uri="{FF2B5EF4-FFF2-40B4-BE49-F238E27FC236}">
                <a16:creationId xmlns:a16="http://schemas.microsoft.com/office/drawing/2014/main" id="{5400144F-7BFB-44DE-9A1C-DFA92EC43F01}"/>
              </a:ext>
            </a:extLst>
          </p:cNvPr>
          <p:cNvSpPr/>
          <p:nvPr/>
        </p:nvSpPr>
        <p:spPr>
          <a:xfrm rot="4523089">
            <a:off x="9359526" y="2781138"/>
            <a:ext cx="1135086" cy="1170129"/>
          </a:xfrm>
          <a:prstGeom prst="arc">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Cung 27">
            <a:extLst>
              <a:ext uri="{FF2B5EF4-FFF2-40B4-BE49-F238E27FC236}">
                <a16:creationId xmlns:a16="http://schemas.microsoft.com/office/drawing/2014/main" id="{508CCF53-A198-4164-B693-F037E9DE4744}"/>
              </a:ext>
            </a:extLst>
          </p:cNvPr>
          <p:cNvSpPr/>
          <p:nvPr/>
        </p:nvSpPr>
        <p:spPr>
          <a:xfrm rot="2108392">
            <a:off x="8120815" y="2097990"/>
            <a:ext cx="1967618" cy="2137282"/>
          </a:xfrm>
          <a:prstGeom prst="arc">
            <a:avLst/>
          </a:prstGeom>
          <a:ln w="28575">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Cung 28">
            <a:extLst>
              <a:ext uri="{FF2B5EF4-FFF2-40B4-BE49-F238E27FC236}">
                <a16:creationId xmlns:a16="http://schemas.microsoft.com/office/drawing/2014/main" id="{A0008076-707D-46B0-AE58-F221214E91FB}"/>
              </a:ext>
            </a:extLst>
          </p:cNvPr>
          <p:cNvSpPr/>
          <p:nvPr/>
        </p:nvSpPr>
        <p:spPr>
          <a:xfrm rot="2108392">
            <a:off x="8305945" y="2226505"/>
            <a:ext cx="1625523" cy="1912089"/>
          </a:xfrm>
          <a:prstGeom prst="arc">
            <a:avLst/>
          </a:prstGeom>
          <a:ln w="28575">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921965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 presetClass="entr" presetSubtype="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90"/>
                                          </p:val>
                                        </p:tav>
                                        <p:tav tm="100000">
                                          <p:val>
                                            <p:fltVal val="0"/>
                                          </p:val>
                                        </p:tav>
                                      </p:tavLst>
                                    </p:anim>
                                    <p:animEffect transition="in" filter="fade">
                                      <p:cBhvr>
                                        <p:cTn id="27" dur="1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1000" fill="hold"/>
                                        <p:tgtEl>
                                          <p:spTgt spid="10"/>
                                        </p:tgtEl>
                                        <p:attrNameLst>
                                          <p:attrName>ppt_w</p:attrName>
                                        </p:attrNameLst>
                                      </p:cBhvr>
                                      <p:tavLst>
                                        <p:tav tm="0">
                                          <p:val>
                                            <p:fltVal val="0"/>
                                          </p:val>
                                        </p:tav>
                                        <p:tav tm="100000">
                                          <p:val>
                                            <p:strVal val="#ppt_w"/>
                                          </p:val>
                                        </p:tav>
                                      </p:tavLst>
                                    </p:anim>
                                    <p:anim calcmode="lin" valueType="num">
                                      <p:cBhvr>
                                        <p:cTn id="33" dur="1000" fill="hold"/>
                                        <p:tgtEl>
                                          <p:spTgt spid="10"/>
                                        </p:tgtEl>
                                        <p:attrNameLst>
                                          <p:attrName>ppt_h</p:attrName>
                                        </p:attrNameLst>
                                      </p:cBhvr>
                                      <p:tavLst>
                                        <p:tav tm="0">
                                          <p:val>
                                            <p:fltVal val="0"/>
                                          </p:val>
                                        </p:tav>
                                        <p:tav tm="100000">
                                          <p:val>
                                            <p:strVal val="#ppt_h"/>
                                          </p:val>
                                        </p:tav>
                                      </p:tavLst>
                                    </p:anim>
                                    <p:anim calcmode="lin" valueType="num">
                                      <p:cBhvr>
                                        <p:cTn id="34" dur="1000" fill="hold"/>
                                        <p:tgtEl>
                                          <p:spTgt spid="10"/>
                                        </p:tgtEl>
                                        <p:attrNameLst>
                                          <p:attrName>style.rotation</p:attrName>
                                        </p:attrNameLst>
                                      </p:cBhvr>
                                      <p:tavLst>
                                        <p:tav tm="0">
                                          <p:val>
                                            <p:fltVal val="90"/>
                                          </p:val>
                                        </p:tav>
                                        <p:tav tm="100000">
                                          <p:val>
                                            <p:fltVal val="0"/>
                                          </p:val>
                                        </p:tav>
                                      </p:tavLst>
                                    </p:anim>
                                    <p:animEffect transition="in" filter="fade">
                                      <p:cBhvr>
                                        <p:cTn id="35" dur="10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ppt_w</p:attrName>
                                        </p:attrNameLst>
                                      </p:cBhvr>
                                      <p:tavLst>
                                        <p:tav tm="0">
                                          <p:val>
                                            <p:fltVal val="0"/>
                                          </p:val>
                                        </p:tav>
                                        <p:tav tm="100000">
                                          <p:val>
                                            <p:strVal val="#ppt_w"/>
                                          </p:val>
                                        </p:tav>
                                      </p:tavLst>
                                    </p:anim>
                                    <p:anim calcmode="lin" valueType="num">
                                      <p:cBhvr>
                                        <p:cTn id="41" dur="1000" fill="hold"/>
                                        <p:tgtEl>
                                          <p:spTgt spid="14"/>
                                        </p:tgtEl>
                                        <p:attrNameLst>
                                          <p:attrName>ppt_h</p:attrName>
                                        </p:attrNameLst>
                                      </p:cBhvr>
                                      <p:tavLst>
                                        <p:tav tm="0">
                                          <p:val>
                                            <p:fltVal val="0"/>
                                          </p:val>
                                        </p:tav>
                                        <p:tav tm="100000">
                                          <p:val>
                                            <p:strVal val="#ppt_h"/>
                                          </p:val>
                                        </p:tav>
                                      </p:tavLst>
                                    </p:anim>
                                    <p:anim calcmode="lin" valueType="num">
                                      <p:cBhvr>
                                        <p:cTn id="42" dur="1000" fill="hold"/>
                                        <p:tgtEl>
                                          <p:spTgt spid="14"/>
                                        </p:tgtEl>
                                        <p:attrNameLst>
                                          <p:attrName>style.rotation</p:attrName>
                                        </p:attrNameLst>
                                      </p:cBhvr>
                                      <p:tavLst>
                                        <p:tav tm="0">
                                          <p:val>
                                            <p:fltVal val="90"/>
                                          </p:val>
                                        </p:tav>
                                        <p:tav tm="100000">
                                          <p:val>
                                            <p:fltVal val="0"/>
                                          </p:val>
                                        </p:tav>
                                      </p:tavLst>
                                    </p:anim>
                                    <p:animEffect transition="in" filter="fade">
                                      <p:cBhvr>
                                        <p:cTn id="43" dur="10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1000" fill="hold"/>
                                        <p:tgtEl>
                                          <p:spTgt spid="20"/>
                                        </p:tgtEl>
                                        <p:attrNameLst>
                                          <p:attrName>ppt_w</p:attrName>
                                        </p:attrNameLst>
                                      </p:cBhvr>
                                      <p:tavLst>
                                        <p:tav tm="0">
                                          <p:val>
                                            <p:fltVal val="0"/>
                                          </p:val>
                                        </p:tav>
                                        <p:tav tm="100000">
                                          <p:val>
                                            <p:strVal val="#ppt_w"/>
                                          </p:val>
                                        </p:tav>
                                      </p:tavLst>
                                    </p:anim>
                                    <p:anim calcmode="lin" valueType="num">
                                      <p:cBhvr>
                                        <p:cTn id="49" dur="1000" fill="hold"/>
                                        <p:tgtEl>
                                          <p:spTgt spid="20"/>
                                        </p:tgtEl>
                                        <p:attrNameLst>
                                          <p:attrName>ppt_h</p:attrName>
                                        </p:attrNameLst>
                                      </p:cBhvr>
                                      <p:tavLst>
                                        <p:tav tm="0">
                                          <p:val>
                                            <p:fltVal val="0"/>
                                          </p:val>
                                        </p:tav>
                                        <p:tav tm="100000">
                                          <p:val>
                                            <p:strVal val="#ppt_h"/>
                                          </p:val>
                                        </p:tav>
                                      </p:tavLst>
                                    </p:anim>
                                    <p:anim calcmode="lin" valueType="num">
                                      <p:cBhvr>
                                        <p:cTn id="50" dur="1000" fill="hold"/>
                                        <p:tgtEl>
                                          <p:spTgt spid="20"/>
                                        </p:tgtEl>
                                        <p:attrNameLst>
                                          <p:attrName>style.rotation</p:attrName>
                                        </p:attrNameLst>
                                      </p:cBhvr>
                                      <p:tavLst>
                                        <p:tav tm="0">
                                          <p:val>
                                            <p:fltVal val="90"/>
                                          </p:val>
                                        </p:tav>
                                        <p:tav tm="100000">
                                          <p:val>
                                            <p:fltVal val="0"/>
                                          </p:val>
                                        </p:tav>
                                      </p:tavLst>
                                    </p:anim>
                                    <p:animEffect transition="in" filter="fade">
                                      <p:cBhvr>
                                        <p:cTn id="51" dur="10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nodeType="clickEffect">
                                  <p:stCondLst>
                                    <p:cond delay="0"/>
                                  </p:stCondLst>
                                  <p:childTnLst>
                                    <p:set>
                                      <p:cBhvr>
                                        <p:cTn id="55" dur="1" fill="hold">
                                          <p:stCondLst>
                                            <p:cond delay="0"/>
                                          </p:stCondLst>
                                        </p:cTn>
                                        <p:tgtEl>
                                          <p:spTgt spid="3"/>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10"/>
                                        </p:tgtEl>
                                        <p:attrNameLst>
                                          <p:attrName>style.visibility</p:attrName>
                                        </p:attrNameLst>
                                      </p:cBhvr>
                                      <p:to>
                                        <p:strVal val="hidden"/>
                                      </p:to>
                                    </p:set>
                                  </p:childTnLst>
                                </p:cTn>
                              </p:par>
                              <p:par>
                                <p:cTn id="58" presetID="1" presetClass="exit" presetSubtype="0" fill="hold" nodeType="withEffect">
                                  <p:stCondLst>
                                    <p:cond delay="0"/>
                                  </p:stCondLst>
                                  <p:childTnLst>
                                    <p:set>
                                      <p:cBhvr>
                                        <p:cTn id="59" dur="1" fill="hold">
                                          <p:stCondLst>
                                            <p:cond delay="0"/>
                                          </p:stCondLst>
                                        </p:cTn>
                                        <p:tgtEl>
                                          <p:spTgt spid="14"/>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26" presetClass="entr" presetSubtype="0"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80">
                                          <p:stCondLst>
                                            <p:cond delay="0"/>
                                          </p:stCondLst>
                                        </p:cTn>
                                        <p:tgtEl>
                                          <p:spTgt spid="16"/>
                                        </p:tgtEl>
                                      </p:cBhvr>
                                    </p:animEffect>
                                    <p:anim calcmode="lin" valueType="num">
                                      <p:cBhvr>
                                        <p:cTn id="6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70" dur="26">
                                          <p:stCondLst>
                                            <p:cond delay="650"/>
                                          </p:stCondLst>
                                        </p:cTn>
                                        <p:tgtEl>
                                          <p:spTgt spid="16"/>
                                        </p:tgtEl>
                                      </p:cBhvr>
                                      <p:to x="100000" y="60000"/>
                                    </p:animScale>
                                    <p:animScale>
                                      <p:cBhvr>
                                        <p:cTn id="71" dur="166" decel="50000">
                                          <p:stCondLst>
                                            <p:cond delay="676"/>
                                          </p:stCondLst>
                                        </p:cTn>
                                        <p:tgtEl>
                                          <p:spTgt spid="16"/>
                                        </p:tgtEl>
                                      </p:cBhvr>
                                      <p:to x="100000" y="100000"/>
                                    </p:animScale>
                                    <p:animScale>
                                      <p:cBhvr>
                                        <p:cTn id="72" dur="26">
                                          <p:stCondLst>
                                            <p:cond delay="1312"/>
                                          </p:stCondLst>
                                        </p:cTn>
                                        <p:tgtEl>
                                          <p:spTgt spid="16"/>
                                        </p:tgtEl>
                                      </p:cBhvr>
                                      <p:to x="100000" y="80000"/>
                                    </p:animScale>
                                    <p:animScale>
                                      <p:cBhvr>
                                        <p:cTn id="73" dur="166" decel="50000">
                                          <p:stCondLst>
                                            <p:cond delay="1338"/>
                                          </p:stCondLst>
                                        </p:cTn>
                                        <p:tgtEl>
                                          <p:spTgt spid="16"/>
                                        </p:tgtEl>
                                      </p:cBhvr>
                                      <p:to x="100000" y="100000"/>
                                    </p:animScale>
                                    <p:animScale>
                                      <p:cBhvr>
                                        <p:cTn id="74" dur="26">
                                          <p:stCondLst>
                                            <p:cond delay="1642"/>
                                          </p:stCondLst>
                                        </p:cTn>
                                        <p:tgtEl>
                                          <p:spTgt spid="16"/>
                                        </p:tgtEl>
                                      </p:cBhvr>
                                      <p:to x="100000" y="90000"/>
                                    </p:animScale>
                                    <p:animScale>
                                      <p:cBhvr>
                                        <p:cTn id="75" dur="166" decel="50000">
                                          <p:stCondLst>
                                            <p:cond delay="1668"/>
                                          </p:stCondLst>
                                        </p:cTn>
                                        <p:tgtEl>
                                          <p:spTgt spid="16"/>
                                        </p:tgtEl>
                                      </p:cBhvr>
                                      <p:to x="100000" y="100000"/>
                                    </p:animScale>
                                    <p:animScale>
                                      <p:cBhvr>
                                        <p:cTn id="76" dur="26">
                                          <p:stCondLst>
                                            <p:cond delay="1808"/>
                                          </p:stCondLst>
                                        </p:cTn>
                                        <p:tgtEl>
                                          <p:spTgt spid="16"/>
                                        </p:tgtEl>
                                      </p:cBhvr>
                                      <p:to x="100000" y="95000"/>
                                    </p:animScale>
                                    <p:animScale>
                                      <p:cBhvr>
                                        <p:cTn id="77" dur="166" decel="50000">
                                          <p:stCondLst>
                                            <p:cond delay="1834"/>
                                          </p:stCondLst>
                                        </p:cTn>
                                        <p:tgtEl>
                                          <p:spTgt spid="16"/>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2"/>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childTnLst>
                                    <p:set>
                                      <p:cBhvr>
                                        <p:cTn id="85" dur="1" fill="hold">
                                          <p:stCondLst>
                                            <p:cond delay="0"/>
                                          </p:stCondLst>
                                        </p:cTn>
                                        <p:tgtEl>
                                          <p:spTgt spid="28"/>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31" presetClass="entr" presetSubtype="0" fill="hold" nodeType="click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1000" fill="hold"/>
                                        <p:tgtEl>
                                          <p:spTgt spid="21"/>
                                        </p:tgtEl>
                                        <p:attrNameLst>
                                          <p:attrName>ppt_w</p:attrName>
                                        </p:attrNameLst>
                                      </p:cBhvr>
                                      <p:tavLst>
                                        <p:tav tm="0">
                                          <p:val>
                                            <p:fltVal val="0"/>
                                          </p:val>
                                        </p:tav>
                                        <p:tav tm="100000">
                                          <p:val>
                                            <p:strVal val="#ppt_w"/>
                                          </p:val>
                                        </p:tav>
                                      </p:tavLst>
                                    </p:anim>
                                    <p:anim calcmode="lin" valueType="num">
                                      <p:cBhvr>
                                        <p:cTn id="93" dur="1000" fill="hold"/>
                                        <p:tgtEl>
                                          <p:spTgt spid="21"/>
                                        </p:tgtEl>
                                        <p:attrNameLst>
                                          <p:attrName>ppt_h</p:attrName>
                                        </p:attrNameLst>
                                      </p:cBhvr>
                                      <p:tavLst>
                                        <p:tav tm="0">
                                          <p:val>
                                            <p:fltVal val="0"/>
                                          </p:val>
                                        </p:tav>
                                        <p:tav tm="100000">
                                          <p:val>
                                            <p:strVal val="#ppt_h"/>
                                          </p:val>
                                        </p:tav>
                                      </p:tavLst>
                                    </p:anim>
                                    <p:anim calcmode="lin" valueType="num">
                                      <p:cBhvr>
                                        <p:cTn id="94" dur="1000" fill="hold"/>
                                        <p:tgtEl>
                                          <p:spTgt spid="21"/>
                                        </p:tgtEl>
                                        <p:attrNameLst>
                                          <p:attrName>style.rotation</p:attrName>
                                        </p:attrNameLst>
                                      </p:cBhvr>
                                      <p:tavLst>
                                        <p:tav tm="0">
                                          <p:val>
                                            <p:fltVal val="90"/>
                                          </p:val>
                                        </p:tav>
                                        <p:tav tm="100000">
                                          <p:val>
                                            <p:fltVal val="0"/>
                                          </p:val>
                                        </p:tav>
                                      </p:tavLst>
                                    </p:anim>
                                    <p:animEffect transition="in" filter="fade">
                                      <p:cBhvr>
                                        <p:cTn id="95" dur="1000"/>
                                        <p:tgtEl>
                                          <p:spTgt spid="21"/>
                                        </p:tgtEl>
                                      </p:cBhvr>
                                    </p:animEffect>
                                  </p:childTnLst>
                                </p:cTn>
                              </p:par>
                              <p:par>
                                <p:cTn id="96" presetID="31" presetClass="entr" presetSubtype="0" fill="hold" nodeType="with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p:cTn id="98" dur="1000" fill="hold"/>
                                        <p:tgtEl>
                                          <p:spTgt spid="23"/>
                                        </p:tgtEl>
                                        <p:attrNameLst>
                                          <p:attrName>ppt_w</p:attrName>
                                        </p:attrNameLst>
                                      </p:cBhvr>
                                      <p:tavLst>
                                        <p:tav tm="0">
                                          <p:val>
                                            <p:fltVal val="0"/>
                                          </p:val>
                                        </p:tav>
                                        <p:tav tm="100000">
                                          <p:val>
                                            <p:strVal val="#ppt_w"/>
                                          </p:val>
                                        </p:tav>
                                      </p:tavLst>
                                    </p:anim>
                                    <p:anim calcmode="lin" valueType="num">
                                      <p:cBhvr>
                                        <p:cTn id="99" dur="1000" fill="hold"/>
                                        <p:tgtEl>
                                          <p:spTgt spid="23"/>
                                        </p:tgtEl>
                                        <p:attrNameLst>
                                          <p:attrName>ppt_h</p:attrName>
                                        </p:attrNameLst>
                                      </p:cBhvr>
                                      <p:tavLst>
                                        <p:tav tm="0">
                                          <p:val>
                                            <p:fltVal val="0"/>
                                          </p:val>
                                        </p:tav>
                                        <p:tav tm="100000">
                                          <p:val>
                                            <p:strVal val="#ppt_h"/>
                                          </p:val>
                                        </p:tav>
                                      </p:tavLst>
                                    </p:anim>
                                    <p:anim calcmode="lin" valueType="num">
                                      <p:cBhvr>
                                        <p:cTn id="100" dur="1000" fill="hold"/>
                                        <p:tgtEl>
                                          <p:spTgt spid="23"/>
                                        </p:tgtEl>
                                        <p:attrNameLst>
                                          <p:attrName>style.rotation</p:attrName>
                                        </p:attrNameLst>
                                      </p:cBhvr>
                                      <p:tavLst>
                                        <p:tav tm="0">
                                          <p:val>
                                            <p:fltVal val="90"/>
                                          </p:val>
                                        </p:tav>
                                        <p:tav tm="100000">
                                          <p:val>
                                            <p:fltVal val="0"/>
                                          </p:val>
                                        </p:tav>
                                      </p:tavLst>
                                    </p:anim>
                                    <p:animEffect transition="in" filter="fade">
                                      <p:cBhvr>
                                        <p:cTn id="101" dur="1000"/>
                                        <p:tgtEl>
                                          <p:spTgt spid="23"/>
                                        </p:tgtEl>
                                      </p:cBhvr>
                                    </p:animEffect>
                                  </p:childTnLst>
                                </p:cTn>
                              </p:par>
                              <p:par>
                                <p:cTn id="102" presetID="31" presetClass="entr" presetSubtype="0" fill="hold" nodeType="with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p:cTn id="104" dur="1000" fill="hold"/>
                                        <p:tgtEl>
                                          <p:spTgt spid="26"/>
                                        </p:tgtEl>
                                        <p:attrNameLst>
                                          <p:attrName>ppt_w</p:attrName>
                                        </p:attrNameLst>
                                      </p:cBhvr>
                                      <p:tavLst>
                                        <p:tav tm="0">
                                          <p:val>
                                            <p:fltVal val="0"/>
                                          </p:val>
                                        </p:tav>
                                        <p:tav tm="100000">
                                          <p:val>
                                            <p:strVal val="#ppt_w"/>
                                          </p:val>
                                        </p:tav>
                                      </p:tavLst>
                                    </p:anim>
                                    <p:anim calcmode="lin" valueType="num">
                                      <p:cBhvr>
                                        <p:cTn id="105" dur="1000" fill="hold"/>
                                        <p:tgtEl>
                                          <p:spTgt spid="26"/>
                                        </p:tgtEl>
                                        <p:attrNameLst>
                                          <p:attrName>ppt_h</p:attrName>
                                        </p:attrNameLst>
                                      </p:cBhvr>
                                      <p:tavLst>
                                        <p:tav tm="0">
                                          <p:val>
                                            <p:fltVal val="0"/>
                                          </p:val>
                                        </p:tav>
                                        <p:tav tm="100000">
                                          <p:val>
                                            <p:strVal val="#ppt_h"/>
                                          </p:val>
                                        </p:tav>
                                      </p:tavLst>
                                    </p:anim>
                                    <p:anim calcmode="lin" valueType="num">
                                      <p:cBhvr>
                                        <p:cTn id="106" dur="1000" fill="hold"/>
                                        <p:tgtEl>
                                          <p:spTgt spid="26"/>
                                        </p:tgtEl>
                                        <p:attrNameLst>
                                          <p:attrName>style.rotation</p:attrName>
                                        </p:attrNameLst>
                                      </p:cBhvr>
                                      <p:tavLst>
                                        <p:tav tm="0">
                                          <p:val>
                                            <p:fltVal val="90"/>
                                          </p:val>
                                        </p:tav>
                                        <p:tav tm="100000">
                                          <p:val>
                                            <p:fltVal val="0"/>
                                          </p:val>
                                        </p:tav>
                                      </p:tavLst>
                                    </p:anim>
                                    <p:animEffect transition="in" filter="fade">
                                      <p:cBhvr>
                                        <p:cTn id="107" dur="1000"/>
                                        <p:tgtEl>
                                          <p:spTgt spid="26"/>
                                        </p:tgtEl>
                                      </p:cBhvr>
                                    </p:animEffect>
                                  </p:childTnLst>
                                </p:cTn>
                              </p:par>
                            </p:childTnLst>
                          </p:cTn>
                        </p:par>
                      </p:childTnLst>
                    </p:cTn>
                  </p:par>
                  <p:par>
                    <p:cTn id="108" fill="hold">
                      <p:stCondLst>
                        <p:cond delay="indefinite"/>
                      </p:stCondLst>
                      <p:childTnLst>
                        <p:par>
                          <p:cTn id="109" fill="hold">
                            <p:stCondLst>
                              <p:cond delay="0"/>
                            </p:stCondLst>
                            <p:childTnLst>
                              <p:par>
                                <p:cTn id="110" presetID="1" presetClass="exit" presetSubtype="0" fill="hold" grpId="1" nodeType="clickEffect">
                                  <p:stCondLst>
                                    <p:cond delay="0"/>
                                  </p:stCondLst>
                                  <p:childTnLst>
                                    <p:set>
                                      <p:cBhvr>
                                        <p:cTn id="111" dur="1" fill="hold">
                                          <p:stCondLst>
                                            <p:cond delay="0"/>
                                          </p:stCondLst>
                                        </p:cTn>
                                        <p:tgtEl>
                                          <p:spTgt spid="28"/>
                                        </p:tgtEl>
                                        <p:attrNameLst>
                                          <p:attrName>style.visibility</p:attrName>
                                        </p:attrNameLst>
                                      </p:cBhvr>
                                      <p:to>
                                        <p:strVal val="hidden"/>
                                      </p:to>
                                    </p:set>
                                  </p:childTnLst>
                                </p:cTn>
                              </p:par>
                              <p:par>
                                <p:cTn id="112" presetID="1" presetClass="exit" presetSubtype="0" fill="hold" grpId="1" nodeType="withEffect">
                                  <p:stCondLst>
                                    <p:cond delay="0"/>
                                  </p:stCondLst>
                                  <p:childTnLst>
                                    <p:set>
                                      <p:cBhvr>
                                        <p:cTn id="113" dur="1" fill="hold">
                                          <p:stCondLst>
                                            <p:cond delay="0"/>
                                          </p:stCondLst>
                                        </p:cTn>
                                        <p:tgtEl>
                                          <p:spTgt spid="29"/>
                                        </p:tgtEl>
                                        <p:attrNameLst>
                                          <p:attrName>style.visibility</p:attrName>
                                        </p:attrNameLst>
                                      </p:cBhvr>
                                      <p:to>
                                        <p:strVal val="hidden"/>
                                      </p:to>
                                    </p:set>
                                  </p:childTnLst>
                                </p:cTn>
                              </p:par>
                              <p:par>
                                <p:cTn id="114" presetID="1" presetClass="exit" presetSubtype="0" fill="hold" grpId="1" nodeType="withEffect">
                                  <p:stCondLst>
                                    <p:cond delay="0"/>
                                  </p:stCondLst>
                                  <p:childTnLst>
                                    <p:set>
                                      <p:cBhvr>
                                        <p:cTn id="115" dur="1" fill="hold">
                                          <p:stCondLst>
                                            <p:cond delay="0"/>
                                          </p:stCondLst>
                                        </p:cTn>
                                        <p:tgtEl>
                                          <p:spTgt spid="2"/>
                                        </p:tgtEl>
                                        <p:attrNameLst>
                                          <p:attrName>style.visibility</p:attrName>
                                        </p:attrNameLst>
                                      </p:cBhvr>
                                      <p:to>
                                        <p:strVal val="hidden"/>
                                      </p:to>
                                    </p:set>
                                  </p:childTnLst>
                                </p:cTn>
                              </p:par>
                              <p:par>
                                <p:cTn id="116" presetID="1" presetClass="exit" presetSubtype="0" fill="hold" nodeType="withEffect">
                                  <p:stCondLst>
                                    <p:cond delay="0"/>
                                  </p:stCondLst>
                                  <p:childTnLst>
                                    <p:set>
                                      <p:cBhvr>
                                        <p:cTn id="117" dur="1" fill="hold">
                                          <p:stCondLst>
                                            <p:cond delay="0"/>
                                          </p:stCondLst>
                                        </p:cTn>
                                        <p:tgtEl>
                                          <p:spTgt spid="16"/>
                                        </p:tgtEl>
                                        <p:attrNameLst>
                                          <p:attrName>style.visibility</p:attrName>
                                        </p:attrNameLst>
                                      </p:cBhvr>
                                      <p:to>
                                        <p:strVal val="hidden"/>
                                      </p:to>
                                    </p:set>
                                  </p:childTnLst>
                                </p:cTn>
                              </p:par>
                            </p:childTnLst>
                          </p:cTn>
                        </p:par>
                      </p:childTnLst>
                    </p:cTn>
                  </p:par>
                  <p:par>
                    <p:cTn id="118" fill="hold">
                      <p:stCondLst>
                        <p:cond delay="indefinite"/>
                      </p:stCondLst>
                      <p:childTnLst>
                        <p:par>
                          <p:cTn id="119" fill="hold">
                            <p:stCondLst>
                              <p:cond delay="0"/>
                            </p:stCondLst>
                            <p:childTnLst>
                              <p:par>
                                <p:cTn id="120" presetID="31" presetClass="entr" presetSubtype="0" fill="hold" nodeType="clickEffect">
                                  <p:stCondLst>
                                    <p:cond delay="0"/>
                                  </p:stCondLst>
                                  <p:childTnLst>
                                    <p:set>
                                      <p:cBhvr>
                                        <p:cTn id="121" dur="1" fill="hold">
                                          <p:stCondLst>
                                            <p:cond delay="0"/>
                                          </p:stCondLst>
                                        </p:cTn>
                                        <p:tgtEl>
                                          <p:spTgt spid="24"/>
                                        </p:tgtEl>
                                        <p:attrNameLst>
                                          <p:attrName>style.visibility</p:attrName>
                                        </p:attrNameLst>
                                      </p:cBhvr>
                                      <p:to>
                                        <p:strVal val="visible"/>
                                      </p:to>
                                    </p:set>
                                    <p:anim calcmode="lin" valueType="num">
                                      <p:cBhvr>
                                        <p:cTn id="122" dur="1000" fill="hold"/>
                                        <p:tgtEl>
                                          <p:spTgt spid="24"/>
                                        </p:tgtEl>
                                        <p:attrNameLst>
                                          <p:attrName>ppt_w</p:attrName>
                                        </p:attrNameLst>
                                      </p:cBhvr>
                                      <p:tavLst>
                                        <p:tav tm="0">
                                          <p:val>
                                            <p:fltVal val="0"/>
                                          </p:val>
                                        </p:tav>
                                        <p:tav tm="100000">
                                          <p:val>
                                            <p:strVal val="#ppt_w"/>
                                          </p:val>
                                        </p:tav>
                                      </p:tavLst>
                                    </p:anim>
                                    <p:anim calcmode="lin" valueType="num">
                                      <p:cBhvr>
                                        <p:cTn id="123" dur="1000" fill="hold"/>
                                        <p:tgtEl>
                                          <p:spTgt spid="24"/>
                                        </p:tgtEl>
                                        <p:attrNameLst>
                                          <p:attrName>ppt_h</p:attrName>
                                        </p:attrNameLst>
                                      </p:cBhvr>
                                      <p:tavLst>
                                        <p:tav tm="0">
                                          <p:val>
                                            <p:fltVal val="0"/>
                                          </p:val>
                                        </p:tav>
                                        <p:tav tm="100000">
                                          <p:val>
                                            <p:strVal val="#ppt_h"/>
                                          </p:val>
                                        </p:tav>
                                      </p:tavLst>
                                    </p:anim>
                                    <p:anim calcmode="lin" valueType="num">
                                      <p:cBhvr>
                                        <p:cTn id="124" dur="1000" fill="hold"/>
                                        <p:tgtEl>
                                          <p:spTgt spid="24"/>
                                        </p:tgtEl>
                                        <p:attrNameLst>
                                          <p:attrName>style.rotation</p:attrName>
                                        </p:attrNameLst>
                                      </p:cBhvr>
                                      <p:tavLst>
                                        <p:tav tm="0">
                                          <p:val>
                                            <p:fltVal val="90"/>
                                          </p:val>
                                        </p:tav>
                                        <p:tav tm="100000">
                                          <p:val>
                                            <p:fltVal val="0"/>
                                          </p:val>
                                        </p:tav>
                                      </p:tavLst>
                                    </p:anim>
                                    <p:animEffect transition="in" filter="fade">
                                      <p:cBhvr>
                                        <p:cTn id="125" dur="1000"/>
                                        <p:tgtEl>
                                          <p:spTgt spid="24"/>
                                        </p:tgtEl>
                                      </p:cBhvr>
                                    </p:animEffect>
                                  </p:childTnLst>
                                </p:cTn>
                              </p:par>
                            </p:childTnLst>
                          </p:cTn>
                        </p:par>
                      </p:childTnLst>
                    </p:cTn>
                  </p:par>
                  <p:par>
                    <p:cTn id="126" fill="hold">
                      <p:stCondLst>
                        <p:cond delay="indefinite"/>
                      </p:stCondLst>
                      <p:childTnLst>
                        <p:par>
                          <p:cTn id="127" fill="hold">
                            <p:stCondLst>
                              <p:cond delay="0"/>
                            </p:stCondLst>
                            <p:childTnLst>
                              <p:par>
                                <p:cTn id="128" presetID="31" presetClass="entr" presetSubtype="0" fill="hold" nodeType="clickEffect">
                                  <p:stCondLst>
                                    <p:cond delay="0"/>
                                  </p:stCondLst>
                                  <p:childTnLst>
                                    <p:set>
                                      <p:cBhvr>
                                        <p:cTn id="129" dur="1" fill="hold">
                                          <p:stCondLst>
                                            <p:cond delay="0"/>
                                          </p:stCondLst>
                                        </p:cTn>
                                        <p:tgtEl>
                                          <p:spTgt spid="22"/>
                                        </p:tgtEl>
                                        <p:attrNameLst>
                                          <p:attrName>style.visibility</p:attrName>
                                        </p:attrNameLst>
                                      </p:cBhvr>
                                      <p:to>
                                        <p:strVal val="visible"/>
                                      </p:to>
                                    </p:set>
                                    <p:anim calcmode="lin" valueType="num">
                                      <p:cBhvr>
                                        <p:cTn id="130" dur="1000" fill="hold"/>
                                        <p:tgtEl>
                                          <p:spTgt spid="22"/>
                                        </p:tgtEl>
                                        <p:attrNameLst>
                                          <p:attrName>ppt_w</p:attrName>
                                        </p:attrNameLst>
                                      </p:cBhvr>
                                      <p:tavLst>
                                        <p:tav tm="0">
                                          <p:val>
                                            <p:fltVal val="0"/>
                                          </p:val>
                                        </p:tav>
                                        <p:tav tm="100000">
                                          <p:val>
                                            <p:strVal val="#ppt_w"/>
                                          </p:val>
                                        </p:tav>
                                      </p:tavLst>
                                    </p:anim>
                                    <p:anim calcmode="lin" valueType="num">
                                      <p:cBhvr>
                                        <p:cTn id="131" dur="1000" fill="hold"/>
                                        <p:tgtEl>
                                          <p:spTgt spid="22"/>
                                        </p:tgtEl>
                                        <p:attrNameLst>
                                          <p:attrName>ppt_h</p:attrName>
                                        </p:attrNameLst>
                                      </p:cBhvr>
                                      <p:tavLst>
                                        <p:tav tm="0">
                                          <p:val>
                                            <p:fltVal val="0"/>
                                          </p:val>
                                        </p:tav>
                                        <p:tav tm="100000">
                                          <p:val>
                                            <p:strVal val="#ppt_h"/>
                                          </p:val>
                                        </p:tav>
                                      </p:tavLst>
                                    </p:anim>
                                    <p:anim calcmode="lin" valueType="num">
                                      <p:cBhvr>
                                        <p:cTn id="132" dur="1000" fill="hold"/>
                                        <p:tgtEl>
                                          <p:spTgt spid="22"/>
                                        </p:tgtEl>
                                        <p:attrNameLst>
                                          <p:attrName>style.rotation</p:attrName>
                                        </p:attrNameLst>
                                      </p:cBhvr>
                                      <p:tavLst>
                                        <p:tav tm="0">
                                          <p:val>
                                            <p:fltVal val="90"/>
                                          </p:val>
                                        </p:tav>
                                        <p:tav tm="100000">
                                          <p:val>
                                            <p:fltVal val="0"/>
                                          </p:val>
                                        </p:tav>
                                      </p:tavLst>
                                    </p:anim>
                                    <p:animEffect transition="in" filter="fade">
                                      <p:cBhvr>
                                        <p:cTn id="13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5" grpId="0" animBg="1"/>
      <p:bldP spid="2" grpId="0" animBg="1"/>
      <p:bldP spid="2" grpId="1" animBg="1"/>
      <p:bldP spid="28" grpId="0" animBg="1"/>
      <p:bldP spid="28" grpId="1" animBg="1"/>
      <p:bldP spid="29" grpId="0" animBg="1"/>
      <p:bldP spid="29"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667;p7">
            <a:extLst>
              <a:ext uri="{FF2B5EF4-FFF2-40B4-BE49-F238E27FC236}">
                <a16:creationId xmlns:a16="http://schemas.microsoft.com/office/drawing/2014/main" id="{91B56836-3939-42CC-B221-3C3269531AFC}"/>
              </a:ext>
            </a:extLst>
          </p:cNvPr>
          <p:cNvPicPr preferRelativeResize="0"/>
          <p:nvPr/>
        </p:nvPicPr>
        <p:blipFill rotWithShape="1">
          <a:blip r:embed="rId2">
            <a:alphaModFix/>
          </a:blip>
          <a:srcRect b="14792"/>
          <a:stretch/>
        </p:blipFill>
        <p:spPr>
          <a:xfrm>
            <a:off x="0" y="0"/>
            <a:ext cx="12192000" cy="6858000"/>
          </a:xfrm>
          <a:prstGeom prst="rect">
            <a:avLst/>
          </a:prstGeom>
          <a:noFill/>
          <a:ln>
            <a:noFill/>
          </a:ln>
        </p:spPr>
      </p:pic>
      <p:sp>
        <p:nvSpPr>
          <p:cNvPr id="10243" name="Rectangle 6">
            <a:extLst>
              <a:ext uri="{FF2B5EF4-FFF2-40B4-BE49-F238E27FC236}">
                <a16:creationId xmlns:a16="http://schemas.microsoft.com/office/drawing/2014/main" id="{D0DC072E-5A69-45FE-A3B3-7BAC769D38C8}"/>
              </a:ext>
            </a:extLst>
          </p:cNvPr>
          <p:cNvSpPr>
            <a:spLocks noChangeArrowheads="1"/>
          </p:cNvSpPr>
          <p:nvPr/>
        </p:nvSpPr>
        <p:spPr bwMode="auto">
          <a:xfrm>
            <a:off x="1131093" y="2535235"/>
            <a:ext cx="9929813" cy="213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None/>
              <a:defRPr/>
            </a:pPr>
            <a:r>
              <a:rPr lang="en-US" sz="3800" b="1" dirty="0">
                <a:ln>
                  <a:solidFill>
                    <a:srgbClr val="FFFFFF"/>
                  </a:solidFill>
                </a:ln>
                <a:solidFill>
                  <a:srgbClr val="FF0000"/>
                </a:solidFill>
                <a:latin typeface="Times New Roman" panose="02020603050405020304" pitchFamily="18" charset="0"/>
                <a:cs typeface="Times New Roman" panose="02020603050405020304" pitchFamily="18" charset="0"/>
              </a:rPr>
              <a:t>TIẾT 44: GÓC CÓ ĐỈNH Ở BÊN TRONG, BÊN NGOÀI ĐƯỜNG TRÒN </a:t>
            </a:r>
          </a:p>
          <a:p>
            <a:pPr algn="ctr" eaLnBrk="1" hangingPunct="1">
              <a:spcBef>
                <a:spcPct val="50000"/>
              </a:spcBef>
              <a:buFont typeface="Arial" panose="020B0604020202020204" pitchFamily="34" charset="0"/>
              <a:buNone/>
              <a:defRPr/>
            </a:pPr>
            <a:endParaRPr lang="en-US" altLang="en-US" sz="3800" b="1" dirty="0">
              <a:solidFill>
                <a:srgbClr val="FF0000"/>
              </a:solidFill>
              <a:latin typeface="Times New Roman" panose="02020603050405020304" pitchFamily="18" charset="0"/>
              <a:cs typeface="+mn-cs"/>
            </a:endParaRPr>
          </a:p>
        </p:txBody>
      </p:sp>
      <p:sp>
        <p:nvSpPr>
          <p:cNvPr id="67588" name="TextBox 1">
            <a:extLst>
              <a:ext uri="{FF2B5EF4-FFF2-40B4-BE49-F238E27FC236}">
                <a16:creationId xmlns:a16="http://schemas.microsoft.com/office/drawing/2014/main" id="{0FA8A1CA-1CFE-4CD5-9DBD-D74F6D76658A}"/>
              </a:ext>
            </a:extLst>
          </p:cNvPr>
          <p:cNvSpPr txBox="1">
            <a:spLocks noChangeArrowheads="1"/>
          </p:cNvSpPr>
          <p:nvPr/>
        </p:nvSpPr>
        <p:spPr bwMode="auto">
          <a:xfrm>
            <a:off x="4134564" y="4151062"/>
            <a:ext cx="39228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r>
              <a:rPr lang="en-US" altLang="en-US" sz="2800" dirty="0" err="1">
                <a:solidFill>
                  <a:srgbClr val="002060"/>
                </a:solidFill>
                <a:latin typeface="Times New Roman" panose="02020603050405020304" pitchFamily="18" charset="0"/>
                <a:cs typeface="Times New Roman" panose="02020603050405020304" pitchFamily="18" charset="0"/>
              </a:rPr>
              <a:t>Thời</a:t>
            </a:r>
            <a:r>
              <a:rPr lang="en-US" altLang="en-US" sz="2800" dirty="0">
                <a:solidFill>
                  <a:srgbClr val="002060"/>
                </a:solidFill>
                <a:latin typeface="Times New Roman" panose="02020603050405020304" pitchFamily="18" charset="0"/>
                <a:cs typeface="Times New Roman" panose="02020603050405020304" pitchFamily="18" charset="0"/>
              </a:rPr>
              <a:t> </a:t>
            </a:r>
            <a:r>
              <a:rPr lang="en-US" altLang="en-US" sz="2800" dirty="0" err="1">
                <a:solidFill>
                  <a:srgbClr val="002060"/>
                </a:solidFill>
                <a:latin typeface="Times New Roman" panose="02020603050405020304" pitchFamily="18" charset="0"/>
                <a:cs typeface="Times New Roman" panose="02020603050405020304" pitchFamily="18" charset="0"/>
              </a:rPr>
              <a:t>gian</a:t>
            </a:r>
            <a:r>
              <a:rPr lang="en-US" altLang="en-US" sz="2800" dirty="0">
                <a:solidFill>
                  <a:srgbClr val="002060"/>
                </a:solidFill>
                <a:latin typeface="Times New Roman" panose="02020603050405020304" pitchFamily="18" charset="0"/>
                <a:cs typeface="Times New Roman" panose="02020603050405020304" pitchFamily="18" charset="0"/>
              </a:rPr>
              <a:t> </a:t>
            </a:r>
            <a:r>
              <a:rPr lang="en-US" altLang="en-US" sz="2800" dirty="0" err="1">
                <a:solidFill>
                  <a:srgbClr val="002060"/>
                </a:solidFill>
                <a:latin typeface="Times New Roman" panose="02020603050405020304" pitchFamily="18" charset="0"/>
                <a:cs typeface="Times New Roman" panose="02020603050405020304" pitchFamily="18" charset="0"/>
              </a:rPr>
              <a:t>thực</a:t>
            </a:r>
            <a:r>
              <a:rPr lang="en-US" altLang="en-US" sz="2800" dirty="0">
                <a:solidFill>
                  <a:srgbClr val="002060"/>
                </a:solidFill>
                <a:latin typeface="Times New Roman" panose="02020603050405020304" pitchFamily="18" charset="0"/>
                <a:cs typeface="Times New Roman" panose="02020603050405020304" pitchFamily="18" charset="0"/>
              </a:rPr>
              <a:t> </a:t>
            </a:r>
            <a:r>
              <a:rPr lang="en-US" altLang="en-US" sz="2800" dirty="0" err="1">
                <a:solidFill>
                  <a:srgbClr val="002060"/>
                </a:solidFill>
                <a:latin typeface="Times New Roman" panose="02020603050405020304" pitchFamily="18" charset="0"/>
                <a:cs typeface="Times New Roman" panose="02020603050405020304" pitchFamily="18" charset="0"/>
              </a:rPr>
              <a:t>hiện</a:t>
            </a:r>
            <a:r>
              <a:rPr lang="en-US" altLang="en-US" sz="2800" dirty="0">
                <a:solidFill>
                  <a:srgbClr val="002060"/>
                </a:solidFill>
                <a:latin typeface="Times New Roman" panose="02020603050405020304" pitchFamily="18" charset="0"/>
                <a:cs typeface="Times New Roman" panose="02020603050405020304" pitchFamily="18" charset="0"/>
              </a:rPr>
              <a:t>: 1 </a:t>
            </a:r>
            <a:r>
              <a:rPr lang="en-US" altLang="en-US" sz="2800" dirty="0" err="1">
                <a:solidFill>
                  <a:srgbClr val="002060"/>
                </a:solidFill>
                <a:latin typeface="Times New Roman" panose="02020603050405020304" pitchFamily="18" charset="0"/>
                <a:cs typeface="Times New Roman" panose="02020603050405020304" pitchFamily="18" charset="0"/>
              </a:rPr>
              <a:t>tiết</a:t>
            </a:r>
            <a:endParaRPr lang="en-US" altLang="en-US" sz="2800"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p:circl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ình ảnh 3">
            <a:extLst>
              <a:ext uri="{FF2B5EF4-FFF2-40B4-BE49-F238E27FC236}">
                <a16:creationId xmlns:a16="http://schemas.microsoft.com/office/drawing/2014/main" id="{52D5E6C2-F1BA-4341-BA47-C15912E09069}"/>
              </a:ext>
            </a:extLst>
          </p:cNvPr>
          <p:cNvPicPr>
            <a:picLocks noChangeAspect="1"/>
          </p:cNvPicPr>
          <p:nvPr/>
        </p:nvPicPr>
        <p:blipFill>
          <a:blip r:embed="rId2"/>
          <a:stretch>
            <a:fillRect/>
          </a:stretch>
        </p:blipFill>
        <p:spPr>
          <a:xfrm>
            <a:off x="14287" y="-313595"/>
            <a:ext cx="12177713" cy="6866056"/>
          </a:xfrm>
          <a:prstGeom prst="rect">
            <a:avLst/>
          </a:prstGeom>
        </p:spPr>
      </p:pic>
      <p:pic>
        <p:nvPicPr>
          <p:cNvPr id="6" name="Google Shape;525;p1" descr="564ed7d2ddea4">
            <a:extLst>
              <a:ext uri="{FF2B5EF4-FFF2-40B4-BE49-F238E27FC236}">
                <a16:creationId xmlns:a16="http://schemas.microsoft.com/office/drawing/2014/main" id="{CB5915C2-8F4B-49F8-92F0-1CE5DB76346B}"/>
              </a:ext>
            </a:extLst>
          </p:cNvPr>
          <p:cNvPicPr preferRelativeResize="0"/>
          <p:nvPr/>
        </p:nvPicPr>
        <p:blipFill rotWithShape="1">
          <a:blip r:embed="rId3">
            <a:alphaModFix/>
          </a:blip>
          <a:srcRect t="61080" r="51655"/>
          <a:stretch/>
        </p:blipFill>
        <p:spPr>
          <a:xfrm>
            <a:off x="9358313" y="4567233"/>
            <a:ext cx="2630544" cy="2338848"/>
          </a:xfrm>
          <a:prstGeom prst="rect">
            <a:avLst/>
          </a:prstGeom>
          <a:noFill/>
          <a:ln>
            <a:noFill/>
          </a:ln>
        </p:spPr>
      </p:pic>
      <p:sp>
        <p:nvSpPr>
          <p:cNvPr id="8" name="Tiêu đề 7">
            <a:extLst>
              <a:ext uri="{FF2B5EF4-FFF2-40B4-BE49-F238E27FC236}">
                <a16:creationId xmlns:a16="http://schemas.microsoft.com/office/drawing/2014/main" id="{7C28F634-F4E1-462A-A917-F1D946F10EF1}"/>
              </a:ext>
            </a:extLst>
          </p:cNvPr>
          <p:cNvSpPr>
            <a:spLocks noGrp="1"/>
          </p:cNvSpPr>
          <p:nvPr>
            <p:ph type="title"/>
          </p:nvPr>
        </p:nvSpPr>
        <p:spPr>
          <a:xfrm>
            <a:off x="838200" y="103549"/>
            <a:ext cx="10515600" cy="1325563"/>
          </a:xfrm>
        </p:spPr>
        <p:txBody>
          <a:bodyPr>
            <a:normAutofit/>
          </a:bodyPr>
          <a:lstStyle/>
          <a:p>
            <a:pPr algn="ctr"/>
            <a:r>
              <a:rPr lang="en-US" sz="5400" b="1" dirty="0">
                <a:ln w="22225">
                  <a:solidFill>
                    <a:schemeClr val="accent2"/>
                  </a:solidFill>
                  <a:prstDash val="solid"/>
                </a:ln>
                <a:solidFill>
                  <a:srgbClr val="FF0000"/>
                </a:solidFill>
              </a:rPr>
              <a:t>MỤC TIÊU</a:t>
            </a:r>
          </a:p>
        </p:txBody>
      </p:sp>
      <p:pic>
        <p:nvPicPr>
          <p:cNvPr id="12" name="Picture 8">
            <a:extLst>
              <a:ext uri="{FF2B5EF4-FFF2-40B4-BE49-F238E27FC236}">
                <a16:creationId xmlns:a16="http://schemas.microsoft.com/office/drawing/2014/main" id="{E024FE68-0D2D-4109-A93A-71210DCCD306}"/>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5337" b="50307" l="14516" r="31613"/>
                    </a14:imgEffect>
                  </a14:imgLayer>
                </a14:imgProps>
              </a:ext>
              <a:ext uri="{28A0092B-C50C-407E-A947-70E740481C1C}">
                <a14:useLocalDpi xmlns:a14="http://schemas.microsoft.com/office/drawing/2010/main" val="0"/>
              </a:ext>
            </a:extLst>
          </a:blip>
          <a:srcRect l="15044" t="17346" r="68241" b="50864"/>
          <a:stretch/>
        </p:blipFill>
        <p:spPr>
          <a:xfrm>
            <a:off x="2841719" y="1681154"/>
            <a:ext cx="762000" cy="762000"/>
          </a:xfrm>
          <a:prstGeom prst="rect">
            <a:avLst/>
          </a:prstGeom>
          <a:ln>
            <a:noFill/>
          </a:ln>
          <a:effectLst>
            <a:outerShdw blurRad="292100" dist="139700" dir="2700000" algn="tl" rotWithShape="0">
              <a:srgbClr val="333333">
                <a:alpha val="65000"/>
              </a:srgbClr>
            </a:outerShdw>
          </a:effectLst>
        </p:spPr>
      </p:pic>
      <p:pic>
        <p:nvPicPr>
          <p:cNvPr id="13" name="Picture 9">
            <a:extLst>
              <a:ext uri="{FF2B5EF4-FFF2-40B4-BE49-F238E27FC236}">
                <a16:creationId xmlns:a16="http://schemas.microsoft.com/office/drawing/2014/main" id="{44B743C3-3104-4D54-BFE8-7269916A1435}"/>
              </a:ext>
            </a:extLst>
          </p:cNvPr>
          <p:cNvPicPr>
            <a:picLocks noChangeAspect="1"/>
          </p:cNvPicPr>
          <p:nvPr/>
        </p:nvPicPr>
        <p:blipFill rotWithShape="1">
          <a:blip r:embed="rId6">
            <a:extLst>
              <a:ext uri="{BEBA8EAE-BF5A-486C-A8C5-ECC9F3942E4B}">
                <a14:imgProps xmlns:a14="http://schemas.microsoft.com/office/drawing/2010/main">
                  <a14:imgLayer r:embed="rId5">
                    <a14:imgEffect>
                      <a14:backgroundRemoval t="15337" b="49080" l="68387" r="85484"/>
                    </a14:imgEffect>
                  </a14:imgLayer>
                </a14:imgProps>
              </a:ext>
              <a:ext uri="{28A0092B-C50C-407E-A947-70E740481C1C}">
                <a14:useLocalDpi xmlns:a14="http://schemas.microsoft.com/office/drawing/2010/main" val="0"/>
              </a:ext>
            </a:extLst>
          </a:blip>
          <a:srcRect l="68870" t="15689" r="14414" b="52520"/>
          <a:stretch/>
        </p:blipFill>
        <p:spPr>
          <a:xfrm>
            <a:off x="2841719" y="4526978"/>
            <a:ext cx="762000" cy="762000"/>
          </a:xfrm>
          <a:prstGeom prst="rect">
            <a:avLst/>
          </a:prstGeom>
          <a:ln>
            <a:noFill/>
          </a:ln>
          <a:effectLst>
            <a:outerShdw blurRad="292100" dist="139700" dir="2700000" algn="tl" rotWithShape="0">
              <a:srgbClr val="333333">
                <a:alpha val="65000"/>
              </a:srgbClr>
            </a:outerShdw>
          </a:effectLst>
        </p:spPr>
      </p:pic>
      <p:pic>
        <p:nvPicPr>
          <p:cNvPr id="19" name="Picture 8">
            <a:extLst>
              <a:ext uri="{FF2B5EF4-FFF2-40B4-BE49-F238E27FC236}">
                <a16:creationId xmlns:a16="http://schemas.microsoft.com/office/drawing/2014/main" id="{EA68BB7C-B001-44F0-B9BF-15EF427F7334}"/>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5337" b="50307" l="14516" r="31613"/>
                    </a14:imgEffect>
                  </a14:imgLayer>
                </a14:imgProps>
              </a:ext>
              <a:ext uri="{28A0092B-C50C-407E-A947-70E740481C1C}">
                <a14:useLocalDpi xmlns:a14="http://schemas.microsoft.com/office/drawing/2010/main" val="0"/>
              </a:ext>
            </a:extLst>
          </a:blip>
          <a:srcRect l="15044" t="17346" r="68241" b="50864"/>
          <a:stretch/>
        </p:blipFill>
        <p:spPr>
          <a:xfrm>
            <a:off x="2841719" y="3167054"/>
            <a:ext cx="762000" cy="762000"/>
          </a:xfrm>
          <a:prstGeom prst="rect">
            <a:avLst/>
          </a:prstGeom>
          <a:ln>
            <a:noFill/>
          </a:ln>
          <a:effectLst>
            <a:outerShdw blurRad="292100" dist="139700" dir="2700000" algn="tl" rotWithShape="0">
              <a:srgbClr val="333333">
                <a:alpha val="65000"/>
              </a:srgbClr>
            </a:outerShdw>
          </a:effectLst>
        </p:spPr>
      </p:pic>
      <p:sp>
        <p:nvSpPr>
          <p:cNvPr id="2" name="Hộp Văn bản 1">
            <a:extLst>
              <a:ext uri="{FF2B5EF4-FFF2-40B4-BE49-F238E27FC236}">
                <a16:creationId xmlns:a16="http://schemas.microsoft.com/office/drawing/2014/main" id="{545B42F8-AC93-4597-A37D-B138933BA733}"/>
              </a:ext>
            </a:extLst>
          </p:cNvPr>
          <p:cNvSpPr txBox="1"/>
          <p:nvPr/>
        </p:nvSpPr>
        <p:spPr>
          <a:xfrm>
            <a:off x="4053916" y="1585100"/>
            <a:ext cx="5040219" cy="95410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đỉnh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tròn</a:t>
            </a:r>
            <a:endParaRPr lang="en-US" sz="2800" dirty="0">
              <a:latin typeface="Times New Roman" panose="02020603050405020304" pitchFamily="18" charset="0"/>
              <a:cs typeface="Times New Roman" panose="02020603050405020304" pitchFamily="18" charset="0"/>
            </a:endParaRPr>
          </a:p>
        </p:txBody>
      </p:sp>
      <p:sp>
        <p:nvSpPr>
          <p:cNvPr id="15" name="Hộp Văn bản 14">
            <a:extLst>
              <a:ext uri="{FF2B5EF4-FFF2-40B4-BE49-F238E27FC236}">
                <a16:creationId xmlns:a16="http://schemas.microsoft.com/office/drawing/2014/main" id="{030688D1-C1DA-4F13-9EF9-1FD1BBA172BB}"/>
              </a:ext>
            </a:extLst>
          </p:cNvPr>
          <p:cNvSpPr txBox="1"/>
          <p:nvPr/>
        </p:nvSpPr>
        <p:spPr>
          <a:xfrm>
            <a:off x="4053916" y="4396539"/>
            <a:ext cx="5101254" cy="95410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endParaRPr lang="en-US" sz="2800" dirty="0">
              <a:latin typeface="Times New Roman" panose="02020603050405020304" pitchFamily="18" charset="0"/>
              <a:cs typeface="Times New Roman" panose="02020603050405020304" pitchFamily="18" charset="0"/>
            </a:endParaRPr>
          </a:p>
        </p:txBody>
      </p:sp>
      <p:sp>
        <p:nvSpPr>
          <p:cNvPr id="3" name="Hình chữ nhật 2">
            <a:extLst>
              <a:ext uri="{FF2B5EF4-FFF2-40B4-BE49-F238E27FC236}">
                <a16:creationId xmlns:a16="http://schemas.microsoft.com/office/drawing/2014/main" id="{F73BF498-3104-4519-BA9C-F468792FDB8C}"/>
              </a:ext>
            </a:extLst>
          </p:cNvPr>
          <p:cNvSpPr/>
          <p:nvPr/>
        </p:nvSpPr>
        <p:spPr>
          <a:xfrm>
            <a:off x="4053916" y="2951946"/>
            <a:ext cx="5040219" cy="95410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56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2"/>
                                        </p:tgtEl>
                                        <p:attrNameLst>
                                          <p:attrName>r</p:attrName>
                                        </p:attrNameLst>
                                      </p:cBhvr>
                                    </p:animRot>
                                    <p:animRot by="-240000">
                                      <p:cBhvr>
                                        <p:cTn id="7" dur="200" fill="hold">
                                          <p:stCondLst>
                                            <p:cond delay="200"/>
                                          </p:stCondLst>
                                        </p:cTn>
                                        <p:tgtEl>
                                          <p:spTgt spid="12"/>
                                        </p:tgtEl>
                                        <p:attrNameLst>
                                          <p:attrName>r</p:attrName>
                                        </p:attrNameLst>
                                      </p:cBhvr>
                                    </p:animRot>
                                    <p:animRot by="240000">
                                      <p:cBhvr>
                                        <p:cTn id="8" dur="200" fill="hold">
                                          <p:stCondLst>
                                            <p:cond delay="400"/>
                                          </p:stCondLst>
                                        </p:cTn>
                                        <p:tgtEl>
                                          <p:spTgt spid="12"/>
                                        </p:tgtEl>
                                        <p:attrNameLst>
                                          <p:attrName>r</p:attrName>
                                        </p:attrNameLst>
                                      </p:cBhvr>
                                    </p:animRot>
                                    <p:animRot by="-240000">
                                      <p:cBhvr>
                                        <p:cTn id="9" dur="200" fill="hold">
                                          <p:stCondLst>
                                            <p:cond delay="600"/>
                                          </p:stCondLst>
                                        </p:cTn>
                                        <p:tgtEl>
                                          <p:spTgt spid="12"/>
                                        </p:tgtEl>
                                        <p:attrNameLst>
                                          <p:attrName>r</p:attrName>
                                        </p:attrNameLst>
                                      </p:cBhvr>
                                    </p:animRot>
                                    <p:animRot by="120000">
                                      <p:cBhvr>
                                        <p:cTn id="10" dur="200" fill="hold">
                                          <p:stCondLst>
                                            <p:cond delay="800"/>
                                          </p:stCondLst>
                                        </p:cTn>
                                        <p:tgtEl>
                                          <p:spTgt spid="12"/>
                                        </p:tgtEl>
                                        <p:attrNameLst>
                                          <p:attrName>r</p:attrName>
                                        </p:attrNameLst>
                                      </p:cBhvr>
                                    </p:animRot>
                                  </p:childTnLst>
                                </p:cTn>
                              </p:par>
                              <p:par>
                                <p:cTn id="11" presetID="32" presetClass="emph" presetSubtype="0" fill="hold" nodeType="withEffect">
                                  <p:stCondLst>
                                    <p:cond delay="0"/>
                                  </p:stCondLst>
                                  <p:childTnLst>
                                    <p:animRot by="120000">
                                      <p:cBhvr>
                                        <p:cTn id="12" dur="100" fill="hold">
                                          <p:stCondLst>
                                            <p:cond delay="0"/>
                                          </p:stCondLst>
                                        </p:cTn>
                                        <p:tgtEl>
                                          <p:spTgt spid="19"/>
                                        </p:tgtEl>
                                        <p:attrNameLst>
                                          <p:attrName>r</p:attrName>
                                        </p:attrNameLst>
                                      </p:cBhvr>
                                    </p:animRot>
                                    <p:animRot by="-240000">
                                      <p:cBhvr>
                                        <p:cTn id="13" dur="200" fill="hold">
                                          <p:stCondLst>
                                            <p:cond delay="200"/>
                                          </p:stCondLst>
                                        </p:cTn>
                                        <p:tgtEl>
                                          <p:spTgt spid="19"/>
                                        </p:tgtEl>
                                        <p:attrNameLst>
                                          <p:attrName>r</p:attrName>
                                        </p:attrNameLst>
                                      </p:cBhvr>
                                    </p:animRot>
                                    <p:animRot by="240000">
                                      <p:cBhvr>
                                        <p:cTn id="14" dur="200" fill="hold">
                                          <p:stCondLst>
                                            <p:cond delay="400"/>
                                          </p:stCondLst>
                                        </p:cTn>
                                        <p:tgtEl>
                                          <p:spTgt spid="19"/>
                                        </p:tgtEl>
                                        <p:attrNameLst>
                                          <p:attrName>r</p:attrName>
                                        </p:attrNameLst>
                                      </p:cBhvr>
                                    </p:animRot>
                                    <p:animRot by="-240000">
                                      <p:cBhvr>
                                        <p:cTn id="15" dur="200" fill="hold">
                                          <p:stCondLst>
                                            <p:cond delay="600"/>
                                          </p:stCondLst>
                                        </p:cTn>
                                        <p:tgtEl>
                                          <p:spTgt spid="19"/>
                                        </p:tgtEl>
                                        <p:attrNameLst>
                                          <p:attrName>r</p:attrName>
                                        </p:attrNameLst>
                                      </p:cBhvr>
                                    </p:animRot>
                                    <p:animRot by="120000">
                                      <p:cBhvr>
                                        <p:cTn id="16" dur="200" fill="hold">
                                          <p:stCondLst>
                                            <p:cond delay="800"/>
                                          </p:stCondLst>
                                        </p:cTn>
                                        <p:tgtEl>
                                          <p:spTgt spid="19"/>
                                        </p:tgtEl>
                                        <p:attrNameLst>
                                          <p:attrName>r</p:attrName>
                                        </p:attrNameLst>
                                      </p:cBhvr>
                                    </p:animRot>
                                  </p:childTnLst>
                                </p:cTn>
                              </p:par>
                              <p:par>
                                <p:cTn id="17" presetID="32" presetClass="emph" presetSubtype="0" fill="hold" nodeType="withEffect">
                                  <p:stCondLst>
                                    <p:cond delay="0"/>
                                  </p:stCondLst>
                                  <p:childTnLst>
                                    <p:animRot by="120000">
                                      <p:cBhvr>
                                        <p:cTn id="18" dur="100" fill="hold">
                                          <p:stCondLst>
                                            <p:cond delay="0"/>
                                          </p:stCondLst>
                                        </p:cTn>
                                        <p:tgtEl>
                                          <p:spTgt spid="13"/>
                                        </p:tgtEl>
                                        <p:attrNameLst>
                                          <p:attrName>r</p:attrName>
                                        </p:attrNameLst>
                                      </p:cBhvr>
                                    </p:animRot>
                                    <p:animRot by="-240000">
                                      <p:cBhvr>
                                        <p:cTn id="19" dur="200" fill="hold">
                                          <p:stCondLst>
                                            <p:cond delay="200"/>
                                          </p:stCondLst>
                                        </p:cTn>
                                        <p:tgtEl>
                                          <p:spTgt spid="13"/>
                                        </p:tgtEl>
                                        <p:attrNameLst>
                                          <p:attrName>r</p:attrName>
                                        </p:attrNameLst>
                                      </p:cBhvr>
                                    </p:animRot>
                                    <p:animRot by="240000">
                                      <p:cBhvr>
                                        <p:cTn id="20" dur="200" fill="hold">
                                          <p:stCondLst>
                                            <p:cond delay="400"/>
                                          </p:stCondLst>
                                        </p:cTn>
                                        <p:tgtEl>
                                          <p:spTgt spid="13"/>
                                        </p:tgtEl>
                                        <p:attrNameLst>
                                          <p:attrName>r</p:attrName>
                                        </p:attrNameLst>
                                      </p:cBhvr>
                                    </p:animRot>
                                    <p:animRot by="-240000">
                                      <p:cBhvr>
                                        <p:cTn id="21" dur="200" fill="hold">
                                          <p:stCondLst>
                                            <p:cond delay="600"/>
                                          </p:stCondLst>
                                        </p:cTn>
                                        <p:tgtEl>
                                          <p:spTgt spid="13"/>
                                        </p:tgtEl>
                                        <p:attrNameLst>
                                          <p:attrName>r</p:attrName>
                                        </p:attrNameLst>
                                      </p:cBhvr>
                                    </p:animRot>
                                    <p:animRot by="120000">
                                      <p:cBhvr>
                                        <p:cTn id="22" dur="200" fill="hold">
                                          <p:stCondLst>
                                            <p:cond delay="800"/>
                                          </p:stCondLst>
                                        </p:cTn>
                                        <p:tgtEl>
                                          <p:spTgt spid="1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32" presetClass="emph" presetSubtype="0" fill="hold" grpId="0" nodeType="clickEffect">
                                  <p:stCondLst>
                                    <p:cond delay="0"/>
                                  </p:stCondLst>
                                  <p:childTnLst>
                                    <p:animRot by="120000">
                                      <p:cBhvr>
                                        <p:cTn id="26" dur="100" fill="hold">
                                          <p:stCondLst>
                                            <p:cond delay="0"/>
                                          </p:stCondLst>
                                        </p:cTn>
                                        <p:tgtEl>
                                          <p:spTgt spid="2"/>
                                        </p:tgtEl>
                                        <p:attrNameLst>
                                          <p:attrName>r</p:attrName>
                                        </p:attrNameLst>
                                      </p:cBhvr>
                                    </p:animRot>
                                    <p:animRot by="-240000">
                                      <p:cBhvr>
                                        <p:cTn id="27" dur="200" fill="hold">
                                          <p:stCondLst>
                                            <p:cond delay="200"/>
                                          </p:stCondLst>
                                        </p:cTn>
                                        <p:tgtEl>
                                          <p:spTgt spid="2"/>
                                        </p:tgtEl>
                                        <p:attrNameLst>
                                          <p:attrName>r</p:attrName>
                                        </p:attrNameLst>
                                      </p:cBhvr>
                                    </p:animRot>
                                    <p:animRot by="240000">
                                      <p:cBhvr>
                                        <p:cTn id="28" dur="200" fill="hold">
                                          <p:stCondLst>
                                            <p:cond delay="400"/>
                                          </p:stCondLst>
                                        </p:cTn>
                                        <p:tgtEl>
                                          <p:spTgt spid="2"/>
                                        </p:tgtEl>
                                        <p:attrNameLst>
                                          <p:attrName>r</p:attrName>
                                        </p:attrNameLst>
                                      </p:cBhvr>
                                    </p:animRot>
                                    <p:animRot by="-240000">
                                      <p:cBhvr>
                                        <p:cTn id="29" dur="200" fill="hold">
                                          <p:stCondLst>
                                            <p:cond delay="600"/>
                                          </p:stCondLst>
                                        </p:cTn>
                                        <p:tgtEl>
                                          <p:spTgt spid="2"/>
                                        </p:tgtEl>
                                        <p:attrNameLst>
                                          <p:attrName>r</p:attrName>
                                        </p:attrNameLst>
                                      </p:cBhvr>
                                    </p:animRot>
                                    <p:animRot by="120000">
                                      <p:cBhvr>
                                        <p:cTn id="30" dur="200" fill="hold">
                                          <p:stCondLst>
                                            <p:cond delay="800"/>
                                          </p:stCondLst>
                                        </p:cTn>
                                        <p:tgtEl>
                                          <p:spTgt spid="2"/>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32" presetClass="emph" presetSubtype="0" fill="hold" grpId="0" nodeType="clickEffect">
                                  <p:stCondLst>
                                    <p:cond delay="0"/>
                                  </p:stCondLst>
                                  <p:childTnLst>
                                    <p:animRot by="120000">
                                      <p:cBhvr>
                                        <p:cTn id="34" dur="100" fill="hold">
                                          <p:stCondLst>
                                            <p:cond delay="0"/>
                                          </p:stCondLst>
                                        </p:cTn>
                                        <p:tgtEl>
                                          <p:spTgt spid="3"/>
                                        </p:tgtEl>
                                        <p:attrNameLst>
                                          <p:attrName>r</p:attrName>
                                        </p:attrNameLst>
                                      </p:cBhvr>
                                    </p:animRot>
                                    <p:animRot by="-240000">
                                      <p:cBhvr>
                                        <p:cTn id="35" dur="200" fill="hold">
                                          <p:stCondLst>
                                            <p:cond delay="200"/>
                                          </p:stCondLst>
                                        </p:cTn>
                                        <p:tgtEl>
                                          <p:spTgt spid="3"/>
                                        </p:tgtEl>
                                        <p:attrNameLst>
                                          <p:attrName>r</p:attrName>
                                        </p:attrNameLst>
                                      </p:cBhvr>
                                    </p:animRot>
                                    <p:animRot by="240000">
                                      <p:cBhvr>
                                        <p:cTn id="36" dur="200" fill="hold">
                                          <p:stCondLst>
                                            <p:cond delay="400"/>
                                          </p:stCondLst>
                                        </p:cTn>
                                        <p:tgtEl>
                                          <p:spTgt spid="3"/>
                                        </p:tgtEl>
                                        <p:attrNameLst>
                                          <p:attrName>r</p:attrName>
                                        </p:attrNameLst>
                                      </p:cBhvr>
                                    </p:animRot>
                                    <p:animRot by="-240000">
                                      <p:cBhvr>
                                        <p:cTn id="37" dur="200" fill="hold">
                                          <p:stCondLst>
                                            <p:cond delay="600"/>
                                          </p:stCondLst>
                                        </p:cTn>
                                        <p:tgtEl>
                                          <p:spTgt spid="3"/>
                                        </p:tgtEl>
                                        <p:attrNameLst>
                                          <p:attrName>r</p:attrName>
                                        </p:attrNameLst>
                                      </p:cBhvr>
                                    </p:animRot>
                                    <p:animRot by="120000">
                                      <p:cBhvr>
                                        <p:cTn id="38" dur="200" fill="hold">
                                          <p:stCondLst>
                                            <p:cond delay="800"/>
                                          </p:stCondLst>
                                        </p:cTn>
                                        <p:tgtEl>
                                          <p:spTgt spid="3"/>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15"/>
                                        </p:tgtEl>
                                        <p:attrNameLst>
                                          <p:attrName>r</p:attrName>
                                        </p:attrNameLst>
                                      </p:cBhvr>
                                    </p:animRot>
                                    <p:animRot by="-240000">
                                      <p:cBhvr>
                                        <p:cTn id="43" dur="200" fill="hold">
                                          <p:stCondLst>
                                            <p:cond delay="200"/>
                                          </p:stCondLst>
                                        </p:cTn>
                                        <p:tgtEl>
                                          <p:spTgt spid="15"/>
                                        </p:tgtEl>
                                        <p:attrNameLst>
                                          <p:attrName>r</p:attrName>
                                        </p:attrNameLst>
                                      </p:cBhvr>
                                    </p:animRot>
                                    <p:animRot by="240000">
                                      <p:cBhvr>
                                        <p:cTn id="44" dur="200" fill="hold">
                                          <p:stCondLst>
                                            <p:cond delay="400"/>
                                          </p:stCondLst>
                                        </p:cTn>
                                        <p:tgtEl>
                                          <p:spTgt spid="15"/>
                                        </p:tgtEl>
                                        <p:attrNameLst>
                                          <p:attrName>r</p:attrName>
                                        </p:attrNameLst>
                                      </p:cBhvr>
                                    </p:animRot>
                                    <p:animRot by="-240000">
                                      <p:cBhvr>
                                        <p:cTn id="45" dur="200" fill="hold">
                                          <p:stCondLst>
                                            <p:cond delay="600"/>
                                          </p:stCondLst>
                                        </p:cTn>
                                        <p:tgtEl>
                                          <p:spTgt spid="15"/>
                                        </p:tgtEl>
                                        <p:attrNameLst>
                                          <p:attrName>r</p:attrName>
                                        </p:attrNameLst>
                                      </p:cBhvr>
                                    </p:animRot>
                                    <p:animRot by="120000">
                                      <p:cBhvr>
                                        <p:cTn id="46"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Hình ảnh 59">
            <a:extLst>
              <a:ext uri="{FF2B5EF4-FFF2-40B4-BE49-F238E27FC236}">
                <a16:creationId xmlns:a16="http://schemas.microsoft.com/office/drawing/2014/main" id="{AC251FC1-ACA7-436B-811B-E2C905B69F4A}"/>
              </a:ext>
            </a:extLst>
          </p:cNvPr>
          <p:cNvPicPr>
            <a:picLocks noChangeAspect="1"/>
          </p:cNvPicPr>
          <p:nvPr/>
        </p:nvPicPr>
        <p:blipFill>
          <a:blip r:embed="rId2"/>
          <a:stretch>
            <a:fillRect/>
          </a:stretch>
        </p:blipFill>
        <p:spPr>
          <a:xfrm>
            <a:off x="14287" y="0"/>
            <a:ext cx="12177713" cy="6866056"/>
          </a:xfrm>
          <a:prstGeom prst="rect">
            <a:avLst/>
          </a:prstGeom>
        </p:spPr>
      </p:pic>
      <p:sp>
        <p:nvSpPr>
          <p:cNvPr id="10" name="Hộp Văn bản 19">
            <a:extLst>
              <a:ext uri="{FF2B5EF4-FFF2-40B4-BE49-F238E27FC236}">
                <a16:creationId xmlns:a16="http://schemas.microsoft.com/office/drawing/2014/main" id="{A282EA69-9672-418B-9B2A-01AAEC08E50A}"/>
              </a:ext>
            </a:extLst>
          </p:cNvPr>
          <p:cNvSpPr txBox="1"/>
          <p:nvPr/>
        </p:nvSpPr>
        <p:spPr>
          <a:xfrm>
            <a:off x="678488" y="1104351"/>
            <a:ext cx="7039111"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1</a:t>
            </a:r>
            <a:r>
              <a:rPr lang="en-US" sz="2800" b="1">
                <a:solidFill>
                  <a:srgbClr val="FF0000"/>
                </a:solidFill>
                <a:latin typeface="Times New Roman" panose="02020603050405020304" pitchFamily="18" charset="0"/>
                <a:cs typeface="Times New Roman" panose="02020603050405020304" pitchFamily="18" charset="0"/>
              </a:rPr>
              <a:t>. Góc có đỉnh nằm bên trong đường tròn.</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11" name="AutoShape 3"/>
          <p:cNvSpPr>
            <a:spLocks noChangeAspect="1" noChangeArrowheads="1" noTextEdit="1"/>
          </p:cNvSpPr>
          <p:nvPr/>
        </p:nvSpPr>
        <p:spPr bwMode="auto">
          <a:xfrm>
            <a:off x="8642124" y="1330372"/>
            <a:ext cx="27559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p:cNvSpPr>
            <a:spLocks/>
          </p:cNvSpPr>
          <p:nvPr/>
        </p:nvSpPr>
        <p:spPr bwMode="auto">
          <a:xfrm>
            <a:off x="9400249" y="3116276"/>
            <a:ext cx="214313" cy="53975"/>
          </a:xfrm>
          <a:custGeom>
            <a:avLst/>
            <a:gdLst>
              <a:gd name="T0" fmla="*/ 135 w 135"/>
              <a:gd name="T1" fmla="*/ 16 h 34"/>
              <a:gd name="T2" fmla="*/ 0 w 135"/>
              <a:gd name="T3" fmla="*/ 0 h 34"/>
            </a:gdLst>
            <a:ahLst/>
            <a:cxnLst>
              <a:cxn ang="0">
                <a:pos x="T0" y="T1"/>
              </a:cxn>
              <a:cxn ang="0">
                <a:pos x="T2" y="T3"/>
              </a:cxn>
            </a:cxnLst>
            <a:rect l="0" t="0" r="r" b="b"/>
            <a:pathLst>
              <a:path w="135" h="34">
                <a:moveTo>
                  <a:pt x="135" y="16"/>
                </a:moveTo>
                <a:cubicBezTo>
                  <a:pt x="90" y="34"/>
                  <a:pt x="39" y="28"/>
                  <a:pt x="0" y="0"/>
                </a:cubicBezTo>
              </a:path>
            </a:pathLst>
          </a:custGeom>
          <a:noFill/>
          <a:ln w="28575" cap="flat">
            <a:solidFill>
              <a:srgbClr val="0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Oval 12"/>
          <p:cNvSpPr>
            <a:spLocks noChangeArrowheads="1"/>
          </p:cNvSpPr>
          <p:nvPr/>
        </p:nvSpPr>
        <p:spPr bwMode="auto">
          <a:xfrm>
            <a:off x="8770805" y="1933588"/>
            <a:ext cx="2532063" cy="2527300"/>
          </a:xfrm>
          <a:prstGeom prst="ellipse">
            <a:avLst/>
          </a:pr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9"/>
          <p:cNvSpPr>
            <a:spLocks noChangeShapeType="1"/>
          </p:cNvSpPr>
          <p:nvPr/>
        </p:nvSpPr>
        <p:spPr bwMode="auto">
          <a:xfrm flipH="1">
            <a:off x="8901774" y="2900376"/>
            <a:ext cx="611188" cy="117157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Line 10"/>
          <p:cNvSpPr>
            <a:spLocks noChangeShapeType="1"/>
          </p:cNvSpPr>
          <p:nvPr/>
        </p:nvSpPr>
        <p:spPr bwMode="auto">
          <a:xfrm>
            <a:off x="9512962" y="2900376"/>
            <a:ext cx="714375" cy="1693863"/>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Line 11"/>
          <p:cNvSpPr>
            <a:spLocks noChangeShapeType="1"/>
          </p:cNvSpPr>
          <p:nvPr/>
        </p:nvSpPr>
        <p:spPr bwMode="auto">
          <a:xfrm flipV="1">
            <a:off x="9512962" y="1682763"/>
            <a:ext cx="628650" cy="1217613"/>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Line 12"/>
          <p:cNvSpPr>
            <a:spLocks noChangeShapeType="1"/>
          </p:cNvSpPr>
          <p:nvPr/>
        </p:nvSpPr>
        <p:spPr bwMode="auto">
          <a:xfrm flipH="1" flipV="1">
            <a:off x="9044649" y="1778013"/>
            <a:ext cx="468313" cy="1122363"/>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13"/>
          <p:cNvSpPr>
            <a:spLocks noChangeArrowheads="1"/>
          </p:cNvSpPr>
          <p:nvPr/>
        </p:nvSpPr>
        <p:spPr bwMode="auto">
          <a:xfrm>
            <a:off x="9324049" y="1673238"/>
            <a:ext cx="43656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rPr>
              <a:t>   m</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14"/>
          <p:cNvSpPr>
            <a:spLocks noChangeArrowheads="1"/>
          </p:cNvSpPr>
          <p:nvPr/>
        </p:nvSpPr>
        <p:spPr bwMode="auto">
          <a:xfrm>
            <a:off x="9303412" y="4327538"/>
            <a:ext cx="261938"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rPr>
              <a:t> 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23" name="Group 18"/>
          <p:cNvGrpSpPr>
            <a:grpSpLocks/>
          </p:cNvGrpSpPr>
          <p:nvPr/>
        </p:nvGrpSpPr>
        <p:grpSpPr bwMode="auto">
          <a:xfrm>
            <a:off x="8979562" y="2025663"/>
            <a:ext cx="263525" cy="304800"/>
            <a:chOff x="4794" y="1435"/>
            <a:chExt cx="166" cy="192"/>
          </a:xfrm>
        </p:grpSpPr>
        <p:sp>
          <p:nvSpPr>
            <p:cNvPr id="24" name="Oval 15"/>
            <p:cNvSpPr>
              <a:spLocks noChangeArrowheads="1"/>
            </p:cNvSpPr>
            <p:nvPr/>
          </p:nvSpPr>
          <p:spPr bwMode="auto">
            <a:xfrm>
              <a:off x="4936" y="1539"/>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Oval 16"/>
            <p:cNvSpPr>
              <a:spLocks noChangeArrowheads="1"/>
            </p:cNvSpPr>
            <p:nvPr/>
          </p:nvSpPr>
          <p:spPr bwMode="auto">
            <a:xfrm>
              <a:off x="4936" y="1539"/>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Rectangle 17"/>
            <p:cNvSpPr>
              <a:spLocks noChangeArrowheads="1"/>
            </p:cNvSpPr>
            <p:nvPr/>
          </p:nvSpPr>
          <p:spPr bwMode="auto">
            <a:xfrm>
              <a:off x="4794" y="1435"/>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27" name="Group 22"/>
          <p:cNvGrpSpPr>
            <a:grpSpLocks/>
          </p:cNvGrpSpPr>
          <p:nvPr/>
        </p:nvGrpSpPr>
        <p:grpSpPr bwMode="auto">
          <a:xfrm>
            <a:off x="9882849" y="1604976"/>
            <a:ext cx="247650" cy="336550"/>
            <a:chOff x="5363" y="1170"/>
            <a:chExt cx="156" cy="212"/>
          </a:xfrm>
        </p:grpSpPr>
        <p:sp>
          <p:nvSpPr>
            <p:cNvPr id="28" name="Oval 19"/>
            <p:cNvSpPr>
              <a:spLocks noChangeArrowheads="1"/>
            </p:cNvSpPr>
            <p:nvPr/>
          </p:nvSpPr>
          <p:spPr bwMode="auto">
            <a:xfrm>
              <a:off x="5436" y="1358"/>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Oval 20"/>
            <p:cNvSpPr>
              <a:spLocks noChangeArrowheads="1"/>
            </p:cNvSpPr>
            <p:nvPr/>
          </p:nvSpPr>
          <p:spPr bwMode="auto">
            <a:xfrm>
              <a:off x="5436" y="1358"/>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Rectangle 21"/>
            <p:cNvSpPr>
              <a:spLocks noChangeArrowheads="1"/>
            </p:cNvSpPr>
            <p:nvPr/>
          </p:nvSpPr>
          <p:spPr bwMode="auto">
            <a:xfrm>
              <a:off x="5363" y="1170"/>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32" name="Group 26"/>
          <p:cNvGrpSpPr>
            <a:grpSpLocks/>
          </p:cNvGrpSpPr>
          <p:nvPr/>
        </p:nvGrpSpPr>
        <p:grpSpPr bwMode="auto">
          <a:xfrm>
            <a:off x="9981274" y="4422788"/>
            <a:ext cx="247650" cy="344488"/>
            <a:chOff x="5425" y="2945"/>
            <a:chExt cx="156" cy="217"/>
          </a:xfrm>
        </p:grpSpPr>
        <p:sp>
          <p:nvSpPr>
            <p:cNvPr id="33" name="Oval 23"/>
            <p:cNvSpPr>
              <a:spLocks noChangeArrowheads="1"/>
            </p:cNvSpPr>
            <p:nvPr/>
          </p:nvSpPr>
          <p:spPr bwMode="auto">
            <a:xfrm>
              <a:off x="5528" y="294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Oval 24"/>
            <p:cNvSpPr>
              <a:spLocks noChangeArrowheads="1"/>
            </p:cNvSpPr>
            <p:nvPr/>
          </p:nvSpPr>
          <p:spPr bwMode="auto">
            <a:xfrm>
              <a:off x="5528" y="294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Rectangle 25"/>
            <p:cNvSpPr>
              <a:spLocks noChangeArrowheads="1"/>
            </p:cNvSpPr>
            <p:nvPr/>
          </p:nvSpPr>
          <p:spPr bwMode="auto">
            <a:xfrm>
              <a:off x="5425" y="2970"/>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36" name="Group 30"/>
          <p:cNvGrpSpPr>
            <a:grpSpLocks/>
          </p:cNvGrpSpPr>
          <p:nvPr/>
        </p:nvGrpSpPr>
        <p:grpSpPr bwMode="auto">
          <a:xfrm>
            <a:off x="8730324" y="3786201"/>
            <a:ext cx="276225" cy="304800"/>
            <a:chOff x="4637" y="2544"/>
            <a:chExt cx="174" cy="192"/>
          </a:xfrm>
        </p:grpSpPr>
        <p:sp>
          <p:nvSpPr>
            <p:cNvPr id="37" name="Oval 27"/>
            <p:cNvSpPr>
              <a:spLocks noChangeArrowheads="1"/>
            </p:cNvSpPr>
            <p:nvPr/>
          </p:nvSpPr>
          <p:spPr bwMode="auto">
            <a:xfrm>
              <a:off x="4787" y="2608"/>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Oval 28"/>
            <p:cNvSpPr>
              <a:spLocks noChangeArrowheads="1"/>
            </p:cNvSpPr>
            <p:nvPr/>
          </p:nvSpPr>
          <p:spPr bwMode="auto">
            <a:xfrm>
              <a:off x="4787" y="2608"/>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29"/>
            <p:cNvSpPr>
              <a:spLocks noChangeArrowheads="1"/>
            </p:cNvSpPr>
            <p:nvPr/>
          </p:nvSpPr>
          <p:spPr bwMode="auto">
            <a:xfrm>
              <a:off x="4637" y="2544"/>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0" name="Group 34"/>
          <p:cNvGrpSpPr>
            <a:grpSpLocks/>
          </p:cNvGrpSpPr>
          <p:nvPr/>
        </p:nvGrpSpPr>
        <p:grpSpPr bwMode="auto">
          <a:xfrm>
            <a:off x="9989212" y="3148026"/>
            <a:ext cx="373063" cy="392113"/>
            <a:chOff x="5430" y="2142"/>
            <a:chExt cx="235" cy="247"/>
          </a:xfrm>
        </p:grpSpPr>
        <p:sp>
          <p:nvSpPr>
            <p:cNvPr id="41" name="Oval 31"/>
            <p:cNvSpPr>
              <a:spLocks noChangeArrowheads="1"/>
            </p:cNvSpPr>
            <p:nvPr/>
          </p:nvSpPr>
          <p:spPr bwMode="auto">
            <a:xfrm>
              <a:off x="5430" y="2142"/>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Oval 32"/>
            <p:cNvSpPr>
              <a:spLocks noChangeArrowheads="1"/>
            </p:cNvSpPr>
            <p:nvPr/>
          </p:nvSpPr>
          <p:spPr bwMode="auto">
            <a:xfrm>
              <a:off x="5430" y="2142"/>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33"/>
            <p:cNvSpPr>
              <a:spLocks noChangeArrowheads="1"/>
            </p:cNvSpPr>
            <p:nvPr/>
          </p:nvSpPr>
          <p:spPr bwMode="auto">
            <a:xfrm>
              <a:off x="5502" y="2197"/>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44" name="Group 38"/>
          <p:cNvGrpSpPr>
            <a:grpSpLocks/>
          </p:cNvGrpSpPr>
          <p:nvPr/>
        </p:nvGrpSpPr>
        <p:grpSpPr bwMode="auto">
          <a:xfrm>
            <a:off x="9254199" y="2778138"/>
            <a:ext cx="296863" cy="304800"/>
            <a:chOff x="4967" y="1909"/>
            <a:chExt cx="187" cy="192"/>
          </a:xfrm>
        </p:grpSpPr>
        <p:sp>
          <p:nvSpPr>
            <p:cNvPr id="45" name="Oval 35"/>
            <p:cNvSpPr>
              <a:spLocks noChangeArrowheads="1"/>
            </p:cNvSpPr>
            <p:nvPr/>
          </p:nvSpPr>
          <p:spPr bwMode="auto">
            <a:xfrm>
              <a:off x="5106" y="1962"/>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Oval 36"/>
            <p:cNvSpPr>
              <a:spLocks noChangeArrowheads="1"/>
            </p:cNvSpPr>
            <p:nvPr/>
          </p:nvSpPr>
          <p:spPr bwMode="auto">
            <a:xfrm>
              <a:off x="5106" y="1962"/>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Rectangle 37"/>
            <p:cNvSpPr>
              <a:spLocks noChangeArrowheads="1"/>
            </p:cNvSpPr>
            <p:nvPr/>
          </p:nvSpPr>
          <p:spPr bwMode="auto">
            <a:xfrm>
              <a:off x="4967" y="1909"/>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1" u="none" strike="noStrike" cap="none" normalizeH="0" baseline="0">
                  <a:ln>
                    <a:noFill/>
                  </a:ln>
                  <a:solidFill>
                    <a:srgbClr val="000000"/>
                  </a:solidFill>
                  <a:effectLst/>
                  <a:latin typeface="Times New Roman" panose="02020603050405020304" pitchFamily="18" charset="0"/>
                </a:rPr>
                <a:t>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48" name="Rounded Rectangle 47"/>
          <p:cNvSpPr/>
          <p:nvPr/>
        </p:nvSpPr>
        <p:spPr>
          <a:xfrm>
            <a:off x="2889145" y="5008296"/>
            <a:ext cx="6686209" cy="142160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Vẽ đường tròn tâm (O), lấy điểm E nằm trong đường tròn. Vẽ góc có đỉnh E có 2 cạnh cắt đường tròn lần lượt là B và C</a:t>
            </a:r>
          </a:p>
        </p:txBody>
      </p:sp>
      <p:grpSp>
        <p:nvGrpSpPr>
          <p:cNvPr id="49" name="Group 48"/>
          <p:cNvGrpSpPr/>
          <p:nvPr/>
        </p:nvGrpSpPr>
        <p:grpSpPr>
          <a:xfrm>
            <a:off x="1233760" y="1778013"/>
            <a:ext cx="6103372" cy="523220"/>
            <a:chOff x="1036252" y="1882940"/>
            <a:chExt cx="6103372" cy="523220"/>
          </a:xfrm>
        </p:grpSpPr>
        <p:graphicFrame>
          <p:nvGraphicFramePr>
            <p:cNvPr id="50" name="Object 49"/>
            <p:cNvGraphicFramePr>
              <a:graphicFrameLocks noChangeAspect="1"/>
            </p:cNvGraphicFramePr>
            <p:nvPr>
              <p:extLst>
                <p:ext uri="{D42A27DB-BD31-4B8C-83A1-F6EECF244321}">
                  <p14:modId xmlns:p14="http://schemas.microsoft.com/office/powerpoint/2010/main" val="4136276422"/>
                </p:ext>
              </p:extLst>
            </p:nvPr>
          </p:nvGraphicFramePr>
          <p:xfrm>
            <a:off x="1036252" y="1932491"/>
            <a:ext cx="641628" cy="405509"/>
          </p:xfrm>
          <a:graphic>
            <a:graphicData uri="http://schemas.openxmlformats.org/presentationml/2006/ole">
              <mc:AlternateContent xmlns:mc="http://schemas.openxmlformats.org/markup-compatibility/2006">
                <mc:Choice xmlns:v="urn:schemas-microsoft-com:vml" Requires="v">
                  <p:oleObj name="Equation" r:id="rId3" imgW="393480" imgH="253800" progId="Equation.DSMT4">
                    <p:embed/>
                  </p:oleObj>
                </mc:Choice>
                <mc:Fallback>
                  <p:oleObj name="Equation" r:id="rId3" imgW="393480" imgH="253800" progId="Equation.DSMT4">
                    <p:embed/>
                    <p:pic>
                      <p:nvPicPr>
                        <p:cNvPr id="50" name="Object 49"/>
                        <p:cNvPicPr>
                          <a:picLocks noChangeAspect="1" noChangeArrowheads="1"/>
                        </p:cNvPicPr>
                        <p:nvPr/>
                      </p:nvPicPr>
                      <p:blipFill>
                        <a:blip r:embed="rId4"/>
                        <a:srcRect/>
                        <a:stretch>
                          <a:fillRect/>
                        </a:stretch>
                      </p:blipFill>
                      <p:spPr bwMode="auto">
                        <a:xfrm>
                          <a:off x="1036252" y="1932491"/>
                          <a:ext cx="641628" cy="405509"/>
                        </a:xfrm>
                        <a:prstGeom prst="rect">
                          <a:avLst/>
                        </a:prstGeom>
                        <a:noFill/>
                      </p:spPr>
                    </p:pic>
                  </p:oleObj>
                </mc:Fallback>
              </mc:AlternateContent>
            </a:graphicData>
          </a:graphic>
        </p:graphicFrame>
        <p:sp>
          <p:nvSpPr>
            <p:cNvPr id="51" name="TextBox 50"/>
            <p:cNvSpPr txBox="1"/>
            <p:nvPr/>
          </p:nvSpPr>
          <p:spPr>
            <a:xfrm>
              <a:off x="1608943" y="1882940"/>
              <a:ext cx="5530681" cy="523220"/>
            </a:xfrm>
            <a:prstGeom prst="rect">
              <a:avLst/>
            </a:prstGeom>
            <a:noFill/>
          </p:spPr>
          <p:txBody>
            <a:bodyPr wrap="none" rtlCol="0">
              <a:spAutoFit/>
            </a:bodyPr>
            <a:lstStyle/>
            <a:p>
              <a:r>
                <a:rPr lang="en-US" sz="2800">
                  <a:latin typeface="Times New Roman" panose="02020603050405020304" pitchFamily="18" charset="0"/>
                  <a:cs typeface="Times New Roman" panose="02020603050405020304" pitchFamily="18" charset="0"/>
                </a:rPr>
                <a:t>là góc có đỉnh nằm trong đường tròn.</a:t>
              </a:r>
            </a:p>
          </p:txBody>
        </p:sp>
      </p:grpSp>
      <p:grpSp>
        <p:nvGrpSpPr>
          <p:cNvPr id="52" name="Group 51"/>
          <p:cNvGrpSpPr/>
          <p:nvPr/>
        </p:nvGrpSpPr>
        <p:grpSpPr>
          <a:xfrm>
            <a:off x="1174691" y="2417540"/>
            <a:ext cx="7510389" cy="523220"/>
            <a:chOff x="982924" y="2504202"/>
            <a:chExt cx="7510389" cy="523220"/>
          </a:xfrm>
        </p:grpSpPr>
        <p:sp>
          <p:nvSpPr>
            <p:cNvPr id="53" name="TextBox 52"/>
            <p:cNvSpPr txBox="1"/>
            <p:nvPr/>
          </p:nvSpPr>
          <p:spPr>
            <a:xfrm>
              <a:off x="982924" y="2504202"/>
              <a:ext cx="7510389" cy="523220"/>
            </a:xfrm>
            <a:prstGeom prst="rect">
              <a:avLst/>
            </a:prstGeom>
            <a:noFill/>
          </p:spPr>
          <p:txBody>
            <a:bodyPr wrap="none" rtlCol="0">
              <a:spAutoFit/>
            </a:bodyPr>
            <a:lstStyle/>
            <a:p>
              <a:r>
                <a:rPr lang="en-US" sz="2800">
                  <a:latin typeface="Times New Roman" panose="02020603050405020304" pitchFamily="18" charset="0"/>
                  <a:cs typeface="Times New Roman" panose="02020603050405020304" pitchFamily="18" charset="0"/>
                </a:rPr>
                <a:t>Hai cung        và         được gọi là hai cung bị chắn.</a:t>
              </a:r>
            </a:p>
          </p:txBody>
        </p:sp>
        <p:graphicFrame>
          <p:nvGraphicFramePr>
            <p:cNvPr id="54" name="Object 53"/>
            <p:cNvGraphicFramePr>
              <a:graphicFrameLocks noChangeAspect="1"/>
            </p:cNvGraphicFramePr>
            <p:nvPr/>
          </p:nvGraphicFramePr>
          <p:xfrm>
            <a:off x="2423750" y="2554314"/>
            <a:ext cx="603390" cy="407974"/>
          </p:xfrm>
          <a:graphic>
            <a:graphicData uri="http://schemas.openxmlformats.org/presentationml/2006/ole">
              <mc:AlternateContent xmlns:mc="http://schemas.openxmlformats.org/markup-compatibility/2006">
                <mc:Choice xmlns:v="urn:schemas-microsoft-com:vml" Requires="v">
                  <p:oleObj name="Equation" r:id="rId5" imgW="368280" imgH="253800" progId="Equation.DSMT4">
                    <p:embed/>
                  </p:oleObj>
                </mc:Choice>
                <mc:Fallback>
                  <p:oleObj name="Equation" r:id="rId5" imgW="368280" imgH="253800" progId="Equation.DSMT4">
                    <p:embed/>
                    <p:pic>
                      <p:nvPicPr>
                        <p:cNvPr id="54" name="Object 53"/>
                        <p:cNvPicPr>
                          <a:picLocks noChangeAspect="1" noChangeArrowheads="1"/>
                        </p:cNvPicPr>
                        <p:nvPr/>
                      </p:nvPicPr>
                      <p:blipFill>
                        <a:blip r:embed="rId6"/>
                        <a:srcRect/>
                        <a:stretch>
                          <a:fillRect/>
                        </a:stretch>
                      </p:blipFill>
                      <p:spPr bwMode="auto">
                        <a:xfrm>
                          <a:off x="2423750" y="2554314"/>
                          <a:ext cx="603390" cy="407974"/>
                        </a:xfrm>
                        <a:prstGeom prst="rect">
                          <a:avLst/>
                        </a:prstGeom>
                        <a:noFill/>
                      </p:spPr>
                    </p:pic>
                  </p:oleObj>
                </mc:Fallback>
              </mc:AlternateContent>
            </a:graphicData>
          </a:graphic>
        </p:graphicFrame>
        <p:graphicFrame>
          <p:nvGraphicFramePr>
            <p:cNvPr id="55" name="Object 54"/>
            <p:cNvGraphicFramePr>
              <a:graphicFrameLocks noChangeAspect="1"/>
            </p:cNvGraphicFramePr>
            <p:nvPr/>
          </p:nvGraphicFramePr>
          <p:xfrm>
            <a:off x="3450863" y="2554314"/>
            <a:ext cx="713634" cy="390512"/>
          </p:xfrm>
          <a:graphic>
            <a:graphicData uri="http://schemas.openxmlformats.org/presentationml/2006/ole">
              <mc:AlternateContent xmlns:mc="http://schemas.openxmlformats.org/markup-compatibility/2006">
                <mc:Choice xmlns:v="urn:schemas-microsoft-com:vml" Requires="v">
                  <p:oleObj name="Equation" r:id="rId7" imgW="431640" imgH="241200" progId="Equation.DSMT4">
                    <p:embed/>
                  </p:oleObj>
                </mc:Choice>
                <mc:Fallback>
                  <p:oleObj name="Equation" r:id="rId7" imgW="431640" imgH="241200" progId="Equation.DSMT4">
                    <p:embed/>
                    <p:pic>
                      <p:nvPicPr>
                        <p:cNvPr id="55" name="Object 54"/>
                        <p:cNvPicPr>
                          <a:picLocks noChangeAspect="1" noChangeArrowheads="1"/>
                        </p:cNvPicPr>
                        <p:nvPr/>
                      </p:nvPicPr>
                      <p:blipFill>
                        <a:blip r:embed="rId8"/>
                        <a:srcRect/>
                        <a:stretch>
                          <a:fillRect/>
                        </a:stretch>
                      </p:blipFill>
                      <p:spPr bwMode="auto">
                        <a:xfrm>
                          <a:off x="3450863" y="2554314"/>
                          <a:ext cx="713634" cy="390512"/>
                        </a:xfrm>
                        <a:prstGeom prst="rect">
                          <a:avLst/>
                        </a:prstGeom>
                        <a:noFill/>
                      </p:spPr>
                    </p:pic>
                  </p:oleObj>
                </mc:Fallback>
              </mc:AlternateContent>
            </a:graphicData>
          </a:graphic>
        </p:graphicFrame>
      </p:grpSp>
      <p:sp>
        <p:nvSpPr>
          <p:cNvPr id="56" name="Rounded Rectangle 55"/>
          <p:cNvSpPr/>
          <p:nvPr/>
        </p:nvSpPr>
        <p:spPr>
          <a:xfrm>
            <a:off x="2826753" y="5021938"/>
            <a:ext cx="6686209" cy="142160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Vẽ tia đối của tia EB và EC lần lượt cắt đường tròn (O) tại hai điểm A và D.</a:t>
            </a:r>
          </a:p>
        </p:txBody>
      </p:sp>
      <p:sp>
        <p:nvSpPr>
          <p:cNvPr id="57" name="Freeform 5"/>
          <p:cNvSpPr>
            <a:spLocks/>
          </p:cNvSpPr>
          <p:nvPr/>
        </p:nvSpPr>
        <p:spPr bwMode="auto">
          <a:xfrm>
            <a:off x="9231333" y="1935969"/>
            <a:ext cx="793750" cy="287338"/>
          </a:xfrm>
          <a:custGeom>
            <a:avLst/>
            <a:gdLst>
              <a:gd name="T0" fmla="*/ 0 w 500"/>
              <a:gd name="T1" fmla="*/ 181 h 181"/>
              <a:gd name="T2" fmla="*/ 500 w 500"/>
              <a:gd name="T3" fmla="*/ 0 h 181"/>
            </a:gdLst>
            <a:ahLst/>
            <a:cxnLst>
              <a:cxn ang="0">
                <a:pos x="T0" y="T1"/>
              </a:cxn>
              <a:cxn ang="0">
                <a:pos x="T2" y="T3"/>
              </a:cxn>
            </a:cxnLst>
            <a:rect l="0" t="0" r="r" b="b"/>
            <a:pathLst>
              <a:path w="500" h="181">
                <a:moveTo>
                  <a:pt x="0" y="181"/>
                </a:moveTo>
                <a:cubicBezTo>
                  <a:pt x="141" y="65"/>
                  <a:pt x="318" y="2"/>
                  <a:pt x="500" y="0"/>
                </a:cubicBezTo>
              </a:path>
            </a:pathLst>
          </a:custGeom>
          <a:noFill/>
          <a:ln w="28575"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Freeform 6"/>
          <p:cNvSpPr>
            <a:spLocks/>
          </p:cNvSpPr>
          <p:nvPr/>
        </p:nvSpPr>
        <p:spPr bwMode="auto">
          <a:xfrm>
            <a:off x="8977181" y="3913481"/>
            <a:ext cx="1176338" cy="585788"/>
          </a:xfrm>
          <a:custGeom>
            <a:avLst/>
            <a:gdLst>
              <a:gd name="T0" fmla="*/ 741 w 741"/>
              <a:gd name="T1" fmla="*/ 337 h 369"/>
              <a:gd name="T2" fmla="*/ 0 w 741"/>
              <a:gd name="T3" fmla="*/ 0 h 369"/>
            </a:gdLst>
            <a:ahLst/>
            <a:cxnLst>
              <a:cxn ang="0">
                <a:pos x="T0" y="T1"/>
              </a:cxn>
              <a:cxn ang="0">
                <a:pos x="T2" y="T3"/>
              </a:cxn>
            </a:cxnLst>
            <a:rect l="0" t="0" r="r" b="b"/>
            <a:pathLst>
              <a:path w="741" h="369">
                <a:moveTo>
                  <a:pt x="741" y="337"/>
                </a:moveTo>
                <a:cubicBezTo>
                  <a:pt x="451" y="369"/>
                  <a:pt x="167" y="239"/>
                  <a:pt x="0" y="0"/>
                </a:cubicBezTo>
              </a:path>
            </a:pathLst>
          </a:custGeom>
          <a:noFill/>
          <a:ln w="28575"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Cloud Callout 58"/>
          <p:cNvSpPr/>
          <p:nvPr/>
        </p:nvSpPr>
        <p:spPr>
          <a:xfrm>
            <a:off x="2894693" y="3005678"/>
            <a:ext cx="4751375" cy="2773414"/>
          </a:xfrm>
          <a:prstGeom prst="cloudCallou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a:latin typeface="Times New Roman" panose="02020603050405020304" pitchFamily="18" charset="0"/>
                <a:cs typeface="Times New Roman" panose="02020603050405020304" pitchFamily="18" charset="0"/>
              </a:rPr>
              <a:t>Hãy quan sát hình vẽ và tìm thêm các góc có đỉnh nằm bên trong đường tròn?</a:t>
            </a:r>
          </a:p>
        </p:txBody>
      </p:sp>
      <p:pic>
        <p:nvPicPr>
          <p:cNvPr id="61" name="Hình ảnh 60" descr="Ảnh có chứa đồ chơi, búp bê, đồ họa véc-tơ&#10;&#10;Mô tả được tạo tự động">
            <a:extLst>
              <a:ext uri="{FF2B5EF4-FFF2-40B4-BE49-F238E27FC236}">
                <a16:creationId xmlns:a16="http://schemas.microsoft.com/office/drawing/2014/main" id="{9F12207E-0770-4E4A-855B-885D4967C28D}"/>
              </a:ext>
            </a:extLst>
          </p:cNvPr>
          <p:cNvPicPr>
            <a:picLocks noChangeAspect="1"/>
          </p:cNvPicPr>
          <p:nvPr/>
        </p:nvPicPr>
        <p:blipFill>
          <a:blip r:embed="rId9">
            <a:alphaModFix/>
            <a:extLst>
              <a:ext uri="{BEBA8EAE-BF5A-486C-A8C5-ECC9F3942E4B}">
                <a14:imgProps xmlns:a14="http://schemas.microsoft.com/office/drawing/2010/main">
                  <a14:imgLayer r:embed="rId10">
                    <a14:imgEffect>
                      <a14:backgroundRemoval t="3008" b="94361" l="5181" r="88601">
                        <a14:foregroundMark x1="37306" y1="87970" x2="37306" y2="87970"/>
                        <a14:foregroundMark x1="37306" y1="87970" x2="37306" y2="87970"/>
                        <a14:foregroundMark x1="23834" y1="94361" x2="23834" y2="94361"/>
                        <a14:foregroundMark x1="23834" y1="94361" x2="23834" y2="94361"/>
                        <a14:foregroundMark x1="81865" y1="10902" x2="81865" y2="10902"/>
                        <a14:foregroundMark x1="83420" y1="3383" x2="83420" y2="3383"/>
                        <a14:foregroundMark x1="87565" y1="32331" x2="87565" y2="32331"/>
                        <a14:foregroundMark x1="87565" y1="33459" x2="87565" y2="33459"/>
                        <a14:foregroundMark x1="87047" y1="29323" x2="87047" y2="29323"/>
                        <a14:foregroundMark x1="87047" y1="30827" x2="87047" y2="30827"/>
                        <a14:foregroundMark x1="86010" y1="31203" x2="86010" y2="31203"/>
                        <a14:foregroundMark x1="86010" y1="31203" x2="86010" y2="31203"/>
                        <a14:foregroundMark x1="79275" y1="40977" x2="79275" y2="40977"/>
                        <a14:foregroundMark x1="73057" y1="16917" x2="73057" y2="16917"/>
                        <a14:foregroundMark x1="16580" y1="10902" x2="16580" y2="10902"/>
                        <a14:foregroundMark x1="16580" y1="10902" x2="16580" y2="10902"/>
                        <a14:foregroundMark x1="17098" y1="9398" x2="17098" y2="9398"/>
                        <a14:foregroundMark x1="19171" y1="15789" x2="19171" y2="15789"/>
                        <a14:foregroundMark x1="9845" y1="22180" x2="9845" y2="22180"/>
                        <a14:foregroundMark x1="5181" y1="23684" x2="5181" y2="23684"/>
                        <a14:foregroundMark x1="17617" y1="24812" x2="17617" y2="24812"/>
                        <a14:foregroundMark x1="79275" y1="10902" x2="79275" y2="10902"/>
                      </a14:backgroundRemoval>
                    </a14:imgEffect>
                    <a14:imgEffect>
                      <a14:sharpenSoften amount="-50000"/>
                    </a14:imgEffect>
                    <a14:imgEffect>
                      <a14:brightnessContrast contrast="-40000"/>
                    </a14:imgEffect>
                  </a14:imgLayer>
                </a14:imgProps>
              </a:ext>
            </a:extLst>
          </a:blip>
          <a:stretch>
            <a:fillRect/>
          </a:stretch>
        </p:blipFill>
        <p:spPr>
          <a:xfrm>
            <a:off x="767011" y="3013328"/>
            <a:ext cx="1636224" cy="2255106"/>
          </a:xfrm>
          <a:prstGeom prst="rect">
            <a:avLst/>
          </a:prstGeom>
        </p:spPr>
      </p:pic>
      <p:sp>
        <p:nvSpPr>
          <p:cNvPr id="62" name="TextBox 27">
            <a:extLst>
              <a:ext uri="{FF2B5EF4-FFF2-40B4-BE49-F238E27FC236}">
                <a16:creationId xmlns:a16="http://schemas.microsoft.com/office/drawing/2014/main" id="{E4298FE5-97A4-4960-944E-DC3A6F7B11C0}"/>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276887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barn(inVertical)">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fill="hold"/>
                                        <p:tgtEl>
                                          <p:spTgt spid="40"/>
                                        </p:tgtEl>
                                        <p:attrNameLst>
                                          <p:attrName>ppt_x</p:attrName>
                                        </p:attrNameLst>
                                      </p:cBhvr>
                                      <p:tavLst>
                                        <p:tav tm="0">
                                          <p:val>
                                            <p:strVal val="#ppt_x"/>
                                          </p:val>
                                        </p:tav>
                                        <p:tav tm="100000">
                                          <p:val>
                                            <p:strVal val="#ppt_x"/>
                                          </p:val>
                                        </p:tav>
                                      </p:tavLst>
                                    </p:anim>
                                    <p:anim calcmode="lin" valueType="num">
                                      <p:cBhvr additive="base">
                                        <p:cTn id="2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down)">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barn(inVertical)">
                                      <p:cBhvr>
                                        <p:cTn id="37" dur="500"/>
                                        <p:tgtEl>
                                          <p:spTgt spid="36"/>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par>
                                <p:cTn id="41" presetID="16" presetClass="entr" presetSubtype="21"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barn(inVertical)">
                                      <p:cBhvr>
                                        <p:cTn id="43" dur="500"/>
                                        <p:tgtEl>
                                          <p:spTgt spid="32"/>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arn(inVertical)">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48"/>
                                        </p:tgtEl>
                                      </p:cBhvr>
                                    </p:animEffect>
                                    <p:set>
                                      <p:cBhvr>
                                        <p:cTn id="51" dur="1" fill="hold">
                                          <p:stCondLst>
                                            <p:cond delay="499"/>
                                          </p:stCondLst>
                                        </p:cTn>
                                        <p:tgtEl>
                                          <p:spTgt spid="48"/>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down)">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1000"/>
                                        <p:tgtEl>
                                          <p:spTgt spid="49"/>
                                        </p:tgtEl>
                                      </p:cBhvr>
                                    </p:animEffect>
                                    <p:anim calcmode="lin" valueType="num">
                                      <p:cBhvr>
                                        <p:cTn id="62" dur="1000" fill="hold"/>
                                        <p:tgtEl>
                                          <p:spTgt spid="49"/>
                                        </p:tgtEl>
                                        <p:attrNameLst>
                                          <p:attrName>ppt_x</p:attrName>
                                        </p:attrNameLst>
                                      </p:cBhvr>
                                      <p:tavLst>
                                        <p:tav tm="0">
                                          <p:val>
                                            <p:strVal val="#ppt_x"/>
                                          </p:val>
                                        </p:tav>
                                        <p:tav tm="100000">
                                          <p:val>
                                            <p:strVal val="#ppt_x"/>
                                          </p:val>
                                        </p:tav>
                                      </p:tavLst>
                                    </p:anim>
                                    <p:anim calcmode="lin" valueType="num">
                                      <p:cBhvr>
                                        <p:cTn id="6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barn(inVertical)">
                                      <p:cBhvr>
                                        <p:cTn id="68" dur="500"/>
                                        <p:tgtEl>
                                          <p:spTgt spid="56"/>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down)">
                                      <p:cBhvr>
                                        <p:cTn id="73" dur="500"/>
                                        <p:tgtEl>
                                          <p:spTgt spid="19"/>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down)">
                                      <p:cBhvr>
                                        <p:cTn id="76" dur="500"/>
                                        <p:tgtEl>
                                          <p:spTgt spid="20"/>
                                        </p:tgtEl>
                                      </p:cBhvr>
                                    </p:animEffect>
                                  </p:childTnLst>
                                </p:cTn>
                              </p:par>
                              <p:par>
                                <p:cTn id="77" presetID="22" presetClass="entr" presetSubtype="4" fill="hold"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down)">
                                      <p:cBhvr>
                                        <p:cTn id="79" dur="500"/>
                                        <p:tgtEl>
                                          <p:spTgt spid="27"/>
                                        </p:tgtEl>
                                      </p:cBhvr>
                                    </p:animEffect>
                                  </p:childTnLst>
                                </p:cTn>
                              </p:par>
                              <p:par>
                                <p:cTn id="80" presetID="22" presetClass="entr" presetSubtype="4" fill="hold"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down)">
                                      <p:cBhvr>
                                        <p:cTn id="82" dur="5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21" presetClass="entr" presetSubtype="1" fill="hold" grpId="0" nodeType="click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wheel(1)">
                                      <p:cBhvr>
                                        <p:cTn id="87" dur="2000"/>
                                        <p:tgtEl>
                                          <p:spTgt spid="57"/>
                                        </p:tgtEl>
                                      </p:cBhvr>
                                    </p:animEffect>
                                  </p:childTnLst>
                                </p:cTn>
                              </p:par>
                              <p:par>
                                <p:cTn id="88" presetID="21" presetClass="entr" presetSubtype="1"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wheel(1)">
                                      <p:cBhvr>
                                        <p:cTn id="90" dur="2000"/>
                                        <p:tgtEl>
                                          <p:spTgt spid="58"/>
                                        </p:tgtEl>
                                      </p:cBhvr>
                                    </p:animEffect>
                                  </p:childTnLst>
                                </p:cTn>
                              </p:par>
                              <p:par>
                                <p:cTn id="91" presetID="21" presetClass="entr" presetSubtype="1"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heel(1)">
                                      <p:cBhvr>
                                        <p:cTn id="93" dur="2000"/>
                                        <p:tgtEl>
                                          <p:spTgt spid="21"/>
                                        </p:tgtEl>
                                      </p:cBhvr>
                                    </p:animEffect>
                                  </p:childTnLst>
                                </p:cTn>
                              </p:par>
                              <p:par>
                                <p:cTn id="94" presetID="21" presetClass="entr" presetSubtype="1" fill="hold" grpId="0" nodeType="with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wheel(1)">
                                      <p:cBhvr>
                                        <p:cTn id="96" dur="2000"/>
                                        <p:tgtEl>
                                          <p:spTgt spid="22"/>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xit" presetSubtype="0" fill="hold" grpId="1" nodeType="clickEffect">
                                  <p:stCondLst>
                                    <p:cond delay="0"/>
                                  </p:stCondLst>
                                  <p:childTnLst>
                                    <p:animEffect transition="out" filter="fade">
                                      <p:cBhvr>
                                        <p:cTn id="100" dur="500"/>
                                        <p:tgtEl>
                                          <p:spTgt spid="56"/>
                                        </p:tgtEl>
                                      </p:cBhvr>
                                    </p:animEffect>
                                    <p:set>
                                      <p:cBhvr>
                                        <p:cTn id="101" dur="1" fill="hold">
                                          <p:stCondLst>
                                            <p:cond delay="499"/>
                                          </p:stCondLst>
                                        </p:cTn>
                                        <p:tgtEl>
                                          <p:spTgt spid="56"/>
                                        </p:tgtEl>
                                        <p:attrNameLst>
                                          <p:attrName>style.visibility</p:attrName>
                                        </p:attrNameLst>
                                      </p:cBhvr>
                                      <p:to>
                                        <p:strVal val="hidden"/>
                                      </p:to>
                                    </p:set>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nodeType="click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barn(inVertical)">
                                      <p:cBhvr>
                                        <p:cTn id="106" dur="500"/>
                                        <p:tgtEl>
                                          <p:spTgt spid="52"/>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barn(inVertical)">
                                      <p:cBhvr>
                                        <p:cTn id="111" dur="500"/>
                                        <p:tgtEl>
                                          <p:spTgt spid="59"/>
                                        </p:tgtEl>
                                      </p:cBhvr>
                                    </p:animEffect>
                                  </p:childTnLst>
                                </p:cTn>
                              </p:par>
                              <p:par>
                                <p:cTn id="112" presetID="1" presetClass="entr" presetSubtype="0" fill="hold" nodeType="withEffect">
                                  <p:stCondLst>
                                    <p:cond delay="0"/>
                                  </p:stCondLst>
                                  <p:childTnLst>
                                    <p:set>
                                      <p:cBhvr>
                                        <p:cTn id="113"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animBg="1"/>
      <p:bldP spid="14" grpId="0" animBg="1"/>
      <p:bldP spid="18" grpId="0" animBg="1"/>
      <p:bldP spid="19" grpId="0" animBg="1"/>
      <p:bldP spid="20" grpId="0" animBg="1"/>
      <p:bldP spid="21" grpId="0"/>
      <p:bldP spid="22" grpId="0"/>
      <p:bldP spid="48" grpId="0" animBg="1"/>
      <p:bldP spid="48" grpId="1" animBg="1"/>
      <p:bldP spid="56" grpId="0" animBg="1"/>
      <p:bldP spid="56" grpId="1" animBg="1"/>
      <p:bldP spid="57" grpId="0" animBg="1"/>
      <p:bldP spid="58" grpId="0" animBg="1"/>
      <p:bldP spid="59" grpId="0" animBg="1"/>
      <p:bldP spid="6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Hình ảnh 44">
            <a:extLst>
              <a:ext uri="{FF2B5EF4-FFF2-40B4-BE49-F238E27FC236}">
                <a16:creationId xmlns:a16="http://schemas.microsoft.com/office/drawing/2014/main" id="{8AA34F37-742C-46C1-91FE-773DE8AA45D1}"/>
              </a:ext>
            </a:extLst>
          </p:cNvPr>
          <p:cNvPicPr>
            <a:picLocks noChangeAspect="1"/>
          </p:cNvPicPr>
          <p:nvPr/>
        </p:nvPicPr>
        <p:blipFill>
          <a:blip r:embed="rId2"/>
          <a:stretch>
            <a:fillRect/>
          </a:stretch>
        </p:blipFill>
        <p:spPr>
          <a:xfrm>
            <a:off x="14287" y="0"/>
            <a:ext cx="12177713" cy="6866056"/>
          </a:xfrm>
          <a:prstGeom prst="rect">
            <a:avLst/>
          </a:prstGeom>
        </p:spPr>
      </p:pic>
      <p:sp>
        <p:nvSpPr>
          <p:cNvPr id="4" name="Hộp Văn bản 19">
            <a:extLst>
              <a:ext uri="{FF2B5EF4-FFF2-40B4-BE49-F238E27FC236}">
                <a16:creationId xmlns:a16="http://schemas.microsoft.com/office/drawing/2014/main" id="{A282EA69-9672-418B-9B2A-01AAEC08E50A}"/>
              </a:ext>
            </a:extLst>
          </p:cNvPr>
          <p:cNvSpPr txBox="1"/>
          <p:nvPr/>
        </p:nvSpPr>
        <p:spPr>
          <a:xfrm>
            <a:off x="598586" y="1212473"/>
            <a:ext cx="7039111"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1</a:t>
            </a:r>
            <a:r>
              <a:rPr lang="en-US" sz="2800" b="1">
                <a:solidFill>
                  <a:srgbClr val="FF0000"/>
                </a:solidFill>
                <a:latin typeface="Times New Roman" panose="02020603050405020304" pitchFamily="18" charset="0"/>
                <a:cs typeface="Times New Roman" panose="02020603050405020304" pitchFamily="18" charset="0"/>
              </a:rPr>
              <a:t>. Góc có đỉnh nằm bên trong đường tròn.</a:t>
            </a:r>
            <a:endParaRPr lang="en-US" sz="2800" b="1" dirty="0">
              <a:solidFill>
                <a:srgbClr val="FF0000"/>
              </a:solidFill>
              <a:latin typeface="Times New Roman" panose="02020603050405020304" pitchFamily="18" charset="0"/>
              <a:cs typeface="Times New Roman" panose="02020603050405020304" pitchFamily="18" charset="0"/>
            </a:endParaRPr>
          </a:p>
        </p:txBody>
      </p:sp>
      <p:sp>
        <p:nvSpPr>
          <p:cNvPr id="5" name="AutoShape 3"/>
          <p:cNvSpPr>
            <a:spLocks noChangeAspect="1" noChangeArrowheads="1" noTextEdit="1"/>
          </p:cNvSpPr>
          <p:nvPr/>
        </p:nvSpPr>
        <p:spPr bwMode="auto">
          <a:xfrm>
            <a:off x="8488914" y="1330338"/>
            <a:ext cx="27559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7"/>
          <p:cNvSpPr>
            <a:spLocks/>
          </p:cNvSpPr>
          <p:nvPr/>
        </p:nvSpPr>
        <p:spPr bwMode="auto">
          <a:xfrm>
            <a:off x="9249326" y="3116276"/>
            <a:ext cx="214313" cy="53975"/>
          </a:xfrm>
          <a:custGeom>
            <a:avLst/>
            <a:gdLst>
              <a:gd name="T0" fmla="*/ 135 w 135"/>
              <a:gd name="T1" fmla="*/ 16 h 34"/>
              <a:gd name="T2" fmla="*/ 0 w 135"/>
              <a:gd name="T3" fmla="*/ 0 h 34"/>
            </a:gdLst>
            <a:ahLst/>
            <a:cxnLst>
              <a:cxn ang="0">
                <a:pos x="T0" y="T1"/>
              </a:cxn>
              <a:cxn ang="0">
                <a:pos x="T2" y="T3"/>
              </a:cxn>
            </a:cxnLst>
            <a:rect l="0" t="0" r="r" b="b"/>
            <a:pathLst>
              <a:path w="135" h="34">
                <a:moveTo>
                  <a:pt x="135" y="16"/>
                </a:moveTo>
                <a:cubicBezTo>
                  <a:pt x="90" y="34"/>
                  <a:pt x="39" y="28"/>
                  <a:pt x="0" y="0"/>
                </a:cubicBezTo>
              </a:path>
            </a:pathLst>
          </a:custGeom>
          <a:noFill/>
          <a:ln w="28575" cap="flat">
            <a:solidFill>
              <a:srgbClr val="008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Oval 8"/>
          <p:cNvSpPr>
            <a:spLocks noChangeArrowheads="1"/>
          </p:cNvSpPr>
          <p:nvPr/>
        </p:nvSpPr>
        <p:spPr bwMode="auto">
          <a:xfrm>
            <a:off x="8619882" y="1933588"/>
            <a:ext cx="2532063" cy="2527300"/>
          </a:xfrm>
          <a:prstGeom prst="ellipse">
            <a:avLst/>
          </a:prstGeom>
          <a:noFill/>
          <a:ln w="28575" cap="flat">
            <a:solidFill>
              <a:srgbClr val="00008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Line 9"/>
          <p:cNvSpPr>
            <a:spLocks noChangeShapeType="1"/>
          </p:cNvSpPr>
          <p:nvPr/>
        </p:nvSpPr>
        <p:spPr bwMode="auto">
          <a:xfrm flipH="1">
            <a:off x="8750851" y="2900376"/>
            <a:ext cx="611188" cy="1171575"/>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Line 10"/>
          <p:cNvSpPr>
            <a:spLocks noChangeShapeType="1"/>
          </p:cNvSpPr>
          <p:nvPr/>
        </p:nvSpPr>
        <p:spPr bwMode="auto">
          <a:xfrm>
            <a:off x="9362039" y="2900376"/>
            <a:ext cx="714375" cy="1693863"/>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Line 11"/>
          <p:cNvSpPr>
            <a:spLocks noChangeShapeType="1"/>
          </p:cNvSpPr>
          <p:nvPr/>
        </p:nvSpPr>
        <p:spPr bwMode="auto">
          <a:xfrm flipV="1">
            <a:off x="9362039" y="1682763"/>
            <a:ext cx="628650" cy="1217613"/>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Line 12"/>
          <p:cNvSpPr>
            <a:spLocks noChangeShapeType="1"/>
          </p:cNvSpPr>
          <p:nvPr/>
        </p:nvSpPr>
        <p:spPr bwMode="auto">
          <a:xfrm flipH="1" flipV="1">
            <a:off x="8893726" y="1778013"/>
            <a:ext cx="468313" cy="1122363"/>
          </a:xfrm>
          <a:prstGeom prst="line">
            <a:avLst/>
          </a:prstGeom>
          <a:noFill/>
          <a:ln w="2857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 name="Rectangle 13"/>
          <p:cNvSpPr>
            <a:spLocks noChangeArrowheads="1"/>
          </p:cNvSpPr>
          <p:nvPr/>
        </p:nvSpPr>
        <p:spPr bwMode="auto">
          <a:xfrm>
            <a:off x="9173126" y="1673238"/>
            <a:ext cx="43656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00"/>
                </a:solidFill>
                <a:latin typeface="Times New Roman" panose="02020603050405020304" pitchFamily="18" charset="0"/>
              </a:rPr>
              <a:t>   m</a:t>
            </a:r>
            <a:endParaRPr lang="en-US" altLang="en-US">
              <a:solidFill>
                <a:prstClr val="black"/>
              </a:solidFill>
            </a:endParaRPr>
          </a:p>
        </p:txBody>
      </p:sp>
      <p:sp>
        <p:nvSpPr>
          <p:cNvPr id="15" name="Rectangle 14"/>
          <p:cNvSpPr>
            <a:spLocks noChangeArrowheads="1"/>
          </p:cNvSpPr>
          <p:nvPr/>
        </p:nvSpPr>
        <p:spPr bwMode="auto">
          <a:xfrm>
            <a:off x="9152489" y="4327538"/>
            <a:ext cx="261938"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00"/>
                </a:solidFill>
                <a:latin typeface="Times New Roman" panose="02020603050405020304" pitchFamily="18" charset="0"/>
              </a:rPr>
              <a:t> n</a:t>
            </a:r>
            <a:endParaRPr lang="en-US" altLang="en-US">
              <a:solidFill>
                <a:prstClr val="black"/>
              </a:solidFill>
            </a:endParaRPr>
          </a:p>
        </p:txBody>
      </p:sp>
      <p:grpSp>
        <p:nvGrpSpPr>
          <p:cNvPr id="16" name="Group 18"/>
          <p:cNvGrpSpPr>
            <a:grpSpLocks/>
          </p:cNvGrpSpPr>
          <p:nvPr/>
        </p:nvGrpSpPr>
        <p:grpSpPr bwMode="auto">
          <a:xfrm>
            <a:off x="8828639" y="2025663"/>
            <a:ext cx="263525" cy="304800"/>
            <a:chOff x="4794" y="1435"/>
            <a:chExt cx="166" cy="192"/>
          </a:xfrm>
        </p:grpSpPr>
        <p:sp>
          <p:nvSpPr>
            <p:cNvPr id="17" name="Oval 15"/>
            <p:cNvSpPr>
              <a:spLocks noChangeArrowheads="1"/>
            </p:cNvSpPr>
            <p:nvPr/>
          </p:nvSpPr>
          <p:spPr bwMode="auto">
            <a:xfrm>
              <a:off x="4936" y="1539"/>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Oval 16"/>
            <p:cNvSpPr>
              <a:spLocks noChangeArrowheads="1"/>
            </p:cNvSpPr>
            <p:nvPr/>
          </p:nvSpPr>
          <p:spPr bwMode="auto">
            <a:xfrm>
              <a:off x="4936" y="1539"/>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Rectangle 17"/>
            <p:cNvSpPr>
              <a:spLocks noChangeArrowheads="1"/>
            </p:cNvSpPr>
            <p:nvPr/>
          </p:nvSpPr>
          <p:spPr bwMode="auto">
            <a:xfrm>
              <a:off x="4794" y="1435"/>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D</a:t>
              </a:r>
              <a:endParaRPr lang="en-US" altLang="en-US">
                <a:solidFill>
                  <a:prstClr val="black"/>
                </a:solidFill>
              </a:endParaRPr>
            </a:p>
          </p:txBody>
        </p:sp>
      </p:grpSp>
      <p:grpSp>
        <p:nvGrpSpPr>
          <p:cNvPr id="20" name="Group 22"/>
          <p:cNvGrpSpPr>
            <a:grpSpLocks/>
          </p:cNvGrpSpPr>
          <p:nvPr/>
        </p:nvGrpSpPr>
        <p:grpSpPr bwMode="auto">
          <a:xfrm>
            <a:off x="9731926" y="1604976"/>
            <a:ext cx="247650" cy="336550"/>
            <a:chOff x="5363" y="1170"/>
            <a:chExt cx="156" cy="212"/>
          </a:xfrm>
        </p:grpSpPr>
        <p:sp>
          <p:nvSpPr>
            <p:cNvPr id="21" name="Oval 19"/>
            <p:cNvSpPr>
              <a:spLocks noChangeArrowheads="1"/>
            </p:cNvSpPr>
            <p:nvPr/>
          </p:nvSpPr>
          <p:spPr bwMode="auto">
            <a:xfrm>
              <a:off x="5436" y="1358"/>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 name="Oval 20"/>
            <p:cNvSpPr>
              <a:spLocks noChangeArrowheads="1"/>
            </p:cNvSpPr>
            <p:nvPr/>
          </p:nvSpPr>
          <p:spPr bwMode="auto">
            <a:xfrm>
              <a:off x="5436" y="1358"/>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3" name="Rectangle 21"/>
            <p:cNvSpPr>
              <a:spLocks noChangeArrowheads="1"/>
            </p:cNvSpPr>
            <p:nvPr/>
          </p:nvSpPr>
          <p:spPr bwMode="auto">
            <a:xfrm>
              <a:off x="5363" y="1170"/>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A</a:t>
              </a:r>
              <a:endParaRPr lang="en-US" altLang="en-US">
                <a:solidFill>
                  <a:prstClr val="black"/>
                </a:solidFill>
              </a:endParaRPr>
            </a:p>
          </p:txBody>
        </p:sp>
      </p:grpSp>
      <p:grpSp>
        <p:nvGrpSpPr>
          <p:cNvPr id="24" name="Group 26"/>
          <p:cNvGrpSpPr>
            <a:grpSpLocks/>
          </p:cNvGrpSpPr>
          <p:nvPr/>
        </p:nvGrpSpPr>
        <p:grpSpPr bwMode="auto">
          <a:xfrm>
            <a:off x="9830351" y="4422788"/>
            <a:ext cx="247650" cy="344488"/>
            <a:chOff x="5425" y="2945"/>
            <a:chExt cx="156" cy="217"/>
          </a:xfrm>
        </p:grpSpPr>
        <p:sp>
          <p:nvSpPr>
            <p:cNvPr id="25" name="Oval 23"/>
            <p:cNvSpPr>
              <a:spLocks noChangeArrowheads="1"/>
            </p:cNvSpPr>
            <p:nvPr/>
          </p:nvSpPr>
          <p:spPr bwMode="auto">
            <a:xfrm>
              <a:off x="5528" y="2945"/>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6" name="Oval 24"/>
            <p:cNvSpPr>
              <a:spLocks noChangeArrowheads="1"/>
            </p:cNvSpPr>
            <p:nvPr/>
          </p:nvSpPr>
          <p:spPr bwMode="auto">
            <a:xfrm>
              <a:off x="5528" y="2945"/>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Rectangle 25"/>
            <p:cNvSpPr>
              <a:spLocks noChangeArrowheads="1"/>
            </p:cNvSpPr>
            <p:nvPr/>
          </p:nvSpPr>
          <p:spPr bwMode="auto">
            <a:xfrm>
              <a:off x="5425" y="2970"/>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C</a:t>
              </a:r>
              <a:endParaRPr lang="en-US" altLang="en-US">
                <a:solidFill>
                  <a:prstClr val="black"/>
                </a:solidFill>
              </a:endParaRPr>
            </a:p>
          </p:txBody>
        </p:sp>
      </p:grpSp>
      <p:grpSp>
        <p:nvGrpSpPr>
          <p:cNvPr id="28" name="Group 30"/>
          <p:cNvGrpSpPr>
            <a:grpSpLocks/>
          </p:cNvGrpSpPr>
          <p:nvPr/>
        </p:nvGrpSpPr>
        <p:grpSpPr bwMode="auto">
          <a:xfrm>
            <a:off x="8579401" y="3786201"/>
            <a:ext cx="276225" cy="304800"/>
            <a:chOff x="4637" y="2544"/>
            <a:chExt cx="174" cy="192"/>
          </a:xfrm>
        </p:grpSpPr>
        <p:sp>
          <p:nvSpPr>
            <p:cNvPr id="29" name="Oval 27"/>
            <p:cNvSpPr>
              <a:spLocks noChangeArrowheads="1"/>
            </p:cNvSpPr>
            <p:nvPr/>
          </p:nvSpPr>
          <p:spPr bwMode="auto">
            <a:xfrm>
              <a:off x="4787" y="2608"/>
              <a:ext cx="24" cy="24"/>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0" name="Oval 28"/>
            <p:cNvSpPr>
              <a:spLocks noChangeArrowheads="1"/>
            </p:cNvSpPr>
            <p:nvPr/>
          </p:nvSpPr>
          <p:spPr bwMode="auto">
            <a:xfrm>
              <a:off x="4787" y="2608"/>
              <a:ext cx="24" cy="24"/>
            </a:xfrm>
            <a:prstGeom prst="ellipse">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1" name="Rectangle 29"/>
            <p:cNvSpPr>
              <a:spLocks noChangeArrowheads="1"/>
            </p:cNvSpPr>
            <p:nvPr/>
          </p:nvSpPr>
          <p:spPr bwMode="auto">
            <a:xfrm>
              <a:off x="4637" y="2544"/>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B</a:t>
              </a:r>
              <a:endParaRPr lang="en-US" altLang="en-US">
                <a:solidFill>
                  <a:prstClr val="black"/>
                </a:solidFill>
              </a:endParaRPr>
            </a:p>
          </p:txBody>
        </p:sp>
      </p:grpSp>
      <p:grpSp>
        <p:nvGrpSpPr>
          <p:cNvPr id="32" name="Group 34"/>
          <p:cNvGrpSpPr>
            <a:grpSpLocks/>
          </p:cNvGrpSpPr>
          <p:nvPr/>
        </p:nvGrpSpPr>
        <p:grpSpPr bwMode="auto">
          <a:xfrm>
            <a:off x="9838289" y="3148026"/>
            <a:ext cx="373063" cy="392113"/>
            <a:chOff x="5430" y="2142"/>
            <a:chExt cx="235" cy="247"/>
          </a:xfrm>
        </p:grpSpPr>
        <p:sp>
          <p:nvSpPr>
            <p:cNvPr id="33" name="Oval 31"/>
            <p:cNvSpPr>
              <a:spLocks noChangeArrowheads="1"/>
            </p:cNvSpPr>
            <p:nvPr/>
          </p:nvSpPr>
          <p:spPr bwMode="auto">
            <a:xfrm>
              <a:off x="5430" y="2142"/>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4" name="Oval 32"/>
            <p:cNvSpPr>
              <a:spLocks noChangeArrowheads="1"/>
            </p:cNvSpPr>
            <p:nvPr/>
          </p:nvSpPr>
          <p:spPr bwMode="auto">
            <a:xfrm>
              <a:off x="5430" y="2142"/>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5" name="Rectangle 33"/>
            <p:cNvSpPr>
              <a:spLocks noChangeArrowheads="1"/>
            </p:cNvSpPr>
            <p:nvPr/>
          </p:nvSpPr>
          <p:spPr bwMode="auto">
            <a:xfrm>
              <a:off x="5502" y="2197"/>
              <a:ext cx="1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O</a:t>
              </a:r>
              <a:endParaRPr lang="en-US" altLang="en-US">
                <a:solidFill>
                  <a:prstClr val="black"/>
                </a:solidFill>
              </a:endParaRPr>
            </a:p>
          </p:txBody>
        </p:sp>
      </p:grpSp>
      <p:grpSp>
        <p:nvGrpSpPr>
          <p:cNvPr id="36" name="Group 38"/>
          <p:cNvGrpSpPr>
            <a:grpSpLocks/>
          </p:cNvGrpSpPr>
          <p:nvPr/>
        </p:nvGrpSpPr>
        <p:grpSpPr bwMode="auto">
          <a:xfrm>
            <a:off x="9103276" y="2778138"/>
            <a:ext cx="296863" cy="304800"/>
            <a:chOff x="4967" y="1909"/>
            <a:chExt cx="187" cy="192"/>
          </a:xfrm>
        </p:grpSpPr>
        <p:sp>
          <p:nvSpPr>
            <p:cNvPr id="37" name="Oval 35"/>
            <p:cNvSpPr>
              <a:spLocks noChangeArrowheads="1"/>
            </p:cNvSpPr>
            <p:nvPr/>
          </p:nvSpPr>
          <p:spPr bwMode="auto">
            <a:xfrm>
              <a:off x="5106" y="1962"/>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8" name="Oval 36"/>
            <p:cNvSpPr>
              <a:spLocks noChangeArrowheads="1"/>
            </p:cNvSpPr>
            <p:nvPr/>
          </p:nvSpPr>
          <p:spPr bwMode="auto">
            <a:xfrm>
              <a:off x="5106" y="1962"/>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9" name="Rectangle 37"/>
            <p:cNvSpPr>
              <a:spLocks noChangeArrowheads="1"/>
            </p:cNvSpPr>
            <p:nvPr/>
          </p:nvSpPr>
          <p:spPr bwMode="auto">
            <a:xfrm>
              <a:off x="4967" y="1909"/>
              <a:ext cx="1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b="1" i="1">
                  <a:solidFill>
                    <a:srgbClr val="000000"/>
                  </a:solidFill>
                  <a:latin typeface="Times New Roman" panose="02020603050405020304" pitchFamily="18" charset="0"/>
                </a:rPr>
                <a:t>E</a:t>
              </a:r>
              <a:endParaRPr lang="en-US" altLang="en-US">
                <a:solidFill>
                  <a:prstClr val="black"/>
                </a:solidFill>
              </a:endParaRPr>
            </a:p>
          </p:txBody>
        </p:sp>
      </p:grpSp>
      <p:sp>
        <p:nvSpPr>
          <p:cNvPr id="40" name="Freeform 5"/>
          <p:cNvSpPr>
            <a:spLocks/>
          </p:cNvSpPr>
          <p:nvPr/>
        </p:nvSpPr>
        <p:spPr bwMode="auto">
          <a:xfrm>
            <a:off x="9080410" y="1935969"/>
            <a:ext cx="793750" cy="287338"/>
          </a:xfrm>
          <a:custGeom>
            <a:avLst/>
            <a:gdLst>
              <a:gd name="T0" fmla="*/ 0 w 500"/>
              <a:gd name="T1" fmla="*/ 181 h 181"/>
              <a:gd name="T2" fmla="*/ 500 w 500"/>
              <a:gd name="T3" fmla="*/ 0 h 181"/>
            </a:gdLst>
            <a:ahLst/>
            <a:cxnLst>
              <a:cxn ang="0">
                <a:pos x="T0" y="T1"/>
              </a:cxn>
              <a:cxn ang="0">
                <a:pos x="T2" y="T3"/>
              </a:cxn>
            </a:cxnLst>
            <a:rect l="0" t="0" r="r" b="b"/>
            <a:pathLst>
              <a:path w="500" h="181">
                <a:moveTo>
                  <a:pt x="0" y="181"/>
                </a:moveTo>
                <a:cubicBezTo>
                  <a:pt x="141" y="65"/>
                  <a:pt x="318" y="2"/>
                  <a:pt x="500" y="0"/>
                </a:cubicBezTo>
              </a:path>
            </a:pathLst>
          </a:custGeom>
          <a:noFill/>
          <a:ln w="28575"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1" name="Freeform 6"/>
          <p:cNvSpPr>
            <a:spLocks/>
          </p:cNvSpPr>
          <p:nvPr/>
        </p:nvSpPr>
        <p:spPr bwMode="auto">
          <a:xfrm>
            <a:off x="8826258" y="3913481"/>
            <a:ext cx="1176338" cy="585788"/>
          </a:xfrm>
          <a:custGeom>
            <a:avLst/>
            <a:gdLst>
              <a:gd name="T0" fmla="*/ 741 w 741"/>
              <a:gd name="T1" fmla="*/ 337 h 369"/>
              <a:gd name="T2" fmla="*/ 0 w 741"/>
              <a:gd name="T3" fmla="*/ 0 h 369"/>
            </a:gdLst>
            <a:ahLst/>
            <a:cxnLst>
              <a:cxn ang="0">
                <a:pos x="T0" y="T1"/>
              </a:cxn>
              <a:cxn ang="0">
                <a:pos x="T2" y="T3"/>
              </a:cxn>
            </a:cxnLst>
            <a:rect l="0" t="0" r="r" b="b"/>
            <a:pathLst>
              <a:path w="741" h="369">
                <a:moveTo>
                  <a:pt x="741" y="337"/>
                </a:moveTo>
                <a:cubicBezTo>
                  <a:pt x="451" y="369"/>
                  <a:pt x="167" y="239"/>
                  <a:pt x="0" y="0"/>
                </a:cubicBezTo>
              </a:path>
            </a:pathLst>
          </a:custGeom>
          <a:noFill/>
          <a:ln w="28575" cap="flat">
            <a:solidFill>
              <a:srgbClr val="FF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2" name="Oval Callout 41"/>
          <p:cNvSpPr/>
          <p:nvPr/>
        </p:nvSpPr>
        <p:spPr>
          <a:xfrm>
            <a:off x="3547340" y="2797639"/>
            <a:ext cx="4419286" cy="2825842"/>
          </a:xfrm>
          <a:prstGeom prst="wedgeEllipseCallout">
            <a:avLst>
              <a:gd name="adj1" fmla="val -23639"/>
              <a:gd name="adj2" fmla="val 85398"/>
            </a:avLst>
          </a:prstGeom>
          <a:ln/>
        </p:spPr>
        <p:style>
          <a:lnRef idx="1">
            <a:schemeClr val="accent4"/>
          </a:lnRef>
          <a:fillRef idx="3">
            <a:schemeClr val="accent4"/>
          </a:fillRef>
          <a:effectRef idx="2">
            <a:schemeClr val="accent4"/>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400" b="1" kern="0" dirty="0">
                <a:solidFill>
                  <a:schemeClr val="bg1"/>
                </a:solidFill>
                <a:latin typeface="Times New Roman" panose="02020603050405020304" pitchFamily="18" charset="0"/>
                <a:cs typeface="Times New Roman" panose="02020603050405020304" pitchFamily="18" charset="0"/>
              </a:rPr>
              <a:t>Khi </a:t>
            </a:r>
            <a:r>
              <a:rPr lang="en-US" sz="2400" b="1" kern="0" dirty="0" err="1">
                <a:solidFill>
                  <a:schemeClr val="bg1"/>
                </a:solidFill>
                <a:latin typeface="Times New Roman" panose="02020603050405020304" pitchFamily="18" charset="0"/>
                <a:cs typeface="Times New Roman" panose="02020603050405020304" pitchFamily="18" charset="0"/>
              </a:rPr>
              <a:t>điểm</a:t>
            </a:r>
            <a:r>
              <a:rPr lang="en-US" sz="2400" b="1" kern="0" dirty="0">
                <a:solidFill>
                  <a:schemeClr val="bg1"/>
                </a:solidFill>
                <a:latin typeface="Times New Roman" panose="02020603050405020304" pitchFamily="18" charset="0"/>
                <a:cs typeface="Times New Roman" panose="02020603050405020304" pitchFamily="18" charset="0"/>
              </a:rPr>
              <a:t> E </a:t>
            </a:r>
            <a:r>
              <a:rPr lang="en-US" sz="2400" b="1" kern="0" dirty="0" err="1">
                <a:solidFill>
                  <a:schemeClr val="bg1"/>
                </a:solidFill>
                <a:latin typeface="Times New Roman" panose="02020603050405020304" pitchFamily="18" charset="0"/>
                <a:cs typeface="Times New Roman" panose="02020603050405020304" pitchFamily="18" charset="0"/>
              </a:rPr>
              <a:t>trùng</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với</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tâm</a:t>
            </a:r>
            <a:r>
              <a:rPr lang="en-US" sz="2400" b="1" kern="0" dirty="0">
                <a:solidFill>
                  <a:schemeClr val="bg1"/>
                </a:solidFill>
                <a:latin typeface="Times New Roman" panose="02020603050405020304" pitchFamily="18" charset="0"/>
                <a:cs typeface="Times New Roman" panose="02020603050405020304" pitchFamily="18" charset="0"/>
              </a:rPr>
              <a:t> O </a:t>
            </a:r>
            <a:r>
              <a:rPr lang="en-US" sz="2400" b="1" kern="0" dirty="0" err="1">
                <a:solidFill>
                  <a:schemeClr val="bg1"/>
                </a:solidFill>
                <a:latin typeface="Times New Roman" panose="02020603050405020304" pitchFamily="18" charset="0"/>
                <a:cs typeface="Times New Roman" panose="02020603050405020304" pitchFamily="18" charset="0"/>
              </a:rPr>
              <a:t>của</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đường</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tròn</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thì</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góc</a:t>
            </a:r>
            <a:r>
              <a:rPr lang="en-US" sz="2400" b="1" kern="0" dirty="0">
                <a:solidFill>
                  <a:schemeClr val="bg1"/>
                </a:solidFill>
                <a:latin typeface="Times New Roman" panose="02020603050405020304" pitchFamily="18" charset="0"/>
                <a:cs typeface="Times New Roman" panose="02020603050405020304" pitchFamily="18" charset="0"/>
              </a:rPr>
              <a:t> ở </a:t>
            </a:r>
            <a:r>
              <a:rPr lang="en-US" sz="2400" b="1" kern="0" dirty="0" err="1">
                <a:solidFill>
                  <a:schemeClr val="bg1"/>
                </a:solidFill>
                <a:latin typeface="Times New Roman" panose="02020603050405020304" pitchFamily="18" charset="0"/>
                <a:cs typeface="Times New Roman" panose="02020603050405020304" pitchFamily="18" charset="0"/>
              </a:rPr>
              <a:t>tâm</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có</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phải</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là</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góc</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có</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đỉnh</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nằm</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bên</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trong</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đường</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tròn</a:t>
            </a:r>
            <a:r>
              <a:rPr lang="en-US" sz="2400" b="1" kern="0" dirty="0">
                <a:solidFill>
                  <a:schemeClr val="bg1"/>
                </a:solidFill>
                <a:latin typeface="Times New Roman" panose="02020603050405020304" pitchFamily="18" charset="0"/>
                <a:cs typeface="Times New Roman" panose="02020603050405020304" pitchFamily="18" charset="0"/>
              </a:rPr>
              <a:t> </a:t>
            </a:r>
            <a:r>
              <a:rPr lang="en-US" sz="2400" b="1" kern="0" dirty="0" err="1">
                <a:solidFill>
                  <a:schemeClr val="bg1"/>
                </a:solidFill>
                <a:latin typeface="Times New Roman" panose="02020603050405020304" pitchFamily="18" charset="0"/>
                <a:cs typeface="Times New Roman" panose="02020603050405020304" pitchFamily="18" charset="0"/>
              </a:rPr>
              <a:t>không</a:t>
            </a:r>
            <a:r>
              <a:rPr lang="en-US" sz="2400" b="1" kern="0" dirty="0">
                <a:solidFill>
                  <a:schemeClr val="bg1"/>
                </a:solidFill>
                <a:latin typeface="Times New Roman" panose="02020603050405020304" pitchFamily="18" charset="0"/>
                <a:cs typeface="Times New Roman" panose="02020603050405020304" pitchFamily="18" charset="0"/>
              </a:rPr>
              <a:t>?</a:t>
            </a:r>
            <a:endParaRPr kumimoji="0" lang="en-US" sz="2400" b="1"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endParaRPr>
          </a:p>
        </p:txBody>
      </p:sp>
      <p:sp>
        <p:nvSpPr>
          <p:cNvPr id="43" name="TextBox 42"/>
          <p:cNvSpPr txBox="1"/>
          <p:nvPr/>
        </p:nvSpPr>
        <p:spPr>
          <a:xfrm>
            <a:off x="990921" y="1941526"/>
            <a:ext cx="7295587" cy="1384995"/>
          </a:xfrm>
          <a:prstGeom prst="rect">
            <a:avLst/>
          </a:prstGeom>
          <a:noFill/>
        </p:spPr>
        <p:txBody>
          <a:bodyPr wrap="none" rtlCol="0">
            <a:spAutoFit/>
          </a:bodyPr>
          <a:lstStyle/>
          <a:p>
            <a:r>
              <a:rPr lang="en-US" sz="2800" b="1">
                <a:solidFill>
                  <a:srgbClr val="FF0000"/>
                </a:solidFill>
                <a:latin typeface="Times New Roman" panose="02020603050405020304" pitchFamily="18" charset="0"/>
                <a:cs typeface="Times New Roman" panose="02020603050405020304" pitchFamily="18" charset="0"/>
              </a:rPr>
              <a:t>Chú ý: </a:t>
            </a:r>
            <a:r>
              <a:rPr lang="en-US" sz="2800">
                <a:latin typeface="Times New Roman" panose="02020603050405020304" pitchFamily="18" charset="0"/>
                <a:cs typeface="Times New Roman" panose="02020603050405020304" pitchFamily="18" charset="0"/>
              </a:rPr>
              <a:t>Khi điểm E trùng với tâm O của đường</a:t>
            </a:r>
          </a:p>
          <a:p>
            <a:r>
              <a:rPr lang="en-US" sz="2800">
                <a:latin typeface="Times New Roman" panose="02020603050405020304" pitchFamily="18" charset="0"/>
                <a:cs typeface="Times New Roman" panose="02020603050405020304" pitchFamily="18" charset="0"/>
              </a:rPr>
              <a:t> tròn (O) thì góc ở tâm là góc có đỉnh nằm trong </a:t>
            </a:r>
          </a:p>
          <a:p>
            <a:r>
              <a:rPr lang="en-US" sz="2800">
                <a:latin typeface="Times New Roman" panose="02020603050405020304" pitchFamily="18" charset="0"/>
                <a:cs typeface="Times New Roman" panose="02020603050405020304" pitchFamily="18" charset="0"/>
              </a:rPr>
              <a:t>đường tròn.</a:t>
            </a:r>
          </a:p>
        </p:txBody>
      </p:sp>
      <p:pic>
        <p:nvPicPr>
          <p:cNvPr id="44" name="Hình ảnh 43" descr="Ảnh có chứa đồ chơi, búp bê, đồ họa véc-tơ&#10;&#10;Mô tả được tạo tự động">
            <a:extLst>
              <a:ext uri="{FF2B5EF4-FFF2-40B4-BE49-F238E27FC236}">
                <a16:creationId xmlns:a16="http://schemas.microsoft.com/office/drawing/2014/main" id="{44547BA8-228C-4CA6-B917-DE82A5AF60A9}"/>
              </a:ext>
            </a:extLst>
          </p:cNvPr>
          <p:cNvPicPr>
            <a:picLocks noChangeAspect="1"/>
          </p:cNvPicPr>
          <p:nvPr/>
        </p:nvPicPr>
        <p:blipFill>
          <a:blip r:embed="rId3">
            <a:alphaModFix/>
            <a:extLst>
              <a:ext uri="{BEBA8EAE-BF5A-486C-A8C5-ECC9F3942E4B}">
                <a14:imgProps xmlns:a14="http://schemas.microsoft.com/office/drawing/2010/main">
                  <a14:imgLayer r:embed="rId4">
                    <a14:imgEffect>
                      <a14:backgroundRemoval t="3008" b="94361" l="5181" r="88601">
                        <a14:foregroundMark x1="37306" y1="87970" x2="37306" y2="87970"/>
                        <a14:foregroundMark x1="37306" y1="87970" x2="37306" y2="87970"/>
                        <a14:foregroundMark x1="23834" y1="94361" x2="23834" y2="94361"/>
                        <a14:foregroundMark x1="23834" y1="94361" x2="23834" y2="94361"/>
                        <a14:foregroundMark x1="81865" y1="10902" x2="81865" y2="10902"/>
                        <a14:foregroundMark x1="83420" y1="3383" x2="83420" y2="3383"/>
                        <a14:foregroundMark x1="87565" y1="32331" x2="87565" y2="32331"/>
                        <a14:foregroundMark x1="87565" y1="33459" x2="87565" y2="33459"/>
                        <a14:foregroundMark x1="87047" y1="29323" x2="87047" y2="29323"/>
                        <a14:foregroundMark x1="87047" y1="30827" x2="87047" y2="30827"/>
                        <a14:foregroundMark x1="86010" y1="31203" x2="86010" y2="31203"/>
                        <a14:foregroundMark x1="86010" y1="31203" x2="86010" y2="31203"/>
                        <a14:foregroundMark x1="79275" y1="40977" x2="79275" y2="40977"/>
                        <a14:foregroundMark x1="73057" y1="16917" x2="73057" y2="16917"/>
                        <a14:foregroundMark x1="16580" y1="10902" x2="16580" y2="10902"/>
                        <a14:foregroundMark x1="16580" y1="10902" x2="16580" y2="10902"/>
                        <a14:foregroundMark x1="17098" y1="9398" x2="17098" y2="9398"/>
                        <a14:foregroundMark x1="19171" y1="15789" x2="19171" y2="15789"/>
                        <a14:foregroundMark x1="9845" y1="22180" x2="9845" y2="22180"/>
                        <a14:foregroundMark x1="5181" y1="23684" x2="5181" y2="23684"/>
                        <a14:foregroundMark x1="17617" y1="24812" x2="17617" y2="24812"/>
                        <a14:foregroundMark x1="79275" y1="10902" x2="79275" y2="10902"/>
                      </a14:backgroundRemoval>
                    </a14:imgEffect>
                    <a14:imgEffect>
                      <a14:sharpenSoften amount="-50000"/>
                    </a14:imgEffect>
                    <a14:imgEffect>
                      <a14:brightnessContrast contrast="-40000"/>
                    </a14:imgEffect>
                  </a14:imgLayer>
                </a14:imgProps>
              </a:ext>
            </a:extLst>
          </a:blip>
          <a:stretch>
            <a:fillRect/>
          </a:stretch>
        </p:blipFill>
        <p:spPr>
          <a:xfrm>
            <a:off x="839798" y="3887801"/>
            <a:ext cx="1636224" cy="2255106"/>
          </a:xfrm>
          <a:prstGeom prst="rect">
            <a:avLst/>
          </a:prstGeom>
        </p:spPr>
      </p:pic>
      <p:sp>
        <p:nvSpPr>
          <p:cNvPr id="46" name="TextBox 27">
            <a:extLst>
              <a:ext uri="{FF2B5EF4-FFF2-40B4-BE49-F238E27FC236}">
                <a16:creationId xmlns:a16="http://schemas.microsoft.com/office/drawing/2014/main" id="{629AB014-20B0-45C1-86EF-913C1654E4A7}"/>
              </a:ext>
            </a:extLst>
          </p:cNvPr>
          <p:cNvSpPr txBox="1"/>
          <p:nvPr/>
        </p:nvSpPr>
        <p:spPr>
          <a:xfrm>
            <a:off x="1697895" y="124131"/>
            <a:ext cx="8331930" cy="783193"/>
          </a:xfrm>
          <a:prstGeom prst="roundRect">
            <a:avLst/>
          </a:prstGeom>
          <a:solidFill>
            <a:schemeClr val="bg2"/>
          </a:solidFill>
          <a:ln w="19050">
            <a:solidFill>
              <a:schemeClr val="tx1"/>
            </a:solidFill>
            <a:prstDash val="sysDot"/>
          </a:ln>
          <a:scene3d>
            <a:camera prst="orthographicFront"/>
            <a:lightRig rig="threePt" dir="t"/>
          </a:scene3d>
          <a:sp3d>
            <a:bevelT prst="convex"/>
          </a:sp3d>
        </p:spPr>
        <p:txBody>
          <a:bodyPr wrap="square" rtlCol="0">
            <a:spAutoFit/>
          </a:bodyPr>
          <a:lstStyle/>
          <a:p>
            <a:pPr algn="ctr"/>
            <a:r>
              <a:rPr lang="en-US" sz="4000" b="1" dirty="0" err="1">
                <a:solidFill>
                  <a:schemeClr val="tx1">
                    <a:lumMod val="50000"/>
                  </a:schemeClr>
                </a:solidFill>
                <a:latin typeface="Cambria" panose="02040503050406030204" pitchFamily="18" charset="0"/>
                <a:ea typeface="Cambria" panose="02040503050406030204" pitchFamily="18" charset="0"/>
              </a:rPr>
              <a:t>Hoạt</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động</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Hình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thành</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kiến</a:t>
            </a:r>
            <a:r>
              <a:rPr lang="en-US" sz="4000" b="1" dirty="0">
                <a:solidFill>
                  <a:schemeClr val="tx1">
                    <a:lumMod val="50000"/>
                  </a:schemeClr>
                </a:solidFill>
                <a:latin typeface="Cambria" panose="02040503050406030204" pitchFamily="18" charset="0"/>
                <a:ea typeface="Cambria" panose="02040503050406030204" pitchFamily="18" charset="0"/>
              </a:rPr>
              <a:t> </a:t>
            </a:r>
            <a:r>
              <a:rPr lang="en-US" sz="4000" b="1" dirty="0" err="1">
                <a:solidFill>
                  <a:schemeClr val="tx1">
                    <a:lumMod val="50000"/>
                  </a:schemeClr>
                </a:solidFill>
                <a:latin typeface="Cambria" panose="02040503050406030204" pitchFamily="18" charset="0"/>
                <a:ea typeface="Cambria" panose="02040503050406030204" pitchFamily="18" charset="0"/>
              </a:rPr>
              <a:t>thức</a:t>
            </a:r>
            <a:endParaRPr lang="en-US" sz="4000" b="1" dirty="0">
              <a:solidFill>
                <a:schemeClr val="tx1">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658440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1)">
                                      <p:cBhvr>
                                        <p:cTn id="7" dur="2000"/>
                                        <p:tgtEl>
                                          <p:spTgt spid="42"/>
                                        </p:tgtEl>
                                      </p:cBhvr>
                                    </p:animEffect>
                                  </p:childTnLst>
                                </p:cTn>
                              </p:par>
                              <p:par>
                                <p:cTn id="8" presetID="1"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1" nodeType="clickEffect">
                                  <p:stCondLst>
                                    <p:cond delay="0"/>
                                  </p:stCondLst>
                                  <p:childTnLst>
                                    <p:animEffect transition="out" filter="fade">
                                      <p:cBhvr>
                                        <p:cTn id="13" dur="500"/>
                                        <p:tgtEl>
                                          <p:spTgt spid="42"/>
                                        </p:tgtEl>
                                      </p:cBhvr>
                                    </p:animEffect>
                                    <p:set>
                                      <p:cBhvr>
                                        <p:cTn id="14" dur="1" fill="hold">
                                          <p:stCondLst>
                                            <p:cond delay="499"/>
                                          </p:stCondLst>
                                        </p:cTn>
                                        <p:tgtEl>
                                          <p:spTgt spid="42"/>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4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barn(inVertical)">
                                      <p:cBhvr>
                                        <p:cTn id="2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3" grpId="0"/>
    </p:bldLst>
  </p:timing>
</p:sld>
</file>

<file path=ppt/theme/theme1.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1031-7">
  <a:themeElements>
    <a:clrScheme name="自定义 1429">
      <a:dk1>
        <a:sysClr val="windowText" lastClr="000000"/>
      </a:dk1>
      <a:lt1>
        <a:sysClr val="window" lastClr="FFFFFF"/>
      </a:lt1>
      <a:dk2>
        <a:srgbClr val="44546A"/>
      </a:dk2>
      <a:lt2>
        <a:srgbClr val="E7E6E6"/>
      </a:lt2>
      <a:accent1>
        <a:srgbClr val="9AA4C1"/>
      </a:accent1>
      <a:accent2>
        <a:srgbClr val="9AA4C1"/>
      </a:accent2>
      <a:accent3>
        <a:srgbClr val="9AA4C1"/>
      </a:accent3>
      <a:accent4>
        <a:srgbClr val="9AA4C1"/>
      </a:accent4>
      <a:accent5>
        <a:srgbClr val="9AA4C1"/>
      </a:accent5>
      <a:accent6>
        <a:srgbClr val="9AA4C1"/>
      </a:accent6>
      <a:hlink>
        <a:srgbClr val="9AA4C1"/>
      </a:hlink>
      <a:folHlink>
        <a:srgbClr val="9AA4C1"/>
      </a:folHlink>
    </a:clrScheme>
    <a:fontScheme name="Office">
      <a:majorFont>
        <a:latin typeface="Yeseva One"/>
        <a:ea typeface=""/>
        <a:cs typeface=""/>
        <a:font script="Jpan" typeface="游ゴシック Light"/>
        <a:font script="Hang" typeface="맑은 고딕"/>
        <a:font script="Hans" typeface="Yeseva One"/>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806</TotalTime>
  <Words>2093</Words>
  <Application>Microsoft Office PowerPoint</Application>
  <PresentationFormat>Màn hình rộng</PresentationFormat>
  <Paragraphs>388</Paragraphs>
  <Slides>38</Slides>
  <Notes>10</Notes>
  <HiddenSlides>3</HiddenSlides>
  <MMClips>2</MMClips>
  <ScaleCrop>false</ScaleCrop>
  <HeadingPairs>
    <vt:vector size="8" baseType="variant">
      <vt:variant>
        <vt:lpstr>Phông được Dùng</vt:lpstr>
      </vt:variant>
      <vt:variant>
        <vt:i4>11</vt:i4>
      </vt:variant>
      <vt:variant>
        <vt:lpstr>Chủ đề</vt:lpstr>
      </vt:variant>
      <vt:variant>
        <vt:i4>2</vt:i4>
      </vt:variant>
      <vt:variant>
        <vt:lpstr>Máy chủ nhúng OLE</vt:lpstr>
      </vt:variant>
      <vt:variant>
        <vt:i4>2</vt:i4>
      </vt:variant>
      <vt:variant>
        <vt:lpstr>Tiêu đề Bản chiếu</vt:lpstr>
      </vt:variant>
      <vt:variant>
        <vt:i4>38</vt:i4>
      </vt:variant>
    </vt:vector>
  </HeadingPairs>
  <TitlesOfParts>
    <vt:vector size="53" baseType="lpstr">
      <vt:lpstr>等线</vt:lpstr>
      <vt:lpstr>微软雅黑</vt:lpstr>
      <vt:lpstr>Arial</vt:lpstr>
      <vt:lpstr>Calibri</vt:lpstr>
      <vt:lpstr>Calibri Light</vt:lpstr>
      <vt:lpstr>Cambria</vt:lpstr>
      <vt:lpstr>Cambria Math</vt:lpstr>
      <vt:lpstr>Garamond</vt:lpstr>
      <vt:lpstr>Lucida Console</vt:lpstr>
      <vt:lpstr>Times New Roman</vt:lpstr>
      <vt:lpstr>Yeseva One</vt:lpstr>
      <vt:lpstr>Chủ đề Office</vt:lpstr>
      <vt:lpstr>2-1031-7</vt:lpstr>
      <vt:lpstr>Equation</vt:lpstr>
      <vt:lpstr>MathType 7.0 Equation</vt:lpstr>
      <vt:lpstr>Bản trình bày PowerPoint</vt:lpstr>
      <vt:lpstr>Bản trình bày PowerPoint</vt:lpstr>
      <vt:lpstr>Bản trình bày PowerPoint</vt:lpstr>
      <vt:lpstr>Bản trình bày PowerPoint</vt:lpstr>
      <vt:lpstr>Bản trình bày PowerPoint</vt:lpstr>
      <vt:lpstr>Bản trình bày PowerPoint</vt:lpstr>
      <vt:lpstr>MỤC TIÊU</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Ly Nguyen Phuong</dc:creator>
  <cp:lastModifiedBy>Ly Nguyen Phuong</cp:lastModifiedBy>
  <cp:revision>68</cp:revision>
  <dcterms:created xsi:type="dcterms:W3CDTF">2021-08-14T15:34:58Z</dcterms:created>
  <dcterms:modified xsi:type="dcterms:W3CDTF">2021-09-05T13:45:06Z</dcterms:modified>
</cp:coreProperties>
</file>