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  <p:sldMasterId id="2147483720" r:id="rId2"/>
  </p:sldMasterIdLst>
  <p:notesMasterIdLst>
    <p:notesMasterId r:id="rId26"/>
  </p:notesMasterIdLst>
  <p:sldIdLst>
    <p:sldId id="256" r:id="rId3"/>
    <p:sldId id="278" r:id="rId4"/>
    <p:sldId id="308" r:id="rId5"/>
    <p:sldId id="259" r:id="rId6"/>
    <p:sldId id="309" r:id="rId7"/>
    <p:sldId id="276" r:id="rId8"/>
    <p:sldId id="279" r:id="rId9"/>
    <p:sldId id="306" r:id="rId10"/>
    <p:sldId id="284" r:id="rId11"/>
    <p:sldId id="289" r:id="rId12"/>
    <p:sldId id="286" r:id="rId13"/>
    <p:sldId id="285" r:id="rId14"/>
    <p:sldId id="287" r:id="rId15"/>
    <p:sldId id="288" r:id="rId16"/>
    <p:sldId id="293" r:id="rId17"/>
    <p:sldId id="304" r:id="rId18"/>
    <p:sldId id="312" r:id="rId19"/>
    <p:sldId id="307" r:id="rId20"/>
    <p:sldId id="301" r:id="rId21"/>
    <p:sldId id="302" r:id="rId22"/>
    <p:sldId id="303" r:id="rId23"/>
    <p:sldId id="310" r:id="rId24"/>
    <p:sldId id="31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D1E6"/>
    <a:srgbClr val="94B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1-08-21T02:52:28.023" idx="1">
    <p:pos x="7848" y="1075"/>
    <p:text>Điều chỉnh lại kích thước các ô cho đều. 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88BF6-9CAB-49BC-BFE5-5C570BE1611C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F65FA-429F-4373-9479-4C6A1C931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14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F65FA-429F-4373-9479-4C6A1C9316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514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9CD9A5-5F21-440F-99A0-F07FF53BC547}" type="slidenum">
              <a:rPr lang="en-US" altLang="en-US"/>
              <a:pPr eaLnBrk="1" hangingPunct="1"/>
              <a:t>7</a:t>
            </a:fld>
            <a:endParaRPr lang="en-US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095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EC397E-EFD9-4773-AC2C-97A7A977CCC7}" type="slidenum">
              <a:rPr lang="en-US"/>
              <a:pPr/>
              <a:t>8</a:t>
            </a:fld>
            <a:endParaRPr lang="en-US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78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EC397E-EFD9-4773-AC2C-97A7A977CCC7}" type="slidenum">
              <a:rPr lang="en-US"/>
              <a:pPr/>
              <a:t>9</a:t>
            </a:fld>
            <a:endParaRPr lang="en-US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964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D21D11D-80AD-4F37-8FA1-8765D53C3501}" type="slidenum">
              <a:rPr lang="en-US" altLang="en-US" smtClean="0"/>
              <a:pPr/>
              <a:t>11</a:t>
            </a:fld>
            <a:endParaRPr lang="en-US" alt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7588" cy="3430588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427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54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87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665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09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7BB3B0-A6E8-401A-A02C-9ECA4DE85B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147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67CE3A49-067E-4B40-BD96-46834B78A4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14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400801"/>
            <a:ext cx="2844800" cy="3206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1D528D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400801"/>
            <a:ext cx="3860800" cy="3206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1D528D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400801"/>
            <a:ext cx="2844800" cy="3206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3026A-2D19-42D1-87E8-A0801E2B91C4}" type="slidenum">
              <a:rPr lang="en-US">
                <a:solidFill>
                  <a:srgbClr val="1D528D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1D52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332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D6FD0F-E14F-4E8D-AC24-1044BAAA2CA9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hỗ dành sẵn cho Chân trang 4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Số hiệu Bản chiếu 5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507E02-9F62-4E80-967D-775E5A9E0FCC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573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/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4125D1-E65B-4674-B875-BB2985DDA7C0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hỗ dành sẵn cho Chân trang 4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Số hiệu Bản chiếu 5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2CA33A-7261-4461-9F11-8FBB4BFEC45B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502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CA7BF6-63DE-4911-BFA0-F4302D1C491C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hỗ dành sẵn cho Chân trang 4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Số hiệu Bản chiếu 5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509BE0-B082-408B-9957-CA41F9A170FE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740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A69E15-F06D-4B46-A108-8CE9D680395D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Chân trang 5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Chỗ dành sẵn cho Số hiệu Bản chiếu 6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C9F3D-4A00-479C-8513-00CCEF056E07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789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825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DB7B4B-5F5B-4128-9682-A9ED87D16A8C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Chỗ dành sẵn cho Chân trang 7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Chỗ dành sẵn cho Số hiệu Bản chiếu 8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B87A0-F276-4356-B865-B71F965EE44E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9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4F1284-0108-4A09-9361-C4CC28CE00CF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Chỗ dành sẵn cho Chân trang 3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hỗ dành sẵn cho Số hiệu Bản chiếu 4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D2488-9E29-4B68-8E2F-832DA06E4FA3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403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E122FE-A158-4B37-B95A-49152B9B4A7A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Chỗ dành sẵn cho Chân trang 2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Chỗ dành sẵn cho Số hiệu Bản chiếu 3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776DD-F9FE-436E-A713-939C28E8475A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678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3AF3DB-B343-4D2C-8448-76856B78D725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Chân trang 5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Chỗ dành sẵn cho Số hiệu Bản chiếu 6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14AD1A-80C3-4B06-991C-DCFDA4D13DA8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291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/>
          </a:p>
        </p:txBody>
      </p:sp>
      <p:sp>
        <p:nvSpPr>
          <p:cNvPr id="4" name="Chỗ dành sẵn cho Văn bản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DB6882-49BF-43D8-9CED-A221BDC0FFE0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Chân trang 5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Chỗ dành sẵn cho Số hiệu Bản chiếu 6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072ABE-0F29-45C0-8EDE-3F491CF2A6A1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212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31E94C-5236-4ADC-B19A-92DE395B86A2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hỗ dành sẵn cho Chân trang 4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Số hiệu Bản chiếu 5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724F7D-0E5C-42B6-9340-23B2BB0B186B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06539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/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B8F99D-8333-488D-9C5F-9D97FBFFDC8B}" type="datetimeFigureOut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05/09/2021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Chỗ dành sẵn cho Chân trang 4">
            <a:extLst/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Chỗ dành sẵn cho Số hiệu Bản chiếu 5">
            <a:extLst/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0687EA-6272-441A-8863-BE04CEDCD988}" type="slidenum"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60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52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211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34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31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78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15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049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662AC-A369-4D70-88AD-1C73A87EEAD0}" type="datetimeFigureOut">
              <a:rPr lang="zh-CN" altLang="en-US" smtClean="0"/>
              <a:t>2021/9/5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837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/>
          </p:cNvPr>
          <p:cNvSpPr/>
          <p:nvPr userDrawn="1"/>
        </p:nvSpPr>
        <p:spPr>
          <a:xfrm>
            <a:off x="42863" y="53975"/>
            <a:ext cx="12106275" cy="673893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1619" name="Group 1"/>
          <p:cNvGrpSpPr>
            <a:grpSpLocks/>
          </p:cNvGrpSpPr>
          <p:nvPr userDrawn="1"/>
        </p:nvGrpSpPr>
        <p:grpSpPr bwMode="auto">
          <a:xfrm>
            <a:off x="0" y="914400"/>
            <a:ext cx="12090400" cy="5943600"/>
            <a:chOff x="-136506" y="-115873"/>
            <a:chExt cx="9144000" cy="6813550"/>
          </a:xfrm>
        </p:grpSpPr>
        <p:pic>
          <p:nvPicPr>
            <p:cNvPr id="111621" name="Picture 4" descr="hinh"/>
            <p:cNvPicPr>
              <a:picLocks noChangeAspect="1" noChangeArrowheads="1" noCrop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-136506" y="-115873"/>
              <a:ext cx="9144000" cy="681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622" name="Picture 21" descr="j0232133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1655763" y="5075238"/>
              <a:ext cx="1358900" cy="1409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1620" name="Picture 14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2782888" y="0"/>
            <a:ext cx="6845300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0225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9.wmf"/><Relationship Id="rId18" Type="http://schemas.openxmlformats.org/officeDocument/2006/relationships/image" Target="../media/image31.w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8.bin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4.e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41.png"/><Relationship Id="rId7" Type="http://schemas.openxmlformats.org/officeDocument/2006/relationships/slide" Target="slide2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gif"/><Relationship Id="rId5" Type="http://schemas.openxmlformats.org/officeDocument/2006/relationships/image" Target="../media/image42.png"/><Relationship Id="rId10" Type="http://schemas.openxmlformats.org/officeDocument/2006/relationships/slide" Target="slide21.xml"/><Relationship Id="rId4" Type="http://schemas.openxmlformats.org/officeDocument/2006/relationships/slide" Target="slide23.xml"/><Relationship Id="rId9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47.png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4.emf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49.png"/><Relationship Id="rId10" Type="http://schemas.openxmlformats.org/officeDocument/2006/relationships/image" Target="../media/image45.wmf"/><Relationship Id="rId4" Type="http://schemas.openxmlformats.org/officeDocument/2006/relationships/image" Target="../media/image48.png"/><Relationship Id="rId9" Type="http://schemas.openxmlformats.org/officeDocument/2006/relationships/oleObject" Target="../embeddings/oleObject30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slide" Target="slide1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5" Type="http://schemas.openxmlformats.org/officeDocument/2006/relationships/slide" Target="slide2.xml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5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comments" Target="../comments/commen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slide" Target="slide2.xml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41.bin"/><Relationship Id="rId1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slide" Target="slide2.xml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46.bin"/><Relationship Id="rId1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slide" Target="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7.gif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6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oleObject" Target="../embeddings/oleObject9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4.wmf"/><Relationship Id="rId14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2.wmf"/><Relationship Id="rId3" Type="http://schemas.openxmlformats.org/officeDocument/2006/relationships/notesSlide" Target="../notesSlides/notesSlide4.xml"/><Relationship Id="rId7" Type="http://schemas.openxmlformats.org/officeDocument/2006/relationships/hyperlink" Target="file:///D:\My%20Documents\Downloads\T51-H9.gsp" TargetMode="External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image" Target="../media/image15.wmf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23.png"/><Relationship Id="rId9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BB64585-B727-401C-A96D-E9225F9169AE}"/>
              </a:ext>
            </a:extLst>
          </p:cNvPr>
          <p:cNvGrpSpPr/>
          <p:nvPr/>
        </p:nvGrpSpPr>
        <p:grpSpPr>
          <a:xfrm>
            <a:off x="1913354" y="810456"/>
            <a:ext cx="8609130" cy="1384878"/>
            <a:chOff x="197963" y="5473122"/>
            <a:chExt cx="8609130" cy="1384878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27250DE-E8BE-4263-84E0-EA6391F77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F5C5E6A-7D0F-4AA7-ADE3-C2E147777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67629B2-4CA4-4E96-A533-2AE2D9487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EB2C8BCB-FB27-48CE-9B3D-4394F4C6E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BBAEBFEA-D1C3-4A78-9225-98B1F2BF5E2A}"/>
              </a:ext>
            </a:extLst>
          </p:cNvPr>
          <p:cNvSpPr/>
          <p:nvPr/>
        </p:nvSpPr>
        <p:spPr>
          <a:xfrm>
            <a:off x="562707" y="5008964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AA3D69-97A1-4ABC-A929-FA638C401DA9}"/>
              </a:ext>
            </a:extLst>
          </p:cNvPr>
          <p:cNvSpPr/>
          <p:nvPr/>
        </p:nvSpPr>
        <p:spPr>
          <a:xfrm>
            <a:off x="562707" y="2195334"/>
            <a:ext cx="11310425" cy="2715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</a:t>
            </a:r>
          </a:p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</a:t>
            </a:r>
          </a:p>
          <a:p>
            <a:pPr algn="ctr"/>
            <a:r>
              <a:rPr lang="en-US" altLang="zh-CN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altLang="zh-CN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9.</a:t>
            </a:r>
            <a:endParaRPr lang="zh-CN" alt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DA3321-F698-41BE-A588-C69953692E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574006" y="-60621"/>
            <a:ext cx="3401612" cy="350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6473" y="942110"/>
            <a:ext cx="487680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93418" y="238781"/>
            <a:ext cx="8000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TIẾT 51: ĐỘ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 ĐƯỜNG TRÒN, CUNG TRÒN.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358" y="1531806"/>
            <a:ext cx="3192633" cy="301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9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828800" y="1198426"/>
            <a:ext cx="3886200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303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75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201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9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2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</a:endParaRPr>
          </a:p>
        </p:txBody>
      </p:sp>
      <p:sp>
        <p:nvSpPr>
          <p:cNvPr id="3082" name="Text Box 3"/>
          <p:cNvSpPr txBox="1">
            <a:spLocks noChangeArrowheads="1"/>
          </p:cNvSpPr>
          <p:nvPr/>
        </p:nvSpPr>
        <p:spPr bwMode="auto">
          <a:xfrm>
            <a:off x="4724400" y="5618026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2400"/>
          </a:p>
        </p:txBody>
      </p:sp>
      <p:graphicFrame>
        <p:nvGraphicFramePr>
          <p:cNvPr id="79877" name="Object 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39067859"/>
              </p:ext>
            </p:extLst>
          </p:nvPr>
        </p:nvGraphicFramePr>
        <p:xfrm>
          <a:off x="5511805" y="6084893"/>
          <a:ext cx="939800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0" name="Equation" r:id="rId4" imgW="1066680" imgH="736560" progId="Equation.DSMT4">
                  <p:embed/>
                </p:oleObj>
              </mc:Choice>
              <mc:Fallback>
                <p:oleObj name="Equation" r:id="rId4" imgW="1066680" imgH="736560" progId="Equation.DSMT4">
                  <p:embed/>
                  <p:pic>
                    <p:nvPicPr>
                      <p:cNvPr id="7987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1805" y="6084893"/>
                        <a:ext cx="939800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040734"/>
              </p:ext>
            </p:extLst>
          </p:nvPr>
        </p:nvGraphicFramePr>
        <p:xfrm>
          <a:off x="6954982" y="1995357"/>
          <a:ext cx="73025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1" name="Equation" r:id="rId6" imgW="406048" imgH="393359" progId="Equation.DSMT4">
                  <p:embed/>
                </p:oleObj>
              </mc:Choice>
              <mc:Fallback>
                <p:oleObj name="Equation" r:id="rId6" imgW="406048" imgH="393359" progId="Equation.DSMT4">
                  <p:embed/>
                  <p:pic>
                    <p:nvPicPr>
                      <p:cNvPr id="7987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982" y="1995357"/>
                        <a:ext cx="730250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2049462" y="6145007"/>
            <a:ext cx="236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altLang="en-US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altLang="en-US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en-US" sz="2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989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233155"/>
              </p:ext>
            </p:extLst>
          </p:nvPr>
        </p:nvGraphicFramePr>
        <p:xfrm>
          <a:off x="2448064" y="1551660"/>
          <a:ext cx="658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2" name="Equation" r:id="rId8" imgW="317087" imgH="177569" progId="Equation.DSMT4">
                  <p:embed/>
                </p:oleObj>
              </mc:Choice>
              <mc:Fallback>
                <p:oleObj name="Equation" r:id="rId8" imgW="317087" imgH="177569" progId="Equation.DSMT4">
                  <p:embed/>
                  <p:pic>
                    <p:nvPicPr>
                      <p:cNvPr id="79892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8064" y="1551660"/>
                        <a:ext cx="6588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3" name="Text Box 21"/>
          <p:cNvSpPr txBox="1">
            <a:spLocks noChangeArrowheads="1"/>
          </p:cNvSpPr>
          <p:nvPr/>
        </p:nvSpPr>
        <p:spPr bwMode="auto">
          <a:xfrm>
            <a:off x="1409698" y="983773"/>
            <a:ext cx="6518564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i="1" dirty="0" smtClean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360</a:t>
            </a:r>
            <a:r>
              <a:rPr lang="en-US" altLang="en-US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: .....…. 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altLang="en-US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: ……</a:t>
            </a:r>
          </a:p>
          <a:p>
            <a:pPr>
              <a:spcBef>
                <a:spcPts val="2400"/>
              </a:spcBef>
            </a:pP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altLang="en-US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: ………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80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501049"/>
              </p:ext>
            </p:extLst>
          </p:nvPr>
        </p:nvGraphicFramePr>
        <p:xfrm>
          <a:off x="2938433" y="4752849"/>
          <a:ext cx="2468303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3" name="Equation" r:id="rId10" imgW="558720" imgH="393480" progId="Equation.DSMT4">
                  <p:embed/>
                </p:oleObj>
              </mc:Choice>
              <mc:Fallback>
                <p:oleObj name="Equation" r:id="rId10" imgW="558720" imgH="393480" progId="Equation.DSMT4">
                  <p:embed/>
                  <p:pic>
                    <p:nvPicPr>
                      <p:cNvPr id="308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8433" y="4752849"/>
                        <a:ext cx="2468303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902" name="Object 30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332592992"/>
              </p:ext>
            </p:extLst>
          </p:nvPr>
        </p:nvGraphicFramePr>
        <p:xfrm>
          <a:off x="6468315" y="2844780"/>
          <a:ext cx="9144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4" name="Equation" r:id="rId12" imgW="342751" imgH="393529" progId="Equation.DSMT4">
                  <p:embed/>
                </p:oleObj>
              </mc:Choice>
              <mc:Fallback>
                <p:oleObj name="Equation" r:id="rId12" imgW="342751" imgH="393529" progId="Equation.DSMT4">
                  <p:embed/>
                  <p:pic>
                    <p:nvPicPr>
                      <p:cNvPr id="7990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8315" y="2844780"/>
                        <a:ext cx="9144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904" name="Text Box 32"/>
          <p:cNvSpPr txBox="1">
            <a:spLocks noChangeArrowheads="1"/>
          </p:cNvSpPr>
          <p:nvPr/>
        </p:nvSpPr>
        <p:spPr bwMode="auto">
          <a:xfrm>
            <a:off x="354012" y="699297"/>
            <a:ext cx="990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303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75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7447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201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6591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</a:rPr>
              <a:t>    </a:t>
            </a:r>
            <a:r>
              <a:rPr lang="en-US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?2.</a:t>
            </a:r>
            <a:endParaRPr lang="en-US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</a:endParaRPr>
          </a:p>
        </p:txBody>
      </p:sp>
      <p:sp>
        <p:nvSpPr>
          <p:cNvPr id="79906" name="Text Box 34"/>
          <p:cNvSpPr txBox="1">
            <a:spLocks noChangeArrowheads="1"/>
          </p:cNvSpPr>
          <p:nvPr/>
        </p:nvSpPr>
        <p:spPr bwMode="auto">
          <a:xfrm>
            <a:off x="1634836" y="697065"/>
            <a:ext cx="731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(…)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313207"/>
              </p:ext>
            </p:extLst>
          </p:nvPr>
        </p:nvGraphicFramePr>
        <p:xfrm>
          <a:off x="6144487" y="1990516"/>
          <a:ext cx="6429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" name="Equation" r:id="rId14" imgW="355292" imgH="393359" progId="Equation.DSMT4">
                  <p:embed/>
                </p:oleObj>
              </mc:Choice>
              <mc:Fallback>
                <p:oleObj name="Equation" r:id="rId14" imgW="355292" imgH="393359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4487" y="1990516"/>
                        <a:ext cx="6429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04950" y="3870576"/>
            <a:ext cx="8028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b="1" i="1" baseline="300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i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6051" y="4413066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Cambria Math" panose="02040503050406030204" pitchFamily="18" charset="0"/>
                <a:cs typeface="Times New Roman" pitchFamily="18" charset="0"/>
              </a:rPr>
              <a:t>Trong</a:t>
            </a:r>
            <a:r>
              <a:rPr lang="en-US" sz="2400" i="1" dirty="0" smtClean="0">
                <a:latin typeface="Cambria Math" panose="02040503050406030204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Cambria Math" panose="02040503050406030204" pitchFamily="18" charset="0"/>
                <a:cs typeface="Times New Roman" pitchFamily="18" charset="0"/>
              </a:rPr>
              <a:t>đó</a:t>
            </a:r>
            <a:r>
              <a:rPr lang="en-US" sz="2400" i="1" dirty="0" smtClean="0">
                <a:latin typeface="Cambria Math" panose="02040503050406030204" pitchFamily="18" charset="0"/>
                <a:cs typeface="Times New Roman" pitchFamily="18" charset="0"/>
              </a:rPr>
              <a:t>: </a:t>
            </a: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 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–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–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30485" y="686685"/>
            <a:ext cx="2512449" cy="2370681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99195" y="95242"/>
            <a:ext cx="487680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022488"/>
              </p:ext>
            </p:extLst>
          </p:nvPr>
        </p:nvGraphicFramePr>
        <p:xfrm>
          <a:off x="3329131" y="6042029"/>
          <a:ext cx="1117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6" name="Equation" r:id="rId17" imgW="1117440" imgH="736560" progId="Equation.DSMT4">
                  <p:embed/>
                </p:oleObj>
              </mc:Choice>
              <mc:Fallback>
                <p:oleObj name="Equation" r:id="rId17" imgW="111744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29131" y="6042029"/>
                        <a:ext cx="1117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4749949" y="6159294"/>
            <a:ext cx="236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hay  </a:t>
            </a:r>
            <a:endParaRPr lang="en-US" altLang="en-US" sz="2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54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79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7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79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0" grpId="0"/>
      <p:bldP spid="79893" grpId="0"/>
      <p:bldP spid="79904" grpId="0"/>
      <p:bldP spid="79906" grpId="0"/>
      <p:bldP spid="5" grpId="0"/>
      <p:bldP spid="7" grpId="0"/>
      <p:bldP spid="22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Text Box 8"/>
          <p:cNvSpPr txBox="1">
            <a:spLocks noChangeArrowheads="1"/>
          </p:cNvSpPr>
          <p:nvPr/>
        </p:nvSpPr>
        <p:spPr bwMode="auto">
          <a:xfrm>
            <a:off x="434021" y="1428426"/>
            <a:ext cx="1161011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Bài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</a:rPr>
              <a:t>tập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</a:rPr>
              <a:t> 65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( SGK-94)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2400" dirty="0">
                <a:latin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</a:rPr>
            </a:br>
            <a:r>
              <a:rPr lang="en-US" sz="2400" dirty="0">
                <a:latin typeface="Times New Roman" pitchFamily="18" charset="0"/>
              </a:rPr>
              <a:t>    </a:t>
            </a:r>
            <a:r>
              <a:rPr lang="en-US" sz="2400" dirty="0" err="1">
                <a:latin typeface="Times New Roman" pitchFamily="18" charset="0"/>
              </a:rPr>
              <a:t>Lấy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giá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gần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đúng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>
                <a:sym typeface="Symbol" pitchFamily="18" charset="2"/>
              </a:rPr>
              <a:t>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</a:rPr>
              <a:t> 3,14, </a:t>
            </a:r>
            <a:r>
              <a:rPr lang="en-US" sz="2400" dirty="0" err="1">
                <a:latin typeface="Times New Roman" pitchFamily="18" charset="0"/>
              </a:rPr>
              <a:t>hãy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điền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</a:rPr>
              <a:t> ô </a:t>
            </a:r>
            <a:r>
              <a:rPr lang="en-US" sz="2400" dirty="0" err="1">
                <a:latin typeface="Times New Roman" pitchFamily="18" charset="0"/>
              </a:rPr>
              <a:t>trống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bảng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</a:rPr>
              <a:t>(</a:t>
            </a:r>
            <a:r>
              <a:rPr lang="en-US" sz="2400" i="1" dirty="0" err="1">
                <a:latin typeface="Times New Roman" pitchFamily="18" charset="0"/>
              </a:rPr>
              <a:t>đơn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vị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độ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dài</a:t>
            </a:r>
            <a:r>
              <a:rPr lang="en-US" sz="2400" i="1" dirty="0">
                <a:latin typeface="Times New Roman" pitchFamily="18" charset="0"/>
              </a:rPr>
              <a:t>: cm, </a:t>
            </a:r>
            <a:r>
              <a:rPr lang="en-US" sz="2400" i="1" dirty="0" err="1">
                <a:latin typeface="Times New Roman" pitchFamily="18" charset="0"/>
              </a:rPr>
              <a:t>làm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tròn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kết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quả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đến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chữ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số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thập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phân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thứ</a:t>
            </a:r>
            <a:r>
              <a:rPr lang="en-US" sz="2400" i="1" dirty="0">
                <a:latin typeface="Times New Roman" pitchFamily="18" charset="0"/>
              </a:rPr>
              <a:t> </a:t>
            </a:r>
            <a:r>
              <a:rPr lang="en-US" sz="2400" i="1" dirty="0" err="1">
                <a:latin typeface="Times New Roman" pitchFamily="18" charset="0"/>
              </a:rPr>
              <a:t>hai</a:t>
            </a:r>
            <a:r>
              <a:rPr lang="en-US" sz="2400" i="1" dirty="0" smtClean="0">
                <a:latin typeface="Times New Roman" pitchFamily="18" charset="0"/>
              </a:rPr>
              <a:t>):</a:t>
            </a:r>
            <a:endParaRPr lang="en-US" sz="2400" i="1" dirty="0">
              <a:latin typeface="Times New Roman" pitchFamily="18" charset="0"/>
            </a:endParaRPr>
          </a:p>
        </p:txBody>
      </p:sp>
      <p:graphicFrame>
        <p:nvGraphicFramePr>
          <p:cNvPr id="21571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013830"/>
              </p:ext>
            </p:extLst>
          </p:nvPr>
        </p:nvGraphicFramePr>
        <p:xfrm>
          <a:off x="1619250" y="2836731"/>
          <a:ext cx="8810626" cy="2214562"/>
        </p:xfrm>
        <a:graphic>
          <a:graphicData uri="http://schemas.openxmlformats.org/drawingml/2006/table">
            <a:tbl>
              <a:tblPr/>
              <a:tblGrid>
                <a:gridCol w="3595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3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3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1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7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48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77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Bán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kính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(R)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0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kern="10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kern="10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kính</a:t>
                      </a:r>
                      <a:r>
                        <a:rPr kumimoji="0" lang="en-US" sz="2400" b="0" i="0" u="none" strike="noStrike" kern="10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kern="10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kern="10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kern="10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kern="10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1" u="none" strike="noStrike" kern="10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(d 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8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Độ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dài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(C)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592" name="Rectangle 88"/>
          <p:cNvSpPr>
            <a:spLocks noChangeArrowheads="1"/>
          </p:cNvSpPr>
          <p:nvPr/>
        </p:nvSpPr>
        <p:spPr bwMode="auto">
          <a:xfrm>
            <a:off x="8412884" y="3621993"/>
            <a:ext cx="985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6,37</a:t>
            </a:r>
          </a:p>
        </p:txBody>
      </p:sp>
      <p:sp>
        <p:nvSpPr>
          <p:cNvPr id="21593" name="Rectangle 89"/>
          <p:cNvSpPr>
            <a:spLocks noChangeArrowheads="1"/>
          </p:cNvSpPr>
          <p:nvPr/>
        </p:nvSpPr>
        <p:spPr bwMode="auto">
          <a:xfrm>
            <a:off x="8639825" y="2908174"/>
            <a:ext cx="822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3,18</a:t>
            </a:r>
          </a:p>
        </p:txBody>
      </p:sp>
      <p:sp>
        <p:nvSpPr>
          <p:cNvPr id="21594" name="Rectangle 90"/>
          <p:cNvSpPr>
            <a:spLocks noChangeArrowheads="1"/>
          </p:cNvSpPr>
          <p:nvPr/>
        </p:nvSpPr>
        <p:spPr bwMode="auto">
          <a:xfrm>
            <a:off x="7810501" y="4317149"/>
            <a:ext cx="822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9,42</a:t>
            </a:r>
          </a:p>
        </p:txBody>
      </p:sp>
      <p:sp>
        <p:nvSpPr>
          <p:cNvPr id="21595" name="Rectangle 91"/>
          <p:cNvSpPr>
            <a:spLocks noChangeArrowheads="1"/>
          </p:cNvSpPr>
          <p:nvPr/>
        </p:nvSpPr>
        <p:spPr bwMode="auto">
          <a:xfrm>
            <a:off x="7842033" y="2884525"/>
            <a:ext cx="639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1,5</a:t>
            </a:r>
          </a:p>
        </p:txBody>
      </p:sp>
      <p:sp>
        <p:nvSpPr>
          <p:cNvPr id="21596" name="Rectangle 92"/>
          <p:cNvSpPr>
            <a:spLocks noChangeArrowheads="1"/>
          </p:cNvSpPr>
          <p:nvPr/>
        </p:nvSpPr>
        <p:spPr bwMode="auto">
          <a:xfrm>
            <a:off x="6798469" y="4313825"/>
            <a:ext cx="106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18,84</a:t>
            </a:r>
          </a:p>
        </p:txBody>
      </p:sp>
      <p:sp>
        <p:nvSpPr>
          <p:cNvPr id="21597" name="Rectangle 93"/>
          <p:cNvSpPr>
            <a:spLocks noChangeArrowheads="1"/>
          </p:cNvSpPr>
          <p:nvPr/>
        </p:nvSpPr>
        <p:spPr bwMode="auto">
          <a:xfrm>
            <a:off x="7060406" y="3646306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1598" name="Rectangle 94"/>
          <p:cNvSpPr>
            <a:spLocks noChangeArrowheads="1"/>
          </p:cNvSpPr>
          <p:nvPr/>
        </p:nvSpPr>
        <p:spPr bwMode="auto">
          <a:xfrm>
            <a:off x="6167439" y="2927279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599" name="Rectangle 95"/>
          <p:cNvSpPr>
            <a:spLocks noChangeArrowheads="1"/>
          </p:cNvSpPr>
          <p:nvPr/>
        </p:nvSpPr>
        <p:spPr bwMode="auto">
          <a:xfrm>
            <a:off x="5162550" y="4288446"/>
            <a:ext cx="91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62,8</a:t>
            </a:r>
          </a:p>
        </p:txBody>
      </p:sp>
      <p:sp>
        <p:nvSpPr>
          <p:cNvPr id="21600" name="Rectangle 96"/>
          <p:cNvSpPr>
            <a:spLocks noChangeArrowheads="1"/>
          </p:cNvSpPr>
          <p:nvPr/>
        </p:nvSpPr>
        <p:spPr bwMode="auto">
          <a:xfrm>
            <a:off x="5294168" y="3598731"/>
            <a:ext cx="704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1601" name="Rectangle 97"/>
          <p:cNvSpPr>
            <a:spLocks noChangeArrowheads="1"/>
          </p:cNvSpPr>
          <p:nvPr/>
        </p:nvSpPr>
        <p:spPr bwMode="auto">
          <a:xfrm>
            <a:off x="6020991" y="4292842"/>
            <a:ext cx="83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31,4</a:t>
            </a:r>
          </a:p>
        </p:txBody>
      </p:sp>
      <p:sp>
        <p:nvSpPr>
          <p:cNvPr id="6191" name="Rectangle 120"/>
          <p:cNvSpPr>
            <a:spLocks noChangeArrowheads="1"/>
          </p:cNvSpPr>
          <p:nvPr/>
        </p:nvSpPr>
        <p:spPr bwMode="auto">
          <a:xfrm>
            <a:off x="1524001" y="339977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628" name="Text Box 124"/>
          <p:cNvSpPr txBox="1">
            <a:spLocks noChangeArrowheads="1"/>
          </p:cNvSpPr>
          <p:nvPr/>
        </p:nvSpPr>
        <p:spPr bwMode="auto">
          <a:xfrm>
            <a:off x="2205039" y="5038597"/>
            <a:ext cx="396240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spcBef>
                <a:spcPts val="600"/>
              </a:spcBef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aphicFrame>
        <p:nvGraphicFramePr>
          <p:cNvPr id="2162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479887"/>
              </p:ext>
            </p:extLst>
          </p:nvPr>
        </p:nvGraphicFramePr>
        <p:xfrm>
          <a:off x="6227477" y="5272385"/>
          <a:ext cx="118110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name="Equation" r:id="rId3" imgW="609336" imgH="393529" progId="Equation.DSMT4">
                  <p:embed/>
                </p:oleObj>
              </mc:Choice>
              <mc:Fallback>
                <p:oleObj name="Equation" r:id="rId3" imgW="609336" imgH="393529" progId="Equation.DSMT4">
                  <p:embed/>
                  <p:pic>
                    <p:nvPicPr>
                      <p:cNvPr id="2162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477" y="5272385"/>
                        <a:ext cx="1181100" cy="76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30" name="Text Box 126"/>
          <p:cNvSpPr txBox="1">
            <a:spLocks noChangeArrowheads="1"/>
          </p:cNvSpPr>
          <p:nvPr/>
        </p:nvSpPr>
        <p:spPr bwMode="auto">
          <a:xfrm>
            <a:off x="5058930" y="5429112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= 2R </a:t>
            </a:r>
          </a:p>
        </p:txBody>
      </p:sp>
      <p:graphicFrame>
        <p:nvGraphicFramePr>
          <p:cNvPr id="2163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011198"/>
              </p:ext>
            </p:extLst>
          </p:nvPr>
        </p:nvGraphicFramePr>
        <p:xfrm>
          <a:off x="5010150" y="6078836"/>
          <a:ext cx="1219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name="Equation" r:id="rId5" imgW="507780" imgH="177723" progId="Equation.DSMT4">
                  <p:embed/>
                </p:oleObj>
              </mc:Choice>
              <mc:Fallback>
                <p:oleObj name="Equation" r:id="rId5" imgW="507780" imgH="177723" progId="Equation.DSMT4">
                  <p:embed/>
                  <p:pic>
                    <p:nvPicPr>
                      <p:cNvPr id="2163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150" y="6078836"/>
                        <a:ext cx="12192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3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76469"/>
              </p:ext>
            </p:extLst>
          </p:nvPr>
        </p:nvGraphicFramePr>
        <p:xfrm>
          <a:off x="6305550" y="5905798"/>
          <a:ext cx="1219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name="Equation" r:id="rId7" imgW="622030" imgH="393529" progId="Equation.DSMT4">
                  <p:embed/>
                </p:oleObj>
              </mc:Choice>
              <mc:Fallback>
                <p:oleObj name="Equation" r:id="rId7" imgW="622030" imgH="393529" progId="Equation.DSMT4">
                  <p:embed/>
                  <p:pic>
                    <p:nvPicPr>
                      <p:cNvPr id="216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5550" y="5905798"/>
                        <a:ext cx="1219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9763342" y="359873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8</a:t>
            </a:r>
            <a:endParaRPr lang="vi-V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9778207" y="290816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4</a:t>
            </a:r>
            <a:endParaRPr lang="vi-V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415045" y="33918"/>
            <a:ext cx="3806618" cy="60080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8981" y="638052"/>
            <a:ext cx="10280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1, 2: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1, 2, 3;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3, 4: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4, 5, 6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72613" y="4382037"/>
            <a:ext cx="1006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25,12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4657" y="3645215"/>
            <a:ext cx="1006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70764" y="3604901"/>
            <a:ext cx="1006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32998" y="2958383"/>
            <a:ext cx="1006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42400" y="2958070"/>
            <a:ext cx="10060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6446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" grpId="0"/>
      <p:bldP spid="21592" grpId="0"/>
      <p:bldP spid="21593" grpId="0"/>
      <p:bldP spid="21594" grpId="0"/>
      <p:bldP spid="21595" grpId="0"/>
      <p:bldP spid="21596" grpId="0"/>
      <p:bldP spid="21597" grpId="0"/>
      <p:bldP spid="21598" grpId="0"/>
      <p:bldP spid="21599" grpId="0"/>
      <p:bldP spid="21600" grpId="0"/>
      <p:bldP spid="21601" grpId="0"/>
      <p:bldP spid="21628" grpId="0"/>
      <p:bldP spid="21630" grpId="0"/>
      <p:bldP spid="23" grpId="0"/>
      <p:bldP spid="25" grpId="0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249237" y="1067681"/>
            <a:ext cx="2898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66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(SGK - 95)</a:t>
            </a:r>
            <a:endParaRPr lang="vi-VN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1698625" y="1757812"/>
            <a:ext cx="77187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AutoNum type="alphaLcParenR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2dm </a:t>
            </a:r>
          </a:p>
          <a:p>
            <a:pPr eaLnBrk="1" hangingPunct="1">
              <a:buFontTx/>
              <a:buAutoNum type="alphaLcParenR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650 mm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370368"/>
              </p:ext>
            </p:extLst>
          </p:nvPr>
        </p:nvGraphicFramePr>
        <p:xfrm>
          <a:off x="4241941" y="1759978"/>
          <a:ext cx="4222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7" name="Equation" r:id="rId3" imgW="279400" imgH="228600" progId="Equation.DSMT4">
                  <p:embed/>
                </p:oleObj>
              </mc:Choice>
              <mc:Fallback>
                <p:oleObj name="Equation" r:id="rId3" imgW="279400" imgH="228600" progId="Equation.DSMT4">
                  <p:embed/>
                  <p:pic>
                    <p:nvPicPr>
                      <p:cNvPr id="30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1941" y="1759978"/>
                        <a:ext cx="422275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543920"/>
              </p:ext>
            </p:extLst>
          </p:nvPr>
        </p:nvGraphicFramePr>
        <p:xfrm>
          <a:off x="5310188" y="3388037"/>
          <a:ext cx="114300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8" name="Equation" r:id="rId5" imgW="545863" imgH="393529" progId="Equation.DSMT4">
                  <p:embed/>
                </p:oleObj>
              </mc:Choice>
              <mc:Fallback>
                <p:oleObj name="Equation" r:id="rId5" imgW="545863" imgH="393529" progId="Equation.DSMT4">
                  <p:embed/>
                  <p:pic>
                    <p:nvPicPr>
                      <p:cNvPr id="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0188" y="3388037"/>
                        <a:ext cx="1143000" cy="823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408546"/>
              </p:ext>
            </p:extLst>
          </p:nvPr>
        </p:nvGraphicFramePr>
        <p:xfrm>
          <a:off x="2567853" y="4135598"/>
          <a:ext cx="4786312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9" name="Equation" r:id="rId7" imgW="2108200" imgH="393700" progId="Equation.DSMT4">
                  <p:embed/>
                </p:oleObj>
              </mc:Choice>
              <mc:Fallback>
                <p:oleObj name="Equation" r:id="rId7" imgW="2108200" imgH="39370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7853" y="4135598"/>
                        <a:ext cx="4786312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668662"/>
              </p:ext>
            </p:extLst>
          </p:nvPr>
        </p:nvGraphicFramePr>
        <p:xfrm>
          <a:off x="5667375" y="4978992"/>
          <a:ext cx="14478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0" name="Equation" r:id="rId9" imgW="583947" imgH="203112" progId="Equation.DSMT4">
                  <p:embed/>
                </p:oleObj>
              </mc:Choice>
              <mc:Fallback>
                <p:oleObj name="Equation" r:id="rId9" imgW="583947" imgH="203112" progId="Equation.DSMT4">
                  <p:embed/>
                  <p:pic>
                    <p:nvPicPr>
                      <p:cNvPr id="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5" y="4978992"/>
                        <a:ext cx="1447800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666875" y="5402008"/>
            <a:ext cx="685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b) Chu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87637"/>
              </p:ext>
            </p:extLst>
          </p:nvPr>
        </p:nvGraphicFramePr>
        <p:xfrm>
          <a:off x="2166937" y="6009588"/>
          <a:ext cx="58578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1" name="Equation" r:id="rId11" imgW="2057400" imgH="203200" progId="Equation.DSMT4">
                  <p:embed/>
                </p:oleObj>
              </mc:Choice>
              <mc:Fallback>
                <p:oleObj name="Equation" r:id="rId11" imgW="2057400" imgH="20320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37" y="6009588"/>
                        <a:ext cx="5857875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10189" y="2609863"/>
            <a:ext cx="841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vi-VN" sz="2800" b="1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66875" y="3540722"/>
            <a:ext cx="8858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AutoNum type="alphaLcParenR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     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buFontTx/>
              <a:buAutoNum type="alphaLcParenR"/>
            </a:pP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0151" y="90769"/>
            <a:ext cx="10280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66  SGK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95.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54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43345" y="4367908"/>
            <a:ext cx="87868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4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0" hangingPunct="0">
              <a:buFontTx/>
              <a:buChar char="-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.d</a:t>
            </a:r>
            <a:r>
              <a:rPr lang="fr-FR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.1,672 (m)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.d</a:t>
            </a:r>
            <a:r>
              <a:rPr lang="fr-FR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fr-FR" sz="2400" dirty="0">
                <a:latin typeface="Times New Roman" pitchFamily="18" charset="0"/>
                <a:cs typeface="Times New Roman" pitchFamily="18" charset="0"/>
              </a:rPr>
              <a:t>.1,672(m)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443345" y="1905924"/>
            <a:ext cx="595745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69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(SGK - 95) </a:t>
            </a:r>
            <a:r>
              <a:rPr lang="en-US" sz="2400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là1,672m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88cm.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4" name="Picture 22" descr="Bai tap_ 69_ May keo nong nghiep (SGK trang 95)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682" y="1624026"/>
            <a:ext cx="411480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4059382" y="123501"/>
            <a:ext cx="3806618" cy="69272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932809"/>
            <a:ext cx="10280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332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6" descr="Gift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939" y="3491973"/>
            <a:ext cx="1699022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 descr="box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760" y="4646288"/>
            <a:ext cx="171211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WordArt 4"/>
          <p:cNvSpPr>
            <a:spLocks noChangeArrowheads="1" noChangeShapeType="1" noTextEdit="1"/>
          </p:cNvSpPr>
          <p:nvPr/>
        </p:nvSpPr>
        <p:spPr bwMode="auto">
          <a:xfrm>
            <a:off x="4541044" y="134938"/>
            <a:ext cx="4457700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 HỘP QUÀ MAY MẮN</a:t>
            </a:r>
          </a:p>
        </p:txBody>
      </p:sp>
      <p:pic>
        <p:nvPicPr>
          <p:cNvPr id="20485" name="Picture 7" descr="ag00391_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029" y="5438979"/>
            <a:ext cx="217884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6" name="Group 34"/>
          <p:cNvGrpSpPr>
            <a:grpSpLocks/>
          </p:cNvGrpSpPr>
          <p:nvPr/>
        </p:nvGrpSpPr>
        <p:grpSpPr bwMode="auto">
          <a:xfrm>
            <a:off x="2724150" y="0"/>
            <a:ext cx="1771650" cy="1030288"/>
            <a:chOff x="0" y="240"/>
            <a:chExt cx="1488" cy="649"/>
          </a:xfrm>
        </p:grpSpPr>
        <p:grpSp>
          <p:nvGrpSpPr>
            <p:cNvPr id="20491" name="Group 12"/>
            <p:cNvGrpSpPr>
              <a:grpSpLocks/>
            </p:cNvGrpSpPr>
            <p:nvPr/>
          </p:nvGrpSpPr>
          <p:grpSpPr bwMode="auto">
            <a:xfrm>
              <a:off x="0" y="240"/>
              <a:ext cx="1488" cy="576"/>
              <a:chOff x="1997" y="1314"/>
              <a:chExt cx="1889" cy="1009"/>
            </a:xfrm>
          </p:grpSpPr>
          <p:grpSp>
            <p:nvGrpSpPr>
              <p:cNvPr id="20493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15054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6CC">
                        <a:gamma/>
                        <a:shade val="63529"/>
                        <a:invGamma/>
                      </a:srgbClr>
                    </a:gs>
                    <a:gs pos="100000">
                      <a:srgbClr val="0066CC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 algn="r" rtl="1">
                    <a:defRPr/>
                  </a:pPr>
                  <a:endParaRPr lang="en-US"/>
                </a:p>
              </p:txBody>
            </p:sp>
            <p:sp>
              <p:nvSpPr>
                <p:cNvPr id="20499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C7F3"/>
                    </a:gs>
                    <a:gs pos="100000">
                      <a:srgbClr val="1D80E3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r" rtl="1"/>
                  <a:endParaRPr lang="en-US" altLang="en-US" sz="2400">
                    <a:latin typeface=".VnTime" pitchFamily="34" charset="0"/>
                  </a:endParaRPr>
                </a:p>
              </p:txBody>
            </p:sp>
          </p:grpSp>
          <p:sp>
            <p:nvSpPr>
              <p:cNvPr id="20494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0495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0496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0497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</p:grpSp>
        <p:sp>
          <p:nvSpPr>
            <p:cNvPr id="20492" name="Text Box 20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6" y="288"/>
              <a:ext cx="114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Trò chơi</a:t>
              </a:r>
              <a:endParaRPr lang="en-US" altLang="en-US" sz="2800" b="1">
                <a:solidFill>
                  <a:srgbClr val="0000FF"/>
                </a:solidFill>
                <a:latin typeface=".VnTime" pitchFamily="34" charset="0"/>
              </a:endParaRPr>
            </a:p>
          </p:txBody>
        </p:sp>
      </p:grpSp>
      <p:sp>
        <p:nvSpPr>
          <p:cNvPr id="20487" name="Text Box 4"/>
          <p:cNvSpPr txBox="1">
            <a:spLocks noChangeArrowheads="1"/>
          </p:cNvSpPr>
          <p:nvPr/>
        </p:nvSpPr>
        <p:spPr bwMode="auto">
          <a:xfrm>
            <a:off x="512618" y="1295401"/>
            <a:ext cx="1122218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Luật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chơi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altLang="en-US" sz="2800" b="1" dirty="0" err="1">
                <a:latin typeface="Times New Roman" pitchFamily="18" charset="0"/>
              </a:rPr>
              <a:t>Có</a:t>
            </a:r>
            <a:r>
              <a:rPr lang="en-US" altLang="en-US" sz="2800" b="1" dirty="0">
                <a:latin typeface="Times New Roman" pitchFamily="18" charset="0"/>
              </a:rPr>
              <a:t> 3 </a:t>
            </a:r>
            <a:r>
              <a:rPr lang="en-US" altLang="en-US" sz="2800" b="1" dirty="0" err="1">
                <a:latin typeface="Times New Roman" pitchFamily="18" charset="0"/>
              </a:rPr>
              <a:t>hộp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khác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nhau</a:t>
            </a:r>
            <a:r>
              <a:rPr lang="en-US" altLang="en-US" sz="2800" b="1" dirty="0">
                <a:latin typeface="Times New Roman" pitchFamily="18" charset="0"/>
              </a:rPr>
              <a:t>, </a:t>
            </a:r>
            <a:r>
              <a:rPr lang="en-US" altLang="en-US" sz="2800" b="1" dirty="0" err="1">
                <a:latin typeface="Times New Roman" pitchFamily="18" charset="0"/>
              </a:rPr>
              <a:t>trong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mỗi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hộp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chứa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một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hỏi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và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một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phần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hấp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dẫn</a:t>
            </a:r>
            <a:r>
              <a:rPr lang="en-US" altLang="en-US" sz="2800" b="1" dirty="0">
                <a:latin typeface="Times New Roman" pitchFamily="18" charset="0"/>
              </a:rPr>
              <a:t>. </a:t>
            </a:r>
            <a:r>
              <a:rPr lang="en-US" altLang="en-US" sz="2800" b="1" dirty="0" err="1">
                <a:latin typeface="Times New Roman" pitchFamily="18" charset="0"/>
              </a:rPr>
              <a:t>Nếu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trả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lời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đúng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hỏi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thì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phần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được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mở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ra.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Nếu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trả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lời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sai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thì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phần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không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được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mở</a:t>
            </a:r>
            <a:r>
              <a:rPr lang="en-US" altLang="en-US" sz="2800" b="1" dirty="0" smtClean="0">
                <a:latin typeface="Times New Roman" pitchFamily="18" charset="0"/>
              </a:rPr>
              <a:t>. </a:t>
            </a:r>
            <a:r>
              <a:rPr lang="en-US" altLang="en-US" sz="2800" b="1" dirty="0" err="1" smtClean="0">
                <a:latin typeface="Times New Roman" pitchFamily="18" charset="0"/>
              </a:rPr>
              <a:t>Người</a:t>
            </a:r>
            <a:r>
              <a:rPr lang="en-US" altLang="en-US" sz="2800" b="1" dirty="0" smtClean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chơi</a:t>
            </a:r>
            <a:r>
              <a:rPr lang="en-US" altLang="en-US" sz="2800" b="1" dirty="0" smtClean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được</a:t>
            </a:r>
            <a:r>
              <a:rPr lang="en-US" altLang="en-US" sz="2800" b="1" dirty="0" smtClean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chọn</a:t>
            </a:r>
            <a:r>
              <a:rPr lang="en-US" altLang="en-US" sz="2800" b="1" dirty="0" smtClean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một</a:t>
            </a:r>
            <a:r>
              <a:rPr lang="en-US" altLang="en-US" sz="2800" b="1" dirty="0" smtClean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câu</a:t>
            </a:r>
            <a:r>
              <a:rPr lang="en-US" altLang="en-US" sz="2800" b="1" dirty="0" smtClean="0">
                <a:latin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</a:rPr>
              <a:t>hỏi</a:t>
            </a:r>
            <a:r>
              <a:rPr lang="en-US" altLang="en-US" sz="2800" b="1" dirty="0" smtClean="0">
                <a:latin typeface="Times New Roman" pitchFamily="18" charset="0"/>
              </a:rPr>
              <a:t>.</a:t>
            </a:r>
            <a:endParaRPr lang="en-US" altLang="en-US" sz="2800" dirty="0">
              <a:latin typeface="Times New Roman" pitchFamily="18" charset="0"/>
            </a:endParaRPr>
          </a:p>
        </p:txBody>
      </p:sp>
      <p:sp>
        <p:nvSpPr>
          <p:cNvPr id="20488" name="Text Box 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981325" y="3590926"/>
            <a:ext cx="1400176" cy="52322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1:</a:t>
            </a:r>
            <a:endParaRPr lang="en-US" altLang="en-US" sz="2800" dirty="0">
              <a:latin typeface="Times New Roman" pitchFamily="18" charset="0"/>
            </a:endParaRPr>
          </a:p>
        </p:txBody>
      </p:sp>
      <p:sp>
        <p:nvSpPr>
          <p:cNvPr id="20489" name="Text Box 4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2981325" y="4646287"/>
            <a:ext cx="1412246" cy="52322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2:</a:t>
            </a:r>
            <a:endParaRPr lang="en-US" altLang="en-US" sz="2800" dirty="0">
              <a:latin typeface="Times New Roman" pitchFamily="18" charset="0"/>
            </a:endParaRPr>
          </a:p>
        </p:txBody>
      </p:sp>
      <p:sp>
        <p:nvSpPr>
          <p:cNvPr id="20490" name="Text Box 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2981325" y="5816600"/>
            <a:ext cx="1457326" cy="52322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3:</a:t>
            </a:r>
            <a:endParaRPr lang="en-US" altLang="en-US" sz="2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025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822" y="4419182"/>
            <a:ext cx="5096308" cy="852170"/>
          </a:xfrm>
          <a:prstGeom prst="rect">
            <a:avLst/>
          </a:prstGeom>
        </p:spPr>
      </p:pic>
      <p:pic>
        <p:nvPicPr>
          <p:cNvPr id="23556" name="Picture 4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" y="692743"/>
            <a:ext cx="9260224" cy="520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over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140" y="1614287"/>
            <a:ext cx="3139979" cy="176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90" y="108044"/>
            <a:ext cx="3192633" cy="301248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21154"/>
              </p:ext>
            </p:extLst>
          </p:nvPr>
        </p:nvGraphicFramePr>
        <p:xfrm>
          <a:off x="9674947" y="1572721"/>
          <a:ext cx="1574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7" imgW="1574640" imgH="342720" progId="Equation.DSMT4">
                  <p:embed/>
                </p:oleObj>
              </mc:Choice>
              <mc:Fallback>
                <p:oleObj name="Equation" r:id="rId7" imgW="157464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74947" y="1572721"/>
                        <a:ext cx="1574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026662"/>
              </p:ext>
            </p:extLst>
          </p:nvPr>
        </p:nvGraphicFramePr>
        <p:xfrm>
          <a:off x="9741333" y="2573770"/>
          <a:ext cx="1282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9" imgW="1282680" imgH="342720" progId="Equation.DSMT4">
                  <p:embed/>
                </p:oleObj>
              </mc:Choice>
              <mc:Fallback>
                <p:oleObj name="Equation" r:id="rId9" imgW="12826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41333" y="2573770"/>
                        <a:ext cx="12827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806507"/>
              </p:ext>
            </p:extLst>
          </p:nvPr>
        </p:nvGraphicFramePr>
        <p:xfrm>
          <a:off x="8545513" y="4592638"/>
          <a:ext cx="14859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11" imgW="1485720" imgH="1015920" progId="Equation.DSMT4">
                  <p:embed/>
                </p:oleObj>
              </mc:Choice>
              <mc:Fallback>
                <p:oleObj name="Equation" r:id="rId11" imgW="1485720" imgH="1015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45513" y="4592638"/>
                        <a:ext cx="14859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30856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/>
          </p:cNvPr>
          <p:cNvSpPr txBox="1">
            <a:spLocks/>
          </p:cNvSpPr>
          <p:nvPr/>
        </p:nvSpPr>
        <p:spPr>
          <a:xfrm>
            <a:off x="2473325" y="1809750"/>
            <a:ext cx="7824788" cy="4543425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Ôn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tập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công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thức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tính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độ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dài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đường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tròn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cung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tròn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Chu Van 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Xem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lại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các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bài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tập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đã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giải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Chu Van 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Làm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các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bài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tập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67, 68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, 71 SGK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trang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95;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Bài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52, 53 SBT </a:t>
            </a:r>
            <a:r>
              <a:rPr kumimoji="0" lang="en-US" sz="24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trang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 81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Chu Van An" pitchFamily="18" charset="0"/>
              </a:rPr>
              <a:t>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Chu Van 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Chuẩn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bị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tiết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sau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luyện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tập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Chu Van An" pitchFamily="18" charset="0"/>
              </a:rPr>
              <a:t>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Chu Van An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itchFamily="18" charset="0"/>
              <a:ea typeface="+mn-ea"/>
              <a:cs typeface="Chu Van 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82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1982789" y="609600"/>
            <a:ext cx="822642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31"/>
              </a:avLst>
            </a:prstTxWarp>
          </a:bodyPr>
          <a:lstStyle/>
          <a:p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kern="10" dirty="0" smtClean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600" kern="10" dirty="0">
              <a:ln w="19050">
                <a:solidFill>
                  <a:srgbClr val="FF3300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29" name="Freeform 5"/>
          <p:cNvSpPr>
            <a:spLocks/>
          </p:cNvSpPr>
          <p:nvPr/>
        </p:nvSpPr>
        <p:spPr bwMode="auto">
          <a:xfrm>
            <a:off x="5969000" y="3797301"/>
            <a:ext cx="1739900" cy="619125"/>
          </a:xfrm>
          <a:custGeom>
            <a:avLst/>
            <a:gdLst>
              <a:gd name="T0" fmla="*/ 0 w 1096"/>
              <a:gd name="T1" fmla="*/ 225 h 390"/>
              <a:gd name="T2" fmla="*/ 13 w 1096"/>
              <a:gd name="T3" fmla="*/ 186 h 390"/>
              <a:gd name="T4" fmla="*/ 26 w 1096"/>
              <a:gd name="T5" fmla="*/ 153 h 390"/>
              <a:gd name="T6" fmla="*/ 41 w 1096"/>
              <a:gd name="T7" fmla="*/ 124 h 390"/>
              <a:gd name="T8" fmla="*/ 57 w 1096"/>
              <a:gd name="T9" fmla="*/ 100 h 390"/>
              <a:gd name="T10" fmla="*/ 74 w 1096"/>
              <a:gd name="T11" fmla="*/ 79 h 390"/>
              <a:gd name="T12" fmla="*/ 94 w 1096"/>
              <a:gd name="T13" fmla="*/ 61 h 390"/>
              <a:gd name="T14" fmla="*/ 117 w 1096"/>
              <a:gd name="T15" fmla="*/ 48 h 390"/>
              <a:gd name="T16" fmla="*/ 141 w 1096"/>
              <a:gd name="T17" fmla="*/ 36 h 390"/>
              <a:gd name="T18" fmla="*/ 168 w 1096"/>
              <a:gd name="T19" fmla="*/ 28 h 390"/>
              <a:gd name="T20" fmla="*/ 198 w 1096"/>
              <a:gd name="T21" fmla="*/ 20 h 390"/>
              <a:gd name="T22" fmla="*/ 231 w 1096"/>
              <a:gd name="T23" fmla="*/ 15 h 390"/>
              <a:gd name="T24" fmla="*/ 270 w 1096"/>
              <a:gd name="T25" fmla="*/ 11 h 390"/>
              <a:gd name="T26" fmla="*/ 313 w 1096"/>
              <a:gd name="T27" fmla="*/ 8 h 390"/>
              <a:gd name="T28" fmla="*/ 359 w 1096"/>
              <a:gd name="T29" fmla="*/ 5 h 390"/>
              <a:gd name="T30" fmla="*/ 411 w 1096"/>
              <a:gd name="T31" fmla="*/ 3 h 390"/>
              <a:gd name="T32" fmla="*/ 467 w 1096"/>
              <a:gd name="T33" fmla="*/ 0 h 390"/>
              <a:gd name="T34" fmla="*/ 715 w 1096"/>
              <a:gd name="T35" fmla="*/ 69 h 390"/>
              <a:gd name="T36" fmla="*/ 1096 w 1096"/>
              <a:gd name="T37" fmla="*/ 140 h 390"/>
              <a:gd name="T38" fmla="*/ 850 w 1096"/>
              <a:gd name="T39" fmla="*/ 297 h 390"/>
              <a:gd name="T40" fmla="*/ 441 w 1096"/>
              <a:gd name="T41" fmla="*/ 390 h 390"/>
              <a:gd name="T42" fmla="*/ 385 w 1096"/>
              <a:gd name="T43" fmla="*/ 387 h 390"/>
              <a:gd name="T44" fmla="*/ 337 w 1096"/>
              <a:gd name="T45" fmla="*/ 385 h 390"/>
              <a:gd name="T46" fmla="*/ 294 w 1096"/>
              <a:gd name="T47" fmla="*/ 383 h 390"/>
              <a:gd name="T48" fmla="*/ 257 w 1096"/>
              <a:gd name="T49" fmla="*/ 382 h 390"/>
              <a:gd name="T50" fmla="*/ 224 w 1096"/>
              <a:gd name="T51" fmla="*/ 380 h 390"/>
              <a:gd name="T52" fmla="*/ 194 w 1096"/>
              <a:gd name="T53" fmla="*/ 379 h 390"/>
              <a:gd name="T54" fmla="*/ 170 w 1096"/>
              <a:gd name="T55" fmla="*/ 375 h 390"/>
              <a:gd name="T56" fmla="*/ 148 w 1096"/>
              <a:gd name="T57" fmla="*/ 370 h 390"/>
              <a:gd name="T58" fmla="*/ 128 w 1096"/>
              <a:gd name="T59" fmla="*/ 364 h 390"/>
              <a:gd name="T60" fmla="*/ 109 w 1096"/>
              <a:gd name="T61" fmla="*/ 354 h 390"/>
              <a:gd name="T62" fmla="*/ 92 w 1096"/>
              <a:gd name="T63" fmla="*/ 343 h 390"/>
              <a:gd name="T64" fmla="*/ 74 w 1096"/>
              <a:gd name="T65" fmla="*/ 328 h 390"/>
              <a:gd name="T66" fmla="*/ 57 w 1096"/>
              <a:gd name="T67" fmla="*/ 308 h 390"/>
              <a:gd name="T68" fmla="*/ 41 w 1096"/>
              <a:gd name="T69" fmla="*/ 286 h 390"/>
              <a:gd name="T70" fmla="*/ 20 w 1096"/>
              <a:gd name="T71" fmla="*/ 257 h 390"/>
              <a:gd name="T72" fmla="*/ 0 w 1096"/>
              <a:gd name="T73" fmla="*/ 22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96" h="390">
                <a:moveTo>
                  <a:pt x="0" y="225"/>
                </a:moveTo>
                <a:lnTo>
                  <a:pt x="13" y="186"/>
                </a:lnTo>
                <a:lnTo>
                  <a:pt x="26" y="153"/>
                </a:lnTo>
                <a:lnTo>
                  <a:pt x="41" y="124"/>
                </a:lnTo>
                <a:lnTo>
                  <a:pt x="57" y="100"/>
                </a:lnTo>
                <a:lnTo>
                  <a:pt x="74" y="79"/>
                </a:lnTo>
                <a:lnTo>
                  <a:pt x="94" y="61"/>
                </a:lnTo>
                <a:lnTo>
                  <a:pt x="117" y="48"/>
                </a:lnTo>
                <a:lnTo>
                  <a:pt x="141" y="36"/>
                </a:lnTo>
                <a:lnTo>
                  <a:pt x="168" y="28"/>
                </a:lnTo>
                <a:lnTo>
                  <a:pt x="198" y="20"/>
                </a:lnTo>
                <a:lnTo>
                  <a:pt x="231" y="15"/>
                </a:lnTo>
                <a:lnTo>
                  <a:pt x="270" y="11"/>
                </a:lnTo>
                <a:lnTo>
                  <a:pt x="313" y="8"/>
                </a:lnTo>
                <a:lnTo>
                  <a:pt x="359" y="5"/>
                </a:lnTo>
                <a:lnTo>
                  <a:pt x="411" y="3"/>
                </a:lnTo>
                <a:lnTo>
                  <a:pt x="467" y="0"/>
                </a:lnTo>
                <a:lnTo>
                  <a:pt x="715" y="69"/>
                </a:lnTo>
                <a:lnTo>
                  <a:pt x="1096" y="140"/>
                </a:lnTo>
                <a:lnTo>
                  <a:pt x="850" y="297"/>
                </a:lnTo>
                <a:lnTo>
                  <a:pt x="441" y="390"/>
                </a:lnTo>
                <a:lnTo>
                  <a:pt x="385" y="387"/>
                </a:lnTo>
                <a:lnTo>
                  <a:pt x="337" y="385"/>
                </a:lnTo>
                <a:lnTo>
                  <a:pt x="294" y="383"/>
                </a:lnTo>
                <a:lnTo>
                  <a:pt x="257" y="382"/>
                </a:lnTo>
                <a:lnTo>
                  <a:pt x="224" y="380"/>
                </a:lnTo>
                <a:lnTo>
                  <a:pt x="194" y="379"/>
                </a:lnTo>
                <a:lnTo>
                  <a:pt x="170" y="375"/>
                </a:lnTo>
                <a:lnTo>
                  <a:pt x="148" y="370"/>
                </a:lnTo>
                <a:lnTo>
                  <a:pt x="128" y="364"/>
                </a:lnTo>
                <a:lnTo>
                  <a:pt x="109" y="354"/>
                </a:lnTo>
                <a:lnTo>
                  <a:pt x="92" y="343"/>
                </a:lnTo>
                <a:lnTo>
                  <a:pt x="74" y="328"/>
                </a:lnTo>
                <a:lnTo>
                  <a:pt x="57" y="308"/>
                </a:lnTo>
                <a:lnTo>
                  <a:pt x="41" y="286"/>
                </a:lnTo>
                <a:lnTo>
                  <a:pt x="20" y="257"/>
                </a:lnTo>
                <a:lnTo>
                  <a:pt x="0" y="225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0" name="Freeform 6"/>
          <p:cNvSpPr>
            <a:spLocks/>
          </p:cNvSpPr>
          <p:nvPr/>
        </p:nvSpPr>
        <p:spPr bwMode="auto">
          <a:xfrm>
            <a:off x="5816601" y="4965701"/>
            <a:ext cx="1349375" cy="442913"/>
          </a:xfrm>
          <a:custGeom>
            <a:avLst/>
            <a:gdLst>
              <a:gd name="T0" fmla="*/ 5 w 850"/>
              <a:gd name="T1" fmla="*/ 127 h 279"/>
              <a:gd name="T2" fmla="*/ 42 w 850"/>
              <a:gd name="T3" fmla="*/ 96 h 279"/>
              <a:gd name="T4" fmla="*/ 76 w 850"/>
              <a:gd name="T5" fmla="*/ 69 h 279"/>
              <a:gd name="T6" fmla="*/ 109 w 850"/>
              <a:gd name="T7" fmla="*/ 48 h 279"/>
              <a:gd name="T8" fmla="*/ 138 w 850"/>
              <a:gd name="T9" fmla="*/ 31 h 279"/>
              <a:gd name="T10" fmla="*/ 168 w 850"/>
              <a:gd name="T11" fmla="*/ 18 h 279"/>
              <a:gd name="T12" fmla="*/ 196 w 850"/>
              <a:gd name="T13" fmla="*/ 8 h 279"/>
              <a:gd name="T14" fmla="*/ 225 w 850"/>
              <a:gd name="T15" fmla="*/ 2 h 279"/>
              <a:gd name="T16" fmla="*/ 255 w 850"/>
              <a:gd name="T17" fmla="*/ 0 h 279"/>
              <a:gd name="T18" fmla="*/ 285 w 850"/>
              <a:gd name="T19" fmla="*/ 0 h 279"/>
              <a:gd name="T20" fmla="*/ 318 w 850"/>
              <a:gd name="T21" fmla="*/ 2 h 279"/>
              <a:gd name="T22" fmla="*/ 351 w 850"/>
              <a:gd name="T23" fmla="*/ 8 h 279"/>
              <a:gd name="T24" fmla="*/ 388 w 850"/>
              <a:gd name="T25" fmla="*/ 16 h 279"/>
              <a:gd name="T26" fmla="*/ 427 w 850"/>
              <a:gd name="T27" fmla="*/ 26 h 279"/>
              <a:gd name="T28" fmla="*/ 470 w 850"/>
              <a:gd name="T29" fmla="*/ 37 h 279"/>
              <a:gd name="T30" fmla="*/ 518 w 850"/>
              <a:gd name="T31" fmla="*/ 49 h 279"/>
              <a:gd name="T32" fmla="*/ 570 w 850"/>
              <a:gd name="T33" fmla="*/ 64 h 279"/>
              <a:gd name="T34" fmla="*/ 850 w 850"/>
              <a:gd name="T35" fmla="*/ 270 h 279"/>
              <a:gd name="T36" fmla="*/ 275 w 850"/>
              <a:gd name="T37" fmla="*/ 279 h 279"/>
              <a:gd name="T38" fmla="*/ 257 w 850"/>
              <a:gd name="T39" fmla="*/ 271 h 279"/>
              <a:gd name="T40" fmla="*/ 240 w 850"/>
              <a:gd name="T41" fmla="*/ 265 h 279"/>
              <a:gd name="T42" fmla="*/ 224 w 850"/>
              <a:gd name="T43" fmla="*/ 260 h 279"/>
              <a:gd name="T44" fmla="*/ 207 w 850"/>
              <a:gd name="T45" fmla="*/ 255 h 279"/>
              <a:gd name="T46" fmla="*/ 192 w 850"/>
              <a:gd name="T47" fmla="*/ 253 h 279"/>
              <a:gd name="T48" fmla="*/ 177 w 850"/>
              <a:gd name="T49" fmla="*/ 249 h 279"/>
              <a:gd name="T50" fmla="*/ 163 w 850"/>
              <a:gd name="T51" fmla="*/ 246 h 279"/>
              <a:gd name="T52" fmla="*/ 150 w 850"/>
              <a:gd name="T53" fmla="*/ 244 h 279"/>
              <a:gd name="T54" fmla="*/ 100 w 850"/>
              <a:gd name="T55" fmla="*/ 234 h 279"/>
              <a:gd name="T56" fmla="*/ 63 w 850"/>
              <a:gd name="T57" fmla="*/ 221 h 279"/>
              <a:gd name="T58" fmla="*/ 35 w 850"/>
              <a:gd name="T59" fmla="*/ 209 h 279"/>
              <a:gd name="T60" fmla="*/ 14 w 850"/>
              <a:gd name="T61" fmla="*/ 194 h 279"/>
              <a:gd name="T62" fmla="*/ 3 w 850"/>
              <a:gd name="T63" fmla="*/ 179 h 279"/>
              <a:gd name="T64" fmla="*/ 0 w 850"/>
              <a:gd name="T65" fmla="*/ 163 h 279"/>
              <a:gd name="T66" fmla="*/ 0 w 850"/>
              <a:gd name="T67" fmla="*/ 145 h 279"/>
              <a:gd name="T68" fmla="*/ 5 w 850"/>
              <a:gd name="T69" fmla="*/ 127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50" h="279">
                <a:moveTo>
                  <a:pt x="5" y="127"/>
                </a:moveTo>
                <a:lnTo>
                  <a:pt x="42" y="96"/>
                </a:lnTo>
                <a:lnTo>
                  <a:pt x="76" y="69"/>
                </a:lnTo>
                <a:lnTo>
                  <a:pt x="109" y="48"/>
                </a:lnTo>
                <a:lnTo>
                  <a:pt x="138" y="31"/>
                </a:lnTo>
                <a:lnTo>
                  <a:pt x="168" y="18"/>
                </a:lnTo>
                <a:lnTo>
                  <a:pt x="196" y="8"/>
                </a:lnTo>
                <a:lnTo>
                  <a:pt x="225" y="2"/>
                </a:lnTo>
                <a:lnTo>
                  <a:pt x="255" y="0"/>
                </a:lnTo>
                <a:lnTo>
                  <a:pt x="285" y="0"/>
                </a:lnTo>
                <a:lnTo>
                  <a:pt x="318" y="2"/>
                </a:lnTo>
                <a:lnTo>
                  <a:pt x="351" y="8"/>
                </a:lnTo>
                <a:lnTo>
                  <a:pt x="388" y="16"/>
                </a:lnTo>
                <a:lnTo>
                  <a:pt x="427" y="26"/>
                </a:lnTo>
                <a:lnTo>
                  <a:pt x="470" y="37"/>
                </a:lnTo>
                <a:lnTo>
                  <a:pt x="518" y="49"/>
                </a:lnTo>
                <a:lnTo>
                  <a:pt x="570" y="64"/>
                </a:lnTo>
                <a:lnTo>
                  <a:pt x="850" y="270"/>
                </a:lnTo>
                <a:lnTo>
                  <a:pt x="275" y="279"/>
                </a:lnTo>
                <a:lnTo>
                  <a:pt x="257" y="271"/>
                </a:lnTo>
                <a:lnTo>
                  <a:pt x="240" y="265"/>
                </a:lnTo>
                <a:lnTo>
                  <a:pt x="224" y="260"/>
                </a:lnTo>
                <a:lnTo>
                  <a:pt x="207" y="255"/>
                </a:lnTo>
                <a:lnTo>
                  <a:pt x="192" y="253"/>
                </a:lnTo>
                <a:lnTo>
                  <a:pt x="177" y="249"/>
                </a:lnTo>
                <a:lnTo>
                  <a:pt x="163" y="246"/>
                </a:lnTo>
                <a:lnTo>
                  <a:pt x="150" y="244"/>
                </a:lnTo>
                <a:lnTo>
                  <a:pt x="100" y="234"/>
                </a:lnTo>
                <a:lnTo>
                  <a:pt x="63" y="221"/>
                </a:lnTo>
                <a:lnTo>
                  <a:pt x="35" y="209"/>
                </a:lnTo>
                <a:lnTo>
                  <a:pt x="14" y="194"/>
                </a:lnTo>
                <a:lnTo>
                  <a:pt x="3" y="179"/>
                </a:lnTo>
                <a:lnTo>
                  <a:pt x="0" y="163"/>
                </a:lnTo>
                <a:lnTo>
                  <a:pt x="0" y="145"/>
                </a:lnTo>
                <a:lnTo>
                  <a:pt x="5" y="127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1" name="Freeform 7"/>
          <p:cNvSpPr>
            <a:spLocks/>
          </p:cNvSpPr>
          <p:nvPr/>
        </p:nvSpPr>
        <p:spPr bwMode="auto">
          <a:xfrm>
            <a:off x="4092575" y="4200525"/>
            <a:ext cx="762000" cy="679450"/>
          </a:xfrm>
          <a:custGeom>
            <a:avLst/>
            <a:gdLst>
              <a:gd name="T0" fmla="*/ 393 w 480"/>
              <a:gd name="T1" fmla="*/ 13 h 428"/>
              <a:gd name="T2" fmla="*/ 356 w 480"/>
              <a:gd name="T3" fmla="*/ 7 h 428"/>
              <a:gd name="T4" fmla="*/ 323 w 480"/>
              <a:gd name="T5" fmla="*/ 3 h 428"/>
              <a:gd name="T6" fmla="*/ 293 w 480"/>
              <a:gd name="T7" fmla="*/ 0 h 428"/>
              <a:gd name="T8" fmla="*/ 267 w 480"/>
              <a:gd name="T9" fmla="*/ 0 h 428"/>
              <a:gd name="T10" fmla="*/ 243 w 480"/>
              <a:gd name="T11" fmla="*/ 2 h 428"/>
              <a:gd name="T12" fmla="*/ 223 w 480"/>
              <a:gd name="T13" fmla="*/ 4 h 428"/>
              <a:gd name="T14" fmla="*/ 204 w 480"/>
              <a:gd name="T15" fmla="*/ 9 h 428"/>
              <a:gd name="T16" fmla="*/ 188 w 480"/>
              <a:gd name="T17" fmla="*/ 15 h 428"/>
              <a:gd name="T18" fmla="*/ 171 w 480"/>
              <a:gd name="T19" fmla="*/ 24 h 428"/>
              <a:gd name="T20" fmla="*/ 156 w 480"/>
              <a:gd name="T21" fmla="*/ 34 h 428"/>
              <a:gd name="T22" fmla="*/ 141 w 480"/>
              <a:gd name="T23" fmla="*/ 47 h 428"/>
              <a:gd name="T24" fmla="*/ 126 w 480"/>
              <a:gd name="T25" fmla="*/ 60 h 428"/>
              <a:gd name="T26" fmla="*/ 112 w 480"/>
              <a:gd name="T27" fmla="*/ 76 h 428"/>
              <a:gd name="T28" fmla="*/ 95 w 480"/>
              <a:gd name="T29" fmla="*/ 94 h 428"/>
              <a:gd name="T30" fmla="*/ 78 w 480"/>
              <a:gd name="T31" fmla="*/ 114 h 428"/>
              <a:gd name="T32" fmla="*/ 60 w 480"/>
              <a:gd name="T33" fmla="*/ 136 h 428"/>
              <a:gd name="T34" fmla="*/ 49 w 480"/>
              <a:gd name="T35" fmla="*/ 256 h 428"/>
              <a:gd name="T36" fmla="*/ 0 w 480"/>
              <a:gd name="T37" fmla="*/ 428 h 428"/>
              <a:gd name="T38" fmla="*/ 212 w 480"/>
              <a:gd name="T39" fmla="*/ 376 h 428"/>
              <a:gd name="T40" fmla="*/ 412 w 480"/>
              <a:gd name="T41" fmla="*/ 239 h 428"/>
              <a:gd name="T42" fmla="*/ 437 w 480"/>
              <a:gd name="T43" fmla="*/ 195 h 428"/>
              <a:gd name="T44" fmla="*/ 458 w 480"/>
              <a:gd name="T45" fmla="*/ 162 h 428"/>
              <a:gd name="T46" fmla="*/ 473 w 480"/>
              <a:gd name="T47" fmla="*/ 136 h 428"/>
              <a:gd name="T48" fmla="*/ 480 w 480"/>
              <a:gd name="T49" fmla="*/ 115 h 428"/>
              <a:gd name="T50" fmla="*/ 476 w 480"/>
              <a:gd name="T51" fmla="*/ 95 h 428"/>
              <a:gd name="T52" fmla="*/ 462 w 480"/>
              <a:gd name="T53" fmla="*/ 74 h 428"/>
              <a:gd name="T54" fmla="*/ 436 w 480"/>
              <a:gd name="T55" fmla="*/ 47 h 428"/>
              <a:gd name="T56" fmla="*/ 393 w 480"/>
              <a:gd name="T57" fmla="*/ 13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80" h="428">
                <a:moveTo>
                  <a:pt x="393" y="13"/>
                </a:moveTo>
                <a:lnTo>
                  <a:pt x="356" y="7"/>
                </a:lnTo>
                <a:lnTo>
                  <a:pt x="323" y="3"/>
                </a:lnTo>
                <a:lnTo>
                  <a:pt x="293" y="0"/>
                </a:lnTo>
                <a:lnTo>
                  <a:pt x="267" y="0"/>
                </a:lnTo>
                <a:lnTo>
                  <a:pt x="243" y="2"/>
                </a:lnTo>
                <a:lnTo>
                  <a:pt x="223" y="4"/>
                </a:lnTo>
                <a:lnTo>
                  <a:pt x="204" y="9"/>
                </a:lnTo>
                <a:lnTo>
                  <a:pt x="188" y="15"/>
                </a:lnTo>
                <a:lnTo>
                  <a:pt x="171" y="24"/>
                </a:lnTo>
                <a:lnTo>
                  <a:pt x="156" y="34"/>
                </a:lnTo>
                <a:lnTo>
                  <a:pt x="141" y="47"/>
                </a:lnTo>
                <a:lnTo>
                  <a:pt x="126" y="60"/>
                </a:lnTo>
                <a:lnTo>
                  <a:pt x="112" y="76"/>
                </a:lnTo>
                <a:lnTo>
                  <a:pt x="95" y="94"/>
                </a:lnTo>
                <a:lnTo>
                  <a:pt x="78" y="114"/>
                </a:lnTo>
                <a:lnTo>
                  <a:pt x="60" y="136"/>
                </a:lnTo>
                <a:lnTo>
                  <a:pt x="49" y="256"/>
                </a:lnTo>
                <a:lnTo>
                  <a:pt x="0" y="428"/>
                </a:lnTo>
                <a:lnTo>
                  <a:pt x="212" y="376"/>
                </a:lnTo>
                <a:lnTo>
                  <a:pt x="412" y="239"/>
                </a:lnTo>
                <a:lnTo>
                  <a:pt x="437" y="195"/>
                </a:lnTo>
                <a:lnTo>
                  <a:pt x="458" y="162"/>
                </a:lnTo>
                <a:lnTo>
                  <a:pt x="473" y="136"/>
                </a:lnTo>
                <a:lnTo>
                  <a:pt x="480" y="115"/>
                </a:lnTo>
                <a:lnTo>
                  <a:pt x="476" y="95"/>
                </a:lnTo>
                <a:lnTo>
                  <a:pt x="462" y="74"/>
                </a:lnTo>
                <a:lnTo>
                  <a:pt x="436" y="47"/>
                </a:lnTo>
                <a:lnTo>
                  <a:pt x="393" y="13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2" name="Freeform 8"/>
          <p:cNvSpPr>
            <a:spLocks/>
          </p:cNvSpPr>
          <p:nvPr/>
        </p:nvSpPr>
        <p:spPr bwMode="auto">
          <a:xfrm>
            <a:off x="8188326" y="3716339"/>
            <a:ext cx="1108075" cy="447675"/>
          </a:xfrm>
          <a:custGeom>
            <a:avLst/>
            <a:gdLst>
              <a:gd name="T0" fmla="*/ 0 w 698"/>
              <a:gd name="T1" fmla="*/ 92 h 282"/>
              <a:gd name="T2" fmla="*/ 22 w 698"/>
              <a:gd name="T3" fmla="*/ 71 h 282"/>
              <a:gd name="T4" fmla="*/ 42 w 698"/>
              <a:gd name="T5" fmla="*/ 52 h 282"/>
              <a:gd name="T6" fmla="*/ 63 w 698"/>
              <a:gd name="T7" fmla="*/ 37 h 282"/>
              <a:gd name="T8" fmla="*/ 81 w 698"/>
              <a:gd name="T9" fmla="*/ 25 h 282"/>
              <a:gd name="T10" fmla="*/ 102 w 698"/>
              <a:gd name="T11" fmla="*/ 16 h 282"/>
              <a:gd name="T12" fmla="*/ 120 w 698"/>
              <a:gd name="T13" fmla="*/ 9 h 282"/>
              <a:gd name="T14" fmla="*/ 139 w 698"/>
              <a:gd name="T15" fmla="*/ 4 h 282"/>
              <a:gd name="T16" fmla="*/ 157 w 698"/>
              <a:gd name="T17" fmla="*/ 1 h 282"/>
              <a:gd name="T18" fmla="*/ 178 w 698"/>
              <a:gd name="T19" fmla="*/ 0 h 282"/>
              <a:gd name="T20" fmla="*/ 198 w 698"/>
              <a:gd name="T21" fmla="*/ 1 h 282"/>
              <a:gd name="T22" fmla="*/ 222 w 698"/>
              <a:gd name="T23" fmla="*/ 4 h 282"/>
              <a:gd name="T24" fmla="*/ 246 w 698"/>
              <a:gd name="T25" fmla="*/ 8 h 282"/>
              <a:gd name="T26" fmla="*/ 274 w 698"/>
              <a:gd name="T27" fmla="*/ 13 h 282"/>
              <a:gd name="T28" fmla="*/ 302 w 698"/>
              <a:gd name="T29" fmla="*/ 20 h 282"/>
              <a:gd name="T30" fmla="*/ 335 w 698"/>
              <a:gd name="T31" fmla="*/ 27 h 282"/>
              <a:gd name="T32" fmla="*/ 370 w 698"/>
              <a:gd name="T33" fmla="*/ 35 h 282"/>
              <a:gd name="T34" fmla="*/ 494 w 698"/>
              <a:gd name="T35" fmla="*/ 120 h 282"/>
              <a:gd name="T36" fmla="*/ 698 w 698"/>
              <a:gd name="T37" fmla="*/ 228 h 282"/>
              <a:gd name="T38" fmla="*/ 492 w 698"/>
              <a:gd name="T39" fmla="*/ 282 h 282"/>
              <a:gd name="T40" fmla="*/ 207 w 698"/>
              <a:gd name="T41" fmla="*/ 268 h 282"/>
              <a:gd name="T42" fmla="*/ 146 w 698"/>
              <a:gd name="T43" fmla="*/ 247 h 282"/>
              <a:gd name="T44" fmla="*/ 98 w 698"/>
              <a:gd name="T45" fmla="*/ 232 h 282"/>
              <a:gd name="T46" fmla="*/ 61 w 698"/>
              <a:gd name="T47" fmla="*/ 219 h 282"/>
              <a:gd name="T48" fmla="*/ 35 w 698"/>
              <a:gd name="T49" fmla="*/ 206 h 282"/>
              <a:gd name="T50" fmla="*/ 18 w 698"/>
              <a:gd name="T51" fmla="*/ 191 h 282"/>
              <a:gd name="T52" fmla="*/ 7 w 698"/>
              <a:gd name="T53" fmla="*/ 168 h 282"/>
              <a:gd name="T54" fmla="*/ 2 w 698"/>
              <a:gd name="T55" fmla="*/ 136 h 282"/>
              <a:gd name="T56" fmla="*/ 0 w 698"/>
              <a:gd name="T57" fmla="*/ 9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98" h="282">
                <a:moveTo>
                  <a:pt x="0" y="92"/>
                </a:moveTo>
                <a:lnTo>
                  <a:pt x="22" y="71"/>
                </a:lnTo>
                <a:lnTo>
                  <a:pt x="42" y="52"/>
                </a:lnTo>
                <a:lnTo>
                  <a:pt x="63" y="37"/>
                </a:lnTo>
                <a:lnTo>
                  <a:pt x="81" y="25"/>
                </a:lnTo>
                <a:lnTo>
                  <a:pt x="102" y="16"/>
                </a:lnTo>
                <a:lnTo>
                  <a:pt x="120" y="9"/>
                </a:lnTo>
                <a:lnTo>
                  <a:pt x="139" y="4"/>
                </a:lnTo>
                <a:lnTo>
                  <a:pt x="157" y="1"/>
                </a:lnTo>
                <a:lnTo>
                  <a:pt x="178" y="0"/>
                </a:lnTo>
                <a:lnTo>
                  <a:pt x="198" y="1"/>
                </a:lnTo>
                <a:lnTo>
                  <a:pt x="222" y="4"/>
                </a:lnTo>
                <a:lnTo>
                  <a:pt x="246" y="8"/>
                </a:lnTo>
                <a:lnTo>
                  <a:pt x="274" y="13"/>
                </a:lnTo>
                <a:lnTo>
                  <a:pt x="302" y="20"/>
                </a:lnTo>
                <a:lnTo>
                  <a:pt x="335" y="27"/>
                </a:lnTo>
                <a:lnTo>
                  <a:pt x="370" y="35"/>
                </a:lnTo>
                <a:lnTo>
                  <a:pt x="494" y="120"/>
                </a:lnTo>
                <a:lnTo>
                  <a:pt x="698" y="228"/>
                </a:lnTo>
                <a:lnTo>
                  <a:pt x="492" y="282"/>
                </a:lnTo>
                <a:lnTo>
                  <a:pt x="207" y="268"/>
                </a:lnTo>
                <a:lnTo>
                  <a:pt x="146" y="247"/>
                </a:lnTo>
                <a:lnTo>
                  <a:pt x="98" y="232"/>
                </a:lnTo>
                <a:lnTo>
                  <a:pt x="61" y="219"/>
                </a:lnTo>
                <a:lnTo>
                  <a:pt x="35" y="206"/>
                </a:lnTo>
                <a:lnTo>
                  <a:pt x="18" y="191"/>
                </a:lnTo>
                <a:lnTo>
                  <a:pt x="7" y="168"/>
                </a:lnTo>
                <a:lnTo>
                  <a:pt x="2" y="136"/>
                </a:lnTo>
                <a:lnTo>
                  <a:pt x="0" y="92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3" name="Freeform 9"/>
          <p:cNvSpPr>
            <a:spLocks/>
          </p:cNvSpPr>
          <p:nvPr/>
        </p:nvSpPr>
        <p:spPr bwMode="auto">
          <a:xfrm>
            <a:off x="6645276" y="1987551"/>
            <a:ext cx="963613" cy="525463"/>
          </a:xfrm>
          <a:custGeom>
            <a:avLst/>
            <a:gdLst>
              <a:gd name="T0" fmla="*/ 607 w 607"/>
              <a:gd name="T1" fmla="*/ 137 h 331"/>
              <a:gd name="T2" fmla="*/ 374 w 607"/>
              <a:gd name="T3" fmla="*/ 0 h 331"/>
              <a:gd name="T4" fmla="*/ 168 w 607"/>
              <a:gd name="T5" fmla="*/ 0 h 331"/>
              <a:gd name="T6" fmla="*/ 0 w 607"/>
              <a:gd name="T7" fmla="*/ 68 h 331"/>
              <a:gd name="T8" fmla="*/ 152 w 607"/>
              <a:gd name="T9" fmla="*/ 217 h 331"/>
              <a:gd name="T10" fmla="*/ 339 w 607"/>
              <a:gd name="T11" fmla="*/ 331 h 331"/>
              <a:gd name="T12" fmla="*/ 557 w 607"/>
              <a:gd name="T13" fmla="*/ 331 h 331"/>
              <a:gd name="T14" fmla="*/ 607 w 607"/>
              <a:gd name="T15" fmla="*/ 13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7" h="331">
                <a:moveTo>
                  <a:pt x="607" y="137"/>
                </a:moveTo>
                <a:lnTo>
                  <a:pt x="374" y="0"/>
                </a:lnTo>
                <a:lnTo>
                  <a:pt x="168" y="0"/>
                </a:lnTo>
                <a:lnTo>
                  <a:pt x="0" y="68"/>
                </a:lnTo>
                <a:lnTo>
                  <a:pt x="152" y="217"/>
                </a:lnTo>
                <a:lnTo>
                  <a:pt x="339" y="331"/>
                </a:lnTo>
                <a:lnTo>
                  <a:pt x="557" y="331"/>
                </a:lnTo>
                <a:lnTo>
                  <a:pt x="607" y="137"/>
                </a:lnTo>
                <a:close/>
              </a:path>
            </a:pathLst>
          </a:custGeom>
          <a:solidFill>
            <a:srgbClr val="00420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4" name="Freeform 10"/>
          <p:cNvSpPr>
            <a:spLocks/>
          </p:cNvSpPr>
          <p:nvPr/>
        </p:nvSpPr>
        <p:spPr bwMode="auto">
          <a:xfrm>
            <a:off x="4419601" y="2312989"/>
            <a:ext cx="2974975" cy="3095625"/>
          </a:xfrm>
          <a:custGeom>
            <a:avLst/>
            <a:gdLst>
              <a:gd name="T0" fmla="*/ 811 w 1874"/>
              <a:gd name="T1" fmla="*/ 115 h 1950"/>
              <a:gd name="T2" fmla="*/ 778 w 1874"/>
              <a:gd name="T3" fmla="*/ 46 h 1950"/>
              <a:gd name="T4" fmla="*/ 474 w 1874"/>
              <a:gd name="T5" fmla="*/ 12 h 1950"/>
              <a:gd name="T6" fmla="*/ 389 w 1874"/>
              <a:gd name="T7" fmla="*/ 35 h 1950"/>
              <a:gd name="T8" fmla="*/ 557 w 1874"/>
              <a:gd name="T9" fmla="*/ 402 h 1950"/>
              <a:gd name="T10" fmla="*/ 609 w 1874"/>
              <a:gd name="T11" fmla="*/ 1607 h 1950"/>
              <a:gd name="T12" fmla="*/ 474 w 1874"/>
              <a:gd name="T13" fmla="*/ 1744 h 1950"/>
              <a:gd name="T14" fmla="*/ 19 w 1874"/>
              <a:gd name="T15" fmla="*/ 1641 h 1950"/>
              <a:gd name="T16" fmla="*/ 204 w 1874"/>
              <a:gd name="T17" fmla="*/ 1779 h 1950"/>
              <a:gd name="T18" fmla="*/ 643 w 1874"/>
              <a:gd name="T19" fmla="*/ 1779 h 1950"/>
              <a:gd name="T20" fmla="*/ 696 w 1874"/>
              <a:gd name="T21" fmla="*/ 1820 h 1950"/>
              <a:gd name="T22" fmla="*/ 728 w 1874"/>
              <a:gd name="T23" fmla="*/ 1856 h 1950"/>
              <a:gd name="T24" fmla="*/ 752 w 1874"/>
              <a:gd name="T25" fmla="*/ 1897 h 1950"/>
              <a:gd name="T26" fmla="*/ 778 w 1874"/>
              <a:gd name="T27" fmla="*/ 1950 h 1950"/>
              <a:gd name="T28" fmla="*/ 972 w 1874"/>
              <a:gd name="T29" fmla="*/ 1911 h 1950"/>
              <a:gd name="T30" fmla="*/ 915 w 1874"/>
              <a:gd name="T31" fmla="*/ 1835 h 1950"/>
              <a:gd name="T32" fmla="*/ 874 w 1874"/>
              <a:gd name="T33" fmla="*/ 1757 h 1950"/>
              <a:gd name="T34" fmla="*/ 835 w 1874"/>
              <a:gd name="T35" fmla="*/ 1674 h 1950"/>
              <a:gd name="T36" fmla="*/ 876 w 1874"/>
              <a:gd name="T37" fmla="*/ 1597 h 1950"/>
              <a:gd name="T38" fmla="*/ 983 w 1874"/>
              <a:gd name="T39" fmla="*/ 1546 h 1950"/>
              <a:gd name="T40" fmla="*/ 1068 w 1874"/>
              <a:gd name="T41" fmla="*/ 1510 h 1950"/>
              <a:gd name="T42" fmla="*/ 1141 w 1874"/>
              <a:gd name="T43" fmla="*/ 1484 h 1950"/>
              <a:gd name="T44" fmla="*/ 1207 w 1874"/>
              <a:gd name="T45" fmla="*/ 1464 h 1950"/>
              <a:gd name="T46" fmla="*/ 1280 w 1874"/>
              <a:gd name="T47" fmla="*/ 1445 h 1950"/>
              <a:gd name="T48" fmla="*/ 1365 w 1874"/>
              <a:gd name="T49" fmla="*/ 1424 h 1950"/>
              <a:gd name="T50" fmla="*/ 1472 w 1874"/>
              <a:gd name="T51" fmla="*/ 1395 h 1950"/>
              <a:gd name="T52" fmla="*/ 1705 w 1874"/>
              <a:gd name="T53" fmla="*/ 1411 h 1950"/>
              <a:gd name="T54" fmla="*/ 1705 w 1874"/>
              <a:gd name="T55" fmla="*/ 1376 h 1950"/>
              <a:gd name="T56" fmla="*/ 1874 w 1874"/>
              <a:gd name="T57" fmla="*/ 1045 h 1950"/>
              <a:gd name="T58" fmla="*/ 1672 w 1874"/>
              <a:gd name="T59" fmla="*/ 1160 h 1950"/>
              <a:gd name="T60" fmla="*/ 1483 w 1874"/>
              <a:gd name="T61" fmla="*/ 1278 h 1950"/>
              <a:gd name="T62" fmla="*/ 1380 w 1874"/>
              <a:gd name="T63" fmla="*/ 1310 h 1950"/>
              <a:gd name="T64" fmla="*/ 1276 w 1874"/>
              <a:gd name="T65" fmla="*/ 1340 h 1950"/>
              <a:gd name="T66" fmla="*/ 1174 w 1874"/>
              <a:gd name="T67" fmla="*/ 1371 h 1950"/>
              <a:gd name="T68" fmla="*/ 1074 w 1874"/>
              <a:gd name="T69" fmla="*/ 1401 h 1950"/>
              <a:gd name="T70" fmla="*/ 972 w 1874"/>
              <a:gd name="T71" fmla="*/ 1434 h 1950"/>
              <a:gd name="T72" fmla="*/ 868 w 1874"/>
              <a:gd name="T73" fmla="*/ 1469 h 1950"/>
              <a:gd name="T74" fmla="*/ 763 w 1874"/>
              <a:gd name="T75" fmla="*/ 1506 h 1950"/>
              <a:gd name="T76" fmla="*/ 643 w 1874"/>
              <a:gd name="T77" fmla="*/ 1010 h 1950"/>
              <a:gd name="T78" fmla="*/ 726 w 1874"/>
              <a:gd name="T79" fmla="*/ 298 h 1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74" h="1950">
                <a:moveTo>
                  <a:pt x="726" y="298"/>
                </a:moveTo>
                <a:lnTo>
                  <a:pt x="811" y="115"/>
                </a:lnTo>
                <a:lnTo>
                  <a:pt x="811" y="12"/>
                </a:lnTo>
                <a:lnTo>
                  <a:pt x="778" y="46"/>
                </a:lnTo>
                <a:lnTo>
                  <a:pt x="659" y="46"/>
                </a:lnTo>
                <a:lnTo>
                  <a:pt x="474" y="12"/>
                </a:lnTo>
                <a:lnTo>
                  <a:pt x="270" y="0"/>
                </a:lnTo>
                <a:lnTo>
                  <a:pt x="389" y="35"/>
                </a:lnTo>
                <a:lnTo>
                  <a:pt x="744" y="81"/>
                </a:lnTo>
                <a:lnTo>
                  <a:pt x="557" y="402"/>
                </a:lnTo>
                <a:lnTo>
                  <a:pt x="574" y="1446"/>
                </a:lnTo>
                <a:lnTo>
                  <a:pt x="609" y="1607"/>
                </a:lnTo>
                <a:lnTo>
                  <a:pt x="643" y="1733"/>
                </a:lnTo>
                <a:lnTo>
                  <a:pt x="474" y="1744"/>
                </a:lnTo>
                <a:lnTo>
                  <a:pt x="254" y="1744"/>
                </a:lnTo>
                <a:lnTo>
                  <a:pt x="19" y="1641"/>
                </a:lnTo>
                <a:lnTo>
                  <a:pt x="0" y="1698"/>
                </a:lnTo>
                <a:lnTo>
                  <a:pt x="204" y="1779"/>
                </a:lnTo>
                <a:lnTo>
                  <a:pt x="474" y="1779"/>
                </a:lnTo>
                <a:lnTo>
                  <a:pt x="643" y="1779"/>
                </a:lnTo>
                <a:lnTo>
                  <a:pt x="672" y="1800"/>
                </a:lnTo>
                <a:lnTo>
                  <a:pt x="696" y="1820"/>
                </a:lnTo>
                <a:lnTo>
                  <a:pt x="713" y="1838"/>
                </a:lnTo>
                <a:lnTo>
                  <a:pt x="728" y="1856"/>
                </a:lnTo>
                <a:lnTo>
                  <a:pt x="741" y="1876"/>
                </a:lnTo>
                <a:lnTo>
                  <a:pt x="752" y="1897"/>
                </a:lnTo>
                <a:lnTo>
                  <a:pt x="765" y="1921"/>
                </a:lnTo>
                <a:lnTo>
                  <a:pt x="778" y="1950"/>
                </a:lnTo>
                <a:lnTo>
                  <a:pt x="1013" y="1950"/>
                </a:lnTo>
                <a:lnTo>
                  <a:pt x="972" y="1911"/>
                </a:lnTo>
                <a:lnTo>
                  <a:pt x="941" y="1874"/>
                </a:lnTo>
                <a:lnTo>
                  <a:pt x="915" y="1835"/>
                </a:lnTo>
                <a:lnTo>
                  <a:pt x="894" y="1796"/>
                </a:lnTo>
                <a:lnTo>
                  <a:pt x="874" y="1757"/>
                </a:lnTo>
                <a:lnTo>
                  <a:pt x="856" y="1717"/>
                </a:lnTo>
                <a:lnTo>
                  <a:pt x="835" y="1674"/>
                </a:lnTo>
                <a:lnTo>
                  <a:pt x="811" y="1629"/>
                </a:lnTo>
                <a:lnTo>
                  <a:pt x="876" y="1597"/>
                </a:lnTo>
                <a:lnTo>
                  <a:pt x="933" y="1570"/>
                </a:lnTo>
                <a:lnTo>
                  <a:pt x="983" y="1546"/>
                </a:lnTo>
                <a:lnTo>
                  <a:pt x="1028" y="1527"/>
                </a:lnTo>
                <a:lnTo>
                  <a:pt x="1068" y="1510"/>
                </a:lnTo>
                <a:lnTo>
                  <a:pt x="1105" y="1496"/>
                </a:lnTo>
                <a:lnTo>
                  <a:pt x="1141" y="1484"/>
                </a:lnTo>
                <a:lnTo>
                  <a:pt x="1174" y="1474"/>
                </a:lnTo>
                <a:lnTo>
                  <a:pt x="1207" y="1464"/>
                </a:lnTo>
                <a:lnTo>
                  <a:pt x="1243" y="1455"/>
                </a:lnTo>
                <a:lnTo>
                  <a:pt x="1280" y="1445"/>
                </a:lnTo>
                <a:lnTo>
                  <a:pt x="1320" y="1435"/>
                </a:lnTo>
                <a:lnTo>
                  <a:pt x="1365" y="1424"/>
                </a:lnTo>
                <a:lnTo>
                  <a:pt x="1415" y="1410"/>
                </a:lnTo>
                <a:lnTo>
                  <a:pt x="1472" y="1395"/>
                </a:lnTo>
                <a:lnTo>
                  <a:pt x="1537" y="1376"/>
                </a:lnTo>
                <a:lnTo>
                  <a:pt x="1705" y="1411"/>
                </a:lnTo>
                <a:lnTo>
                  <a:pt x="1841" y="1411"/>
                </a:lnTo>
                <a:lnTo>
                  <a:pt x="1705" y="1376"/>
                </a:lnTo>
                <a:lnTo>
                  <a:pt x="1689" y="1251"/>
                </a:lnTo>
                <a:lnTo>
                  <a:pt x="1874" y="1045"/>
                </a:lnTo>
                <a:lnTo>
                  <a:pt x="1857" y="906"/>
                </a:lnTo>
                <a:lnTo>
                  <a:pt x="1672" y="1160"/>
                </a:lnTo>
                <a:lnTo>
                  <a:pt x="1537" y="1262"/>
                </a:lnTo>
                <a:lnTo>
                  <a:pt x="1483" y="1278"/>
                </a:lnTo>
                <a:lnTo>
                  <a:pt x="1431" y="1294"/>
                </a:lnTo>
                <a:lnTo>
                  <a:pt x="1380" y="1310"/>
                </a:lnTo>
                <a:lnTo>
                  <a:pt x="1328" y="1325"/>
                </a:lnTo>
                <a:lnTo>
                  <a:pt x="1276" y="1340"/>
                </a:lnTo>
                <a:lnTo>
                  <a:pt x="1226" y="1356"/>
                </a:lnTo>
                <a:lnTo>
                  <a:pt x="1174" y="1371"/>
                </a:lnTo>
                <a:lnTo>
                  <a:pt x="1124" y="1386"/>
                </a:lnTo>
                <a:lnTo>
                  <a:pt x="1074" y="1401"/>
                </a:lnTo>
                <a:lnTo>
                  <a:pt x="1022" y="1418"/>
                </a:lnTo>
                <a:lnTo>
                  <a:pt x="972" y="1434"/>
                </a:lnTo>
                <a:lnTo>
                  <a:pt x="920" y="1451"/>
                </a:lnTo>
                <a:lnTo>
                  <a:pt x="868" y="1469"/>
                </a:lnTo>
                <a:lnTo>
                  <a:pt x="817" y="1487"/>
                </a:lnTo>
                <a:lnTo>
                  <a:pt x="763" y="1506"/>
                </a:lnTo>
                <a:lnTo>
                  <a:pt x="709" y="1526"/>
                </a:lnTo>
                <a:lnTo>
                  <a:pt x="643" y="1010"/>
                </a:lnTo>
                <a:lnTo>
                  <a:pt x="643" y="470"/>
                </a:lnTo>
                <a:lnTo>
                  <a:pt x="726" y="298"/>
                </a:lnTo>
                <a:close/>
              </a:path>
            </a:pathLst>
          </a:custGeom>
          <a:solidFill>
            <a:srgbClr val="3300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5" name="Freeform 11"/>
          <p:cNvSpPr>
            <a:spLocks/>
          </p:cNvSpPr>
          <p:nvPr/>
        </p:nvSpPr>
        <p:spPr bwMode="auto">
          <a:xfrm>
            <a:off x="6380163" y="2120901"/>
            <a:ext cx="2857500" cy="1878013"/>
          </a:xfrm>
          <a:custGeom>
            <a:avLst/>
            <a:gdLst>
              <a:gd name="T0" fmla="*/ 985 w 1800"/>
              <a:gd name="T1" fmla="*/ 71 h 1183"/>
              <a:gd name="T2" fmla="*/ 1133 w 1800"/>
              <a:gd name="T3" fmla="*/ 136 h 1183"/>
              <a:gd name="T4" fmla="*/ 1202 w 1800"/>
              <a:gd name="T5" fmla="*/ 130 h 1183"/>
              <a:gd name="T6" fmla="*/ 1269 w 1800"/>
              <a:gd name="T7" fmla="*/ 126 h 1183"/>
              <a:gd name="T8" fmla="*/ 1335 w 1800"/>
              <a:gd name="T9" fmla="*/ 121 h 1183"/>
              <a:gd name="T10" fmla="*/ 1402 w 1800"/>
              <a:gd name="T11" fmla="*/ 113 h 1183"/>
              <a:gd name="T12" fmla="*/ 1470 w 1800"/>
              <a:gd name="T13" fmla="*/ 236 h 1183"/>
              <a:gd name="T14" fmla="*/ 1522 w 1800"/>
              <a:gd name="T15" fmla="*/ 230 h 1183"/>
              <a:gd name="T16" fmla="*/ 1567 w 1800"/>
              <a:gd name="T17" fmla="*/ 229 h 1183"/>
              <a:gd name="T18" fmla="*/ 1613 w 1800"/>
              <a:gd name="T19" fmla="*/ 229 h 1183"/>
              <a:gd name="T20" fmla="*/ 1661 w 1800"/>
              <a:gd name="T21" fmla="*/ 225 h 1183"/>
              <a:gd name="T22" fmla="*/ 1646 w 1800"/>
              <a:gd name="T23" fmla="*/ 341 h 1183"/>
              <a:gd name="T24" fmla="*/ 1661 w 1800"/>
              <a:gd name="T25" fmla="*/ 448 h 1183"/>
              <a:gd name="T26" fmla="*/ 1661 w 1800"/>
              <a:gd name="T27" fmla="*/ 528 h 1183"/>
              <a:gd name="T28" fmla="*/ 1707 w 1800"/>
              <a:gd name="T29" fmla="*/ 574 h 1183"/>
              <a:gd name="T30" fmla="*/ 1739 w 1800"/>
              <a:gd name="T31" fmla="*/ 625 h 1183"/>
              <a:gd name="T32" fmla="*/ 1774 w 1800"/>
              <a:gd name="T33" fmla="*/ 680 h 1183"/>
              <a:gd name="T34" fmla="*/ 1687 w 1800"/>
              <a:gd name="T35" fmla="*/ 742 h 1183"/>
              <a:gd name="T36" fmla="*/ 1626 w 1800"/>
              <a:gd name="T37" fmla="*/ 812 h 1183"/>
              <a:gd name="T38" fmla="*/ 1515 w 1800"/>
              <a:gd name="T39" fmla="*/ 859 h 1183"/>
              <a:gd name="T40" fmla="*/ 1385 w 1800"/>
              <a:gd name="T41" fmla="*/ 877 h 1183"/>
              <a:gd name="T42" fmla="*/ 1289 w 1800"/>
              <a:gd name="T43" fmla="*/ 1101 h 1183"/>
              <a:gd name="T44" fmla="*/ 1202 w 1800"/>
              <a:gd name="T45" fmla="*/ 1142 h 1183"/>
              <a:gd name="T46" fmla="*/ 970 w 1800"/>
              <a:gd name="T47" fmla="*/ 1128 h 1183"/>
              <a:gd name="T48" fmla="*/ 920 w 1800"/>
              <a:gd name="T49" fmla="*/ 1136 h 1183"/>
              <a:gd name="T50" fmla="*/ 870 w 1800"/>
              <a:gd name="T51" fmla="*/ 1142 h 1183"/>
              <a:gd name="T52" fmla="*/ 820 w 1800"/>
              <a:gd name="T53" fmla="*/ 1150 h 1183"/>
              <a:gd name="T54" fmla="*/ 770 w 1800"/>
              <a:gd name="T55" fmla="*/ 1157 h 1183"/>
              <a:gd name="T56" fmla="*/ 720 w 1800"/>
              <a:gd name="T57" fmla="*/ 1165 h 1183"/>
              <a:gd name="T58" fmla="*/ 670 w 1800"/>
              <a:gd name="T59" fmla="*/ 1172 h 1183"/>
              <a:gd name="T60" fmla="*/ 620 w 1800"/>
              <a:gd name="T61" fmla="*/ 1180 h 1183"/>
              <a:gd name="T62" fmla="*/ 596 w 1800"/>
              <a:gd name="T63" fmla="*/ 1084 h 1183"/>
              <a:gd name="T64" fmla="*/ 457 w 1800"/>
              <a:gd name="T65" fmla="*/ 978 h 1183"/>
              <a:gd name="T66" fmla="*/ 163 w 1800"/>
              <a:gd name="T67" fmla="*/ 783 h 1183"/>
              <a:gd name="T68" fmla="*/ 26 w 1800"/>
              <a:gd name="T69" fmla="*/ 619 h 1183"/>
              <a:gd name="T70" fmla="*/ 30 w 1800"/>
              <a:gd name="T71" fmla="*/ 494 h 1183"/>
              <a:gd name="T72" fmla="*/ 93 w 1800"/>
              <a:gd name="T73" fmla="*/ 458 h 1183"/>
              <a:gd name="T74" fmla="*/ 163 w 1800"/>
              <a:gd name="T75" fmla="*/ 439 h 1183"/>
              <a:gd name="T76" fmla="*/ 246 w 1800"/>
              <a:gd name="T77" fmla="*/ 432 h 1183"/>
              <a:gd name="T78" fmla="*/ 293 w 1800"/>
              <a:gd name="T79" fmla="*/ 266 h 1183"/>
              <a:gd name="T80" fmla="*/ 406 w 1800"/>
              <a:gd name="T81" fmla="*/ 154 h 1183"/>
              <a:gd name="T82" fmla="*/ 683 w 1800"/>
              <a:gd name="T83" fmla="*/ 81 h 1183"/>
              <a:gd name="T84" fmla="*/ 804 w 1800"/>
              <a:gd name="T85" fmla="*/ 24 h 1183"/>
              <a:gd name="T86" fmla="*/ 952 w 1800"/>
              <a:gd name="T87" fmla="*/ 30 h 1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00" h="1183">
                <a:moveTo>
                  <a:pt x="952" y="30"/>
                </a:moveTo>
                <a:lnTo>
                  <a:pt x="985" y="71"/>
                </a:lnTo>
                <a:lnTo>
                  <a:pt x="1082" y="100"/>
                </a:lnTo>
                <a:lnTo>
                  <a:pt x="1133" y="136"/>
                </a:lnTo>
                <a:lnTo>
                  <a:pt x="1167" y="133"/>
                </a:lnTo>
                <a:lnTo>
                  <a:pt x="1202" y="130"/>
                </a:lnTo>
                <a:lnTo>
                  <a:pt x="1235" y="128"/>
                </a:lnTo>
                <a:lnTo>
                  <a:pt x="1269" y="126"/>
                </a:lnTo>
                <a:lnTo>
                  <a:pt x="1302" y="124"/>
                </a:lnTo>
                <a:lnTo>
                  <a:pt x="1335" y="121"/>
                </a:lnTo>
                <a:lnTo>
                  <a:pt x="1369" y="118"/>
                </a:lnTo>
                <a:lnTo>
                  <a:pt x="1402" y="113"/>
                </a:lnTo>
                <a:lnTo>
                  <a:pt x="1419" y="189"/>
                </a:lnTo>
                <a:lnTo>
                  <a:pt x="1470" y="236"/>
                </a:lnTo>
                <a:lnTo>
                  <a:pt x="1496" y="232"/>
                </a:lnTo>
                <a:lnTo>
                  <a:pt x="1522" y="230"/>
                </a:lnTo>
                <a:lnTo>
                  <a:pt x="1544" y="230"/>
                </a:lnTo>
                <a:lnTo>
                  <a:pt x="1567" y="229"/>
                </a:lnTo>
                <a:lnTo>
                  <a:pt x="1589" y="229"/>
                </a:lnTo>
                <a:lnTo>
                  <a:pt x="1613" y="229"/>
                </a:lnTo>
                <a:lnTo>
                  <a:pt x="1635" y="227"/>
                </a:lnTo>
                <a:lnTo>
                  <a:pt x="1661" y="225"/>
                </a:lnTo>
                <a:lnTo>
                  <a:pt x="1656" y="281"/>
                </a:lnTo>
                <a:lnTo>
                  <a:pt x="1646" y="341"/>
                </a:lnTo>
                <a:lnTo>
                  <a:pt x="1644" y="399"/>
                </a:lnTo>
                <a:lnTo>
                  <a:pt x="1661" y="448"/>
                </a:lnTo>
                <a:lnTo>
                  <a:pt x="1626" y="506"/>
                </a:lnTo>
                <a:lnTo>
                  <a:pt x="1661" y="528"/>
                </a:lnTo>
                <a:lnTo>
                  <a:pt x="1687" y="550"/>
                </a:lnTo>
                <a:lnTo>
                  <a:pt x="1707" y="574"/>
                </a:lnTo>
                <a:lnTo>
                  <a:pt x="1724" y="599"/>
                </a:lnTo>
                <a:lnTo>
                  <a:pt x="1739" y="625"/>
                </a:lnTo>
                <a:lnTo>
                  <a:pt x="1756" y="652"/>
                </a:lnTo>
                <a:lnTo>
                  <a:pt x="1774" y="680"/>
                </a:lnTo>
                <a:lnTo>
                  <a:pt x="1800" y="707"/>
                </a:lnTo>
                <a:lnTo>
                  <a:pt x="1687" y="742"/>
                </a:lnTo>
                <a:lnTo>
                  <a:pt x="1609" y="760"/>
                </a:lnTo>
                <a:lnTo>
                  <a:pt x="1626" y="812"/>
                </a:lnTo>
                <a:lnTo>
                  <a:pt x="1626" y="872"/>
                </a:lnTo>
                <a:lnTo>
                  <a:pt x="1515" y="859"/>
                </a:lnTo>
                <a:lnTo>
                  <a:pt x="1411" y="842"/>
                </a:lnTo>
                <a:lnTo>
                  <a:pt x="1385" y="877"/>
                </a:lnTo>
                <a:lnTo>
                  <a:pt x="1352" y="1036"/>
                </a:lnTo>
                <a:lnTo>
                  <a:pt x="1289" y="1101"/>
                </a:lnTo>
                <a:lnTo>
                  <a:pt x="1289" y="1142"/>
                </a:lnTo>
                <a:lnTo>
                  <a:pt x="1202" y="1142"/>
                </a:lnTo>
                <a:lnTo>
                  <a:pt x="994" y="1125"/>
                </a:lnTo>
                <a:lnTo>
                  <a:pt x="970" y="1128"/>
                </a:lnTo>
                <a:lnTo>
                  <a:pt x="944" y="1132"/>
                </a:lnTo>
                <a:lnTo>
                  <a:pt x="920" y="1136"/>
                </a:lnTo>
                <a:lnTo>
                  <a:pt x="896" y="1138"/>
                </a:lnTo>
                <a:lnTo>
                  <a:pt x="870" y="1142"/>
                </a:lnTo>
                <a:lnTo>
                  <a:pt x="846" y="1146"/>
                </a:lnTo>
                <a:lnTo>
                  <a:pt x="820" y="1150"/>
                </a:lnTo>
                <a:lnTo>
                  <a:pt x="796" y="1153"/>
                </a:lnTo>
                <a:lnTo>
                  <a:pt x="770" y="1157"/>
                </a:lnTo>
                <a:lnTo>
                  <a:pt x="746" y="1161"/>
                </a:lnTo>
                <a:lnTo>
                  <a:pt x="720" y="1165"/>
                </a:lnTo>
                <a:lnTo>
                  <a:pt x="696" y="1168"/>
                </a:lnTo>
                <a:lnTo>
                  <a:pt x="670" y="1172"/>
                </a:lnTo>
                <a:lnTo>
                  <a:pt x="646" y="1176"/>
                </a:lnTo>
                <a:lnTo>
                  <a:pt x="620" y="1180"/>
                </a:lnTo>
                <a:lnTo>
                  <a:pt x="596" y="1183"/>
                </a:lnTo>
                <a:lnTo>
                  <a:pt x="596" y="1084"/>
                </a:lnTo>
                <a:lnTo>
                  <a:pt x="528" y="924"/>
                </a:lnTo>
                <a:lnTo>
                  <a:pt x="457" y="978"/>
                </a:lnTo>
                <a:lnTo>
                  <a:pt x="346" y="883"/>
                </a:lnTo>
                <a:lnTo>
                  <a:pt x="163" y="783"/>
                </a:lnTo>
                <a:lnTo>
                  <a:pt x="59" y="712"/>
                </a:lnTo>
                <a:lnTo>
                  <a:pt x="26" y="619"/>
                </a:lnTo>
                <a:lnTo>
                  <a:pt x="0" y="519"/>
                </a:lnTo>
                <a:lnTo>
                  <a:pt x="30" y="494"/>
                </a:lnTo>
                <a:lnTo>
                  <a:pt x="61" y="474"/>
                </a:lnTo>
                <a:lnTo>
                  <a:pt x="93" y="458"/>
                </a:lnTo>
                <a:lnTo>
                  <a:pt x="128" y="447"/>
                </a:lnTo>
                <a:lnTo>
                  <a:pt x="163" y="439"/>
                </a:lnTo>
                <a:lnTo>
                  <a:pt x="204" y="434"/>
                </a:lnTo>
                <a:lnTo>
                  <a:pt x="246" y="432"/>
                </a:lnTo>
                <a:lnTo>
                  <a:pt x="293" y="430"/>
                </a:lnTo>
                <a:lnTo>
                  <a:pt x="293" y="266"/>
                </a:lnTo>
                <a:lnTo>
                  <a:pt x="293" y="171"/>
                </a:lnTo>
                <a:lnTo>
                  <a:pt x="406" y="154"/>
                </a:lnTo>
                <a:lnTo>
                  <a:pt x="596" y="124"/>
                </a:lnTo>
                <a:lnTo>
                  <a:pt x="683" y="81"/>
                </a:lnTo>
                <a:lnTo>
                  <a:pt x="719" y="0"/>
                </a:lnTo>
                <a:lnTo>
                  <a:pt x="804" y="24"/>
                </a:lnTo>
                <a:lnTo>
                  <a:pt x="848" y="59"/>
                </a:lnTo>
                <a:lnTo>
                  <a:pt x="952" y="30"/>
                </a:lnTo>
                <a:close/>
              </a:path>
            </a:pathLst>
          </a:custGeom>
          <a:solidFill>
            <a:srgbClr val="E5D1A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6" name="Freeform 12"/>
          <p:cNvSpPr>
            <a:spLocks/>
          </p:cNvSpPr>
          <p:nvPr/>
        </p:nvSpPr>
        <p:spPr bwMode="auto">
          <a:xfrm>
            <a:off x="8705851" y="2492376"/>
            <a:ext cx="296863" cy="303213"/>
          </a:xfrm>
          <a:custGeom>
            <a:avLst/>
            <a:gdLst>
              <a:gd name="T0" fmla="*/ 0 w 187"/>
              <a:gd name="T1" fmla="*/ 9 h 191"/>
              <a:gd name="T2" fmla="*/ 111 w 187"/>
              <a:gd name="T3" fmla="*/ 9 h 191"/>
              <a:gd name="T4" fmla="*/ 187 w 187"/>
              <a:gd name="T5" fmla="*/ 0 h 191"/>
              <a:gd name="T6" fmla="*/ 181 w 187"/>
              <a:gd name="T7" fmla="*/ 47 h 191"/>
              <a:gd name="T8" fmla="*/ 161 w 187"/>
              <a:gd name="T9" fmla="*/ 144 h 191"/>
              <a:gd name="T10" fmla="*/ 122 w 187"/>
              <a:gd name="T11" fmla="*/ 191 h 191"/>
              <a:gd name="T12" fmla="*/ 81 w 187"/>
              <a:gd name="T13" fmla="*/ 191 h 191"/>
              <a:gd name="T14" fmla="*/ 42 w 187"/>
              <a:gd name="T15" fmla="*/ 150 h 191"/>
              <a:gd name="T16" fmla="*/ 42 w 187"/>
              <a:gd name="T17" fmla="*/ 105 h 191"/>
              <a:gd name="T18" fmla="*/ 7 w 187"/>
              <a:gd name="T19" fmla="*/ 105 h 191"/>
              <a:gd name="T20" fmla="*/ 0 w 187"/>
              <a:gd name="T21" fmla="*/ 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7" h="191">
                <a:moveTo>
                  <a:pt x="0" y="9"/>
                </a:moveTo>
                <a:lnTo>
                  <a:pt x="111" y="9"/>
                </a:lnTo>
                <a:lnTo>
                  <a:pt x="187" y="0"/>
                </a:lnTo>
                <a:lnTo>
                  <a:pt x="181" y="47"/>
                </a:lnTo>
                <a:lnTo>
                  <a:pt x="161" y="144"/>
                </a:lnTo>
                <a:lnTo>
                  <a:pt x="122" y="191"/>
                </a:lnTo>
                <a:lnTo>
                  <a:pt x="81" y="191"/>
                </a:lnTo>
                <a:lnTo>
                  <a:pt x="42" y="150"/>
                </a:lnTo>
                <a:lnTo>
                  <a:pt x="42" y="105"/>
                </a:lnTo>
                <a:lnTo>
                  <a:pt x="7" y="105"/>
                </a:lnTo>
                <a:lnTo>
                  <a:pt x="0" y="9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7" name="Freeform 13"/>
          <p:cNvSpPr>
            <a:spLocks/>
          </p:cNvSpPr>
          <p:nvPr/>
        </p:nvSpPr>
        <p:spPr bwMode="auto">
          <a:xfrm>
            <a:off x="8216900" y="2332038"/>
            <a:ext cx="438150" cy="361950"/>
          </a:xfrm>
          <a:custGeom>
            <a:avLst/>
            <a:gdLst>
              <a:gd name="T0" fmla="*/ 221 w 276"/>
              <a:gd name="T1" fmla="*/ 0 h 228"/>
              <a:gd name="T2" fmla="*/ 226 w 276"/>
              <a:gd name="T3" fmla="*/ 67 h 228"/>
              <a:gd name="T4" fmla="*/ 276 w 276"/>
              <a:gd name="T5" fmla="*/ 172 h 228"/>
              <a:gd name="T6" fmla="*/ 276 w 276"/>
              <a:gd name="T7" fmla="*/ 206 h 228"/>
              <a:gd name="T8" fmla="*/ 247 w 276"/>
              <a:gd name="T9" fmla="*/ 206 h 228"/>
              <a:gd name="T10" fmla="*/ 206 w 276"/>
              <a:gd name="T11" fmla="*/ 228 h 228"/>
              <a:gd name="T12" fmla="*/ 173 w 276"/>
              <a:gd name="T13" fmla="*/ 168 h 228"/>
              <a:gd name="T14" fmla="*/ 108 w 276"/>
              <a:gd name="T15" fmla="*/ 120 h 228"/>
              <a:gd name="T16" fmla="*/ 67 w 276"/>
              <a:gd name="T17" fmla="*/ 97 h 228"/>
              <a:gd name="T18" fmla="*/ 63 w 276"/>
              <a:gd name="T19" fmla="*/ 59 h 228"/>
              <a:gd name="T20" fmla="*/ 0 w 276"/>
              <a:gd name="T21" fmla="*/ 10 h 228"/>
              <a:gd name="T22" fmla="*/ 63 w 276"/>
              <a:gd name="T23" fmla="*/ 0 h 228"/>
              <a:gd name="T24" fmla="*/ 221 w 276"/>
              <a:gd name="T2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6" h="228">
                <a:moveTo>
                  <a:pt x="221" y="0"/>
                </a:moveTo>
                <a:lnTo>
                  <a:pt x="226" y="67"/>
                </a:lnTo>
                <a:lnTo>
                  <a:pt x="276" y="172"/>
                </a:lnTo>
                <a:lnTo>
                  <a:pt x="276" y="206"/>
                </a:lnTo>
                <a:lnTo>
                  <a:pt x="247" y="206"/>
                </a:lnTo>
                <a:lnTo>
                  <a:pt x="206" y="228"/>
                </a:lnTo>
                <a:lnTo>
                  <a:pt x="173" y="168"/>
                </a:lnTo>
                <a:lnTo>
                  <a:pt x="108" y="120"/>
                </a:lnTo>
                <a:lnTo>
                  <a:pt x="67" y="97"/>
                </a:lnTo>
                <a:lnTo>
                  <a:pt x="63" y="59"/>
                </a:lnTo>
                <a:lnTo>
                  <a:pt x="0" y="10"/>
                </a:lnTo>
                <a:lnTo>
                  <a:pt x="63" y="0"/>
                </a:lnTo>
                <a:lnTo>
                  <a:pt x="221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8" name="Freeform 14"/>
          <p:cNvSpPr>
            <a:spLocks/>
          </p:cNvSpPr>
          <p:nvPr/>
        </p:nvSpPr>
        <p:spPr bwMode="auto">
          <a:xfrm>
            <a:off x="8299450" y="2673351"/>
            <a:ext cx="450850" cy="449263"/>
          </a:xfrm>
          <a:custGeom>
            <a:avLst/>
            <a:gdLst>
              <a:gd name="T0" fmla="*/ 284 w 284"/>
              <a:gd name="T1" fmla="*/ 0 h 283"/>
              <a:gd name="T2" fmla="*/ 224 w 284"/>
              <a:gd name="T3" fmla="*/ 0 h 283"/>
              <a:gd name="T4" fmla="*/ 154 w 284"/>
              <a:gd name="T5" fmla="*/ 16 h 283"/>
              <a:gd name="T6" fmla="*/ 154 w 284"/>
              <a:gd name="T7" fmla="*/ 54 h 283"/>
              <a:gd name="T8" fmla="*/ 106 w 284"/>
              <a:gd name="T9" fmla="*/ 125 h 283"/>
              <a:gd name="T10" fmla="*/ 50 w 284"/>
              <a:gd name="T11" fmla="*/ 185 h 283"/>
              <a:gd name="T12" fmla="*/ 15 w 284"/>
              <a:gd name="T13" fmla="*/ 226 h 283"/>
              <a:gd name="T14" fmla="*/ 0 w 284"/>
              <a:gd name="T15" fmla="*/ 283 h 283"/>
              <a:gd name="T16" fmla="*/ 91 w 284"/>
              <a:gd name="T17" fmla="*/ 262 h 283"/>
              <a:gd name="T18" fmla="*/ 130 w 284"/>
              <a:gd name="T19" fmla="*/ 201 h 283"/>
              <a:gd name="T20" fmla="*/ 145 w 284"/>
              <a:gd name="T21" fmla="*/ 161 h 283"/>
              <a:gd name="T22" fmla="*/ 215 w 284"/>
              <a:gd name="T23" fmla="*/ 80 h 283"/>
              <a:gd name="T24" fmla="*/ 269 w 284"/>
              <a:gd name="T25" fmla="*/ 30 h 283"/>
              <a:gd name="T26" fmla="*/ 284 w 284"/>
              <a:gd name="T2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4" h="283">
                <a:moveTo>
                  <a:pt x="284" y="0"/>
                </a:moveTo>
                <a:lnTo>
                  <a:pt x="224" y="0"/>
                </a:lnTo>
                <a:lnTo>
                  <a:pt x="154" y="16"/>
                </a:lnTo>
                <a:lnTo>
                  <a:pt x="154" y="54"/>
                </a:lnTo>
                <a:lnTo>
                  <a:pt x="106" y="125"/>
                </a:lnTo>
                <a:lnTo>
                  <a:pt x="50" y="185"/>
                </a:lnTo>
                <a:lnTo>
                  <a:pt x="15" y="226"/>
                </a:lnTo>
                <a:lnTo>
                  <a:pt x="0" y="283"/>
                </a:lnTo>
                <a:lnTo>
                  <a:pt x="91" y="262"/>
                </a:lnTo>
                <a:lnTo>
                  <a:pt x="130" y="201"/>
                </a:lnTo>
                <a:lnTo>
                  <a:pt x="145" y="161"/>
                </a:lnTo>
                <a:lnTo>
                  <a:pt x="215" y="80"/>
                </a:lnTo>
                <a:lnTo>
                  <a:pt x="269" y="30"/>
                </a:lnTo>
                <a:lnTo>
                  <a:pt x="284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9" name="Freeform 15"/>
          <p:cNvSpPr>
            <a:spLocks/>
          </p:cNvSpPr>
          <p:nvPr/>
        </p:nvSpPr>
        <p:spPr bwMode="auto">
          <a:xfrm>
            <a:off x="8505826" y="3035301"/>
            <a:ext cx="117475" cy="53975"/>
          </a:xfrm>
          <a:custGeom>
            <a:avLst/>
            <a:gdLst>
              <a:gd name="T0" fmla="*/ 74 w 74"/>
              <a:gd name="T1" fmla="*/ 0 h 34"/>
              <a:gd name="T2" fmla="*/ 9 w 74"/>
              <a:gd name="T3" fmla="*/ 4 h 34"/>
              <a:gd name="T4" fmla="*/ 0 w 74"/>
              <a:gd name="T5" fmla="*/ 34 h 34"/>
              <a:gd name="T6" fmla="*/ 39 w 74"/>
              <a:gd name="T7" fmla="*/ 34 h 34"/>
              <a:gd name="T8" fmla="*/ 74 w 74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34">
                <a:moveTo>
                  <a:pt x="74" y="0"/>
                </a:moveTo>
                <a:lnTo>
                  <a:pt x="9" y="4"/>
                </a:lnTo>
                <a:lnTo>
                  <a:pt x="0" y="34"/>
                </a:lnTo>
                <a:lnTo>
                  <a:pt x="39" y="34"/>
                </a:lnTo>
                <a:lnTo>
                  <a:pt x="74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0" name="Freeform 16"/>
          <p:cNvSpPr>
            <a:spLocks/>
          </p:cNvSpPr>
          <p:nvPr/>
        </p:nvSpPr>
        <p:spPr bwMode="auto">
          <a:xfrm>
            <a:off x="8364539" y="3008314"/>
            <a:ext cx="835025" cy="460375"/>
          </a:xfrm>
          <a:custGeom>
            <a:avLst/>
            <a:gdLst>
              <a:gd name="T0" fmla="*/ 337 w 526"/>
              <a:gd name="T1" fmla="*/ 1 h 290"/>
              <a:gd name="T2" fmla="*/ 293 w 526"/>
              <a:gd name="T3" fmla="*/ 55 h 290"/>
              <a:gd name="T4" fmla="*/ 272 w 526"/>
              <a:gd name="T5" fmla="*/ 95 h 290"/>
              <a:gd name="T6" fmla="*/ 326 w 526"/>
              <a:gd name="T7" fmla="*/ 95 h 290"/>
              <a:gd name="T8" fmla="*/ 361 w 526"/>
              <a:gd name="T9" fmla="*/ 106 h 290"/>
              <a:gd name="T10" fmla="*/ 293 w 526"/>
              <a:gd name="T11" fmla="*/ 106 h 290"/>
              <a:gd name="T12" fmla="*/ 237 w 526"/>
              <a:gd name="T13" fmla="*/ 139 h 290"/>
              <a:gd name="T14" fmla="*/ 222 w 526"/>
              <a:gd name="T15" fmla="*/ 186 h 290"/>
              <a:gd name="T16" fmla="*/ 183 w 526"/>
              <a:gd name="T17" fmla="*/ 223 h 290"/>
              <a:gd name="T18" fmla="*/ 124 w 526"/>
              <a:gd name="T19" fmla="*/ 223 h 290"/>
              <a:gd name="T20" fmla="*/ 94 w 526"/>
              <a:gd name="T21" fmla="*/ 250 h 290"/>
              <a:gd name="T22" fmla="*/ 0 w 526"/>
              <a:gd name="T23" fmla="*/ 260 h 290"/>
              <a:gd name="T24" fmla="*/ 80 w 526"/>
              <a:gd name="T25" fmla="*/ 290 h 290"/>
              <a:gd name="T26" fmla="*/ 141 w 526"/>
              <a:gd name="T27" fmla="*/ 260 h 290"/>
              <a:gd name="T28" fmla="*/ 248 w 526"/>
              <a:gd name="T29" fmla="*/ 199 h 290"/>
              <a:gd name="T30" fmla="*/ 333 w 526"/>
              <a:gd name="T31" fmla="*/ 159 h 290"/>
              <a:gd name="T32" fmla="*/ 435 w 526"/>
              <a:gd name="T33" fmla="*/ 144 h 290"/>
              <a:gd name="T34" fmla="*/ 526 w 526"/>
              <a:gd name="T35" fmla="*/ 139 h 290"/>
              <a:gd name="T36" fmla="*/ 470 w 526"/>
              <a:gd name="T37" fmla="*/ 98 h 290"/>
              <a:gd name="T38" fmla="*/ 456 w 526"/>
              <a:gd name="T39" fmla="*/ 68 h 290"/>
              <a:gd name="T40" fmla="*/ 448 w 526"/>
              <a:gd name="T41" fmla="*/ 46 h 290"/>
              <a:gd name="T42" fmla="*/ 443 w 526"/>
              <a:gd name="T43" fmla="*/ 29 h 290"/>
              <a:gd name="T44" fmla="*/ 437 w 526"/>
              <a:gd name="T45" fmla="*/ 15 h 290"/>
              <a:gd name="T46" fmla="*/ 426 w 526"/>
              <a:gd name="T47" fmla="*/ 6 h 290"/>
              <a:gd name="T48" fmla="*/ 409 w 526"/>
              <a:gd name="T49" fmla="*/ 2 h 290"/>
              <a:gd name="T50" fmla="*/ 380 w 526"/>
              <a:gd name="T51" fmla="*/ 0 h 290"/>
              <a:gd name="T52" fmla="*/ 337 w 526"/>
              <a:gd name="T53" fmla="*/ 1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26" h="290">
                <a:moveTo>
                  <a:pt x="337" y="1"/>
                </a:moveTo>
                <a:lnTo>
                  <a:pt x="293" y="55"/>
                </a:lnTo>
                <a:lnTo>
                  <a:pt x="272" y="95"/>
                </a:lnTo>
                <a:lnTo>
                  <a:pt x="326" y="95"/>
                </a:lnTo>
                <a:lnTo>
                  <a:pt x="361" y="106"/>
                </a:lnTo>
                <a:lnTo>
                  <a:pt x="293" y="106"/>
                </a:lnTo>
                <a:lnTo>
                  <a:pt x="237" y="139"/>
                </a:lnTo>
                <a:lnTo>
                  <a:pt x="222" y="186"/>
                </a:lnTo>
                <a:lnTo>
                  <a:pt x="183" y="223"/>
                </a:lnTo>
                <a:lnTo>
                  <a:pt x="124" y="223"/>
                </a:lnTo>
                <a:lnTo>
                  <a:pt x="94" y="250"/>
                </a:lnTo>
                <a:lnTo>
                  <a:pt x="0" y="260"/>
                </a:lnTo>
                <a:lnTo>
                  <a:pt x="80" y="290"/>
                </a:lnTo>
                <a:lnTo>
                  <a:pt x="141" y="260"/>
                </a:lnTo>
                <a:lnTo>
                  <a:pt x="248" y="199"/>
                </a:lnTo>
                <a:lnTo>
                  <a:pt x="333" y="159"/>
                </a:lnTo>
                <a:lnTo>
                  <a:pt x="435" y="144"/>
                </a:lnTo>
                <a:lnTo>
                  <a:pt x="526" y="139"/>
                </a:lnTo>
                <a:lnTo>
                  <a:pt x="470" y="98"/>
                </a:lnTo>
                <a:lnTo>
                  <a:pt x="456" y="68"/>
                </a:lnTo>
                <a:lnTo>
                  <a:pt x="448" y="46"/>
                </a:lnTo>
                <a:lnTo>
                  <a:pt x="443" y="29"/>
                </a:lnTo>
                <a:lnTo>
                  <a:pt x="437" y="15"/>
                </a:lnTo>
                <a:lnTo>
                  <a:pt x="426" y="6"/>
                </a:lnTo>
                <a:lnTo>
                  <a:pt x="409" y="2"/>
                </a:lnTo>
                <a:lnTo>
                  <a:pt x="380" y="0"/>
                </a:lnTo>
                <a:lnTo>
                  <a:pt x="337" y="1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1" name="Freeform 17"/>
          <p:cNvSpPr>
            <a:spLocks/>
          </p:cNvSpPr>
          <p:nvPr/>
        </p:nvSpPr>
        <p:spPr bwMode="auto">
          <a:xfrm>
            <a:off x="7702551" y="3122613"/>
            <a:ext cx="696913" cy="201612"/>
          </a:xfrm>
          <a:custGeom>
            <a:avLst/>
            <a:gdLst>
              <a:gd name="T0" fmla="*/ 439 w 439"/>
              <a:gd name="T1" fmla="*/ 0 h 127"/>
              <a:gd name="T2" fmla="*/ 347 w 439"/>
              <a:gd name="T3" fmla="*/ 16 h 127"/>
              <a:gd name="T4" fmla="*/ 163 w 439"/>
              <a:gd name="T5" fmla="*/ 54 h 127"/>
              <a:gd name="T6" fmla="*/ 30 w 439"/>
              <a:gd name="T7" fmla="*/ 72 h 127"/>
              <a:gd name="T8" fmla="*/ 0 w 439"/>
              <a:gd name="T9" fmla="*/ 107 h 127"/>
              <a:gd name="T10" fmla="*/ 0 w 439"/>
              <a:gd name="T11" fmla="*/ 127 h 127"/>
              <a:gd name="T12" fmla="*/ 39 w 439"/>
              <a:gd name="T13" fmla="*/ 127 h 127"/>
              <a:gd name="T14" fmla="*/ 132 w 439"/>
              <a:gd name="T15" fmla="*/ 117 h 127"/>
              <a:gd name="T16" fmla="*/ 284 w 439"/>
              <a:gd name="T17" fmla="*/ 84 h 127"/>
              <a:gd name="T18" fmla="*/ 387 w 439"/>
              <a:gd name="T19" fmla="*/ 46 h 127"/>
              <a:gd name="T20" fmla="*/ 426 w 439"/>
              <a:gd name="T21" fmla="*/ 26 h 127"/>
              <a:gd name="T22" fmla="*/ 439 w 439"/>
              <a:gd name="T2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9" h="127">
                <a:moveTo>
                  <a:pt x="439" y="0"/>
                </a:moveTo>
                <a:lnTo>
                  <a:pt x="347" y="16"/>
                </a:lnTo>
                <a:lnTo>
                  <a:pt x="163" y="54"/>
                </a:lnTo>
                <a:lnTo>
                  <a:pt x="30" y="72"/>
                </a:lnTo>
                <a:lnTo>
                  <a:pt x="0" y="107"/>
                </a:lnTo>
                <a:lnTo>
                  <a:pt x="0" y="127"/>
                </a:lnTo>
                <a:lnTo>
                  <a:pt x="39" y="127"/>
                </a:lnTo>
                <a:lnTo>
                  <a:pt x="132" y="117"/>
                </a:lnTo>
                <a:lnTo>
                  <a:pt x="284" y="84"/>
                </a:lnTo>
                <a:lnTo>
                  <a:pt x="387" y="46"/>
                </a:lnTo>
                <a:lnTo>
                  <a:pt x="426" y="26"/>
                </a:lnTo>
                <a:lnTo>
                  <a:pt x="439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" name="Freeform 18"/>
          <p:cNvSpPr>
            <a:spLocks/>
          </p:cNvSpPr>
          <p:nvPr/>
        </p:nvSpPr>
        <p:spPr bwMode="auto">
          <a:xfrm>
            <a:off x="7773989" y="2586039"/>
            <a:ext cx="566737" cy="333375"/>
          </a:xfrm>
          <a:custGeom>
            <a:avLst/>
            <a:gdLst>
              <a:gd name="T0" fmla="*/ 357 w 357"/>
              <a:gd name="T1" fmla="*/ 0 h 210"/>
              <a:gd name="T2" fmla="*/ 322 w 357"/>
              <a:gd name="T3" fmla="*/ 38 h 210"/>
              <a:gd name="T4" fmla="*/ 263 w 357"/>
              <a:gd name="T5" fmla="*/ 91 h 210"/>
              <a:gd name="T6" fmla="*/ 139 w 357"/>
              <a:gd name="T7" fmla="*/ 146 h 210"/>
              <a:gd name="T8" fmla="*/ 55 w 357"/>
              <a:gd name="T9" fmla="*/ 182 h 210"/>
              <a:gd name="T10" fmla="*/ 0 w 357"/>
              <a:gd name="T11" fmla="*/ 210 h 210"/>
              <a:gd name="T12" fmla="*/ 50 w 357"/>
              <a:gd name="T13" fmla="*/ 210 h 210"/>
              <a:gd name="T14" fmla="*/ 163 w 357"/>
              <a:gd name="T15" fmla="*/ 162 h 210"/>
              <a:gd name="T16" fmla="*/ 292 w 357"/>
              <a:gd name="T17" fmla="*/ 105 h 210"/>
              <a:gd name="T18" fmla="*/ 357 w 357"/>
              <a:gd name="T19" fmla="*/ 45 h 210"/>
              <a:gd name="T20" fmla="*/ 357 w 357"/>
              <a:gd name="T21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7" h="210">
                <a:moveTo>
                  <a:pt x="357" y="0"/>
                </a:moveTo>
                <a:lnTo>
                  <a:pt x="322" y="38"/>
                </a:lnTo>
                <a:lnTo>
                  <a:pt x="263" y="91"/>
                </a:lnTo>
                <a:lnTo>
                  <a:pt x="139" y="146"/>
                </a:lnTo>
                <a:lnTo>
                  <a:pt x="55" y="182"/>
                </a:lnTo>
                <a:lnTo>
                  <a:pt x="0" y="210"/>
                </a:lnTo>
                <a:lnTo>
                  <a:pt x="50" y="210"/>
                </a:lnTo>
                <a:lnTo>
                  <a:pt x="163" y="162"/>
                </a:lnTo>
                <a:lnTo>
                  <a:pt x="292" y="105"/>
                </a:lnTo>
                <a:lnTo>
                  <a:pt x="357" y="45"/>
                </a:lnTo>
                <a:lnTo>
                  <a:pt x="357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" name="Freeform 19"/>
          <p:cNvSpPr>
            <a:spLocks/>
          </p:cNvSpPr>
          <p:nvPr/>
        </p:nvSpPr>
        <p:spPr bwMode="auto">
          <a:xfrm>
            <a:off x="7200900" y="2944814"/>
            <a:ext cx="1093788" cy="65087"/>
          </a:xfrm>
          <a:custGeom>
            <a:avLst/>
            <a:gdLst>
              <a:gd name="T0" fmla="*/ 689 w 689"/>
              <a:gd name="T1" fmla="*/ 21 h 41"/>
              <a:gd name="T2" fmla="*/ 539 w 689"/>
              <a:gd name="T3" fmla="*/ 4 h 41"/>
              <a:gd name="T4" fmla="*/ 461 w 689"/>
              <a:gd name="T5" fmla="*/ 0 h 41"/>
              <a:gd name="T6" fmla="*/ 187 w 689"/>
              <a:gd name="T7" fmla="*/ 0 h 41"/>
              <a:gd name="T8" fmla="*/ 53 w 689"/>
              <a:gd name="T9" fmla="*/ 0 h 41"/>
              <a:gd name="T10" fmla="*/ 0 w 689"/>
              <a:gd name="T11" fmla="*/ 17 h 41"/>
              <a:gd name="T12" fmla="*/ 44 w 689"/>
              <a:gd name="T13" fmla="*/ 30 h 41"/>
              <a:gd name="T14" fmla="*/ 213 w 689"/>
              <a:gd name="T15" fmla="*/ 30 h 41"/>
              <a:gd name="T16" fmla="*/ 287 w 689"/>
              <a:gd name="T17" fmla="*/ 21 h 41"/>
              <a:gd name="T18" fmla="*/ 346 w 689"/>
              <a:gd name="T19" fmla="*/ 21 h 41"/>
              <a:gd name="T20" fmla="*/ 381 w 689"/>
              <a:gd name="T21" fmla="*/ 24 h 41"/>
              <a:gd name="T22" fmla="*/ 450 w 689"/>
              <a:gd name="T23" fmla="*/ 24 h 41"/>
              <a:gd name="T24" fmla="*/ 515 w 689"/>
              <a:gd name="T25" fmla="*/ 21 h 41"/>
              <a:gd name="T26" fmla="*/ 600 w 689"/>
              <a:gd name="T27" fmla="*/ 41 h 41"/>
              <a:gd name="T28" fmla="*/ 679 w 689"/>
              <a:gd name="T29" fmla="*/ 41 h 41"/>
              <a:gd name="T30" fmla="*/ 689 w 689"/>
              <a:gd name="T31" fmla="*/ 2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89" h="41">
                <a:moveTo>
                  <a:pt x="689" y="21"/>
                </a:moveTo>
                <a:lnTo>
                  <a:pt x="539" y="4"/>
                </a:lnTo>
                <a:lnTo>
                  <a:pt x="461" y="0"/>
                </a:lnTo>
                <a:lnTo>
                  <a:pt x="187" y="0"/>
                </a:lnTo>
                <a:lnTo>
                  <a:pt x="53" y="0"/>
                </a:lnTo>
                <a:lnTo>
                  <a:pt x="0" y="17"/>
                </a:lnTo>
                <a:lnTo>
                  <a:pt x="44" y="30"/>
                </a:lnTo>
                <a:lnTo>
                  <a:pt x="213" y="30"/>
                </a:lnTo>
                <a:lnTo>
                  <a:pt x="287" y="21"/>
                </a:lnTo>
                <a:lnTo>
                  <a:pt x="346" y="21"/>
                </a:lnTo>
                <a:lnTo>
                  <a:pt x="381" y="24"/>
                </a:lnTo>
                <a:lnTo>
                  <a:pt x="450" y="24"/>
                </a:lnTo>
                <a:lnTo>
                  <a:pt x="515" y="21"/>
                </a:lnTo>
                <a:lnTo>
                  <a:pt x="600" y="41"/>
                </a:lnTo>
                <a:lnTo>
                  <a:pt x="679" y="41"/>
                </a:lnTo>
                <a:lnTo>
                  <a:pt x="689" y="21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4" name="Freeform 20"/>
          <p:cNvSpPr>
            <a:spLocks/>
          </p:cNvSpPr>
          <p:nvPr/>
        </p:nvSpPr>
        <p:spPr bwMode="auto">
          <a:xfrm>
            <a:off x="8237539" y="2409825"/>
            <a:ext cx="85725" cy="268288"/>
          </a:xfrm>
          <a:custGeom>
            <a:avLst/>
            <a:gdLst>
              <a:gd name="T0" fmla="*/ 36 w 54"/>
              <a:gd name="T1" fmla="*/ 0 h 169"/>
              <a:gd name="T2" fmla="*/ 54 w 54"/>
              <a:gd name="T3" fmla="*/ 54 h 169"/>
              <a:gd name="T4" fmla="*/ 45 w 54"/>
              <a:gd name="T5" fmla="*/ 111 h 169"/>
              <a:gd name="T6" fmla="*/ 0 w 54"/>
              <a:gd name="T7" fmla="*/ 169 h 169"/>
              <a:gd name="T8" fmla="*/ 30 w 54"/>
              <a:gd name="T9" fmla="*/ 81 h 169"/>
              <a:gd name="T10" fmla="*/ 36 w 54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169">
                <a:moveTo>
                  <a:pt x="36" y="0"/>
                </a:moveTo>
                <a:lnTo>
                  <a:pt x="54" y="54"/>
                </a:lnTo>
                <a:lnTo>
                  <a:pt x="45" y="111"/>
                </a:lnTo>
                <a:lnTo>
                  <a:pt x="0" y="169"/>
                </a:lnTo>
                <a:lnTo>
                  <a:pt x="30" y="81"/>
                </a:lnTo>
                <a:lnTo>
                  <a:pt x="36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5" name="Freeform 21"/>
          <p:cNvSpPr>
            <a:spLocks/>
          </p:cNvSpPr>
          <p:nvPr/>
        </p:nvSpPr>
        <p:spPr bwMode="auto">
          <a:xfrm>
            <a:off x="7835900" y="2570164"/>
            <a:ext cx="393700" cy="263525"/>
          </a:xfrm>
          <a:custGeom>
            <a:avLst/>
            <a:gdLst>
              <a:gd name="T0" fmla="*/ 248 w 248"/>
              <a:gd name="T1" fmla="*/ 0 h 166"/>
              <a:gd name="T2" fmla="*/ 209 w 248"/>
              <a:gd name="T3" fmla="*/ 34 h 166"/>
              <a:gd name="T4" fmla="*/ 109 w 248"/>
              <a:gd name="T5" fmla="*/ 78 h 166"/>
              <a:gd name="T6" fmla="*/ 31 w 248"/>
              <a:gd name="T7" fmla="*/ 129 h 166"/>
              <a:gd name="T8" fmla="*/ 0 w 248"/>
              <a:gd name="T9" fmla="*/ 166 h 166"/>
              <a:gd name="T10" fmla="*/ 31 w 248"/>
              <a:gd name="T11" fmla="*/ 156 h 166"/>
              <a:gd name="T12" fmla="*/ 76 w 248"/>
              <a:gd name="T13" fmla="*/ 110 h 166"/>
              <a:gd name="T14" fmla="*/ 168 w 248"/>
              <a:gd name="T15" fmla="*/ 71 h 166"/>
              <a:gd name="T16" fmla="*/ 240 w 248"/>
              <a:gd name="T17" fmla="*/ 38 h 166"/>
              <a:gd name="T18" fmla="*/ 248 w 248"/>
              <a:gd name="T1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8" h="166">
                <a:moveTo>
                  <a:pt x="248" y="0"/>
                </a:moveTo>
                <a:lnTo>
                  <a:pt x="209" y="34"/>
                </a:lnTo>
                <a:lnTo>
                  <a:pt x="109" y="78"/>
                </a:lnTo>
                <a:lnTo>
                  <a:pt x="31" y="129"/>
                </a:lnTo>
                <a:lnTo>
                  <a:pt x="0" y="166"/>
                </a:lnTo>
                <a:lnTo>
                  <a:pt x="31" y="156"/>
                </a:lnTo>
                <a:lnTo>
                  <a:pt x="76" y="110"/>
                </a:lnTo>
                <a:lnTo>
                  <a:pt x="168" y="71"/>
                </a:lnTo>
                <a:lnTo>
                  <a:pt x="240" y="38"/>
                </a:lnTo>
                <a:lnTo>
                  <a:pt x="248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6" name="Freeform 22"/>
          <p:cNvSpPr>
            <a:spLocks/>
          </p:cNvSpPr>
          <p:nvPr/>
        </p:nvSpPr>
        <p:spPr bwMode="auto">
          <a:xfrm>
            <a:off x="7388226" y="2630488"/>
            <a:ext cx="441325" cy="234950"/>
          </a:xfrm>
          <a:custGeom>
            <a:avLst/>
            <a:gdLst>
              <a:gd name="T0" fmla="*/ 278 w 278"/>
              <a:gd name="T1" fmla="*/ 148 h 148"/>
              <a:gd name="T2" fmla="*/ 213 w 278"/>
              <a:gd name="T3" fmla="*/ 104 h 148"/>
              <a:gd name="T4" fmla="*/ 65 w 278"/>
              <a:gd name="T5" fmla="*/ 27 h 148"/>
              <a:gd name="T6" fmla="*/ 0 w 278"/>
              <a:gd name="T7" fmla="*/ 0 h 148"/>
              <a:gd name="T8" fmla="*/ 61 w 278"/>
              <a:gd name="T9" fmla="*/ 53 h 148"/>
              <a:gd name="T10" fmla="*/ 113 w 278"/>
              <a:gd name="T11" fmla="*/ 72 h 148"/>
              <a:gd name="T12" fmla="*/ 193 w 278"/>
              <a:gd name="T13" fmla="*/ 104 h 148"/>
              <a:gd name="T14" fmla="*/ 278 w 278"/>
              <a:gd name="T15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8" h="148">
                <a:moveTo>
                  <a:pt x="278" y="148"/>
                </a:moveTo>
                <a:lnTo>
                  <a:pt x="213" y="104"/>
                </a:lnTo>
                <a:lnTo>
                  <a:pt x="65" y="27"/>
                </a:lnTo>
                <a:lnTo>
                  <a:pt x="0" y="0"/>
                </a:lnTo>
                <a:lnTo>
                  <a:pt x="61" y="53"/>
                </a:lnTo>
                <a:lnTo>
                  <a:pt x="113" y="72"/>
                </a:lnTo>
                <a:lnTo>
                  <a:pt x="193" y="104"/>
                </a:lnTo>
                <a:lnTo>
                  <a:pt x="278" y="148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7" name="Freeform 23"/>
          <p:cNvSpPr>
            <a:spLocks/>
          </p:cNvSpPr>
          <p:nvPr/>
        </p:nvSpPr>
        <p:spPr bwMode="auto">
          <a:xfrm>
            <a:off x="7050089" y="2476501"/>
            <a:ext cx="300037" cy="411163"/>
          </a:xfrm>
          <a:custGeom>
            <a:avLst/>
            <a:gdLst>
              <a:gd name="T0" fmla="*/ 143 w 189"/>
              <a:gd name="T1" fmla="*/ 0 h 259"/>
              <a:gd name="T2" fmla="*/ 69 w 189"/>
              <a:gd name="T3" fmla="*/ 19 h 259"/>
              <a:gd name="T4" fmla="*/ 0 w 189"/>
              <a:gd name="T5" fmla="*/ 69 h 259"/>
              <a:gd name="T6" fmla="*/ 35 w 189"/>
              <a:gd name="T7" fmla="*/ 114 h 259"/>
              <a:gd name="T8" fmla="*/ 84 w 189"/>
              <a:gd name="T9" fmla="*/ 168 h 259"/>
              <a:gd name="T10" fmla="*/ 119 w 189"/>
              <a:gd name="T11" fmla="*/ 228 h 259"/>
              <a:gd name="T12" fmla="*/ 189 w 189"/>
              <a:gd name="T13" fmla="*/ 259 h 259"/>
              <a:gd name="T14" fmla="*/ 139 w 189"/>
              <a:gd name="T15" fmla="*/ 215 h 259"/>
              <a:gd name="T16" fmla="*/ 74 w 189"/>
              <a:gd name="T17" fmla="*/ 110 h 259"/>
              <a:gd name="T18" fmla="*/ 80 w 189"/>
              <a:gd name="T19" fmla="*/ 36 h 259"/>
              <a:gd name="T20" fmla="*/ 148 w 189"/>
              <a:gd name="T21" fmla="*/ 36 h 259"/>
              <a:gd name="T22" fmla="*/ 143 w 189"/>
              <a:gd name="T23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259">
                <a:moveTo>
                  <a:pt x="143" y="0"/>
                </a:moveTo>
                <a:lnTo>
                  <a:pt x="69" y="19"/>
                </a:lnTo>
                <a:lnTo>
                  <a:pt x="0" y="69"/>
                </a:lnTo>
                <a:lnTo>
                  <a:pt x="35" y="114"/>
                </a:lnTo>
                <a:lnTo>
                  <a:pt x="84" y="168"/>
                </a:lnTo>
                <a:lnTo>
                  <a:pt x="119" y="228"/>
                </a:lnTo>
                <a:lnTo>
                  <a:pt x="189" y="259"/>
                </a:lnTo>
                <a:lnTo>
                  <a:pt x="139" y="215"/>
                </a:lnTo>
                <a:lnTo>
                  <a:pt x="74" y="110"/>
                </a:lnTo>
                <a:lnTo>
                  <a:pt x="80" y="36"/>
                </a:lnTo>
                <a:lnTo>
                  <a:pt x="148" y="36"/>
                </a:lnTo>
                <a:lnTo>
                  <a:pt x="143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8" name="Freeform 24"/>
          <p:cNvSpPr>
            <a:spLocks/>
          </p:cNvSpPr>
          <p:nvPr/>
        </p:nvSpPr>
        <p:spPr bwMode="auto">
          <a:xfrm>
            <a:off x="7885113" y="2341564"/>
            <a:ext cx="455612" cy="325437"/>
          </a:xfrm>
          <a:custGeom>
            <a:avLst/>
            <a:gdLst>
              <a:gd name="T0" fmla="*/ 248 w 287"/>
              <a:gd name="T1" fmla="*/ 41 h 205"/>
              <a:gd name="T2" fmla="*/ 287 w 287"/>
              <a:gd name="T3" fmla="*/ 97 h 205"/>
              <a:gd name="T4" fmla="*/ 282 w 287"/>
              <a:gd name="T5" fmla="*/ 134 h 205"/>
              <a:gd name="T6" fmla="*/ 258 w 287"/>
              <a:gd name="T7" fmla="*/ 172 h 205"/>
              <a:gd name="T8" fmla="*/ 222 w 287"/>
              <a:gd name="T9" fmla="*/ 205 h 205"/>
              <a:gd name="T10" fmla="*/ 258 w 287"/>
              <a:gd name="T11" fmla="*/ 111 h 205"/>
              <a:gd name="T12" fmla="*/ 213 w 287"/>
              <a:gd name="T13" fmla="*/ 75 h 205"/>
              <a:gd name="T14" fmla="*/ 154 w 287"/>
              <a:gd name="T15" fmla="*/ 61 h 205"/>
              <a:gd name="T16" fmla="*/ 154 w 287"/>
              <a:gd name="T17" fmla="*/ 33 h 205"/>
              <a:gd name="T18" fmla="*/ 98 w 287"/>
              <a:gd name="T19" fmla="*/ 33 h 205"/>
              <a:gd name="T20" fmla="*/ 24 w 287"/>
              <a:gd name="T21" fmla="*/ 53 h 205"/>
              <a:gd name="T22" fmla="*/ 0 w 287"/>
              <a:gd name="T23" fmla="*/ 23 h 205"/>
              <a:gd name="T24" fmla="*/ 56 w 287"/>
              <a:gd name="T25" fmla="*/ 7 h 205"/>
              <a:gd name="T26" fmla="*/ 154 w 287"/>
              <a:gd name="T27" fmla="*/ 0 h 205"/>
              <a:gd name="T28" fmla="*/ 209 w 287"/>
              <a:gd name="T29" fmla="*/ 0 h 205"/>
              <a:gd name="T30" fmla="*/ 248 w 287"/>
              <a:gd name="T31" fmla="*/ 4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7" h="205">
                <a:moveTo>
                  <a:pt x="248" y="41"/>
                </a:moveTo>
                <a:lnTo>
                  <a:pt x="287" y="97"/>
                </a:lnTo>
                <a:lnTo>
                  <a:pt x="282" y="134"/>
                </a:lnTo>
                <a:lnTo>
                  <a:pt x="258" y="172"/>
                </a:lnTo>
                <a:lnTo>
                  <a:pt x="222" y="205"/>
                </a:lnTo>
                <a:lnTo>
                  <a:pt x="258" y="111"/>
                </a:lnTo>
                <a:lnTo>
                  <a:pt x="213" y="75"/>
                </a:lnTo>
                <a:lnTo>
                  <a:pt x="154" y="61"/>
                </a:lnTo>
                <a:lnTo>
                  <a:pt x="154" y="33"/>
                </a:lnTo>
                <a:lnTo>
                  <a:pt x="98" y="33"/>
                </a:lnTo>
                <a:lnTo>
                  <a:pt x="24" y="53"/>
                </a:lnTo>
                <a:lnTo>
                  <a:pt x="0" y="23"/>
                </a:lnTo>
                <a:lnTo>
                  <a:pt x="56" y="7"/>
                </a:lnTo>
                <a:lnTo>
                  <a:pt x="154" y="0"/>
                </a:lnTo>
                <a:lnTo>
                  <a:pt x="209" y="0"/>
                </a:lnTo>
                <a:lnTo>
                  <a:pt x="248" y="41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9" name="Freeform 25"/>
          <p:cNvSpPr>
            <a:spLocks/>
          </p:cNvSpPr>
          <p:nvPr/>
        </p:nvSpPr>
        <p:spPr bwMode="auto">
          <a:xfrm>
            <a:off x="6908801" y="2705101"/>
            <a:ext cx="676275" cy="474663"/>
          </a:xfrm>
          <a:custGeom>
            <a:avLst/>
            <a:gdLst>
              <a:gd name="T0" fmla="*/ 426 w 426"/>
              <a:gd name="T1" fmla="*/ 289 h 299"/>
              <a:gd name="T2" fmla="*/ 278 w 426"/>
              <a:gd name="T3" fmla="*/ 256 h 299"/>
              <a:gd name="T4" fmla="*/ 202 w 426"/>
              <a:gd name="T5" fmla="*/ 206 h 299"/>
              <a:gd name="T6" fmla="*/ 84 w 426"/>
              <a:gd name="T7" fmla="*/ 81 h 299"/>
              <a:gd name="T8" fmla="*/ 54 w 426"/>
              <a:gd name="T9" fmla="*/ 50 h 299"/>
              <a:gd name="T10" fmla="*/ 99 w 426"/>
              <a:gd name="T11" fmla="*/ 24 h 299"/>
              <a:gd name="T12" fmla="*/ 63 w 426"/>
              <a:gd name="T13" fmla="*/ 0 h 299"/>
              <a:gd name="T14" fmla="*/ 0 w 426"/>
              <a:gd name="T15" fmla="*/ 25 h 299"/>
              <a:gd name="T16" fmla="*/ 0 w 426"/>
              <a:gd name="T17" fmla="*/ 67 h 299"/>
              <a:gd name="T18" fmla="*/ 124 w 426"/>
              <a:gd name="T19" fmla="*/ 212 h 299"/>
              <a:gd name="T20" fmla="*/ 169 w 426"/>
              <a:gd name="T21" fmla="*/ 266 h 299"/>
              <a:gd name="T22" fmla="*/ 237 w 426"/>
              <a:gd name="T23" fmla="*/ 279 h 299"/>
              <a:gd name="T24" fmla="*/ 391 w 426"/>
              <a:gd name="T25" fmla="*/ 299 h 299"/>
              <a:gd name="T26" fmla="*/ 426 w 426"/>
              <a:gd name="T27" fmla="*/ 28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6" h="299">
                <a:moveTo>
                  <a:pt x="426" y="289"/>
                </a:moveTo>
                <a:lnTo>
                  <a:pt x="278" y="256"/>
                </a:lnTo>
                <a:lnTo>
                  <a:pt x="202" y="206"/>
                </a:lnTo>
                <a:lnTo>
                  <a:pt x="84" y="81"/>
                </a:lnTo>
                <a:lnTo>
                  <a:pt x="54" y="50"/>
                </a:lnTo>
                <a:lnTo>
                  <a:pt x="99" y="24"/>
                </a:lnTo>
                <a:lnTo>
                  <a:pt x="63" y="0"/>
                </a:lnTo>
                <a:lnTo>
                  <a:pt x="0" y="25"/>
                </a:lnTo>
                <a:lnTo>
                  <a:pt x="0" y="67"/>
                </a:lnTo>
                <a:lnTo>
                  <a:pt x="124" y="212"/>
                </a:lnTo>
                <a:lnTo>
                  <a:pt x="169" y="266"/>
                </a:lnTo>
                <a:lnTo>
                  <a:pt x="237" y="279"/>
                </a:lnTo>
                <a:lnTo>
                  <a:pt x="391" y="299"/>
                </a:lnTo>
                <a:lnTo>
                  <a:pt x="426" y="289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0" name="Freeform 26"/>
          <p:cNvSpPr>
            <a:spLocks/>
          </p:cNvSpPr>
          <p:nvPr/>
        </p:nvSpPr>
        <p:spPr bwMode="auto">
          <a:xfrm>
            <a:off x="6815139" y="3127375"/>
            <a:ext cx="1203325" cy="331788"/>
          </a:xfrm>
          <a:custGeom>
            <a:avLst/>
            <a:gdLst>
              <a:gd name="T0" fmla="*/ 704 w 758"/>
              <a:gd name="T1" fmla="*/ 134 h 209"/>
              <a:gd name="T2" fmla="*/ 565 w 758"/>
              <a:gd name="T3" fmla="*/ 155 h 209"/>
              <a:gd name="T4" fmla="*/ 445 w 758"/>
              <a:gd name="T5" fmla="*/ 152 h 209"/>
              <a:gd name="T6" fmla="*/ 276 w 758"/>
              <a:gd name="T7" fmla="*/ 91 h 209"/>
              <a:gd name="T8" fmla="*/ 202 w 758"/>
              <a:gd name="T9" fmla="*/ 51 h 209"/>
              <a:gd name="T10" fmla="*/ 163 w 758"/>
              <a:gd name="T11" fmla="*/ 0 h 209"/>
              <a:gd name="T12" fmla="*/ 89 w 758"/>
              <a:gd name="T13" fmla="*/ 13 h 209"/>
              <a:gd name="T14" fmla="*/ 45 w 758"/>
              <a:gd name="T15" fmla="*/ 43 h 209"/>
              <a:gd name="T16" fmla="*/ 0 w 758"/>
              <a:gd name="T17" fmla="*/ 57 h 209"/>
              <a:gd name="T18" fmla="*/ 133 w 758"/>
              <a:gd name="T19" fmla="*/ 138 h 209"/>
              <a:gd name="T20" fmla="*/ 287 w 758"/>
              <a:gd name="T21" fmla="*/ 205 h 209"/>
              <a:gd name="T22" fmla="*/ 341 w 758"/>
              <a:gd name="T23" fmla="*/ 199 h 209"/>
              <a:gd name="T24" fmla="*/ 406 w 758"/>
              <a:gd name="T25" fmla="*/ 199 h 209"/>
              <a:gd name="T26" fmla="*/ 506 w 758"/>
              <a:gd name="T27" fmla="*/ 209 h 209"/>
              <a:gd name="T28" fmla="*/ 589 w 758"/>
              <a:gd name="T29" fmla="*/ 185 h 209"/>
              <a:gd name="T30" fmla="*/ 758 w 758"/>
              <a:gd name="T31" fmla="*/ 152 h 209"/>
              <a:gd name="T32" fmla="*/ 704 w 758"/>
              <a:gd name="T33" fmla="*/ 134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8" h="209">
                <a:moveTo>
                  <a:pt x="704" y="134"/>
                </a:moveTo>
                <a:lnTo>
                  <a:pt x="565" y="155"/>
                </a:lnTo>
                <a:lnTo>
                  <a:pt x="445" y="152"/>
                </a:lnTo>
                <a:lnTo>
                  <a:pt x="276" y="91"/>
                </a:lnTo>
                <a:lnTo>
                  <a:pt x="202" y="51"/>
                </a:lnTo>
                <a:lnTo>
                  <a:pt x="163" y="0"/>
                </a:lnTo>
                <a:lnTo>
                  <a:pt x="89" y="13"/>
                </a:lnTo>
                <a:lnTo>
                  <a:pt x="45" y="43"/>
                </a:lnTo>
                <a:lnTo>
                  <a:pt x="0" y="57"/>
                </a:lnTo>
                <a:lnTo>
                  <a:pt x="133" y="138"/>
                </a:lnTo>
                <a:lnTo>
                  <a:pt x="287" y="205"/>
                </a:lnTo>
                <a:lnTo>
                  <a:pt x="341" y="199"/>
                </a:lnTo>
                <a:lnTo>
                  <a:pt x="406" y="199"/>
                </a:lnTo>
                <a:lnTo>
                  <a:pt x="506" y="209"/>
                </a:lnTo>
                <a:lnTo>
                  <a:pt x="589" y="185"/>
                </a:lnTo>
                <a:lnTo>
                  <a:pt x="758" y="152"/>
                </a:lnTo>
                <a:lnTo>
                  <a:pt x="704" y="134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1" name="Freeform 27"/>
          <p:cNvSpPr>
            <a:spLocks/>
          </p:cNvSpPr>
          <p:nvPr/>
        </p:nvSpPr>
        <p:spPr bwMode="auto">
          <a:xfrm>
            <a:off x="6380163" y="2790826"/>
            <a:ext cx="920750" cy="835025"/>
          </a:xfrm>
          <a:custGeom>
            <a:avLst/>
            <a:gdLst>
              <a:gd name="T0" fmla="*/ 278 w 580"/>
              <a:gd name="T1" fmla="*/ 0 h 526"/>
              <a:gd name="T2" fmla="*/ 183 w 580"/>
              <a:gd name="T3" fmla="*/ 3 h 526"/>
              <a:gd name="T4" fmla="*/ 0 w 580"/>
              <a:gd name="T5" fmla="*/ 67 h 526"/>
              <a:gd name="T6" fmla="*/ 13 w 580"/>
              <a:gd name="T7" fmla="*/ 185 h 526"/>
              <a:gd name="T8" fmla="*/ 15 w 580"/>
              <a:gd name="T9" fmla="*/ 214 h 526"/>
              <a:gd name="T10" fmla="*/ 20 w 580"/>
              <a:gd name="T11" fmla="*/ 239 h 526"/>
              <a:gd name="T12" fmla="*/ 28 w 580"/>
              <a:gd name="T13" fmla="*/ 261 h 526"/>
              <a:gd name="T14" fmla="*/ 39 w 580"/>
              <a:gd name="T15" fmla="*/ 283 h 526"/>
              <a:gd name="T16" fmla="*/ 52 w 580"/>
              <a:gd name="T17" fmla="*/ 300 h 526"/>
              <a:gd name="T18" fmla="*/ 69 w 580"/>
              <a:gd name="T19" fmla="*/ 316 h 526"/>
              <a:gd name="T20" fmla="*/ 87 w 580"/>
              <a:gd name="T21" fmla="*/ 331 h 526"/>
              <a:gd name="T22" fmla="*/ 108 w 580"/>
              <a:gd name="T23" fmla="*/ 346 h 526"/>
              <a:gd name="T24" fmla="*/ 132 w 580"/>
              <a:gd name="T25" fmla="*/ 360 h 526"/>
              <a:gd name="T26" fmla="*/ 156 w 580"/>
              <a:gd name="T27" fmla="*/ 374 h 526"/>
              <a:gd name="T28" fmla="*/ 183 w 580"/>
              <a:gd name="T29" fmla="*/ 386 h 526"/>
              <a:gd name="T30" fmla="*/ 213 w 580"/>
              <a:gd name="T31" fmla="*/ 401 h 526"/>
              <a:gd name="T32" fmla="*/ 243 w 580"/>
              <a:gd name="T33" fmla="*/ 415 h 526"/>
              <a:gd name="T34" fmla="*/ 274 w 580"/>
              <a:gd name="T35" fmla="*/ 431 h 526"/>
              <a:gd name="T36" fmla="*/ 307 w 580"/>
              <a:gd name="T37" fmla="*/ 448 h 526"/>
              <a:gd name="T38" fmla="*/ 343 w 580"/>
              <a:gd name="T39" fmla="*/ 468 h 526"/>
              <a:gd name="T40" fmla="*/ 417 w 580"/>
              <a:gd name="T41" fmla="*/ 526 h 526"/>
              <a:gd name="T42" fmla="*/ 487 w 580"/>
              <a:gd name="T43" fmla="*/ 502 h 526"/>
              <a:gd name="T44" fmla="*/ 580 w 580"/>
              <a:gd name="T45" fmla="*/ 468 h 526"/>
              <a:gd name="T46" fmla="*/ 526 w 580"/>
              <a:gd name="T47" fmla="*/ 427 h 526"/>
              <a:gd name="T48" fmla="*/ 278 w 580"/>
              <a:gd name="T49" fmla="*/ 296 h 526"/>
              <a:gd name="T50" fmla="*/ 204 w 580"/>
              <a:gd name="T51" fmla="*/ 255 h 526"/>
              <a:gd name="T52" fmla="*/ 130 w 580"/>
              <a:gd name="T53" fmla="*/ 162 h 526"/>
              <a:gd name="T54" fmla="*/ 159 w 580"/>
              <a:gd name="T55" fmla="*/ 87 h 526"/>
              <a:gd name="T56" fmla="*/ 239 w 580"/>
              <a:gd name="T57" fmla="*/ 47 h 526"/>
              <a:gd name="T58" fmla="*/ 298 w 580"/>
              <a:gd name="T59" fmla="*/ 40 h 526"/>
              <a:gd name="T60" fmla="*/ 278 w 580"/>
              <a:gd name="T61" fmla="*/ 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80" h="526">
                <a:moveTo>
                  <a:pt x="278" y="0"/>
                </a:moveTo>
                <a:lnTo>
                  <a:pt x="183" y="3"/>
                </a:lnTo>
                <a:lnTo>
                  <a:pt x="0" y="67"/>
                </a:lnTo>
                <a:lnTo>
                  <a:pt x="13" y="185"/>
                </a:lnTo>
                <a:lnTo>
                  <a:pt x="15" y="214"/>
                </a:lnTo>
                <a:lnTo>
                  <a:pt x="20" y="239"/>
                </a:lnTo>
                <a:lnTo>
                  <a:pt x="28" y="261"/>
                </a:lnTo>
                <a:lnTo>
                  <a:pt x="39" y="283"/>
                </a:lnTo>
                <a:lnTo>
                  <a:pt x="52" y="300"/>
                </a:lnTo>
                <a:lnTo>
                  <a:pt x="69" y="316"/>
                </a:lnTo>
                <a:lnTo>
                  <a:pt x="87" y="331"/>
                </a:lnTo>
                <a:lnTo>
                  <a:pt x="108" y="346"/>
                </a:lnTo>
                <a:lnTo>
                  <a:pt x="132" y="360"/>
                </a:lnTo>
                <a:lnTo>
                  <a:pt x="156" y="374"/>
                </a:lnTo>
                <a:lnTo>
                  <a:pt x="183" y="386"/>
                </a:lnTo>
                <a:lnTo>
                  <a:pt x="213" y="401"/>
                </a:lnTo>
                <a:lnTo>
                  <a:pt x="243" y="415"/>
                </a:lnTo>
                <a:lnTo>
                  <a:pt x="274" y="431"/>
                </a:lnTo>
                <a:lnTo>
                  <a:pt x="307" y="448"/>
                </a:lnTo>
                <a:lnTo>
                  <a:pt x="343" y="468"/>
                </a:lnTo>
                <a:lnTo>
                  <a:pt x="417" y="526"/>
                </a:lnTo>
                <a:lnTo>
                  <a:pt x="487" y="502"/>
                </a:lnTo>
                <a:lnTo>
                  <a:pt x="580" y="468"/>
                </a:lnTo>
                <a:lnTo>
                  <a:pt x="526" y="427"/>
                </a:lnTo>
                <a:lnTo>
                  <a:pt x="278" y="296"/>
                </a:lnTo>
                <a:lnTo>
                  <a:pt x="204" y="255"/>
                </a:lnTo>
                <a:lnTo>
                  <a:pt x="130" y="162"/>
                </a:lnTo>
                <a:lnTo>
                  <a:pt x="159" y="87"/>
                </a:lnTo>
                <a:lnTo>
                  <a:pt x="239" y="47"/>
                </a:lnTo>
                <a:lnTo>
                  <a:pt x="298" y="40"/>
                </a:lnTo>
                <a:lnTo>
                  <a:pt x="278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2" name="Freeform 28"/>
          <p:cNvSpPr>
            <a:spLocks/>
          </p:cNvSpPr>
          <p:nvPr/>
        </p:nvSpPr>
        <p:spPr bwMode="auto">
          <a:xfrm>
            <a:off x="6859588" y="2160588"/>
            <a:ext cx="831850" cy="582612"/>
          </a:xfrm>
          <a:custGeom>
            <a:avLst/>
            <a:gdLst>
              <a:gd name="T0" fmla="*/ 524 w 524"/>
              <a:gd name="T1" fmla="*/ 50 h 367"/>
              <a:gd name="T2" fmla="*/ 487 w 524"/>
              <a:gd name="T3" fmla="*/ 29 h 367"/>
              <a:gd name="T4" fmla="*/ 431 w 524"/>
              <a:gd name="T5" fmla="*/ 0 h 367"/>
              <a:gd name="T6" fmla="*/ 370 w 524"/>
              <a:gd name="T7" fmla="*/ 55 h 367"/>
              <a:gd name="T8" fmla="*/ 268 w 524"/>
              <a:gd name="T9" fmla="*/ 103 h 367"/>
              <a:gd name="T10" fmla="*/ 146 w 524"/>
              <a:gd name="T11" fmla="*/ 120 h 367"/>
              <a:gd name="T12" fmla="*/ 13 w 524"/>
              <a:gd name="T13" fmla="*/ 131 h 367"/>
              <a:gd name="T14" fmla="*/ 0 w 524"/>
              <a:gd name="T15" fmla="*/ 165 h 367"/>
              <a:gd name="T16" fmla="*/ 9 w 524"/>
              <a:gd name="T17" fmla="*/ 367 h 367"/>
              <a:gd name="T18" fmla="*/ 63 w 524"/>
              <a:gd name="T19" fmla="*/ 338 h 367"/>
              <a:gd name="T20" fmla="*/ 91 w 524"/>
              <a:gd name="T21" fmla="*/ 309 h 367"/>
              <a:gd name="T22" fmla="*/ 63 w 524"/>
              <a:gd name="T23" fmla="*/ 238 h 367"/>
              <a:gd name="T24" fmla="*/ 63 w 524"/>
              <a:gd name="T25" fmla="*/ 165 h 367"/>
              <a:gd name="T26" fmla="*/ 167 w 524"/>
              <a:gd name="T27" fmla="*/ 165 h 367"/>
              <a:gd name="T28" fmla="*/ 263 w 524"/>
              <a:gd name="T29" fmla="*/ 151 h 367"/>
              <a:gd name="T30" fmla="*/ 343 w 524"/>
              <a:gd name="T31" fmla="*/ 123 h 367"/>
              <a:gd name="T32" fmla="*/ 413 w 524"/>
              <a:gd name="T33" fmla="*/ 74 h 367"/>
              <a:gd name="T34" fmla="*/ 483 w 524"/>
              <a:gd name="T35" fmla="*/ 46 h 367"/>
              <a:gd name="T36" fmla="*/ 524 w 524"/>
              <a:gd name="T37" fmla="*/ 5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4" h="367">
                <a:moveTo>
                  <a:pt x="524" y="50"/>
                </a:moveTo>
                <a:lnTo>
                  <a:pt x="487" y="29"/>
                </a:lnTo>
                <a:lnTo>
                  <a:pt x="431" y="0"/>
                </a:lnTo>
                <a:lnTo>
                  <a:pt x="370" y="55"/>
                </a:lnTo>
                <a:lnTo>
                  <a:pt x="268" y="103"/>
                </a:lnTo>
                <a:lnTo>
                  <a:pt x="146" y="120"/>
                </a:lnTo>
                <a:lnTo>
                  <a:pt x="13" y="131"/>
                </a:lnTo>
                <a:lnTo>
                  <a:pt x="0" y="165"/>
                </a:lnTo>
                <a:lnTo>
                  <a:pt x="9" y="367"/>
                </a:lnTo>
                <a:lnTo>
                  <a:pt x="63" y="338"/>
                </a:lnTo>
                <a:lnTo>
                  <a:pt x="91" y="309"/>
                </a:lnTo>
                <a:lnTo>
                  <a:pt x="63" y="238"/>
                </a:lnTo>
                <a:lnTo>
                  <a:pt x="63" y="165"/>
                </a:lnTo>
                <a:lnTo>
                  <a:pt x="167" y="165"/>
                </a:lnTo>
                <a:lnTo>
                  <a:pt x="263" y="151"/>
                </a:lnTo>
                <a:lnTo>
                  <a:pt x="343" y="123"/>
                </a:lnTo>
                <a:lnTo>
                  <a:pt x="413" y="74"/>
                </a:lnTo>
                <a:lnTo>
                  <a:pt x="483" y="46"/>
                </a:lnTo>
                <a:lnTo>
                  <a:pt x="524" y="5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3" name="Freeform 29"/>
          <p:cNvSpPr>
            <a:spLocks/>
          </p:cNvSpPr>
          <p:nvPr/>
        </p:nvSpPr>
        <p:spPr bwMode="auto">
          <a:xfrm>
            <a:off x="7591425" y="2425700"/>
            <a:ext cx="247650" cy="241300"/>
          </a:xfrm>
          <a:custGeom>
            <a:avLst/>
            <a:gdLst>
              <a:gd name="T0" fmla="*/ 156 w 156"/>
              <a:gd name="T1" fmla="*/ 0 h 152"/>
              <a:gd name="T2" fmla="*/ 93 w 156"/>
              <a:gd name="T3" fmla="*/ 0 h 152"/>
              <a:gd name="T4" fmla="*/ 35 w 156"/>
              <a:gd name="T5" fmla="*/ 27 h 152"/>
              <a:gd name="T6" fmla="*/ 0 w 156"/>
              <a:gd name="T7" fmla="*/ 60 h 152"/>
              <a:gd name="T8" fmla="*/ 11 w 156"/>
              <a:gd name="T9" fmla="*/ 90 h 152"/>
              <a:gd name="T10" fmla="*/ 59 w 156"/>
              <a:gd name="T11" fmla="*/ 152 h 152"/>
              <a:gd name="T12" fmla="*/ 28 w 156"/>
              <a:gd name="T13" fmla="*/ 110 h 152"/>
              <a:gd name="T14" fmla="*/ 28 w 156"/>
              <a:gd name="T15" fmla="*/ 53 h 152"/>
              <a:gd name="T16" fmla="*/ 78 w 156"/>
              <a:gd name="T17" fmla="*/ 14 h 152"/>
              <a:gd name="T18" fmla="*/ 126 w 156"/>
              <a:gd name="T19" fmla="*/ 5 h 152"/>
              <a:gd name="T20" fmla="*/ 156 w 156"/>
              <a:gd name="T2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6" h="152">
                <a:moveTo>
                  <a:pt x="156" y="0"/>
                </a:moveTo>
                <a:lnTo>
                  <a:pt x="93" y="0"/>
                </a:lnTo>
                <a:lnTo>
                  <a:pt x="35" y="27"/>
                </a:lnTo>
                <a:lnTo>
                  <a:pt x="0" y="60"/>
                </a:lnTo>
                <a:lnTo>
                  <a:pt x="11" y="90"/>
                </a:lnTo>
                <a:lnTo>
                  <a:pt x="59" y="152"/>
                </a:lnTo>
                <a:lnTo>
                  <a:pt x="28" y="110"/>
                </a:lnTo>
                <a:lnTo>
                  <a:pt x="28" y="53"/>
                </a:lnTo>
                <a:lnTo>
                  <a:pt x="78" y="14"/>
                </a:lnTo>
                <a:lnTo>
                  <a:pt x="126" y="5"/>
                </a:lnTo>
                <a:lnTo>
                  <a:pt x="156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4" name="Freeform 30"/>
          <p:cNvSpPr>
            <a:spLocks/>
          </p:cNvSpPr>
          <p:nvPr/>
        </p:nvSpPr>
        <p:spPr bwMode="auto">
          <a:xfrm>
            <a:off x="7526339" y="2263775"/>
            <a:ext cx="388937" cy="361950"/>
          </a:xfrm>
          <a:custGeom>
            <a:avLst/>
            <a:gdLst>
              <a:gd name="T0" fmla="*/ 245 w 245"/>
              <a:gd name="T1" fmla="*/ 0 h 228"/>
              <a:gd name="T2" fmla="*/ 150 w 245"/>
              <a:gd name="T3" fmla="*/ 29 h 228"/>
              <a:gd name="T4" fmla="*/ 56 w 245"/>
              <a:gd name="T5" fmla="*/ 61 h 228"/>
              <a:gd name="T6" fmla="*/ 35 w 245"/>
              <a:gd name="T7" fmla="*/ 110 h 228"/>
              <a:gd name="T8" fmla="*/ 0 w 245"/>
              <a:gd name="T9" fmla="*/ 173 h 228"/>
              <a:gd name="T10" fmla="*/ 6 w 245"/>
              <a:gd name="T11" fmla="*/ 202 h 228"/>
              <a:gd name="T12" fmla="*/ 67 w 245"/>
              <a:gd name="T13" fmla="*/ 228 h 228"/>
              <a:gd name="T14" fmla="*/ 24 w 245"/>
              <a:gd name="T15" fmla="*/ 202 h 228"/>
              <a:gd name="T16" fmla="*/ 24 w 245"/>
              <a:gd name="T17" fmla="*/ 173 h 228"/>
              <a:gd name="T18" fmla="*/ 45 w 245"/>
              <a:gd name="T19" fmla="*/ 112 h 228"/>
              <a:gd name="T20" fmla="*/ 69 w 245"/>
              <a:gd name="T21" fmla="*/ 74 h 228"/>
              <a:gd name="T22" fmla="*/ 126 w 245"/>
              <a:gd name="T23" fmla="*/ 50 h 228"/>
              <a:gd name="T24" fmla="*/ 210 w 245"/>
              <a:gd name="T25" fmla="*/ 38 h 228"/>
              <a:gd name="T26" fmla="*/ 237 w 245"/>
              <a:gd name="T27" fmla="*/ 19 h 228"/>
              <a:gd name="T28" fmla="*/ 245 w 245"/>
              <a:gd name="T2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5" h="228">
                <a:moveTo>
                  <a:pt x="245" y="0"/>
                </a:moveTo>
                <a:lnTo>
                  <a:pt x="150" y="29"/>
                </a:lnTo>
                <a:lnTo>
                  <a:pt x="56" y="61"/>
                </a:lnTo>
                <a:lnTo>
                  <a:pt x="35" y="110"/>
                </a:lnTo>
                <a:lnTo>
                  <a:pt x="0" y="173"/>
                </a:lnTo>
                <a:lnTo>
                  <a:pt x="6" y="202"/>
                </a:lnTo>
                <a:lnTo>
                  <a:pt x="67" y="228"/>
                </a:lnTo>
                <a:lnTo>
                  <a:pt x="24" y="202"/>
                </a:lnTo>
                <a:lnTo>
                  <a:pt x="24" y="173"/>
                </a:lnTo>
                <a:lnTo>
                  <a:pt x="45" y="112"/>
                </a:lnTo>
                <a:lnTo>
                  <a:pt x="69" y="74"/>
                </a:lnTo>
                <a:lnTo>
                  <a:pt x="126" y="50"/>
                </a:lnTo>
                <a:lnTo>
                  <a:pt x="210" y="38"/>
                </a:lnTo>
                <a:lnTo>
                  <a:pt x="237" y="19"/>
                </a:lnTo>
                <a:lnTo>
                  <a:pt x="245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5" name="Freeform 31"/>
          <p:cNvSpPr>
            <a:spLocks/>
          </p:cNvSpPr>
          <p:nvPr/>
        </p:nvSpPr>
        <p:spPr bwMode="auto">
          <a:xfrm>
            <a:off x="7270750" y="2271713"/>
            <a:ext cx="482600" cy="495300"/>
          </a:xfrm>
          <a:custGeom>
            <a:avLst/>
            <a:gdLst>
              <a:gd name="T0" fmla="*/ 304 w 304"/>
              <a:gd name="T1" fmla="*/ 16 h 312"/>
              <a:gd name="T2" fmla="*/ 261 w 304"/>
              <a:gd name="T3" fmla="*/ 0 h 312"/>
              <a:gd name="T4" fmla="*/ 174 w 304"/>
              <a:gd name="T5" fmla="*/ 0 h 312"/>
              <a:gd name="T6" fmla="*/ 122 w 304"/>
              <a:gd name="T7" fmla="*/ 43 h 312"/>
              <a:gd name="T8" fmla="*/ 56 w 304"/>
              <a:gd name="T9" fmla="*/ 87 h 312"/>
              <a:gd name="T10" fmla="*/ 28 w 304"/>
              <a:gd name="T11" fmla="*/ 124 h 312"/>
              <a:gd name="T12" fmla="*/ 4 w 304"/>
              <a:gd name="T13" fmla="*/ 181 h 312"/>
              <a:gd name="T14" fmla="*/ 0 w 304"/>
              <a:gd name="T15" fmla="*/ 231 h 312"/>
              <a:gd name="T16" fmla="*/ 0 w 304"/>
              <a:gd name="T17" fmla="*/ 292 h 312"/>
              <a:gd name="T18" fmla="*/ 28 w 304"/>
              <a:gd name="T19" fmla="*/ 312 h 312"/>
              <a:gd name="T20" fmla="*/ 21 w 304"/>
              <a:gd name="T21" fmla="*/ 259 h 312"/>
              <a:gd name="T22" fmla="*/ 21 w 304"/>
              <a:gd name="T23" fmla="*/ 190 h 312"/>
              <a:gd name="T24" fmla="*/ 52 w 304"/>
              <a:gd name="T25" fmla="*/ 111 h 312"/>
              <a:gd name="T26" fmla="*/ 108 w 304"/>
              <a:gd name="T27" fmla="*/ 74 h 312"/>
              <a:gd name="T28" fmla="*/ 172 w 304"/>
              <a:gd name="T29" fmla="*/ 14 h 312"/>
              <a:gd name="T30" fmla="*/ 233 w 304"/>
              <a:gd name="T31" fmla="*/ 6 h 312"/>
              <a:gd name="T32" fmla="*/ 304 w 304"/>
              <a:gd name="T33" fmla="*/ 16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04" h="312">
                <a:moveTo>
                  <a:pt x="304" y="16"/>
                </a:moveTo>
                <a:lnTo>
                  <a:pt x="261" y="0"/>
                </a:lnTo>
                <a:lnTo>
                  <a:pt x="174" y="0"/>
                </a:lnTo>
                <a:lnTo>
                  <a:pt x="122" y="43"/>
                </a:lnTo>
                <a:lnTo>
                  <a:pt x="56" y="87"/>
                </a:lnTo>
                <a:lnTo>
                  <a:pt x="28" y="124"/>
                </a:lnTo>
                <a:lnTo>
                  <a:pt x="4" y="181"/>
                </a:lnTo>
                <a:lnTo>
                  <a:pt x="0" y="231"/>
                </a:lnTo>
                <a:lnTo>
                  <a:pt x="0" y="292"/>
                </a:lnTo>
                <a:lnTo>
                  <a:pt x="28" y="312"/>
                </a:lnTo>
                <a:lnTo>
                  <a:pt x="21" y="259"/>
                </a:lnTo>
                <a:lnTo>
                  <a:pt x="21" y="190"/>
                </a:lnTo>
                <a:lnTo>
                  <a:pt x="52" y="111"/>
                </a:lnTo>
                <a:lnTo>
                  <a:pt x="108" y="74"/>
                </a:lnTo>
                <a:lnTo>
                  <a:pt x="172" y="14"/>
                </a:lnTo>
                <a:lnTo>
                  <a:pt x="233" y="6"/>
                </a:lnTo>
                <a:lnTo>
                  <a:pt x="304" y="16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6" name="Freeform 32"/>
          <p:cNvSpPr>
            <a:spLocks/>
          </p:cNvSpPr>
          <p:nvPr/>
        </p:nvSpPr>
        <p:spPr bwMode="auto">
          <a:xfrm>
            <a:off x="7615238" y="2608263"/>
            <a:ext cx="487362" cy="112712"/>
          </a:xfrm>
          <a:custGeom>
            <a:avLst/>
            <a:gdLst>
              <a:gd name="T0" fmla="*/ 307 w 307"/>
              <a:gd name="T1" fmla="*/ 0 h 71"/>
              <a:gd name="T2" fmla="*/ 216 w 307"/>
              <a:gd name="T3" fmla="*/ 30 h 71"/>
              <a:gd name="T4" fmla="*/ 122 w 307"/>
              <a:gd name="T5" fmla="*/ 42 h 71"/>
              <a:gd name="T6" fmla="*/ 70 w 307"/>
              <a:gd name="T7" fmla="*/ 47 h 71"/>
              <a:gd name="T8" fmla="*/ 0 w 307"/>
              <a:gd name="T9" fmla="*/ 71 h 71"/>
              <a:gd name="T10" fmla="*/ 59 w 307"/>
              <a:gd name="T11" fmla="*/ 69 h 71"/>
              <a:gd name="T12" fmla="*/ 111 w 307"/>
              <a:gd name="T13" fmla="*/ 54 h 71"/>
              <a:gd name="T14" fmla="*/ 213 w 307"/>
              <a:gd name="T15" fmla="*/ 42 h 71"/>
              <a:gd name="T16" fmla="*/ 291 w 307"/>
              <a:gd name="T17" fmla="*/ 19 h 71"/>
              <a:gd name="T18" fmla="*/ 307 w 307"/>
              <a:gd name="T1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7" h="71">
                <a:moveTo>
                  <a:pt x="307" y="0"/>
                </a:moveTo>
                <a:lnTo>
                  <a:pt x="216" y="30"/>
                </a:lnTo>
                <a:lnTo>
                  <a:pt x="122" y="42"/>
                </a:lnTo>
                <a:lnTo>
                  <a:pt x="70" y="47"/>
                </a:lnTo>
                <a:lnTo>
                  <a:pt x="0" y="71"/>
                </a:lnTo>
                <a:lnTo>
                  <a:pt x="59" y="69"/>
                </a:lnTo>
                <a:lnTo>
                  <a:pt x="111" y="54"/>
                </a:lnTo>
                <a:lnTo>
                  <a:pt x="213" y="42"/>
                </a:lnTo>
                <a:lnTo>
                  <a:pt x="291" y="19"/>
                </a:lnTo>
                <a:lnTo>
                  <a:pt x="307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7" name="Freeform 33"/>
          <p:cNvSpPr>
            <a:spLocks/>
          </p:cNvSpPr>
          <p:nvPr/>
        </p:nvSpPr>
        <p:spPr bwMode="auto">
          <a:xfrm>
            <a:off x="8020051" y="2476501"/>
            <a:ext cx="206375" cy="104775"/>
          </a:xfrm>
          <a:custGeom>
            <a:avLst/>
            <a:gdLst>
              <a:gd name="T0" fmla="*/ 130 w 130"/>
              <a:gd name="T1" fmla="*/ 37 h 66"/>
              <a:gd name="T2" fmla="*/ 102 w 130"/>
              <a:gd name="T3" fmla="*/ 18 h 66"/>
              <a:gd name="T4" fmla="*/ 56 w 130"/>
              <a:gd name="T5" fmla="*/ 0 h 66"/>
              <a:gd name="T6" fmla="*/ 4 w 130"/>
              <a:gd name="T7" fmla="*/ 16 h 66"/>
              <a:gd name="T8" fmla="*/ 0 w 130"/>
              <a:gd name="T9" fmla="*/ 42 h 66"/>
              <a:gd name="T10" fmla="*/ 49 w 130"/>
              <a:gd name="T11" fmla="*/ 42 h 66"/>
              <a:gd name="T12" fmla="*/ 60 w 130"/>
              <a:gd name="T13" fmla="*/ 66 h 66"/>
              <a:gd name="T14" fmla="*/ 102 w 130"/>
              <a:gd name="T15" fmla="*/ 66 h 66"/>
              <a:gd name="T16" fmla="*/ 130 w 130"/>
              <a:gd name="T17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66">
                <a:moveTo>
                  <a:pt x="130" y="37"/>
                </a:moveTo>
                <a:lnTo>
                  <a:pt x="102" y="18"/>
                </a:lnTo>
                <a:lnTo>
                  <a:pt x="56" y="0"/>
                </a:lnTo>
                <a:lnTo>
                  <a:pt x="4" y="16"/>
                </a:lnTo>
                <a:lnTo>
                  <a:pt x="0" y="42"/>
                </a:lnTo>
                <a:lnTo>
                  <a:pt x="49" y="42"/>
                </a:lnTo>
                <a:lnTo>
                  <a:pt x="60" y="66"/>
                </a:lnTo>
                <a:lnTo>
                  <a:pt x="102" y="66"/>
                </a:lnTo>
                <a:lnTo>
                  <a:pt x="130" y="37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8" name="Freeform 34"/>
          <p:cNvSpPr>
            <a:spLocks/>
          </p:cNvSpPr>
          <p:nvPr/>
        </p:nvSpPr>
        <p:spPr bwMode="auto">
          <a:xfrm>
            <a:off x="7732713" y="2520951"/>
            <a:ext cx="127000" cy="53975"/>
          </a:xfrm>
          <a:custGeom>
            <a:avLst/>
            <a:gdLst>
              <a:gd name="T0" fmla="*/ 80 w 80"/>
              <a:gd name="T1" fmla="*/ 11 h 34"/>
              <a:gd name="T2" fmla="*/ 41 w 80"/>
              <a:gd name="T3" fmla="*/ 0 h 34"/>
              <a:gd name="T4" fmla="*/ 4 w 80"/>
              <a:gd name="T5" fmla="*/ 14 h 34"/>
              <a:gd name="T6" fmla="*/ 0 w 80"/>
              <a:gd name="T7" fmla="*/ 34 h 34"/>
              <a:gd name="T8" fmla="*/ 31 w 80"/>
              <a:gd name="T9" fmla="*/ 16 h 34"/>
              <a:gd name="T10" fmla="*/ 80 w 80"/>
              <a:gd name="T11" fmla="*/ 1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34">
                <a:moveTo>
                  <a:pt x="80" y="11"/>
                </a:moveTo>
                <a:lnTo>
                  <a:pt x="41" y="0"/>
                </a:lnTo>
                <a:lnTo>
                  <a:pt x="4" y="14"/>
                </a:lnTo>
                <a:lnTo>
                  <a:pt x="0" y="34"/>
                </a:lnTo>
                <a:lnTo>
                  <a:pt x="31" y="16"/>
                </a:lnTo>
                <a:lnTo>
                  <a:pt x="80" y="11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9" name="Freeform 35"/>
          <p:cNvSpPr>
            <a:spLocks/>
          </p:cNvSpPr>
          <p:nvPr/>
        </p:nvSpPr>
        <p:spPr bwMode="auto">
          <a:xfrm>
            <a:off x="7839075" y="2546351"/>
            <a:ext cx="101600" cy="53975"/>
          </a:xfrm>
          <a:custGeom>
            <a:avLst/>
            <a:gdLst>
              <a:gd name="T0" fmla="*/ 64 w 64"/>
              <a:gd name="T1" fmla="*/ 14 h 34"/>
              <a:gd name="T2" fmla="*/ 37 w 64"/>
              <a:gd name="T3" fmla="*/ 0 h 34"/>
              <a:gd name="T4" fmla="*/ 0 w 64"/>
              <a:gd name="T5" fmla="*/ 14 h 34"/>
              <a:gd name="T6" fmla="*/ 16 w 64"/>
              <a:gd name="T7" fmla="*/ 34 h 34"/>
              <a:gd name="T8" fmla="*/ 55 w 64"/>
              <a:gd name="T9" fmla="*/ 34 h 34"/>
              <a:gd name="T10" fmla="*/ 64 w 64"/>
              <a:gd name="T11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" h="34">
                <a:moveTo>
                  <a:pt x="64" y="14"/>
                </a:moveTo>
                <a:lnTo>
                  <a:pt x="37" y="0"/>
                </a:lnTo>
                <a:lnTo>
                  <a:pt x="0" y="14"/>
                </a:lnTo>
                <a:lnTo>
                  <a:pt x="16" y="34"/>
                </a:lnTo>
                <a:lnTo>
                  <a:pt x="55" y="34"/>
                </a:lnTo>
                <a:lnTo>
                  <a:pt x="64" y="14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0" name="Freeform 36"/>
          <p:cNvSpPr>
            <a:spLocks/>
          </p:cNvSpPr>
          <p:nvPr/>
        </p:nvSpPr>
        <p:spPr bwMode="auto">
          <a:xfrm>
            <a:off x="7791450" y="2605088"/>
            <a:ext cx="120650" cy="25400"/>
          </a:xfrm>
          <a:custGeom>
            <a:avLst/>
            <a:gdLst>
              <a:gd name="T0" fmla="*/ 31 w 76"/>
              <a:gd name="T1" fmla="*/ 3 h 16"/>
              <a:gd name="T2" fmla="*/ 0 w 76"/>
              <a:gd name="T3" fmla="*/ 0 h 16"/>
              <a:gd name="T4" fmla="*/ 7 w 76"/>
              <a:gd name="T5" fmla="*/ 13 h 16"/>
              <a:gd name="T6" fmla="*/ 37 w 76"/>
              <a:gd name="T7" fmla="*/ 16 h 16"/>
              <a:gd name="T8" fmla="*/ 76 w 76"/>
              <a:gd name="T9" fmla="*/ 16 h 16"/>
              <a:gd name="T10" fmla="*/ 76 w 76"/>
              <a:gd name="T11" fmla="*/ 2 h 16"/>
              <a:gd name="T12" fmla="*/ 31 w 76"/>
              <a:gd name="T13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6">
                <a:moveTo>
                  <a:pt x="31" y="3"/>
                </a:moveTo>
                <a:lnTo>
                  <a:pt x="0" y="0"/>
                </a:lnTo>
                <a:lnTo>
                  <a:pt x="7" y="13"/>
                </a:lnTo>
                <a:lnTo>
                  <a:pt x="37" y="16"/>
                </a:lnTo>
                <a:lnTo>
                  <a:pt x="76" y="16"/>
                </a:lnTo>
                <a:lnTo>
                  <a:pt x="76" y="2"/>
                </a:lnTo>
                <a:lnTo>
                  <a:pt x="31" y="3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1" name="Freeform 37"/>
          <p:cNvSpPr>
            <a:spLocks/>
          </p:cNvSpPr>
          <p:nvPr/>
        </p:nvSpPr>
        <p:spPr bwMode="auto">
          <a:xfrm>
            <a:off x="7726363" y="2160588"/>
            <a:ext cx="361950" cy="157162"/>
          </a:xfrm>
          <a:custGeom>
            <a:avLst/>
            <a:gdLst>
              <a:gd name="T0" fmla="*/ 98 w 228"/>
              <a:gd name="T1" fmla="*/ 0 h 99"/>
              <a:gd name="T2" fmla="*/ 182 w 228"/>
              <a:gd name="T3" fmla="*/ 56 h 99"/>
              <a:gd name="T4" fmla="*/ 228 w 228"/>
              <a:gd name="T5" fmla="*/ 99 h 99"/>
              <a:gd name="T6" fmla="*/ 171 w 228"/>
              <a:gd name="T7" fmla="*/ 79 h 99"/>
              <a:gd name="T8" fmla="*/ 91 w 228"/>
              <a:gd name="T9" fmla="*/ 48 h 99"/>
              <a:gd name="T10" fmla="*/ 35 w 228"/>
              <a:gd name="T11" fmla="*/ 56 h 99"/>
              <a:gd name="T12" fmla="*/ 0 w 228"/>
              <a:gd name="T13" fmla="*/ 42 h 99"/>
              <a:gd name="T14" fmla="*/ 35 w 228"/>
              <a:gd name="T15" fmla="*/ 22 h 99"/>
              <a:gd name="T16" fmla="*/ 98 w 228"/>
              <a:gd name="T1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99">
                <a:moveTo>
                  <a:pt x="98" y="0"/>
                </a:moveTo>
                <a:lnTo>
                  <a:pt x="182" y="56"/>
                </a:lnTo>
                <a:lnTo>
                  <a:pt x="228" y="99"/>
                </a:lnTo>
                <a:lnTo>
                  <a:pt x="171" y="79"/>
                </a:lnTo>
                <a:lnTo>
                  <a:pt x="91" y="48"/>
                </a:lnTo>
                <a:lnTo>
                  <a:pt x="35" y="56"/>
                </a:lnTo>
                <a:lnTo>
                  <a:pt x="0" y="42"/>
                </a:lnTo>
                <a:lnTo>
                  <a:pt x="35" y="22"/>
                </a:lnTo>
                <a:lnTo>
                  <a:pt x="98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2" name="Freeform 38"/>
          <p:cNvSpPr>
            <a:spLocks/>
          </p:cNvSpPr>
          <p:nvPr/>
        </p:nvSpPr>
        <p:spPr bwMode="auto">
          <a:xfrm>
            <a:off x="7300913" y="3541714"/>
            <a:ext cx="1225550" cy="447675"/>
          </a:xfrm>
          <a:custGeom>
            <a:avLst/>
            <a:gdLst>
              <a:gd name="T0" fmla="*/ 772 w 772"/>
              <a:gd name="T1" fmla="*/ 23 h 282"/>
              <a:gd name="T2" fmla="*/ 648 w 772"/>
              <a:gd name="T3" fmla="*/ 0 h 282"/>
              <a:gd name="T4" fmla="*/ 640 w 772"/>
              <a:gd name="T5" fmla="*/ 76 h 282"/>
              <a:gd name="T6" fmla="*/ 544 w 772"/>
              <a:gd name="T7" fmla="*/ 141 h 282"/>
              <a:gd name="T8" fmla="*/ 337 w 772"/>
              <a:gd name="T9" fmla="*/ 141 h 282"/>
              <a:gd name="T10" fmla="*/ 207 w 772"/>
              <a:gd name="T11" fmla="*/ 100 h 282"/>
              <a:gd name="T12" fmla="*/ 120 w 772"/>
              <a:gd name="T13" fmla="*/ 100 h 282"/>
              <a:gd name="T14" fmla="*/ 0 w 772"/>
              <a:gd name="T15" fmla="*/ 135 h 282"/>
              <a:gd name="T16" fmla="*/ 26 w 772"/>
              <a:gd name="T17" fmla="*/ 282 h 282"/>
              <a:gd name="T18" fmla="*/ 120 w 772"/>
              <a:gd name="T19" fmla="*/ 217 h 282"/>
              <a:gd name="T20" fmla="*/ 294 w 772"/>
              <a:gd name="T21" fmla="*/ 217 h 282"/>
              <a:gd name="T22" fmla="*/ 461 w 772"/>
              <a:gd name="T23" fmla="*/ 217 h 282"/>
              <a:gd name="T24" fmla="*/ 631 w 772"/>
              <a:gd name="T25" fmla="*/ 194 h 282"/>
              <a:gd name="T26" fmla="*/ 674 w 772"/>
              <a:gd name="T27" fmla="*/ 230 h 282"/>
              <a:gd name="T28" fmla="*/ 692 w 772"/>
              <a:gd name="T29" fmla="*/ 152 h 282"/>
              <a:gd name="T30" fmla="*/ 753 w 772"/>
              <a:gd name="T31" fmla="*/ 83 h 282"/>
              <a:gd name="T32" fmla="*/ 772 w 772"/>
              <a:gd name="T33" fmla="*/ 2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2" h="282">
                <a:moveTo>
                  <a:pt x="772" y="23"/>
                </a:moveTo>
                <a:lnTo>
                  <a:pt x="648" y="0"/>
                </a:lnTo>
                <a:lnTo>
                  <a:pt x="640" y="76"/>
                </a:lnTo>
                <a:lnTo>
                  <a:pt x="544" y="141"/>
                </a:lnTo>
                <a:lnTo>
                  <a:pt x="337" y="141"/>
                </a:lnTo>
                <a:lnTo>
                  <a:pt x="207" y="100"/>
                </a:lnTo>
                <a:lnTo>
                  <a:pt x="120" y="100"/>
                </a:lnTo>
                <a:lnTo>
                  <a:pt x="0" y="135"/>
                </a:lnTo>
                <a:lnTo>
                  <a:pt x="26" y="282"/>
                </a:lnTo>
                <a:lnTo>
                  <a:pt x="120" y="217"/>
                </a:lnTo>
                <a:lnTo>
                  <a:pt x="294" y="217"/>
                </a:lnTo>
                <a:lnTo>
                  <a:pt x="461" y="217"/>
                </a:lnTo>
                <a:lnTo>
                  <a:pt x="631" y="194"/>
                </a:lnTo>
                <a:lnTo>
                  <a:pt x="674" y="230"/>
                </a:lnTo>
                <a:lnTo>
                  <a:pt x="692" y="152"/>
                </a:lnTo>
                <a:lnTo>
                  <a:pt x="753" y="83"/>
                </a:lnTo>
                <a:lnTo>
                  <a:pt x="772" y="23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3" name="Freeform 39"/>
          <p:cNvSpPr>
            <a:spLocks/>
          </p:cNvSpPr>
          <p:nvPr/>
        </p:nvSpPr>
        <p:spPr bwMode="auto">
          <a:xfrm>
            <a:off x="7046914" y="2592388"/>
            <a:ext cx="485775" cy="544512"/>
          </a:xfrm>
          <a:custGeom>
            <a:avLst/>
            <a:gdLst>
              <a:gd name="T0" fmla="*/ 115 w 306"/>
              <a:gd name="T1" fmla="*/ 248 h 343"/>
              <a:gd name="T2" fmla="*/ 158 w 306"/>
              <a:gd name="T3" fmla="*/ 282 h 343"/>
              <a:gd name="T4" fmla="*/ 262 w 306"/>
              <a:gd name="T5" fmla="*/ 300 h 343"/>
              <a:gd name="T6" fmla="*/ 306 w 306"/>
              <a:gd name="T7" fmla="*/ 343 h 343"/>
              <a:gd name="T8" fmla="*/ 212 w 306"/>
              <a:gd name="T9" fmla="*/ 327 h 343"/>
              <a:gd name="T10" fmla="*/ 158 w 306"/>
              <a:gd name="T11" fmla="*/ 295 h 343"/>
              <a:gd name="T12" fmla="*/ 82 w 306"/>
              <a:gd name="T13" fmla="*/ 231 h 343"/>
              <a:gd name="T14" fmla="*/ 56 w 306"/>
              <a:gd name="T15" fmla="*/ 193 h 343"/>
              <a:gd name="T16" fmla="*/ 71 w 306"/>
              <a:gd name="T17" fmla="*/ 153 h 343"/>
              <a:gd name="T18" fmla="*/ 56 w 306"/>
              <a:gd name="T19" fmla="*/ 120 h 343"/>
              <a:gd name="T20" fmla="*/ 32 w 306"/>
              <a:gd name="T21" fmla="*/ 65 h 343"/>
              <a:gd name="T22" fmla="*/ 0 w 306"/>
              <a:gd name="T23" fmla="*/ 55 h 343"/>
              <a:gd name="T24" fmla="*/ 0 w 306"/>
              <a:gd name="T25" fmla="*/ 0 h 343"/>
              <a:gd name="T26" fmla="*/ 76 w 306"/>
              <a:gd name="T27" fmla="*/ 65 h 343"/>
              <a:gd name="T28" fmla="*/ 115 w 306"/>
              <a:gd name="T29" fmla="*/ 160 h 343"/>
              <a:gd name="T30" fmla="*/ 130 w 306"/>
              <a:gd name="T31" fmla="*/ 187 h 343"/>
              <a:gd name="T32" fmla="*/ 141 w 306"/>
              <a:gd name="T33" fmla="*/ 224 h 343"/>
              <a:gd name="T34" fmla="*/ 106 w 306"/>
              <a:gd name="T35" fmla="*/ 224 h 343"/>
              <a:gd name="T36" fmla="*/ 115 w 306"/>
              <a:gd name="T37" fmla="*/ 24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6" h="343">
                <a:moveTo>
                  <a:pt x="115" y="248"/>
                </a:moveTo>
                <a:lnTo>
                  <a:pt x="158" y="282"/>
                </a:lnTo>
                <a:lnTo>
                  <a:pt x="262" y="300"/>
                </a:lnTo>
                <a:lnTo>
                  <a:pt x="306" y="343"/>
                </a:lnTo>
                <a:lnTo>
                  <a:pt x="212" y="327"/>
                </a:lnTo>
                <a:lnTo>
                  <a:pt x="158" y="295"/>
                </a:lnTo>
                <a:lnTo>
                  <a:pt x="82" y="231"/>
                </a:lnTo>
                <a:lnTo>
                  <a:pt x="56" y="193"/>
                </a:lnTo>
                <a:lnTo>
                  <a:pt x="71" y="153"/>
                </a:lnTo>
                <a:lnTo>
                  <a:pt x="56" y="120"/>
                </a:lnTo>
                <a:lnTo>
                  <a:pt x="32" y="65"/>
                </a:lnTo>
                <a:lnTo>
                  <a:pt x="0" y="55"/>
                </a:lnTo>
                <a:lnTo>
                  <a:pt x="0" y="0"/>
                </a:lnTo>
                <a:lnTo>
                  <a:pt x="76" y="65"/>
                </a:lnTo>
                <a:lnTo>
                  <a:pt x="115" y="160"/>
                </a:lnTo>
                <a:lnTo>
                  <a:pt x="130" y="187"/>
                </a:lnTo>
                <a:lnTo>
                  <a:pt x="141" y="224"/>
                </a:lnTo>
                <a:lnTo>
                  <a:pt x="106" y="224"/>
                </a:lnTo>
                <a:lnTo>
                  <a:pt x="115" y="248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4" name="Freeform 40"/>
          <p:cNvSpPr>
            <a:spLocks/>
          </p:cNvSpPr>
          <p:nvPr/>
        </p:nvSpPr>
        <p:spPr bwMode="auto">
          <a:xfrm>
            <a:off x="7643813" y="2438401"/>
            <a:ext cx="234950" cy="187325"/>
          </a:xfrm>
          <a:custGeom>
            <a:avLst/>
            <a:gdLst>
              <a:gd name="T0" fmla="*/ 148 w 148"/>
              <a:gd name="T1" fmla="*/ 6 h 118"/>
              <a:gd name="T2" fmla="*/ 148 w 148"/>
              <a:gd name="T3" fmla="*/ 40 h 118"/>
              <a:gd name="T4" fmla="*/ 148 w 148"/>
              <a:gd name="T5" fmla="*/ 67 h 118"/>
              <a:gd name="T6" fmla="*/ 110 w 148"/>
              <a:gd name="T7" fmla="*/ 43 h 118"/>
              <a:gd name="T8" fmla="*/ 69 w 148"/>
              <a:gd name="T9" fmla="*/ 61 h 118"/>
              <a:gd name="T10" fmla="*/ 39 w 148"/>
              <a:gd name="T11" fmla="*/ 85 h 118"/>
              <a:gd name="T12" fmla="*/ 30 w 148"/>
              <a:gd name="T13" fmla="*/ 118 h 118"/>
              <a:gd name="T14" fmla="*/ 0 w 148"/>
              <a:gd name="T15" fmla="*/ 73 h 118"/>
              <a:gd name="T16" fmla="*/ 0 w 148"/>
              <a:gd name="T17" fmla="*/ 40 h 118"/>
              <a:gd name="T18" fmla="*/ 39 w 148"/>
              <a:gd name="T19" fmla="*/ 6 h 118"/>
              <a:gd name="T20" fmla="*/ 95 w 148"/>
              <a:gd name="T21" fmla="*/ 0 h 118"/>
              <a:gd name="T22" fmla="*/ 148 w 148"/>
              <a:gd name="T23" fmla="*/ 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8" h="118">
                <a:moveTo>
                  <a:pt x="148" y="6"/>
                </a:moveTo>
                <a:lnTo>
                  <a:pt x="148" y="40"/>
                </a:lnTo>
                <a:lnTo>
                  <a:pt x="148" y="67"/>
                </a:lnTo>
                <a:lnTo>
                  <a:pt x="110" y="43"/>
                </a:lnTo>
                <a:lnTo>
                  <a:pt x="69" y="61"/>
                </a:lnTo>
                <a:lnTo>
                  <a:pt x="39" y="85"/>
                </a:lnTo>
                <a:lnTo>
                  <a:pt x="30" y="118"/>
                </a:lnTo>
                <a:lnTo>
                  <a:pt x="0" y="73"/>
                </a:lnTo>
                <a:lnTo>
                  <a:pt x="0" y="40"/>
                </a:lnTo>
                <a:lnTo>
                  <a:pt x="39" y="6"/>
                </a:lnTo>
                <a:lnTo>
                  <a:pt x="95" y="0"/>
                </a:lnTo>
                <a:lnTo>
                  <a:pt x="148" y="6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5" name="Freeform 41"/>
          <p:cNvSpPr>
            <a:spLocks/>
          </p:cNvSpPr>
          <p:nvPr/>
        </p:nvSpPr>
        <p:spPr bwMode="auto">
          <a:xfrm>
            <a:off x="7697789" y="2582864"/>
            <a:ext cx="111125" cy="90487"/>
          </a:xfrm>
          <a:custGeom>
            <a:avLst/>
            <a:gdLst>
              <a:gd name="T0" fmla="*/ 70 w 70"/>
              <a:gd name="T1" fmla="*/ 0 h 57"/>
              <a:gd name="T2" fmla="*/ 31 w 70"/>
              <a:gd name="T3" fmla="*/ 14 h 57"/>
              <a:gd name="T4" fmla="*/ 0 w 70"/>
              <a:gd name="T5" fmla="*/ 27 h 57"/>
              <a:gd name="T6" fmla="*/ 11 w 70"/>
              <a:gd name="T7" fmla="*/ 57 h 57"/>
              <a:gd name="T8" fmla="*/ 61 w 70"/>
              <a:gd name="T9" fmla="*/ 57 h 57"/>
              <a:gd name="T10" fmla="*/ 40 w 70"/>
              <a:gd name="T11" fmla="*/ 27 h 57"/>
              <a:gd name="T12" fmla="*/ 46 w 70"/>
              <a:gd name="T13" fmla="*/ 22 h 57"/>
              <a:gd name="T14" fmla="*/ 55 w 70"/>
              <a:gd name="T15" fmla="*/ 11 h 57"/>
              <a:gd name="T16" fmla="*/ 66 w 70"/>
              <a:gd name="T17" fmla="*/ 2 h 57"/>
              <a:gd name="T18" fmla="*/ 70 w 70"/>
              <a:gd name="T1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0" h="57">
                <a:moveTo>
                  <a:pt x="70" y="0"/>
                </a:moveTo>
                <a:lnTo>
                  <a:pt x="31" y="14"/>
                </a:lnTo>
                <a:lnTo>
                  <a:pt x="0" y="27"/>
                </a:lnTo>
                <a:lnTo>
                  <a:pt x="11" y="57"/>
                </a:lnTo>
                <a:lnTo>
                  <a:pt x="61" y="57"/>
                </a:lnTo>
                <a:lnTo>
                  <a:pt x="40" y="27"/>
                </a:lnTo>
                <a:lnTo>
                  <a:pt x="46" y="22"/>
                </a:lnTo>
                <a:lnTo>
                  <a:pt x="55" y="11"/>
                </a:lnTo>
                <a:lnTo>
                  <a:pt x="66" y="2"/>
                </a:lnTo>
                <a:lnTo>
                  <a:pt x="70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6" name="Freeform 42"/>
          <p:cNvSpPr>
            <a:spLocks/>
          </p:cNvSpPr>
          <p:nvPr/>
        </p:nvSpPr>
        <p:spPr bwMode="auto">
          <a:xfrm>
            <a:off x="7564439" y="2295525"/>
            <a:ext cx="333375" cy="293688"/>
          </a:xfrm>
          <a:custGeom>
            <a:avLst/>
            <a:gdLst>
              <a:gd name="T0" fmla="*/ 210 w 210"/>
              <a:gd name="T1" fmla="*/ 0 h 185"/>
              <a:gd name="T2" fmla="*/ 84 w 210"/>
              <a:gd name="T3" fmla="*/ 34 h 185"/>
              <a:gd name="T4" fmla="*/ 34 w 210"/>
              <a:gd name="T5" fmla="*/ 72 h 185"/>
              <a:gd name="T6" fmla="*/ 0 w 210"/>
              <a:gd name="T7" fmla="*/ 126 h 185"/>
              <a:gd name="T8" fmla="*/ 0 w 210"/>
              <a:gd name="T9" fmla="*/ 167 h 185"/>
              <a:gd name="T10" fmla="*/ 30 w 210"/>
              <a:gd name="T11" fmla="*/ 185 h 185"/>
              <a:gd name="T12" fmla="*/ 30 w 210"/>
              <a:gd name="T13" fmla="*/ 126 h 185"/>
              <a:gd name="T14" fmla="*/ 60 w 210"/>
              <a:gd name="T15" fmla="*/ 106 h 185"/>
              <a:gd name="T16" fmla="*/ 110 w 210"/>
              <a:gd name="T17" fmla="*/ 69 h 185"/>
              <a:gd name="T18" fmla="*/ 160 w 210"/>
              <a:gd name="T19" fmla="*/ 66 h 185"/>
              <a:gd name="T20" fmla="*/ 210 w 210"/>
              <a:gd name="T21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185">
                <a:moveTo>
                  <a:pt x="210" y="0"/>
                </a:moveTo>
                <a:lnTo>
                  <a:pt x="84" y="34"/>
                </a:lnTo>
                <a:lnTo>
                  <a:pt x="34" y="72"/>
                </a:lnTo>
                <a:lnTo>
                  <a:pt x="0" y="126"/>
                </a:lnTo>
                <a:lnTo>
                  <a:pt x="0" y="167"/>
                </a:lnTo>
                <a:lnTo>
                  <a:pt x="30" y="185"/>
                </a:lnTo>
                <a:lnTo>
                  <a:pt x="30" y="126"/>
                </a:lnTo>
                <a:lnTo>
                  <a:pt x="60" y="106"/>
                </a:lnTo>
                <a:lnTo>
                  <a:pt x="110" y="69"/>
                </a:lnTo>
                <a:lnTo>
                  <a:pt x="160" y="66"/>
                </a:lnTo>
                <a:lnTo>
                  <a:pt x="210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7" name="Freeform 43"/>
          <p:cNvSpPr>
            <a:spLocks/>
          </p:cNvSpPr>
          <p:nvPr/>
        </p:nvSpPr>
        <p:spPr bwMode="auto">
          <a:xfrm>
            <a:off x="7308850" y="2308226"/>
            <a:ext cx="406400" cy="542925"/>
          </a:xfrm>
          <a:custGeom>
            <a:avLst/>
            <a:gdLst>
              <a:gd name="T0" fmla="*/ 256 w 256"/>
              <a:gd name="T1" fmla="*/ 0 h 342"/>
              <a:gd name="T2" fmla="*/ 161 w 256"/>
              <a:gd name="T3" fmla="*/ 0 h 342"/>
              <a:gd name="T4" fmla="*/ 126 w 256"/>
              <a:gd name="T5" fmla="*/ 31 h 342"/>
              <a:gd name="T6" fmla="*/ 30 w 256"/>
              <a:gd name="T7" fmla="*/ 84 h 342"/>
              <a:gd name="T8" fmla="*/ 0 w 256"/>
              <a:gd name="T9" fmla="*/ 135 h 342"/>
              <a:gd name="T10" fmla="*/ 0 w 256"/>
              <a:gd name="T11" fmla="*/ 254 h 342"/>
              <a:gd name="T12" fmla="*/ 11 w 256"/>
              <a:gd name="T13" fmla="*/ 309 h 342"/>
              <a:gd name="T14" fmla="*/ 41 w 256"/>
              <a:gd name="T15" fmla="*/ 342 h 342"/>
              <a:gd name="T16" fmla="*/ 41 w 256"/>
              <a:gd name="T17" fmla="*/ 285 h 342"/>
              <a:gd name="T18" fmla="*/ 15 w 256"/>
              <a:gd name="T19" fmla="*/ 203 h 342"/>
              <a:gd name="T20" fmla="*/ 74 w 256"/>
              <a:gd name="T21" fmla="*/ 212 h 342"/>
              <a:gd name="T22" fmla="*/ 61 w 256"/>
              <a:gd name="T23" fmla="*/ 129 h 342"/>
              <a:gd name="T24" fmla="*/ 85 w 256"/>
              <a:gd name="T25" fmla="*/ 94 h 342"/>
              <a:gd name="T26" fmla="*/ 152 w 256"/>
              <a:gd name="T27" fmla="*/ 73 h 342"/>
              <a:gd name="T28" fmla="*/ 187 w 256"/>
              <a:gd name="T29" fmla="*/ 23 h 342"/>
              <a:gd name="T30" fmla="*/ 191 w 256"/>
              <a:gd name="T31" fmla="*/ 22 h 342"/>
              <a:gd name="T32" fmla="*/ 198 w 256"/>
              <a:gd name="T33" fmla="*/ 20 h 342"/>
              <a:gd name="T34" fmla="*/ 209 w 256"/>
              <a:gd name="T35" fmla="*/ 16 h 342"/>
              <a:gd name="T36" fmla="*/ 222 w 256"/>
              <a:gd name="T37" fmla="*/ 11 h 342"/>
              <a:gd name="T38" fmla="*/ 235 w 256"/>
              <a:gd name="T39" fmla="*/ 7 h 342"/>
              <a:gd name="T40" fmla="*/ 247 w 256"/>
              <a:gd name="T41" fmla="*/ 3 h 342"/>
              <a:gd name="T42" fmla="*/ 254 w 256"/>
              <a:gd name="T43" fmla="*/ 1 h 342"/>
              <a:gd name="T44" fmla="*/ 256 w 256"/>
              <a:gd name="T45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56" h="342">
                <a:moveTo>
                  <a:pt x="256" y="0"/>
                </a:moveTo>
                <a:lnTo>
                  <a:pt x="161" y="0"/>
                </a:lnTo>
                <a:lnTo>
                  <a:pt x="126" y="31"/>
                </a:lnTo>
                <a:lnTo>
                  <a:pt x="30" y="84"/>
                </a:lnTo>
                <a:lnTo>
                  <a:pt x="0" y="135"/>
                </a:lnTo>
                <a:lnTo>
                  <a:pt x="0" y="254"/>
                </a:lnTo>
                <a:lnTo>
                  <a:pt x="11" y="309"/>
                </a:lnTo>
                <a:lnTo>
                  <a:pt x="41" y="342"/>
                </a:lnTo>
                <a:lnTo>
                  <a:pt x="41" y="285"/>
                </a:lnTo>
                <a:lnTo>
                  <a:pt x="15" y="203"/>
                </a:lnTo>
                <a:lnTo>
                  <a:pt x="74" y="212"/>
                </a:lnTo>
                <a:lnTo>
                  <a:pt x="61" y="129"/>
                </a:lnTo>
                <a:lnTo>
                  <a:pt x="85" y="94"/>
                </a:lnTo>
                <a:lnTo>
                  <a:pt x="152" y="73"/>
                </a:lnTo>
                <a:lnTo>
                  <a:pt x="187" y="23"/>
                </a:lnTo>
                <a:lnTo>
                  <a:pt x="191" y="22"/>
                </a:lnTo>
                <a:lnTo>
                  <a:pt x="198" y="20"/>
                </a:lnTo>
                <a:lnTo>
                  <a:pt x="209" y="16"/>
                </a:lnTo>
                <a:lnTo>
                  <a:pt x="222" y="11"/>
                </a:lnTo>
                <a:lnTo>
                  <a:pt x="235" y="7"/>
                </a:lnTo>
                <a:lnTo>
                  <a:pt x="247" y="3"/>
                </a:lnTo>
                <a:lnTo>
                  <a:pt x="254" y="1"/>
                </a:lnTo>
                <a:lnTo>
                  <a:pt x="256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8" name="Freeform 44"/>
          <p:cNvSpPr>
            <a:spLocks/>
          </p:cNvSpPr>
          <p:nvPr/>
        </p:nvSpPr>
        <p:spPr bwMode="auto">
          <a:xfrm>
            <a:off x="7342189" y="2651125"/>
            <a:ext cx="134937" cy="280988"/>
          </a:xfrm>
          <a:custGeom>
            <a:avLst/>
            <a:gdLst>
              <a:gd name="T0" fmla="*/ 44 w 85"/>
              <a:gd name="T1" fmla="*/ 32 h 177"/>
              <a:gd name="T2" fmla="*/ 40 w 85"/>
              <a:gd name="T3" fmla="*/ 0 h 177"/>
              <a:gd name="T4" fmla="*/ 0 w 85"/>
              <a:gd name="T5" fmla="*/ 0 h 177"/>
              <a:gd name="T6" fmla="*/ 20 w 85"/>
              <a:gd name="T7" fmla="*/ 52 h 177"/>
              <a:gd name="T8" fmla="*/ 20 w 85"/>
              <a:gd name="T9" fmla="*/ 106 h 177"/>
              <a:gd name="T10" fmla="*/ 26 w 85"/>
              <a:gd name="T11" fmla="*/ 144 h 177"/>
              <a:gd name="T12" fmla="*/ 85 w 85"/>
              <a:gd name="T13" fmla="*/ 177 h 177"/>
              <a:gd name="T14" fmla="*/ 59 w 85"/>
              <a:gd name="T15" fmla="*/ 116 h 177"/>
              <a:gd name="T16" fmla="*/ 57 w 85"/>
              <a:gd name="T17" fmla="*/ 103 h 177"/>
              <a:gd name="T18" fmla="*/ 51 w 85"/>
              <a:gd name="T19" fmla="*/ 73 h 177"/>
              <a:gd name="T20" fmla="*/ 46 w 85"/>
              <a:gd name="T21" fmla="*/ 43 h 177"/>
              <a:gd name="T22" fmla="*/ 44 w 85"/>
              <a:gd name="T23" fmla="*/ 3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" h="177">
                <a:moveTo>
                  <a:pt x="44" y="32"/>
                </a:moveTo>
                <a:lnTo>
                  <a:pt x="40" y="0"/>
                </a:lnTo>
                <a:lnTo>
                  <a:pt x="0" y="0"/>
                </a:lnTo>
                <a:lnTo>
                  <a:pt x="20" y="52"/>
                </a:lnTo>
                <a:lnTo>
                  <a:pt x="20" y="106"/>
                </a:lnTo>
                <a:lnTo>
                  <a:pt x="26" y="144"/>
                </a:lnTo>
                <a:lnTo>
                  <a:pt x="85" y="177"/>
                </a:lnTo>
                <a:lnTo>
                  <a:pt x="59" y="116"/>
                </a:lnTo>
                <a:lnTo>
                  <a:pt x="57" y="103"/>
                </a:lnTo>
                <a:lnTo>
                  <a:pt x="51" y="73"/>
                </a:lnTo>
                <a:lnTo>
                  <a:pt x="46" y="43"/>
                </a:lnTo>
                <a:lnTo>
                  <a:pt x="44" y="32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9" name="Freeform 45"/>
          <p:cNvSpPr>
            <a:spLocks/>
          </p:cNvSpPr>
          <p:nvPr/>
        </p:nvSpPr>
        <p:spPr bwMode="auto">
          <a:xfrm>
            <a:off x="7943851" y="2582864"/>
            <a:ext cx="112713" cy="58737"/>
          </a:xfrm>
          <a:custGeom>
            <a:avLst/>
            <a:gdLst>
              <a:gd name="T0" fmla="*/ 0 w 71"/>
              <a:gd name="T1" fmla="*/ 0 h 37"/>
              <a:gd name="T2" fmla="*/ 24 w 71"/>
              <a:gd name="T3" fmla="*/ 37 h 37"/>
              <a:gd name="T4" fmla="*/ 71 w 71"/>
              <a:gd name="T5" fmla="*/ 30 h 37"/>
              <a:gd name="T6" fmla="*/ 35 w 71"/>
              <a:gd name="T7" fmla="*/ 4 h 37"/>
              <a:gd name="T8" fmla="*/ 0 w 71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37">
                <a:moveTo>
                  <a:pt x="0" y="0"/>
                </a:moveTo>
                <a:lnTo>
                  <a:pt x="24" y="37"/>
                </a:lnTo>
                <a:lnTo>
                  <a:pt x="71" y="30"/>
                </a:lnTo>
                <a:lnTo>
                  <a:pt x="35" y="4"/>
                </a:lnTo>
                <a:lnTo>
                  <a:pt x="0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0" name="Freeform 46"/>
          <p:cNvSpPr>
            <a:spLocks/>
          </p:cNvSpPr>
          <p:nvPr/>
        </p:nvSpPr>
        <p:spPr bwMode="auto">
          <a:xfrm>
            <a:off x="8285163" y="2513013"/>
            <a:ext cx="241300" cy="482600"/>
          </a:xfrm>
          <a:custGeom>
            <a:avLst/>
            <a:gdLst>
              <a:gd name="T0" fmla="*/ 9 w 152"/>
              <a:gd name="T1" fmla="*/ 132 h 304"/>
              <a:gd name="T2" fmla="*/ 9 w 152"/>
              <a:gd name="T3" fmla="*/ 183 h 304"/>
              <a:gd name="T4" fmla="*/ 0 w 152"/>
              <a:gd name="T5" fmla="*/ 237 h 304"/>
              <a:gd name="T6" fmla="*/ 0 w 152"/>
              <a:gd name="T7" fmla="*/ 274 h 304"/>
              <a:gd name="T8" fmla="*/ 39 w 152"/>
              <a:gd name="T9" fmla="*/ 304 h 304"/>
              <a:gd name="T10" fmla="*/ 85 w 152"/>
              <a:gd name="T11" fmla="*/ 261 h 304"/>
              <a:gd name="T12" fmla="*/ 152 w 152"/>
              <a:gd name="T13" fmla="*/ 186 h 304"/>
              <a:gd name="T14" fmla="*/ 152 w 152"/>
              <a:gd name="T15" fmla="*/ 122 h 304"/>
              <a:gd name="T16" fmla="*/ 139 w 152"/>
              <a:gd name="T17" fmla="*/ 68 h 304"/>
              <a:gd name="T18" fmla="*/ 69 w 152"/>
              <a:gd name="T19" fmla="*/ 24 h 304"/>
              <a:gd name="T20" fmla="*/ 30 w 152"/>
              <a:gd name="T21" fmla="*/ 0 h 304"/>
              <a:gd name="T22" fmla="*/ 35 w 152"/>
              <a:gd name="T23" fmla="*/ 39 h 304"/>
              <a:gd name="T24" fmla="*/ 44 w 152"/>
              <a:gd name="T25" fmla="*/ 71 h 304"/>
              <a:gd name="T26" fmla="*/ 30 w 152"/>
              <a:gd name="T27" fmla="*/ 101 h 304"/>
              <a:gd name="T28" fmla="*/ 9 w 152"/>
              <a:gd name="T29" fmla="*/ 13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2" h="304">
                <a:moveTo>
                  <a:pt x="9" y="132"/>
                </a:moveTo>
                <a:lnTo>
                  <a:pt x="9" y="183"/>
                </a:lnTo>
                <a:lnTo>
                  <a:pt x="0" y="237"/>
                </a:lnTo>
                <a:lnTo>
                  <a:pt x="0" y="274"/>
                </a:lnTo>
                <a:lnTo>
                  <a:pt x="39" y="304"/>
                </a:lnTo>
                <a:lnTo>
                  <a:pt x="85" y="261"/>
                </a:lnTo>
                <a:lnTo>
                  <a:pt x="152" y="186"/>
                </a:lnTo>
                <a:lnTo>
                  <a:pt x="152" y="122"/>
                </a:lnTo>
                <a:lnTo>
                  <a:pt x="139" y="68"/>
                </a:lnTo>
                <a:lnTo>
                  <a:pt x="69" y="24"/>
                </a:lnTo>
                <a:lnTo>
                  <a:pt x="30" y="0"/>
                </a:lnTo>
                <a:lnTo>
                  <a:pt x="35" y="39"/>
                </a:lnTo>
                <a:lnTo>
                  <a:pt x="44" y="71"/>
                </a:lnTo>
                <a:lnTo>
                  <a:pt x="30" y="101"/>
                </a:lnTo>
                <a:lnTo>
                  <a:pt x="9" y="132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1" name="Freeform 47"/>
          <p:cNvSpPr>
            <a:spLocks/>
          </p:cNvSpPr>
          <p:nvPr/>
        </p:nvSpPr>
        <p:spPr bwMode="auto">
          <a:xfrm>
            <a:off x="7935913" y="3051175"/>
            <a:ext cx="373062" cy="153988"/>
          </a:xfrm>
          <a:custGeom>
            <a:avLst/>
            <a:gdLst>
              <a:gd name="T0" fmla="*/ 235 w 235"/>
              <a:gd name="T1" fmla="*/ 0 h 97"/>
              <a:gd name="T2" fmla="*/ 150 w 235"/>
              <a:gd name="T3" fmla="*/ 0 h 97"/>
              <a:gd name="T4" fmla="*/ 150 w 235"/>
              <a:gd name="T5" fmla="*/ 20 h 97"/>
              <a:gd name="T6" fmla="*/ 105 w 235"/>
              <a:gd name="T7" fmla="*/ 44 h 97"/>
              <a:gd name="T8" fmla="*/ 0 w 235"/>
              <a:gd name="T9" fmla="*/ 97 h 97"/>
              <a:gd name="T10" fmla="*/ 85 w 235"/>
              <a:gd name="T11" fmla="*/ 81 h 97"/>
              <a:gd name="T12" fmla="*/ 150 w 235"/>
              <a:gd name="T13" fmla="*/ 64 h 97"/>
              <a:gd name="T14" fmla="*/ 235 w 235"/>
              <a:gd name="T1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5" h="97">
                <a:moveTo>
                  <a:pt x="235" y="0"/>
                </a:moveTo>
                <a:lnTo>
                  <a:pt x="150" y="0"/>
                </a:lnTo>
                <a:lnTo>
                  <a:pt x="150" y="20"/>
                </a:lnTo>
                <a:lnTo>
                  <a:pt x="105" y="44"/>
                </a:lnTo>
                <a:lnTo>
                  <a:pt x="0" y="97"/>
                </a:lnTo>
                <a:lnTo>
                  <a:pt x="85" y="81"/>
                </a:lnTo>
                <a:lnTo>
                  <a:pt x="150" y="64"/>
                </a:lnTo>
                <a:lnTo>
                  <a:pt x="235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2" name="Freeform 48"/>
          <p:cNvSpPr>
            <a:spLocks/>
          </p:cNvSpPr>
          <p:nvPr/>
        </p:nvSpPr>
        <p:spPr bwMode="auto">
          <a:xfrm>
            <a:off x="8047039" y="2800350"/>
            <a:ext cx="935037" cy="508000"/>
          </a:xfrm>
          <a:custGeom>
            <a:avLst/>
            <a:gdLst>
              <a:gd name="T0" fmla="*/ 481 w 589"/>
              <a:gd name="T1" fmla="*/ 0 h 320"/>
              <a:gd name="T2" fmla="*/ 404 w 589"/>
              <a:gd name="T3" fmla="*/ 111 h 320"/>
              <a:gd name="T4" fmla="*/ 374 w 589"/>
              <a:gd name="T5" fmla="*/ 123 h 320"/>
              <a:gd name="T6" fmla="*/ 404 w 589"/>
              <a:gd name="T7" fmla="*/ 169 h 320"/>
              <a:gd name="T8" fmla="*/ 359 w 589"/>
              <a:gd name="T9" fmla="*/ 202 h 320"/>
              <a:gd name="T10" fmla="*/ 265 w 589"/>
              <a:gd name="T11" fmla="*/ 208 h 320"/>
              <a:gd name="T12" fmla="*/ 219 w 589"/>
              <a:gd name="T13" fmla="*/ 259 h 320"/>
              <a:gd name="T14" fmla="*/ 100 w 589"/>
              <a:gd name="T15" fmla="*/ 297 h 320"/>
              <a:gd name="T16" fmla="*/ 0 w 589"/>
              <a:gd name="T17" fmla="*/ 320 h 320"/>
              <a:gd name="T18" fmla="*/ 107 w 589"/>
              <a:gd name="T19" fmla="*/ 320 h 320"/>
              <a:gd name="T20" fmla="*/ 235 w 589"/>
              <a:gd name="T21" fmla="*/ 320 h 320"/>
              <a:gd name="T22" fmla="*/ 404 w 589"/>
              <a:gd name="T23" fmla="*/ 269 h 320"/>
              <a:gd name="T24" fmla="*/ 467 w 589"/>
              <a:gd name="T25" fmla="*/ 209 h 320"/>
              <a:gd name="T26" fmla="*/ 506 w 589"/>
              <a:gd name="T27" fmla="*/ 141 h 320"/>
              <a:gd name="T28" fmla="*/ 589 w 589"/>
              <a:gd name="T29" fmla="*/ 93 h 320"/>
              <a:gd name="T30" fmla="*/ 522 w 589"/>
              <a:gd name="T31" fmla="*/ 25 h 320"/>
              <a:gd name="T32" fmla="*/ 481 w 589"/>
              <a:gd name="T33" fmla="*/ 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9" h="320">
                <a:moveTo>
                  <a:pt x="481" y="0"/>
                </a:moveTo>
                <a:lnTo>
                  <a:pt x="404" y="111"/>
                </a:lnTo>
                <a:lnTo>
                  <a:pt x="374" y="123"/>
                </a:lnTo>
                <a:lnTo>
                  <a:pt x="404" y="169"/>
                </a:lnTo>
                <a:lnTo>
                  <a:pt x="359" y="202"/>
                </a:lnTo>
                <a:lnTo>
                  <a:pt x="265" y="208"/>
                </a:lnTo>
                <a:lnTo>
                  <a:pt x="219" y="259"/>
                </a:lnTo>
                <a:lnTo>
                  <a:pt x="100" y="297"/>
                </a:lnTo>
                <a:lnTo>
                  <a:pt x="0" y="320"/>
                </a:lnTo>
                <a:lnTo>
                  <a:pt x="107" y="320"/>
                </a:lnTo>
                <a:lnTo>
                  <a:pt x="235" y="320"/>
                </a:lnTo>
                <a:lnTo>
                  <a:pt x="404" y="269"/>
                </a:lnTo>
                <a:lnTo>
                  <a:pt x="467" y="209"/>
                </a:lnTo>
                <a:lnTo>
                  <a:pt x="506" y="141"/>
                </a:lnTo>
                <a:lnTo>
                  <a:pt x="589" y="93"/>
                </a:lnTo>
                <a:lnTo>
                  <a:pt x="522" y="25"/>
                </a:lnTo>
                <a:lnTo>
                  <a:pt x="481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3" name="Freeform 49"/>
          <p:cNvSpPr>
            <a:spLocks/>
          </p:cNvSpPr>
          <p:nvPr/>
        </p:nvSpPr>
        <p:spPr bwMode="auto">
          <a:xfrm>
            <a:off x="7364414" y="3205163"/>
            <a:ext cx="333375" cy="157162"/>
          </a:xfrm>
          <a:custGeom>
            <a:avLst/>
            <a:gdLst>
              <a:gd name="T0" fmla="*/ 210 w 210"/>
              <a:gd name="T1" fmla="*/ 20 h 99"/>
              <a:gd name="T2" fmla="*/ 145 w 210"/>
              <a:gd name="T3" fmla="*/ 20 h 99"/>
              <a:gd name="T4" fmla="*/ 0 w 210"/>
              <a:gd name="T5" fmla="*/ 0 h 99"/>
              <a:gd name="T6" fmla="*/ 21 w 210"/>
              <a:gd name="T7" fmla="*/ 25 h 99"/>
              <a:gd name="T8" fmla="*/ 50 w 210"/>
              <a:gd name="T9" fmla="*/ 45 h 99"/>
              <a:gd name="T10" fmla="*/ 110 w 210"/>
              <a:gd name="T11" fmla="*/ 75 h 99"/>
              <a:gd name="T12" fmla="*/ 186 w 210"/>
              <a:gd name="T13" fmla="*/ 99 h 99"/>
              <a:gd name="T14" fmla="*/ 171 w 210"/>
              <a:gd name="T15" fmla="*/ 55 h 99"/>
              <a:gd name="T16" fmla="*/ 210 w 210"/>
              <a:gd name="T17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99">
                <a:moveTo>
                  <a:pt x="210" y="20"/>
                </a:moveTo>
                <a:lnTo>
                  <a:pt x="145" y="20"/>
                </a:lnTo>
                <a:lnTo>
                  <a:pt x="0" y="0"/>
                </a:lnTo>
                <a:lnTo>
                  <a:pt x="21" y="25"/>
                </a:lnTo>
                <a:lnTo>
                  <a:pt x="50" y="45"/>
                </a:lnTo>
                <a:lnTo>
                  <a:pt x="110" y="75"/>
                </a:lnTo>
                <a:lnTo>
                  <a:pt x="186" y="99"/>
                </a:lnTo>
                <a:lnTo>
                  <a:pt x="171" y="55"/>
                </a:lnTo>
                <a:lnTo>
                  <a:pt x="210" y="2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4" name="Freeform 50"/>
          <p:cNvSpPr>
            <a:spLocks/>
          </p:cNvSpPr>
          <p:nvPr/>
        </p:nvSpPr>
        <p:spPr bwMode="auto">
          <a:xfrm>
            <a:off x="7246939" y="3408363"/>
            <a:ext cx="1252537" cy="285750"/>
          </a:xfrm>
          <a:custGeom>
            <a:avLst/>
            <a:gdLst>
              <a:gd name="T0" fmla="*/ 752 w 789"/>
              <a:gd name="T1" fmla="*/ 53 h 180"/>
              <a:gd name="T2" fmla="*/ 684 w 789"/>
              <a:gd name="T3" fmla="*/ 40 h 180"/>
              <a:gd name="T4" fmla="*/ 569 w 789"/>
              <a:gd name="T5" fmla="*/ 0 h 180"/>
              <a:gd name="T6" fmla="*/ 441 w 789"/>
              <a:gd name="T7" fmla="*/ 21 h 180"/>
              <a:gd name="T8" fmla="*/ 404 w 789"/>
              <a:gd name="T9" fmla="*/ 30 h 180"/>
              <a:gd name="T10" fmla="*/ 371 w 789"/>
              <a:gd name="T11" fmla="*/ 36 h 180"/>
              <a:gd name="T12" fmla="*/ 341 w 789"/>
              <a:gd name="T13" fmla="*/ 41 h 180"/>
              <a:gd name="T14" fmla="*/ 311 w 789"/>
              <a:gd name="T15" fmla="*/ 44 h 180"/>
              <a:gd name="T16" fmla="*/ 280 w 789"/>
              <a:gd name="T17" fmla="*/ 48 h 180"/>
              <a:gd name="T18" fmla="*/ 248 w 789"/>
              <a:gd name="T19" fmla="*/ 49 h 180"/>
              <a:gd name="T20" fmla="*/ 213 w 789"/>
              <a:gd name="T21" fmla="*/ 52 h 180"/>
              <a:gd name="T22" fmla="*/ 174 w 789"/>
              <a:gd name="T23" fmla="*/ 53 h 180"/>
              <a:gd name="T24" fmla="*/ 113 w 789"/>
              <a:gd name="T25" fmla="*/ 74 h 180"/>
              <a:gd name="T26" fmla="*/ 0 w 789"/>
              <a:gd name="T27" fmla="*/ 114 h 180"/>
              <a:gd name="T28" fmla="*/ 21 w 789"/>
              <a:gd name="T29" fmla="*/ 149 h 180"/>
              <a:gd name="T30" fmla="*/ 126 w 789"/>
              <a:gd name="T31" fmla="*/ 149 h 180"/>
              <a:gd name="T32" fmla="*/ 274 w 789"/>
              <a:gd name="T33" fmla="*/ 128 h 180"/>
              <a:gd name="T34" fmla="*/ 304 w 789"/>
              <a:gd name="T35" fmla="*/ 143 h 180"/>
              <a:gd name="T36" fmla="*/ 330 w 789"/>
              <a:gd name="T37" fmla="*/ 155 h 180"/>
              <a:gd name="T38" fmla="*/ 354 w 789"/>
              <a:gd name="T39" fmla="*/ 164 h 180"/>
              <a:gd name="T40" fmla="*/ 378 w 789"/>
              <a:gd name="T41" fmla="*/ 172 h 180"/>
              <a:gd name="T42" fmla="*/ 400 w 789"/>
              <a:gd name="T43" fmla="*/ 177 h 180"/>
              <a:gd name="T44" fmla="*/ 421 w 789"/>
              <a:gd name="T45" fmla="*/ 179 h 180"/>
              <a:gd name="T46" fmla="*/ 439 w 789"/>
              <a:gd name="T47" fmla="*/ 180 h 180"/>
              <a:gd name="T48" fmla="*/ 458 w 789"/>
              <a:gd name="T49" fmla="*/ 178 h 180"/>
              <a:gd name="T50" fmla="*/ 476 w 789"/>
              <a:gd name="T51" fmla="*/ 173 h 180"/>
              <a:gd name="T52" fmla="*/ 495 w 789"/>
              <a:gd name="T53" fmla="*/ 165 h 180"/>
              <a:gd name="T54" fmla="*/ 513 w 789"/>
              <a:gd name="T55" fmla="*/ 155 h 180"/>
              <a:gd name="T56" fmla="*/ 532 w 789"/>
              <a:gd name="T57" fmla="*/ 144 h 180"/>
              <a:gd name="T58" fmla="*/ 550 w 789"/>
              <a:gd name="T59" fmla="*/ 129 h 180"/>
              <a:gd name="T60" fmla="*/ 571 w 789"/>
              <a:gd name="T61" fmla="*/ 112 h 180"/>
              <a:gd name="T62" fmla="*/ 593 w 789"/>
              <a:gd name="T63" fmla="*/ 93 h 180"/>
              <a:gd name="T64" fmla="*/ 615 w 789"/>
              <a:gd name="T65" fmla="*/ 71 h 180"/>
              <a:gd name="T66" fmla="*/ 695 w 789"/>
              <a:gd name="T67" fmla="*/ 71 h 180"/>
              <a:gd name="T68" fmla="*/ 784 w 789"/>
              <a:gd name="T69" fmla="*/ 93 h 180"/>
              <a:gd name="T70" fmla="*/ 789 w 789"/>
              <a:gd name="T71" fmla="*/ 61 h 180"/>
              <a:gd name="T72" fmla="*/ 752 w 789"/>
              <a:gd name="T73" fmla="*/ 5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9" h="180">
                <a:moveTo>
                  <a:pt x="752" y="53"/>
                </a:moveTo>
                <a:lnTo>
                  <a:pt x="684" y="40"/>
                </a:lnTo>
                <a:lnTo>
                  <a:pt x="569" y="0"/>
                </a:lnTo>
                <a:lnTo>
                  <a:pt x="441" y="21"/>
                </a:lnTo>
                <a:lnTo>
                  <a:pt x="404" y="30"/>
                </a:lnTo>
                <a:lnTo>
                  <a:pt x="371" y="36"/>
                </a:lnTo>
                <a:lnTo>
                  <a:pt x="341" y="41"/>
                </a:lnTo>
                <a:lnTo>
                  <a:pt x="311" y="44"/>
                </a:lnTo>
                <a:lnTo>
                  <a:pt x="280" y="48"/>
                </a:lnTo>
                <a:lnTo>
                  <a:pt x="248" y="49"/>
                </a:lnTo>
                <a:lnTo>
                  <a:pt x="213" y="52"/>
                </a:lnTo>
                <a:lnTo>
                  <a:pt x="174" y="53"/>
                </a:lnTo>
                <a:lnTo>
                  <a:pt x="113" y="74"/>
                </a:lnTo>
                <a:lnTo>
                  <a:pt x="0" y="114"/>
                </a:lnTo>
                <a:lnTo>
                  <a:pt x="21" y="149"/>
                </a:lnTo>
                <a:lnTo>
                  <a:pt x="126" y="149"/>
                </a:lnTo>
                <a:lnTo>
                  <a:pt x="274" y="128"/>
                </a:lnTo>
                <a:lnTo>
                  <a:pt x="304" y="143"/>
                </a:lnTo>
                <a:lnTo>
                  <a:pt x="330" y="155"/>
                </a:lnTo>
                <a:lnTo>
                  <a:pt x="354" y="164"/>
                </a:lnTo>
                <a:lnTo>
                  <a:pt x="378" y="172"/>
                </a:lnTo>
                <a:lnTo>
                  <a:pt x="400" y="177"/>
                </a:lnTo>
                <a:lnTo>
                  <a:pt x="421" y="179"/>
                </a:lnTo>
                <a:lnTo>
                  <a:pt x="439" y="180"/>
                </a:lnTo>
                <a:lnTo>
                  <a:pt x="458" y="178"/>
                </a:lnTo>
                <a:lnTo>
                  <a:pt x="476" y="173"/>
                </a:lnTo>
                <a:lnTo>
                  <a:pt x="495" y="165"/>
                </a:lnTo>
                <a:lnTo>
                  <a:pt x="513" y="155"/>
                </a:lnTo>
                <a:lnTo>
                  <a:pt x="532" y="144"/>
                </a:lnTo>
                <a:lnTo>
                  <a:pt x="550" y="129"/>
                </a:lnTo>
                <a:lnTo>
                  <a:pt x="571" y="112"/>
                </a:lnTo>
                <a:lnTo>
                  <a:pt x="593" y="93"/>
                </a:lnTo>
                <a:lnTo>
                  <a:pt x="615" y="71"/>
                </a:lnTo>
                <a:lnTo>
                  <a:pt x="695" y="71"/>
                </a:lnTo>
                <a:lnTo>
                  <a:pt x="784" y="93"/>
                </a:lnTo>
                <a:lnTo>
                  <a:pt x="789" y="61"/>
                </a:lnTo>
                <a:lnTo>
                  <a:pt x="752" y="53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5" name="Freeform 51"/>
          <p:cNvSpPr>
            <a:spLocks/>
          </p:cNvSpPr>
          <p:nvPr/>
        </p:nvSpPr>
        <p:spPr bwMode="auto">
          <a:xfrm>
            <a:off x="7453313" y="3033714"/>
            <a:ext cx="717550" cy="142875"/>
          </a:xfrm>
          <a:custGeom>
            <a:avLst/>
            <a:gdLst>
              <a:gd name="T0" fmla="*/ 452 w 452"/>
              <a:gd name="T1" fmla="*/ 4 h 90"/>
              <a:gd name="T2" fmla="*/ 385 w 452"/>
              <a:gd name="T3" fmla="*/ 61 h 90"/>
              <a:gd name="T4" fmla="*/ 304 w 452"/>
              <a:gd name="T5" fmla="*/ 90 h 90"/>
              <a:gd name="T6" fmla="*/ 194 w 452"/>
              <a:gd name="T7" fmla="*/ 90 h 90"/>
              <a:gd name="T8" fmla="*/ 72 w 452"/>
              <a:gd name="T9" fmla="*/ 64 h 90"/>
              <a:gd name="T10" fmla="*/ 0 w 452"/>
              <a:gd name="T11" fmla="*/ 4 h 90"/>
              <a:gd name="T12" fmla="*/ 63 w 452"/>
              <a:gd name="T13" fmla="*/ 4 h 90"/>
              <a:gd name="T14" fmla="*/ 152 w 452"/>
              <a:gd name="T15" fmla="*/ 13 h 90"/>
              <a:gd name="T16" fmla="*/ 244 w 452"/>
              <a:gd name="T17" fmla="*/ 15 h 90"/>
              <a:gd name="T18" fmla="*/ 356 w 452"/>
              <a:gd name="T19" fmla="*/ 0 h 90"/>
              <a:gd name="T20" fmla="*/ 406 w 452"/>
              <a:gd name="T21" fmla="*/ 0 h 90"/>
              <a:gd name="T22" fmla="*/ 452 w 452"/>
              <a:gd name="T23" fmla="*/ 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2" h="90">
                <a:moveTo>
                  <a:pt x="452" y="4"/>
                </a:moveTo>
                <a:lnTo>
                  <a:pt x="385" y="61"/>
                </a:lnTo>
                <a:lnTo>
                  <a:pt x="304" y="90"/>
                </a:lnTo>
                <a:lnTo>
                  <a:pt x="194" y="90"/>
                </a:lnTo>
                <a:lnTo>
                  <a:pt x="72" y="64"/>
                </a:lnTo>
                <a:lnTo>
                  <a:pt x="0" y="4"/>
                </a:lnTo>
                <a:lnTo>
                  <a:pt x="63" y="4"/>
                </a:lnTo>
                <a:lnTo>
                  <a:pt x="152" y="13"/>
                </a:lnTo>
                <a:lnTo>
                  <a:pt x="244" y="15"/>
                </a:lnTo>
                <a:lnTo>
                  <a:pt x="356" y="0"/>
                </a:lnTo>
                <a:lnTo>
                  <a:pt x="406" y="0"/>
                </a:lnTo>
                <a:lnTo>
                  <a:pt x="452" y="4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6" name="Freeform 52"/>
          <p:cNvSpPr>
            <a:spLocks/>
          </p:cNvSpPr>
          <p:nvPr/>
        </p:nvSpPr>
        <p:spPr bwMode="auto">
          <a:xfrm>
            <a:off x="7823201" y="2657475"/>
            <a:ext cx="530225" cy="285750"/>
          </a:xfrm>
          <a:custGeom>
            <a:avLst/>
            <a:gdLst>
              <a:gd name="T0" fmla="*/ 334 w 334"/>
              <a:gd name="T1" fmla="*/ 0 h 180"/>
              <a:gd name="T2" fmla="*/ 241 w 334"/>
              <a:gd name="T3" fmla="*/ 74 h 180"/>
              <a:gd name="T4" fmla="*/ 147 w 334"/>
              <a:gd name="T5" fmla="*/ 104 h 180"/>
              <a:gd name="T6" fmla="*/ 0 w 334"/>
              <a:gd name="T7" fmla="*/ 165 h 180"/>
              <a:gd name="T8" fmla="*/ 108 w 334"/>
              <a:gd name="T9" fmla="*/ 168 h 180"/>
              <a:gd name="T10" fmla="*/ 178 w 334"/>
              <a:gd name="T11" fmla="*/ 180 h 180"/>
              <a:gd name="T12" fmla="*/ 230 w 334"/>
              <a:gd name="T13" fmla="*/ 180 h 180"/>
              <a:gd name="T14" fmla="*/ 276 w 334"/>
              <a:gd name="T15" fmla="*/ 110 h 180"/>
              <a:gd name="T16" fmla="*/ 334 w 334"/>
              <a:gd name="T1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4" h="180">
                <a:moveTo>
                  <a:pt x="334" y="0"/>
                </a:moveTo>
                <a:lnTo>
                  <a:pt x="241" y="74"/>
                </a:lnTo>
                <a:lnTo>
                  <a:pt x="147" y="104"/>
                </a:lnTo>
                <a:lnTo>
                  <a:pt x="0" y="165"/>
                </a:lnTo>
                <a:lnTo>
                  <a:pt x="108" y="168"/>
                </a:lnTo>
                <a:lnTo>
                  <a:pt x="178" y="180"/>
                </a:lnTo>
                <a:lnTo>
                  <a:pt x="230" y="180"/>
                </a:lnTo>
                <a:lnTo>
                  <a:pt x="276" y="110"/>
                </a:lnTo>
                <a:lnTo>
                  <a:pt x="334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7" name="Freeform 53"/>
          <p:cNvSpPr>
            <a:spLocks/>
          </p:cNvSpPr>
          <p:nvPr/>
        </p:nvSpPr>
        <p:spPr bwMode="auto">
          <a:xfrm>
            <a:off x="7412039" y="2682876"/>
            <a:ext cx="403225" cy="246063"/>
          </a:xfrm>
          <a:custGeom>
            <a:avLst/>
            <a:gdLst>
              <a:gd name="T0" fmla="*/ 9 w 254"/>
              <a:gd name="T1" fmla="*/ 0 h 155"/>
              <a:gd name="T2" fmla="*/ 83 w 254"/>
              <a:gd name="T3" fmla="*/ 27 h 155"/>
              <a:gd name="T4" fmla="*/ 163 w 254"/>
              <a:gd name="T5" fmla="*/ 64 h 155"/>
              <a:gd name="T6" fmla="*/ 254 w 254"/>
              <a:gd name="T7" fmla="*/ 109 h 155"/>
              <a:gd name="T8" fmla="*/ 165 w 254"/>
              <a:gd name="T9" fmla="*/ 155 h 155"/>
              <a:gd name="T10" fmla="*/ 87 w 254"/>
              <a:gd name="T11" fmla="*/ 155 h 155"/>
              <a:gd name="T12" fmla="*/ 37 w 254"/>
              <a:gd name="T13" fmla="*/ 140 h 155"/>
              <a:gd name="T14" fmla="*/ 9 w 254"/>
              <a:gd name="T15" fmla="*/ 116 h 155"/>
              <a:gd name="T16" fmla="*/ 0 w 254"/>
              <a:gd name="T17" fmla="*/ 88 h 155"/>
              <a:gd name="T18" fmla="*/ 2 w 254"/>
              <a:gd name="T19" fmla="*/ 57 h 155"/>
              <a:gd name="T20" fmla="*/ 7 w 254"/>
              <a:gd name="T21" fmla="*/ 29 h 155"/>
              <a:gd name="T22" fmla="*/ 11 w 254"/>
              <a:gd name="T23" fmla="*/ 9 h 155"/>
              <a:gd name="T24" fmla="*/ 9 w 254"/>
              <a:gd name="T25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4" h="155">
                <a:moveTo>
                  <a:pt x="9" y="0"/>
                </a:moveTo>
                <a:lnTo>
                  <a:pt x="83" y="27"/>
                </a:lnTo>
                <a:lnTo>
                  <a:pt x="163" y="64"/>
                </a:lnTo>
                <a:lnTo>
                  <a:pt x="254" y="109"/>
                </a:lnTo>
                <a:lnTo>
                  <a:pt x="165" y="155"/>
                </a:lnTo>
                <a:lnTo>
                  <a:pt x="87" y="155"/>
                </a:lnTo>
                <a:lnTo>
                  <a:pt x="37" y="140"/>
                </a:lnTo>
                <a:lnTo>
                  <a:pt x="9" y="116"/>
                </a:lnTo>
                <a:lnTo>
                  <a:pt x="0" y="88"/>
                </a:lnTo>
                <a:lnTo>
                  <a:pt x="2" y="57"/>
                </a:lnTo>
                <a:lnTo>
                  <a:pt x="7" y="29"/>
                </a:lnTo>
                <a:lnTo>
                  <a:pt x="11" y="9"/>
                </a:lnTo>
                <a:lnTo>
                  <a:pt x="9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8" name="Freeform 54"/>
          <p:cNvSpPr>
            <a:spLocks/>
          </p:cNvSpPr>
          <p:nvPr/>
        </p:nvSpPr>
        <p:spPr bwMode="auto">
          <a:xfrm>
            <a:off x="6680200" y="2897188"/>
            <a:ext cx="414338" cy="279400"/>
          </a:xfrm>
          <a:custGeom>
            <a:avLst/>
            <a:gdLst>
              <a:gd name="T0" fmla="*/ 148 w 261"/>
              <a:gd name="T1" fmla="*/ 5 h 176"/>
              <a:gd name="T2" fmla="*/ 191 w 261"/>
              <a:gd name="T3" fmla="*/ 65 h 176"/>
              <a:gd name="T4" fmla="*/ 261 w 261"/>
              <a:gd name="T5" fmla="*/ 130 h 176"/>
              <a:gd name="T6" fmla="*/ 191 w 261"/>
              <a:gd name="T7" fmla="*/ 135 h 176"/>
              <a:gd name="T8" fmla="*/ 122 w 261"/>
              <a:gd name="T9" fmla="*/ 176 h 176"/>
              <a:gd name="T10" fmla="*/ 61 w 261"/>
              <a:gd name="T11" fmla="*/ 176 h 176"/>
              <a:gd name="T12" fmla="*/ 0 w 261"/>
              <a:gd name="T13" fmla="*/ 112 h 176"/>
              <a:gd name="T14" fmla="*/ 78 w 261"/>
              <a:gd name="T15" fmla="*/ 123 h 176"/>
              <a:gd name="T16" fmla="*/ 139 w 261"/>
              <a:gd name="T17" fmla="*/ 117 h 176"/>
              <a:gd name="T18" fmla="*/ 87 w 261"/>
              <a:gd name="T19" fmla="*/ 82 h 176"/>
              <a:gd name="T20" fmla="*/ 44 w 261"/>
              <a:gd name="T21" fmla="*/ 30 h 176"/>
              <a:gd name="T22" fmla="*/ 104 w 261"/>
              <a:gd name="T23" fmla="*/ 0 h 176"/>
              <a:gd name="T24" fmla="*/ 109 w 261"/>
              <a:gd name="T25" fmla="*/ 1 h 176"/>
              <a:gd name="T26" fmla="*/ 122 w 261"/>
              <a:gd name="T27" fmla="*/ 5 h 176"/>
              <a:gd name="T28" fmla="*/ 137 w 261"/>
              <a:gd name="T29" fmla="*/ 6 h 176"/>
              <a:gd name="T30" fmla="*/ 148 w 261"/>
              <a:gd name="T31" fmla="*/ 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1" h="176">
                <a:moveTo>
                  <a:pt x="148" y="5"/>
                </a:moveTo>
                <a:lnTo>
                  <a:pt x="191" y="65"/>
                </a:lnTo>
                <a:lnTo>
                  <a:pt x="261" y="130"/>
                </a:lnTo>
                <a:lnTo>
                  <a:pt x="191" y="135"/>
                </a:lnTo>
                <a:lnTo>
                  <a:pt x="122" y="176"/>
                </a:lnTo>
                <a:lnTo>
                  <a:pt x="61" y="176"/>
                </a:lnTo>
                <a:lnTo>
                  <a:pt x="0" y="112"/>
                </a:lnTo>
                <a:lnTo>
                  <a:pt x="78" y="123"/>
                </a:lnTo>
                <a:lnTo>
                  <a:pt x="139" y="117"/>
                </a:lnTo>
                <a:lnTo>
                  <a:pt x="87" y="82"/>
                </a:lnTo>
                <a:lnTo>
                  <a:pt x="44" y="30"/>
                </a:lnTo>
                <a:lnTo>
                  <a:pt x="104" y="0"/>
                </a:lnTo>
                <a:lnTo>
                  <a:pt x="109" y="1"/>
                </a:lnTo>
                <a:lnTo>
                  <a:pt x="122" y="5"/>
                </a:lnTo>
                <a:lnTo>
                  <a:pt x="137" y="6"/>
                </a:lnTo>
                <a:lnTo>
                  <a:pt x="148" y="5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9" name="Freeform 55"/>
          <p:cNvSpPr>
            <a:spLocks/>
          </p:cNvSpPr>
          <p:nvPr/>
        </p:nvSpPr>
        <p:spPr bwMode="auto">
          <a:xfrm>
            <a:off x="7408864" y="2409825"/>
            <a:ext cx="117475" cy="255588"/>
          </a:xfrm>
          <a:custGeom>
            <a:avLst/>
            <a:gdLst>
              <a:gd name="T0" fmla="*/ 61 w 74"/>
              <a:gd name="T1" fmla="*/ 0 h 161"/>
              <a:gd name="T2" fmla="*/ 0 w 74"/>
              <a:gd name="T3" fmla="*/ 37 h 161"/>
              <a:gd name="T4" fmla="*/ 0 w 74"/>
              <a:gd name="T5" fmla="*/ 143 h 161"/>
              <a:gd name="T6" fmla="*/ 74 w 74"/>
              <a:gd name="T7" fmla="*/ 161 h 161"/>
              <a:gd name="T8" fmla="*/ 52 w 74"/>
              <a:gd name="T9" fmla="*/ 65 h 161"/>
              <a:gd name="T10" fmla="*/ 61 w 74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61">
                <a:moveTo>
                  <a:pt x="61" y="0"/>
                </a:moveTo>
                <a:lnTo>
                  <a:pt x="0" y="37"/>
                </a:lnTo>
                <a:lnTo>
                  <a:pt x="0" y="143"/>
                </a:lnTo>
                <a:lnTo>
                  <a:pt x="74" y="161"/>
                </a:lnTo>
                <a:lnTo>
                  <a:pt x="52" y="65"/>
                </a:lnTo>
                <a:lnTo>
                  <a:pt x="61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0" name="Freeform 56"/>
          <p:cNvSpPr>
            <a:spLocks/>
          </p:cNvSpPr>
          <p:nvPr/>
        </p:nvSpPr>
        <p:spPr bwMode="auto">
          <a:xfrm>
            <a:off x="7640638" y="2644775"/>
            <a:ext cx="450850" cy="190500"/>
          </a:xfrm>
          <a:custGeom>
            <a:avLst/>
            <a:gdLst>
              <a:gd name="T0" fmla="*/ 199 w 284"/>
              <a:gd name="T1" fmla="*/ 19 h 120"/>
              <a:gd name="T2" fmla="*/ 99 w 284"/>
              <a:gd name="T3" fmla="*/ 33 h 120"/>
              <a:gd name="T4" fmla="*/ 0 w 284"/>
              <a:gd name="T5" fmla="*/ 49 h 120"/>
              <a:gd name="T6" fmla="*/ 41 w 284"/>
              <a:gd name="T7" fmla="*/ 90 h 120"/>
              <a:gd name="T8" fmla="*/ 99 w 284"/>
              <a:gd name="T9" fmla="*/ 120 h 120"/>
              <a:gd name="T10" fmla="*/ 156 w 284"/>
              <a:gd name="T11" fmla="*/ 77 h 120"/>
              <a:gd name="T12" fmla="*/ 284 w 284"/>
              <a:gd name="T13" fmla="*/ 0 h 120"/>
              <a:gd name="T14" fmla="*/ 199 w 284"/>
              <a:gd name="T15" fmla="*/ 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4" h="120">
                <a:moveTo>
                  <a:pt x="199" y="19"/>
                </a:moveTo>
                <a:lnTo>
                  <a:pt x="99" y="33"/>
                </a:lnTo>
                <a:lnTo>
                  <a:pt x="0" y="49"/>
                </a:lnTo>
                <a:lnTo>
                  <a:pt x="41" y="90"/>
                </a:lnTo>
                <a:lnTo>
                  <a:pt x="99" y="120"/>
                </a:lnTo>
                <a:lnTo>
                  <a:pt x="156" y="77"/>
                </a:lnTo>
                <a:lnTo>
                  <a:pt x="284" y="0"/>
                </a:lnTo>
                <a:lnTo>
                  <a:pt x="199" y="19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1" name="Freeform 57"/>
          <p:cNvSpPr>
            <a:spLocks/>
          </p:cNvSpPr>
          <p:nvPr/>
        </p:nvSpPr>
        <p:spPr bwMode="auto">
          <a:xfrm>
            <a:off x="7777163" y="2432050"/>
            <a:ext cx="355600" cy="173038"/>
          </a:xfrm>
          <a:custGeom>
            <a:avLst/>
            <a:gdLst>
              <a:gd name="T0" fmla="*/ 224 w 224"/>
              <a:gd name="T1" fmla="*/ 87 h 109"/>
              <a:gd name="T2" fmla="*/ 211 w 224"/>
              <a:gd name="T3" fmla="*/ 47 h 109"/>
              <a:gd name="T4" fmla="*/ 161 w 224"/>
              <a:gd name="T5" fmla="*/ 35 h 109"/>
              <a:gd name="T6" fmla="*/ 161 w 224"/>
              <a:gd name="T7" fmla="*/ 0 h 109"/>
              <a:gd name="T8" fmla="*/ 114 w 224"/>
              <a:gd name="T9" fmla="*/ 0 h 109"/>
              <a:gd name="T10" fmla="*/ 57 w 224"/>
              <a:gd name="T11" fmla="*/ 26 h 109"/>
              <a:gd name="T12" fmla="*/ 0 w 224"/>
              <a:gd name="T13" fmla="*/ 44 h 109"/>
              <a:gd name="T14" fmla="*/ 64 w 224"/>
              <a:gd name="T15" fmla="*/ 61 h 109"/>
              <a:gd name="T16" fmla="*/ 127 w 224"/>
              <a:gd name="T17" fmla="*/ 74 h 109"/>
              <a:gd name="T18" fmla="*/ 172 w 224"/>
              <a:gd name="T19" fmla="*/ 79 h 109"/>
              <a:gd name="T20" fmla="*/ 172 w 224"/>
              <a:gd name="T21" fmla="*/ 109 h 109"/>
              <a:gd name="T22" fmla="*/ 224 w 224"/>
              <a:gd name="T23" fmla="*/ 8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4" h="109">
                <a:moveTo>
                  <a:pt x="224" y="87"/>
                </a:moveTo>
                <a:lnTo>
                  <a:pt x="211" y="47"/>
                </a:lnTo>
                <a:lnTo>
                  <a:pt x="161" y="35"/>
                </a:lnTo>
                <a:lnTo>
                  <a:pt x="161" y="0"/>
                </a:lnTo>
                <a:lnTo>
                  <a:pt x="114" y="0"/>
                </a:lnTo>
                <a:lnTo>
                  <a:pt x="57" y="26"/>
                </a:lnTo>
                <a:lnTo>
                  <a:pt x="0" y="44"/>
                </a:lnTo>
                <a:lnTo>
                  <a:pt x="64" y="61"/>
                </a:lnTo>
                <a:lnTo>
                  <a:pt x="127" y="74"/>
                </a:lnTo>
                <a:lnTo>
                  <a:pt x="172" y="79"/>
                </a:lnTo>
                <a:lnTo>
                  <a:pt x="172" y="109"/>
                </a:lnTo>
                <a:lnTo>
                  <a:pt x="224" y="87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2" name="Freeform 58"/>
          <p:cNvSpPr>
            <a:spLocks/>
          </p:cNvSpPr>
          <p:nvPr/>
        </p:nvSpPr>
        <p:spPr bwMode="auto">
          <a:xfrm>
            <a:off x="6997701" y="2401889"/>
            <a:ext cx="314325" cy="223837"/>
          </a:xfrm>
          <a:custGeom>
            <a:avLst/>
            <a:gdLst>
              <a:gd name="T0" fmla="*/ 198 w 198"/>
              <a:gd name="T1" fmla="*/ 0 h 141"/>
              <a:gd name="T2" fmla="*/ 94 w 198"/>
              <a:gd name="T3" fmla="*/ 0 h 141"/>
              <a:gd name="T4" fmla="*/ 26 w 198"/>
              <a:gd name="T5" fmla="*/ 12 h 141"/>
              <a:gd name="T6" fmla="*/ 0 w 198"/>
              <a:gd name="T7" fmla="*/ 65 h 141"/>
              <a:gd name="T8" fmla="*/ 9 w 198"/>
              <a:gd name="T9" fmla="*/ 141 h 141"/>
              <a:gd name="T10" fmla="*/ 78 w 198"/>
              <a:gd name="T11" fmla="*/ 106 h 141"/>
              <a:gd name="T12" fmla="*/ 120 w 198"/>
              <a:gd name="T13" fmla="*/ 59 h 141"/>
              <a:gd name="T14" fmla="*/ 181 w 198"/>
              <a:gd name="T15" fmla="*/ 59 h 141"/>
              <a:gd name="T16" fmla="*/ 198 w 198"/>
              <a:gd name="T17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8" h="141">
                <a:moveTo>
                  <a:pt x="198" y="0"/>
                </a:moveTo>
                <a:lnTo>
                  <a:pt x="94" y="0"/>
                </a:lnTo>
                <a:lnTo>
                  <a:pt x="26" y="12"/>
                </a:lnTo>
                <a:lnTo>
                  <a:pt x="0" y="65"/>
                </a:lnTo>
                <a:lnTo>
                  <a:pt x="9" y="141"/>
                </a:lnTo>
                <a:lnTo>
                  <a:pt x="78" y="106"/>
                </a:lnTo>
                <a:lnTo>
                  <a:pt x="120" y="59"/>
                </a:lnTo>
                <a:lnTo>
                  <a:pt x="181" y="59"/>
                </a:lnTo>
                <a:lnTo>
                  <a:pt x="198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3" name="Freeform 59"/>
          <p:cNvSpPr>
            <a:spLocks/>
          </p:cNvSpPr>
          <p:nvPr/>
        </p:nvSpPr>
        <p:spPr bwMode="auto">
          <a:xfrm>
            <a:off x="8672513" y="2701926"/>
            <a:ext cx="247650" cy="233363"/>
          </a:xfrm>
          <a:custGeom>
            <a:avLst/>
            <a:gdLst>
              <a:gd name="T0" fmla="*/ 156 w 156"/>
              <a:gd name="T1" fmla="*/ 93 h 147"/>
              <a:gd name="T2" fmla="*/ 156 w 156"/>
              <a:gd name="T3" fmla="*/ 41 h 147"/>
              <a:gd name="T4" fmla="*/ 71 w 156"/>
              <a:gd name="T5" fmla="*/ 0 h 147"/>
              <a:gd name="T6" fmla="*/ 62 w 156"/>
              <a:gd name="T7" fmla="*/ 47 h 147"/>
              <a:gd name="T8" fmla="*/ 0 w 156"/>
              <a:gd name="T9" fmla="*/ 147 h 147"/>
              <a:gd name="T10" fmla="*/ 87 w 156"/>
              <a:gd name="T11" fmla="*/ 82 h 147"/>
              <a:gd name="T12" fmla="*/ 156 w 156"/>
              <a:gd name="T13" fmla="*/ 9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" h="147">
                <a:moveTo>
                  <a:pt x="156" y="93"/>
                </a:moveTo>
                <a:lnTo>
                  <a:pt x="156" y="41"/>
                </a:lnTo>
                <a:lnTo>
                  <a:pt x="71" y="0"/>
                </a:lnTo>
                <a:lnTo>
                  <a:pt x="62" y="47"/>
                </a:lnTo>
                <a:lnTo>
                  <a:pt x="0" y="147"/>
                </a:lnTo>
                <a:lnTo>
                  <a:pt x="87" y="82"/>
                </a:lnTo>
                <a:lnTo>
                  <a:pt x="156" y="93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4" name="Freeform 60"/>
          <p:cNvSpPr>
            <a:spLocks/>
          </p:cNvSpPr>
          <p:nvPr/>
        </p:nvSpPr>
        <p:spPr bwMode="auto">
          <a:xfrm>
            <a:off x="7177089" y="3195638"/>
            <a:ext cx="287337" cy="120650"/>
          </a:xfrm>
          <a:custGeom>
            <a:avLst/>
            <a:gdLst>
              <a:gd name="T0" fmla="*/ 181 w 181"/>
              <a:gd name="T1" fmla="*/ 71 h 76"/>
              <a:gd name="T2" fmla="*/ 78 w 181"/>
              <a:gd name="T3" fmla="*/ 24 h 76"/>
              <a:gd name="T4" fmla="*/ 0 w 181"/>
              <a:gd name="T5" fmla="*/ 0 h 76"/>
              <a:gd name="T6" fmla="*/ 33 w 181"/>
              <a:gd name="T7" fmla="*/ 48 h 76"/>
              <a:gd name="T8" fmla="*/ 130 w 181"/>
              <a:gd name="T9" fmla="*/ 76 h 76"/>
              <a:gd name="T10" fmla="*/ 181 w 181"/>
              <a:gd name="T11" fmla="*/ 7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1" h="76">
                <a:moveTo>
                  <a:pt x="181" y="71"/>
                </a:moveTo>
                <a:lnTo>
                  <a:pt x="78" y="24"/>
                </a:lnTo>
                <a:lnTo>
                  <a:pt x="0" y="0"/>
                </a:lnTo>
                <a:lnTo>
                  <a:pt x="33" y="48"/>
                </a:lnTo>
                <a:lnTo>
                  <a:pt x="130" y="76"/>
                </a:lnTo>
                <a:lnTo>
                  <a:pt x="181" y="71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5" name="Freeform 61"/>
          <p:cNvSpPr>
            <a:spLocks/>
          </p:cNvSpPr>
          <p:nvPr/>
        </p:nvSpPr>
        <p:spPr bwMode="auto">
          <a:xfrm>
            <a:off x="7521575" y="3344863"/>
            <a:ext cx="960438" cy="139700"/>
          </a:xfrm>
          <a:custGeom>
            <a:avLst/>
            <a:gdLst>
              <a:gd name="T0" fmla="*/ 346 w 605"/>
              <a:gd name="T1" fmla="*/ 0 h 88"/>
              <a:gd name="T2" fmla="*/ 466 w 605"/>
              <a:gd name="T3" fmla="*/ 41 h 88"/>
              <a:gd name="T4" fmla="*/ 605 w 605"/>
              <a:gd name="T5" fmla="*/ 71 h 88"/>
              <a:gd name="T6" fmla="*/ 518 w 605"/>
              <a:gd name="T7" fmla="*/ 71 h 88"/>
              <a:gd name="T8" fmla="*/ 388 w 605"/>
              <a:gd name="T9" fmla="*/ 47 h 88"/>
              <a:gd name="T10" fmla="*/ 301 w 605"/>
              <a:gd name="T11" fmla="*/ 77 h 88"/>
              <a:gd name="T12" fmla="*/ 224 w 605"/>
              <a:gd name="T13" fmla="*/ 60 h 88"/>
              <a:gd name="T14" fmla="*/ 163 w 605"/>
              <a:gd name="T15" fmla="*/ 88 h 88"/>
              <a:gd name="T16" fmla="*/ 59 w 605"/>
              <a:gd name="T17" fmla="*/ 88 h 88"/>
              <a:gd name="T18" fmla="*/ 0 w 605"/>
              <a:gd name="T19" fmla="*/ 88 h 88"/>
              <a:gd name="T20" fmla="*/ 94 w 605"/>
              <a:gd name="T21" fmla="*/ 71 h 88"/>
              <a:gd name="T22" fmla="*/ 266 w 605"/>
              <a:gd name="T23" fmla="*/ 35 h 88"/>
              <a:gd name="T24" fmla="*/ 346 w 605"/>
              <a:gd name="T2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5" h="88">
                <a:moveTo>
                  <a:pt x="346" y="0"/>
                </a:moveTo>
                <a:lnTo>
                  <a:pt x="466" y="41"/>
                </a:lnTo>
                <a:lnTo>
                  <a:pt x="605" y="71"/>
                </a:lnTo>
                <a:lnTo>
                  <a:pt x="518" y="71"/>
                </a:lnTo>
                <a:lnTo>
                  <a:pt x="388" y="47"/>
                </a:lnTo>
                <a:lnTo>
                  <a:pt x="301" y="77"/>
                </a:lnTo>
                <a:lnTo>
                  <a:pt x="224" y="60"/>
                </a:lnTo>
                <a:lnTo>
                  <a:pt x="163" y="88"/>
                </a:lnTo>
                <a:lnTo>
                  <a:pt x="59" y="88"/>
                </a:lnTo>
                <a:lnTo>
                  <a:pt x="0" y="88"/>
                </a:lnTo>
                <a:lnTo>
                  <a:pt x="94" y="71"/>
                </a:lnTo>
                <a:lnTo>
                  <a:pt x="266" y="35"/>
                </a:lnTo>
                <a:lnTo>
                  <a:pt x="346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6" name="Freeform 62"/>
          <p:cNvSpPr>
            <a:spLocks/>
          </p:cNvSpPr>
          <p:nvPr/>
        </p:nvSpPr>
        <p:spPr bwMode="auto">
          <a:xfrm>
            <a:off x="8164513" y="2711451"/>
            <a:ext cx="165100" cy="250825"/>
          </a:xfrm>
          <a:custGeom>
            <a:avLst/>
            <a:gdLst>
              <a:gd name="T0" fmla="*/ 96 w 104"/>
              <a:gd name="T1" fmla="*/ 0 h 158"/>
              <a:gd name="T2" fmla="*/ 72 w 104"/>
              <a:gd name="T3" fmla="*/ 76 h 158"/>
              <a:gd name="T4" fmla="*/ 35 w 104"/>
              <a:gd name="T5" fmla="*/ 111 h 158"/>
              <a:gd name="T6" fmla="*/ 0 w 104"/>
              <a:gd name="T7" fmla="*/ 158 h 158"/>
              <a:gd name="T8" fmla="*/ 52 w 104"/>
              <a:gd name="T9" fmla="*/ 158 h 158"/>
              <a:gd name="T10" fmla="*/ 96 w 104"/>
              <a:gd name="T11" fmla="*/ 117 h 158"/>
              <a:gd name="T12" fmla="*/ 104 w 104"/>
              <a:gd name="T13" fmla="*/ 63 h 158"/>
              <a:gd name="T14" fmla="*/ 96 w 104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158">
                <a:moveTo>
                  <a:pt x="96" y="0"/>
                </a:moveTo>
                <a:lnTo>
                  <a:pt x="72" y="76"/>
                </a:lnTo>
                <a:lnTo>
                  <a:pt x="35" y="111"/>
                </a:lnTo>
                <a:lnTo>
                  <a:pt x="0" y="158"/>
                </a:lnTo>
                <a:lnTo>
                  <a:pt x="52" y="158"/>
                </a:lnTo>
                <a:lnTo>
                  <a:pt x="96" y="117"/>
                </a:lnTo>
                <a:lnTo>
                  <a:pt x="104" y="63"/>
                </a:lnTo>
                <a:lnTo>
                  <a:pt x="96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7" name="Freeform 63"/>
          <p:cNvSpPr>
            <a:spLocks/>
          </p:cNvSpPr>
          <p:nvPr/>
        </p:nvSpPr>
        <p:spPr bwMode="auto">
          <a:xfrm>
            <a:off x="7718426" y="2552700"/>
            <a:ext cx="73025" cy="133350"/>
          </a:xfrm>
          <a:custGeom>
            <a:avLst/>
            <a:gdLst>
              <a:gd name="T0" fmla="*/ 46 w 46"/>
              <a:gd name="T1" fmla="*/ 0 h 84"/>
              <a:gd name="T2" fmla="*/ 13 w 46"/>
              <a:gd name="T3" fmla="*/ 29 h 84"/>
              <a:gd name="T4" fmla="*/ 0 w 46"/>
              <a:gd name="T5" fmla="*/ 84 h 84"/>
              <a:gd name="T6" fmla="*/ 37 w 46"/>
              <a:gd name="T7" fmla="*/ 79 h 84"/>
              <a:gd name="T8" fmla="*/ 37 w 46"/>
              <a:gd name="T9" fmla="*/ 43 h 84"/>
              <a:gd name="T10" fmla="*/ 46 w 46"/>
              <a:gd name="T11" fmla="*/ 25 h 84"/>
              <a:gd name="T12" fmla="*/ 46 w 46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84">
                <a:moveTo>
                  <a:pt x="46" y="0"/>
                </a:moveTo>
                <a:lnTo>
                  <a:pt x="13" y="29"/>
                </a:lnTo>
                <a:lnTo>
                  <a:pt x="0" y="84"/>
                </a:lnTo>
                <a:lnTo>
                  <a:pt x="37" y="79"/>
                </a:lnTo>
                <a:lnTo>
                  <a:pt x="37" y="43"/>
                </a:lnTo>
                <a:lnTo>
                  <a:pt x="46" y="25"/>
                </a:lnTo>
                <a:lnTo>
                  <a:pt x="46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8" name="Freeform 64"/>
          <p:cNvSpPr>
            <a:spLocks/>
          </p:cNvSpPr>
          <p:nvPr/>
        </p:nvSpPr>
        <p:spPr bwMode="auto">
          <a:xfrm>
            <a:off x="7464425" y="2447926"/>
            <a:ext cx="58738" cy="227013"/>
          </a:xfrm>
          <a:custGeom>
            <a:avLst/>
            <a:gdLst>
              <a:gd name="T0" fmla="*/ 34 w 37"/>
              <a:gd name="T1" fmla="*/ 0 h 143"/>
              <a:gd name="T2" fmla="*/ 23 w 37"/>
              <a:gd name="T3" fmla="*/ 59 h 143"/>
              <a:gd name="T4" fmla="*/ 37 w 37"/>
              <a:gd name="T5" fmla="*/ 143 h 143"/>
              <a:gd name="T6" fmla="*/ 0 w 37"/>
              <a:gd name="T7" fmla="*/ 131 h 143"/>
              <a:gd name="T8" fmla="*/ 2 w 37"/>
              <a:gd name="T9" fmla="*/ 95 h 143"/>
              <a:gd name="T10" fmla="*/ 13 w 37"/>
              <a:gd name="T11" fmla="*/ 39 h 143"/>
              <a:gd name="T12" fmla="*/ 34 w 37"/>
              <a:gd name="T13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43">
                <a:moveTo>
                  <a:pt x="34" y="0"/>
                </a:moveTo>
                <a:lnTo>
                  <a:pt x="23" y="59"/>
                </a:lnTo>
                <a:lnTo>
                  <a:pt x="37" y="143"/>
                </a:lnTo>
                <a:lnTo>
                  <a:pt x="0" y="131"/>
                </a:lnTo>
                <a:lnTo>
                  <a:pt x="2" y="95"/>
                </a:lnTo>
                <a:lnTo>
                  <a:pt x="13" y="39"/>
                </a:lnTo>
                <a:lnTo>
                  <a:pt x="34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9" name="Freeform 65"/>
          <p:cNvSpPr>
            <a:spLocks/>
          </p:cNvSpPr>
          <p:nvPr/>
        </p:nvSpPr>
        <p:spPr bwMode="auto">
          <a:xfrm>
            <a:off x="7877175" y="2533651"/>
            <a:ext cx="179388" cy="111125"/>
          </a:xfrm>
          <a:custGeom>
            <a:avLst/>
            <a:gdLst>
              <a:gd name="T0" fmla="*/ 74 w 113"/>
              <a:gd name="T1" fmla="*/ 23 h 70"/>
              <a:gd name="T2" fmla="*/ 113 w 113"/>
              <a:gd name="T3" fmla="*/ 37 h 70"/>
              <a:gd name="T4" fmla="*/ 55 w 113"/>
              <a:gd name="T5" fmla="*/ 70 h 70"/>
              <a:gd name="T6" fmla="*/ 55 w 113"/>
              <a:gd name="T7" fmla="*/ 37 h 70"/>
              <a:gd name="T8" fmla="*/ 0 w 113"/>
              <a:gd name="T9" fmla="*/ 0 h 70"/>
              <a:gd name="T10" fmla="*/ 74 w 113"/>
              <a:gd name="T11" fmla="*/ 2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3" h="70">
                <a:moveTo>
                  <a:pt x="74" y="23"/>
                </a:moveTo>
                <a:lnTo>
                  <a:pt x="113" y="37"/>
                </a:lnTo>
                <a:lnTo>
                  <a:pt x="55" y="70"/>
                </a:lnTo>
                <a:lnTo>
                  <a:pt x="55" y="37"/>
                </a:lnTo>
                <a:lnTo>
                  <a:pt x="0" y="0"/>
                </a:lnTo>
                <a:lnTo>
                  <a:pt x="74" y="23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0" name="Freeform 66"/>
          <p:cNvSpPr>
            <a:spLocks/>
          </p:cNvSpPr>
          <p:nvPr/>
        </p:nvSpPr>
        <p:spPr bwMode="auto">
          <a:xfrm>
            <a:off x="8632826" y="2495551"/>
            <a:ext cx="93663" cy="176213"/>
          </a:xfrm>
          <a:custGeom>
            <a:avLst/>
            <a:gdLst>
              <a:gd name="T0" fmla="*/ 0 w 59"/>
              <a:gd name="T1" fmla="*/ 0 h 111"/>
              <a:gd name="T2" fmla="*/ 25 w 59"/>
              <a:gd name="T3" fmla="*/ 50 h 111"/>
              <a:gd name="T4" fmla="*/ 25 w 59"/>
              <a:gd name="T5" fmla="*/ 111 h 111"/>
              <a:gd name="T6" fmla="*/ 59 w 59"/>
              <a:gd name="T7" fmla="*/ 111 h 111"/>
              <a:gd name="T8" fmla="*/ 50 w 59"/>
              <a:gd name="T9" fmla="*/ 31 h 111"/>
              <a:gd name="T10" fmla="*/ 29 w 59"/>
              <a:gd name="T11" fmla="*/ 7 h 111"/>
              <a:gd name="T12" fmla="*/ 0 w 59"/>
              <a:gd name="T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111">
                <a:moveTo>
                  <a:pt x="0" y="0"/>
                </a:moveTo>
                <a:lnTo>
                  <a:pt x="25" y="50"/>
                </a:lnTo>
                <a:lnTo>
                  <a:pt x="25" y="111"/>
                </a:lnTo>
                <a:lnTo>
                  <a:pt x="59" y="111"/>
                </a:lnTo>
                <a:lnTo>
                  <a:pt x="50" y="31"/>
                </a:lnTo>
                <a:lnTo>
                  <a:pt x="29" y="7"/>
                </a:lnTo>
                <a:lnTo>
                  <a:pt x="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1" name="Freeform 67"/>
          <p:cNvSpPr>
            <a:spLocks/>
          </p:cNvSpPr>
          <p:nvPr/>
        </p:nvSpPr>
        <p:spPr bwMode="auto">
          <a:xfrm>
            <a:off x="7138989" y="2687638"/>
            <a:ext cx="185737" cy="265112"/>
          </a:xfrm>
          <a:custGeom>
            <a:avLst/>
            <a:gdLst>
              <a:gd name="T0" fmla="*/ 0 w 117"/>
              <a:gd name="T1" fmla="*/ 0 h 167"/>
              <a:gd name="T2" fmla="*/ 72 w 117"/>
              <a:gd name="T3" fmla="*/ 110 h 167"/>
              <a:gd name="T4" fmla="*/ 117 w 117"/>
              <a:gd name="T5" fmla="*/ 167 h 167"/>
              <a:gd name="T6" fmla="*/ 83 w 117"/>
              <a:gd name="T7" fmla="*/ 167 h 167"/>
              <a:gd name="T8" fmla="*/ 54 w 117"/>
              <a:gd name="T9" fmla="*/ 126 h 167"/>
              <a:gd name="T10" fmla="*/ 39 w 117"/>
              <a:gd name="T11" fmla="*/ 70 h 167"/>
              <a:gd name="T12" fmla="*/ 0 w 117"/>
              <a:gd name="T1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167">
                <a:moveTo>
                  <a:pt x="0" y="0"/>
                </a:moveTo>
                <a:lnTo>
                  <a:pt x="72" y="110"/>
                </a:lnTo>
                <a:lnTo>
                  <a:pt x="117" y="167"/>
                </a:lnTo>
                <a:lnTo>
                  <a:pt x="83" y="167"/>
                </a:lnTo>
                <a:lnTo>
                  <a:pt x="54" y="126"/>
                </a:lnTo>
                <a:lnTo>
                  <a:pt x="39" y="70"/>
                </a:lnTo>
                <a:lnTo>
                  <a:pt x="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2" name="Freeform 68"/>
          <p:cNvSpPr>
            <a:spLocks/>
          </p:cNvSpPr>
          <p:nvPr/>
        </p:nvSpPr>
        <p:spPr bwMode="auto">
          <a:xfrm>
            <a:off x="7978775" y="2984501"/>
            <a:ext cx="350838" cy="195263"/>
          </a:xfrm>
          <a:custGeom>
            <a:avLst/>
            <a:gdLst>
              <a:gd name="T0" fmla="*/ 173 w 221"/>
              <a:gd name="T1" fmla="*/ 36 h 123"/>
              <a:gd name="T2" fmla="*/ 102 w 221"/>
              <a:gd name="T3" fmla="*/ 80 h 123"/>
              <a:gd name="T4" fmla="*/ 0 w 221"/>
              <a:gd name="T5" fmla="*/ 123 h 123"/>
              <a:gd name="T6" fmla="*/ 84 w 221"/>
              <a:gd name="T7" fmla="*/ 106 h 123"/>
              <a:gd name="T8" fmla="*/ 162 w 221"/>
              <a:gd name="T9" fmla="*/ 86 h 123"/>
              <a:gd name="T10" fmla="*/ 200 w 221"/>
              <a:gd name="T11" fmla="*/ 86 h 123"/>
              <a:gd name="T12" fmla="*/ 221 w 221"/>
              <a:gd name="T13" fmla="*/ 16 h 123"/>
              <a:gd name="T14" fmla="*/ 200 w 221"/>
              <a:gd name="T15" fmla="*/ 0 h 123"/>
              <a:gd name="T16" fmla="*/ 173 w 221"/>
              <a:gd name="T17" fmla="*/ 3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" h="123">
                <a:moveTo>
                  <a:pt x="173" y="36"/>
                </a:moveTo>
                <a:lnTo>
                  <a:pt x="102" y="80"/>
                </a:lnTo>
                <a:lnTo>
                  <a:pt x="0" y="123"/>
                </a:lnTo>
                <a:lnTo>
                  <a:pt x="84" y="106"/>
                </a:lnTo>
                <a:lnTo>
                  <a:pt x="162" y="86"/>
                </a:lnTo>
                <a:lnTo>
                  <a:pt x="200" y="86"/>
                </a:lnTo>
                <a:lnTo>
                  <a:pt x="221" y="16"/>
                </a:lnTo>
                <a:lnTo>
                  <a:pt x="200" y="0"/>
                </a:lnTo>
                <a:lnTo>
                  <a:pt x="173" y="36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3" name="Freeform 69"/>
          <p:cNvSpPr>
            <a:spLocks/>
          </p:cNvSpPr>
          <p:nvPr/>
        </p:nvSpPr>
        <p:spPr bwMode="auto">
          <a:xfrm>
            <a:off x="7239001" y="2986088"/>
            <a:ext cx="538163" cy="246062"/>
          </a:xfrm>
          <a:custGeom>
            <a:avLst/>
            <a:gdLst>
              <a:gd name="T0" fmla="*/ 68 w 339"/>
              <a:gd name="T1" fmla="*/ 49 h 155"/>
              <a:gd name="T2" fmla="*/ 142 w 339"/>
              <a:gd name="T3" fmla="*/ 81 h 155"/>
              <a:gd name="T4" fmla="*/ 211 w 339"/>
              <a:gd name="T5" fmla="*/ 102 h 155"/>
              <a:gd name="T6" fmla="*/ 329 w 339"/>
              <a:gd name="T7" fmla="*/ 122 h 155"/>
              <a:gd name="T8" fmla="*/ 339 w 339"/>
              <a:gd name="T9" fmla="*/ 142 h 155"/>
              <a:gd name="T10" fmla="*/ 303 w 339"/>
              <a:gd name="T11" fmla="*/ 155 h 155"/>
              <a:gd name="T12" fmla="*/ 241 w 339"/>
              <a:gd name="T13" fmla="*/ 155 h 155"/>
              <a:gd name="T14" fmla="*/ 83 w 339"/>
              <a:gd name="T15" fmla="*/ 145 h 155"/>
              <a:gd name="T16" fmla="*/ 59 w 339"/>
              <a:gd name="T17" fmla="*/ 125 h 155"/>
              <a:gd name="T18" fmla="*/ 122 w 339"/>
              <a:gd name="T19" fmla="*/ 135 h 155"/>
              <a:gd name="T20" fmla="*/ 216 w 339"/>
              <a:gd name="T21" fmla="*/ 138 h 155"/>
              <a:gd name="T22" fmla="*/ 285 w 339"/>
              <a:gd name="T23" fmla="*/ 138 h 155"/>
              <a:gd name="T24" fmla="*/ 235 w 339"/>
              <a:gd name="T25" fmla="*/ 119 h 155"/>
              <a:gd name="T26" fmla="*/ 104 w 339"/>
              <a:gd name="T27" fmla="*/ 89 h 155"/>
              <a:gd name="T28" fmla="*/ 20 w 339"/>
              <a:gd name="T29" fmla="*/ 39 h 155"/>
              <a:gd name="T30" fmla="*/ 0 w 339"/>
              <a:gd name="T31" fmla="*/ 0 h 155"/>
              <a:gd name="T32" fmla="*/ 68 w 339"/>
              <a:gd name="T33" fmla="*/ 4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9" h="155">
                <a:moveTo>
                  <a:pt x="68" y="49"/>
                </a:moveTo>
                <a:lnTo>
                  <a:pt x="142" y="81"/>
                </a:lnTo>
                <a:lnTo>
                  <a:pt x="211" y="102"/>
                </a:lnTo>
                <a:lnTo>
                  <a:pt x="329" y="122"/>
                </a:lnTo>
                <a:lnTo>
                  <a:pt x="339" y="142"/>
                </a:lnTo>
                <a:lnTo>
                  <a:pt x="303" y="155"/>
                </a:lnTo>
                <a:lnTo>
                  <a:pt x="241" y="155"/>
                </a:lnTo>
                <a:lnTo>
                  <a:pt x="83" y="145"/>
                </a:lnTo>
                <a:lnTo>
                  <a:pt x="59" y="125"/>
                </a:lnTo>
                <a:lnTo>
                  <a:pt x="122" y="135"/>
                </a:lnTo>
                <a:lnTo>
                  <a:pt x="216" y="138"/>
                </a:lnTo>
                <a:lnTo>
                  <a:pt x="285" y="138"/>
                </a:lnTo>
                <a:lnTo>
                  <a:pt x="235" y="119"/>
                </a:lnTo>
                <a:lnTo>
                  <a:pt x="104" y="89"/>
                </a:lnTo>
                <a:lnTo>
                  <a:pt x="20" y="39"/>
                </a:lnTo>
                <a:lnTo>
                  <a:pt x="0" y="0"/>
                </a:lnTo>
                <a:lnTo>
                  <a:pt x="68" y="49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4" name="Freeform 70"/>
          <p:cNvSpPr>
            <a:spLocks/>
          </p:cNvSpPr>
          <p:nvPr/>
        </p:nvSpPr>
        <p:spPr bwMode="auto">
          <a:xfrm>
            <a:off x="8123239" y="2870200"/>
            <a:ext cx="796925" cy="446088"/>
          </a:xfrm>
          <a:custGeom>
            <a:avLst/>
            <a:gdLst>
              <a:gd name="T0" fmla="*/ 433 w 502"/>
              <a:gd name="T1" fmla="*/ 0 h 281"/>
              <a:gd name="T2" fmla="*/ 356 w 502"/>
              <a:gd name="T3" fmla="*/ 28 h 281"/>
              <a:gd name="T4" fmla="*/ 339 w 502"/>
              <a:gd name="T5" fmla="*/ 82 h 281"/>
              <a:gd name="T6" fmla="*/ 356 w 502"/>
              <a:gd name="T7" fmla="*/ 134 h 281"/>
              <a:gd name="T8" fmla="*/ 313 w 502"/>
              <a:gd name="T9" fmla="*/ 170 h 281"/>
              <a:gd name="T10" fmla="*/ 226 w 502"/>
              <a:gd name="T11" fmla="*/ 170 h 281"/>
              <a:gd name="T12" fmla="*/ 174 w 502"/>
              <a:gd name="T13" fmla="*/ 229 h 281"/>
              <a:gd name="T14" fmla="*/ 0 w 502"/>
              <a:gd name="T15" fmla="*/ 281 h 281"/>
              <a:gd name="T16" fmla="*/ 200 w 502"/>
              <a:gd name="T17" fmla="*/ 253 h 281"/>
              <a:gd name="T18" fmla="*/ 313 w 502"/>
              <a:gd name="T19" fmla="*/ 235 h 281"/>
              <a:gd name="T20" fmla="*/ 346 w 502"/>
              <a:gd name="T21" fmla="*/ 170 h 281"/>
              <a:gd name="T22" fmla="*/ 433 w 502"/>
              <a:gd name="T23" fmla="*/ 99 h 281"/>
              <a:gd name="T24" fmla="*/ 502 w 502"/>
              <a:gd name="T25" fmla="*/ 28 h 281"/>
              <a:gd name="T26" fmla="*/ 433 w 502"/>
              <a:gd name="T27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2" h="281">
                <a:moveTo>
                  <a:pt x="433" y="0"/>
                </a:moveTo>
                <a:lnTo>
                  <a:pt x="356" y="28"/>
                </a:lnTo>
                <a:lnTo>
                  <a:pt x="339" y="82"/>
                </a:lnTo>
                <a:lnTo>
                  <a:pt x="356" y="134"/>
                </a:lnTo>
                <a:lnTo>
                  <a:pt x="313" y="170"/>
                </a:lnTo>
                <a:lnTo>
                  <a:pt x="226" y="170"/>
                </a:lnTo>
                <a:lnTo>
                  <a:pt x="174" y="229"/>
                </a:lnTo>
                <a:lnTo>
                  <a:pt x="0" y="281"/>
                </a:lnTo>
                <a:lnTo>
                  <a:pt x="200" y="253"/>
                </a:lnTo>
                <a:lnTo>
                  <a:pt x="313" y="235"/>
                </a:lnTo>
                <a:lnTo>
                  <a:pt x="346" y="170"/>
                </a:lnTo>
                <a:lnTo>
                  <a:pt x="433" y="99"/>
                </a:lnTo>
                <a:lnTo>
                  <a:pt x="502" y="28"/>
                </a:lnTo>
                <a:lnTo>
                  <a:pt x="433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5" name="Freeform 71"/>
          <p:cNvSpPr>
            <a:spLocks/>
          </p:cNvSpPr>
          <p:nvPr/>
        </p:nvSpPr>
        <p:spPr bwMode="auto">
          <a:xfrm>
            <a:off x="8620126" y="3327400"/>
            <a:ext cx="314325" cy="120650"/>
          </a:xfrm>
          <a:custGeom>
            <a:avLst/>
            <a:gdLst>
              <a:gd name="T0" fmla="*/ 182 w 198"/>
              <a:gd name="T1" fmla="*/ 0 h 76"/>
              <a:gd name="T2" fmla="*/ 111 w 198"/>
              <a:gd name="T3" fmla="*/ 17 h 76"/>
              <a:gd name="T4" fmla="*/ 0 w 198"/>
              <a:gd name="T5" fmla="*/ 64 h 76"/>
              <a:gd name="T6" fmla="*/ 78 w 198"/>
              <a:gd name="T7" fmla="*/ 76 h 76"/>
              <a:gd name="T8" fmla="*/ 156 w 198"/>
              <a:gd name="T9" fmla="*/ 76 h 76"/>
              <a:gd name="T10" fmla="*/ 198 w 198"/>
              <a:gd name="T11" fmla="*/ 34 h 76"/>
              <a:gd name="T12" fmla="*/ 182 w 198"/>
              <a:gd name="T1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76">
                <a:moveTo>
                  <a:pt x="182" y="0"/>
                </a:moveTo>
                <a:lnTo>
                  <a:pt x="111" y="17"/>
                </a:lnTo>
                <a:lnTo>
                  <a:pt x="0" y="64"/>
                </a:lnTo>
                <a:lnTo>
                  <a:pt x="78" y="76"/>
                </a:lnTo>
                <a:lnTo>
                  <a:pt x="156" y="76"/>
                </a:lnTo>
                <a:lnTo>
                  <a:pt x="198" y="34"/>
                </a:lnTo>
                <a:lnTo>
                  <a:pt x="182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6" name="Freeform 72"/>
          <p:cNvSpPr>
            <a:spLocks/>
          </p:cNvSpPr>
          <p:nvPr/>
        </p:nvSpPr>
        <p:spPr bwMode="auto">
          <a:xfrm>
            <a:off x="7673976" y="2517775"/>
            <a:ext cx="155575" cy="103188"/>
          </a:xfrm>
          <a:custGeom>
            <a:avLst/>
            <a:gdLst>
              <a:gd name="T0" fmla="*/ 17 w 98"/>
              <a:gd name="T1" fmla="*/ 65 h 65"/>
              <a:gd name="T2" fmla="*/ 17 w 98"/>
              <a:gd name="T3" fmla="*/ 42 h 65"/>
              <a:gd name="T4" fmla="*/ 39 w 98"/>
              <a:gd name="T5" fmla="*/ 17 h 65"/>
              <a:gd name="T6" fmla="*/ 98 w 98"/>
              <a:gd name="T7" fmla="*/ 0 h 65"/>
              <a:gd name="T8" fmla="*/ 44 w 98"/>
              <a:gd name="T9" fmla="*/ 7 h 65"/>
              <a:gd name="T10" fmla="*/ 11 w 98"/>
              <a:gd name="T11" fmla="*/ 21 h 65"/>
              <a:gd name="T12" fmla="*/ 0 w 98"/>
              <a:gd name="T13" fmla="*/ 51 h 65"/>
              <a:gd name="T14" fmla="*/ 17 w 98"/>
              <a:gd name="T15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65">
                <a:moveTo>
                  <a:pt x="17" y="65"/>
                </a:moveTo>
                <a:lnTo>
                  <a:pt x="17" y="42"/>
                </a:lnTo>
                <a:lnTo>
                  <a:pt x="39" y="17"/>
                </a:lnTo>
                <a:lnTo>
                  <a:pt x="98" y="0"/>
                </a:lnTo>
                <a:lnTo>
                  <a:pt x="44" y="7"/>
                </a:lnTo>
                <a:lnTo>
                  <a:pt x="11" y="21"/>
                </a:lnTo>
                <a:lnTo>
                  <a:pt x="0" y="51"/>
                </a:lnTo>
                <a:lnTo>
                  <a:pt x="17" y="65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7" name="Freeform 73"/>
          <p:cNvSpPr>
            <a:spLocks/>
          </p:cNvSpPr>
          <p:nvPr/>
        </p:nvSpPr>
        <p:spPr bwMode="auto">
          <a:xfrm>
            <a:off x="7935913" y="2484439"/>
            <a:ext cx="146050" cy="77787"/>
          </a:xfrm>
          <a:custGeom>
            <a:avLst/>
            <a:gdLst>
              <a:gd name="T0" fmla="*/ 72 w 92"/>
              <a:gd name="T1" fmla="*/ 49 h 49"/>
              <a:gd name="T2" fmla="*/ 55 w 92"/>
              <a:gd name="T3" fmla="*/ 34 h 49"/>
              <a:gd name="T4" fmla="*/ 64 w 92"/>
              <a:gd name="T5" fmla="*/ 16 h 49"/>
              <a:gd name="T6" fmla="*/ 92 w 92"/>
              <a:gd name="T7" fmla="*/ 0 h 49"/>
              <a:gd name="T8" fmla="*/ 70 w 92"/>
              <a:gd name="T9" fmla="*/ 0 h 49"/>
              <a:gd name="T10" fmla="*/ 48 w 92"/>
              <a:gd name="T11" fmla="*/ 11 h 49"/>
              <a:gd name="T12" fmla="*/ 33 w 92"/>
              <a:gd name="T13" fmla="*/ 24 h 49"/>
              <a:gd name="T14" fmla="*/ 0 w 92"/>
              <a:gd name="T15" fmla="*/ 24 h 49"/>
              <a:gd name="T16" fmla="*/ 31 w 92"/>
              <a:gd name="T17" fmla="*/ 36 h 49"/>
              <a:gd name="T18" fmla="*/ 72 w 92"/>
              <a:gd name="T1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49">
                <a:moveTo>
                  <a:pt x="72" y="49"/>
                </a:moveTo>
                <a:lnTo>
                  <a:pt x="55" y="34"/>
                </a:lnTo>
                <a:lnTo>
                  <a:pt x="64" y="16"/>
                </a:lnTo>
                <a:lnTo>
                  <a:pt x="92" y="0"/>
                </a:lnTo>
                <a:lnTo>
                  <a:pt x="70" y="0"/>
                </a:lnTo>
                <a:lnTo>
                  <a:pt x="48" y="11"/>
                </a:lnTo>
                <a:lnTo>
                  <a:pt x="33" y="24"/>
                </a:lnTo>
                <a:lnTo>
                  <a:pt x="0" y="24"/>
                </a:lnTo>
                <a:lnTo>
                  <a:pt x="31" y="36"/>
                </a:lnTo>
                <a:lnTo>
                  <a:pt x="72" y="49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8" name="Freeform 74"/>
          <p:cNvSpPr>
            <a:spLocks/>
          </p:cNvSpPr>
          <p:nvPr/>
        </p:nvSpPr>
        <p:spPr bwMode="auto">
          <a:xfrm>
            <a:off x="7702551" y="2413001"/>
            <a:ext cx="258763" cy="92075"/>
          </a:xfrm>
          <a:custGeom>
            <a:avLst/>
            <a:gdLst>
              <a:gd name="T0" fmla="*/ 87 w 163"/>
              <a:gd name="T1" fmla="*/ 11 h 58"/>
              <a:gd name="T2" fmla="*/ 113 w 163"/>
              <a:gd name="T3" fmla="*/ 26 h 58"/>
              <a:gd name="T4" fmla="*/ 113 w 163"/>
              <a:gd name="T5" fmla="*/ 47 h 58"/>
              <a:gd name="T6" fmla="*/ 113 w 163"/>
              <a:gd name="T7" fmla="*/ 58 h 58"/>
              <a:gd name="T8" fmla="*/ 132 w 163"/>
              <a:gd name="T9" fmla="*/ 58 h 58"/>
              <a:gd name="T10" fmla="*/ 124 w 163"/>
              <a:gd name="T11" fmla="*/ 40 h 58"/>
              <a:gd name="T12" fmla="*/ 163 w 163"/>
              <a:gd name="T13" fmla="*/ 15 h 58"/>
              <a:gd name="T14" fmla="*/ 137 w 163"/>
              <a:gd name="T15" fmla="*/ 18 h 58"/>
              <a:gd name="T16" fmla="*/ 121 w 163"/>
              <a:gd name="T17" fmla="*/ 27 h 58"/>
              <a:gd name="T18" fmla="*/ 113 w 163"/>
              <a:gd name="T19" fmla="*/ 11 h 58"/>
              <a:gd name="T20" fmla="*/ 69 w 163"/>
              <a:gd name="T21" fmla="*/ 0 h 58"/>
              <a:gd name="T22" fmla="*/ 32 w 163"/>
              <a:gd name="T23" fmla="*/ 0 h 58"/>
              <a:gd name="T24" fmla="*/ 0 w 163"/>
              <a:gd name="T25" fmla="*/ 16 h 58"/>
              <a:gd name="T26" fmla="*/ 56 w 163"/>
              <a:gd name="T27" fmla="*/ 8 h 58"/>
              <a:gd name="T28" fmla="*/ 87 w 163"/>
              <a:gd name="T29" fmla="*/ 1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3" h="58">
                <a:moveTo>
                  <a:pt x="87" y="11"/>
                </a:moveTo>
                <a:lnTo>
                  <a:pt x="113" y="26"/>
                </a:lnTo>
                <a:lnTo>
                  <a:pt x="113" y="47"/>
                </a:lnTo>
                <a:lnTo>
                  <a:pt x="113" y="58"/>
                </a:lnTo>
                <a:lnTo>
                  <a:pt x="132" y="58"/>
                </a:lnTo>
                <a:lnTo>
                  <a:pt x="124" y="40"/>
                </a:lnTo>
                <a:lnTo>
                  <a:pt x="163" y="15"/>
                </a:lnTo>
                <a:lnTo>
                  <a:pt x="137" y="18"/>
                </a:lnTo>
                <a:lnTo>
                  <a:pt x="121" y="27"/>
                </a:lnTo>
                <a:lnTo>
                  <a:pt x="113" y="11"/>
                </a:lnTo>
                <a:lnTo>
                  <a:pt x="69" y="0"/>
                </a:lnTo>
                <a:lnTo>
                  <a:pt x="32" y="0"/>
                </a:lnTo>
                <a:lnTo>
                  <a:pt x="0" y="16"/>
                </a:lnTo>
                <a:lnTo>
                  <a:pt x="56" y="8"/>
                </a:lnTo>
                <a:lnTo>
                  <a:pt x="87" y="11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99" name="Freeform 75"/>
          <p:cNvSpPr>
            <a:spLocks/>
          </p:cNvSpPr>
          <p:nvPr/>
        </p:nvSpPr>
        <p:spPr bwMode="auto">
          <a:xfrm>
            <a:off x="7850188" y="2344739"/>
            <a:ext cx="214312" cy="60325"/>
          </a:xfrm>
          <a:custGeom>
            <a:avLst/>
            <a:gdLst>
              <a:gd name="T0" fmla="*/ 135 w 135"/>
              <a:gd name="T1" fmla="*/ 0 h 38"/>
              <a:gd name="T2" fmla="*/ 26 w 135"/>
              <a:gd name="T3" fmla="*/ 14 h 38"/>
              <a:gd name="T4" fmla="*/ 2 w 135"/>
              <a:gd name="T5" fmla="*/ 38 h 38"/>
              <a:gd name="T6" fmla="*/ 0 w 135"/>
              <a:gd name="T7" fmla="*/ 25 h 38"/>
              <a:gd name="T8" fmla="*/ 20 w 135"/>
              <a:gd name="T9" fmla="*/ 8 h 38"/>
              <a:gd name="T10" fmla="*/ 65 w 135"/>
              <a:gd name="T11" fmla="*/ 0 h 38"/>
              <a:gd name="T12" fmla="*/ 135 w 135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38">
                <a:moveTo>
                  <a:pt x="135" y="0"/>
                </a:moveTo>
                <a:lnTo>
                  <a:pt x="26" y="14"/>
                </a:lnTo>
                <a:lnTo>
                  <a:pt x="2" y="38"/>
                </a:lnTo>
                <a:lnTo>
                  <a:pt x="0" y="25"/>
                </a:lnTo>
                <a:lnTo>
                  <a:pt x="20" y="8"/>
                </a:lnTo>
                <a:lnTo>
                  <a:pt x="65" y="0"/>
                </a:lnTo>
                <a:lnTo>
                  <a:pt x="135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0" name="Freeform 76"/>
          <p:cNvSpPr>
            <a:spLocks/>
          </p:cNvSpPr>
          <p:nvPr/>
        </p:nvSpPr>
        <p:spPr bwMode="auto">
          <a:xfrm>
            <a:off x="7570788" y="2687639"/>
            <a:ext cx="114300" cy="46037"/>
          </a:xfrm>
          <a:custGeom>
            <a:avLst/>
            <a:gdLst>
              <a:gd name="T0" fmla="*/ 72 w 72"/>
              <a:gd name="T1" fmla="*/ 0 h 29"/>
              <a:gd name="T2" fmla="*/ 39 w 72"/>
              <a:gd name="T3" fmla="*/ 1 h 29"/>
              <a:gd name="T4" fmla="*/ 0 w 72"/>
              <a:gd name="T5" fmla="*/ 14 h 29"/>
              <a:gd name="T6" fmla="*/ 22 w 72"/>
              <a:gd name="T7" fmla="*/ 29 h 29"/>
              <a:gd name="T8" fmla="*/ 50 w 72"/>
              <a:gd name="T9" fmla="*/ 15 h 29"/>
              <a:gd name="T10" fmla="*/ 72 w 72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29">
                <a:moveTo>
                  <a:pt x="72" y="0"/>
                </a:moveTo>
                <a:lnTo>
                  <a:pt x="39" y="1"/>
                </a:lnTo>
                <a:lnTo>
                  <a:pt x="0" y="14"/>
                </a:lnTo>
                <a:lnTo>
                  <a:pt x="22" y="29"/>
                </a:lnTo>
                <a:lnTo>
                  <a:pt x="50" y="15"/>
                </a:lnTo>
                <a:lnTo>
                  <a:pt x="72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1" name="Freeform 77"/>
          <p:cNvSpPr>
            <a:spLocks/>
          </p:cNvSpPr>
          <p:nvPr/>
        </p:nvSpPr>
        <p:spPr bwMode="auto">
          <a:xfrm>
            <a:off x="7739064" y="2693989"/>
            <a:ext cx="280987" cy="149225"/>
          </a:xfrm>
          <a:custGeom>
            <a:avLst/>
            <a:gdLst>
              <a:gd name="T0" fmla="*/ 177 w 177"/>
              <a:gd name="T1" fmla="*/ 0 h 94"/>
              <a:gd name="T2" fmla="*/ 124 w 177"/>
              <a:gd name="T3" fmla="*/ 21 h 94"/>
              <a:gd name="T4" fmla="*/ 79 w 177"/>
              <a:gd name="T5" fmla="*/ 47 h 94"/>
              <a:gd name="T6" fmla="*/ 42 w 177"/>
              <a:gd name="T7" fmla="*/ 71 h 94"/>
              <a:gd name="T8" fmla="*/ 0 w 177"/>
              <a:gd name="T9" fmla="*/ 66 h 94"/>
              <a:gd name="T10" fmla="*/ 22 w 177"/>
              <a:gd name="T11" fmla="*/ 86 h 94"/>
              <a:gd name="T12" fmla="*/ 48 w 177"/>
              <a:gd name="T13" fmla="*/ 94 h 94"/>
              <a:gd name="T14" fmla="*/ 81 w 177"/>
              <a:gd name="T15" fmla="*/ 58 h 94"/>
              <a:gd name="T16" fmla="*/ 118 w 177"/>
              <a:gd name="T17" fmla="*/ 31 h 94"/>
              <a:gd name="T18" fmla="*/ 177 w 177"/>
              <a:gd name="T19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7" h="94">
                <a:moveTo>
                  <a:pt x="177" y="0"/>
                </a:moveTo>
                <a:lnTo>
                  <a:pt x="124" y="21"/>
                </a:lnTo>
                <a:lnTo>
                  <a:pt x="79" y="47"/>
                </a:lnTo>
                <a:lnTo>
                  <a:pt x="42" y="71"/>
                </a:lnTo>
                <a:lnTo>
                  <a:pt x="0" y="66"/>
                </a:lnTo>
                <a:lnTo>
                  <a:pt x="22" y="86"/>
                </a:lnTo>
                <a:lnTo>
                  <a:pt x="48" y="94"/>
                </a:lnTo>
                <a:lnTo>
                  <a:pt x="81" y="58"/>
                </a:lnTo>
                <a:lnTo>
                  <a:pt x="118" y="31"/>
                </a:lnTo>
                <a:lnTo>
                  <a:pt x="177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2" name="Freeform 78"/>
          <p:cNvSpPr>
            <a:spLocks/>
          </p:cNvSpPr>
          <p:nvPr/>
        </p:nvSpPr>
        <p:spPr bwMode="auto">
          <a:xfrm>
            <a:off x="3656013" y="2663826"/>
            <a:ext cx="3344862" cy="2195513"/>
          </a:xfrm>
          <a:custGeom>
            <a:avLst/>
            <a:gdLst>
              <a:gd name="T0" fmla="*/ 951 w 2107"/>
              <a:gd name="T1" fmla="*/ 82 h 1383"/>
              <a:gd name="T2" fmla="*/ 779 w 2107"/>
              <a:gd name="T3" fmla="*/ 158 h 1383"/>
              <a:gd name="T4" fmla="*/ 738 w 2107"/>
              <a:gd name="T5" fmla="*/ 155 h 1383"/>
              <a:gd name="T6" fmla="*/ 700 w 2107"/>
              <a:gd name="T7" fmla="*/ 151 h 1383"/>
              <a:gd name="T8" fmla="*/ 659 w 2107"/>
              <a:gd name="T9" fmla="*/ 148 h 1383"/>
              <a:gd name="T10" fmla="*/ 620 w 2107"/>
              <a:gd name="T11" fmla="*/ 146 h 1383"/>
              <a:gd name="T12" fmla="*/ 581 w 2107"/>
              <a:gd name="T13" fmla="*/ 143 h 1383"/>
              <a:gd name="T14" fmla="*/ 542 w 2107"/>
              <a:gd name="T15" fmla="*/ 141 h 1383"/>
              <a:gd name="T16" fmla="*/ 503 w 2107"/>
              <a:gd name="T17" fmla="*/ 137 h 1383"/>
              <a:gd name="T18" fmla="*/ 464 w 2107"/>
              <a:gd name="T19" fmla="*/ 131 h 1383"/>
              <a:gd name="T20" fmla="*/ 385 w 2107"/>
              <a:gd name="T21" fmla="*/ 275 h 1383"/>
              <a:gd name="T22" fmla="*/ 325 w 2107"/>
              <a:gd name="T23" fmla="*/ 268 h 1383"/>
              <a:gd name="T24" fmla="*/ 272 w 2107"/>
              <a:gd name="T25" fmla="*/ 267 h 1383"/>
              <a:gd name="T26" fmla="*/ 218 w 2107"/>
              <a:gd name="T27" fmla="*/ 267 h 1383"/>
              <a:gd name="T28" fmla="*/ 161 w 2107"/>
              <a:gd name="T29" fmla="*/ 262 h 1383"/>
              <a:gd name="T30" fmla="*/ 179 w 2107"/>
              <a:gd name="T31" fmla="*/ 398 h 1383"/>
              <a:gd name="T32" fmla="*/ 161 w 2107"/>
              <a:gd name="T33" fmla="*/ 522 h 1383"/>
              <a:gd name="T34" fmla="*/ 161 w 2107"/>
              <a:gd name="T35" fmla="*/ 617 h 1383"/>
              <a:gd name="T36" fmla="*/ 107 w 2107"/>
              <a:gd name="T37" fmla="*/ 671 h 1383"/>
              <a:gd name="T38" fmla="*/ 70 w 2107"/>
              <a:gd name="T39" fmla="*/ 729 h 1383"/>
              <a:gd name="T40" fmla="*/ 29 w 2107"/>
              <a:gd name="T41" fmla="*/ 793 h 1383"/>
              <a:gd name="T42" fmla="*/ 133 w 2107"/>
              <a:gd name="T43" fmla="*/ 867 h 1383"/>
              <a:gd name="T44" fmla="*/ 201 w 2107"/>
              <a:gd name="T45" fmla="*/ 950 h 1383"/>
              <a:gd name="T46" fmla="*/ 333 w 2107"/>
              <a:gd name="T47" fmla="*/ 1005 h 1383"/>
              <a:gd name="T48" fmla="*/ 485 w 2107"/>
              <a:gd name="T49" fmla="*/ 1026 h 1383"/>
              <a:gd name="T50" fmla="*/ 596 w 2107"/>
              <a:gd name="T51" fmla="*/ 1286 h 1383"/>
              <a:gd name="T52" fmla="*/ 698 w 2107"/>
              <a:gd name="T53" fmla="*/ 1335 h 1383"/>
              <a:gd name="T54" fmla="*/ 970 w 2107"/>
              <a:gd name="T55" fmla="*/ 1319 h 1383"/>
              <a:gd name="T56" fmla="*/ 1027 w 2107"/>
              <a:gd name="T57" fmla="*/ 1327 h 1383"/>
              <a:gd name="T58" fmla="*/ 1087 w 2107"/>
              <a:gd name="T59" fmla="*/ 1336 h 1383"/>
              <a:gd name="T60" fmla="*/ 1144 w 2107"/>
              <a:gd name="T61" fmla="*/ 1345 h 1383"/>
              <a:gd name="T62" fmla="*/ 1203 w 2107"/>
              <a:gd name="T63" fmla="*/ 1354 h 1383"/>
              <a:gd name="T64" fmla="*/ 1261 w 2107"/>
              <a:gd name="T65" fmla="*/ 1362 h 1383"/>
              <a:gd name="T66" fmla="*/ 1320 w 2107"/>
              <a:gd name="T67" fmla="*/ 1371 h 1383"/>
              <a:gd name="T68" fmla="*/ 1377 w 2107"/>
              <a:gd name="T69" fmla="*/ 1380 h 1383"/>
              <a:gd name="T70" fmla="*/ 1407 w 2107"/>
              <a:gd name="T71" fmla="*/ 1266 h 1383"/>
              <a:gd name="T72" fmla="*/ 1570 w 2107"/>
              <a:gd name="T73" fmla="*/ 1140 h 1383"/>
              <a:gd name="T74" fmla="*/ 1914 w 2107"/>
              <a:gd name="T75" fmla="*/ 915 h 1383"/>
              <a:gd name="T76" fmla="*/ 2075 w 2107"/>
              <a:gd name="T77" fmla="*/ 723 h 1383"/>
              <a:gd name="T78" fmla="*/ 2090 w 2107"/>
              <a:gd name="T79" fmla="*/ 590 h 1383"/>
              <a:gd name="T80" fmla="*/ 2053 w 2107"/>
              <a:gd name="T81" fmla="*/ 563 h 1383"/>
              <a:gd name="T82" fmla="*/ 2016 w 2107"/>
              <a:gd name="T83" fmla="*/ 542 h 1383"/>
              <a:gd name="T84" fmla="*/ 1977 w 2107"/>
              <a:gd name="T85" fmla="*/ 527 h 1383"/>
              <a:gd name="T86" fmla="*/ 1936 w 2107"/>
              <a:gd name="T87" fmla="*/ 516 h 1383"/>
              <a:gd name="T88" fmla="*/ 1890 w 2107"/>
              <a:gd name="T89" fmla="*/ 509 h 1383"/>
              <a:gd name="T90" fmla="*/ 1842 w 2107"/>
              <a:gd name="T91" fmla="*/ 505 h 1383"/>
              <a:gd name="T92" fmla="*/ 1790 w 2107"/>
              <a:gd name="T93" fmla="*/ 502 h 1383"/>
              <a:gd name="T94" fmla="*/ 1762 w 2107"/>
              <a:gd name="T95" fmla="*/ 308 h 1383"/>
              <a:gd name="T96" fmla="*/ 1629 w 2107"/>
              <a:gd name="T97" fmla="*/ 178 h 1383"/>
              <a:gd name="T98" fmla="*/ 1305 w 2107"/>
              <a:gd name="T99" fmla="*/ 96 h 1383"/>
              <a:gd name="T100" fmla="*/ 1164 w 2107"/>
              <a:gd name="T101" fmla="*/ 27 h 1383"/>
              <a:gd name="T102" fmla="*/ 992 w 2107"/>
              <a:gd name="T103" fmla="*/ 3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7" h="1383">
                <a:moveTo>
                  <a:pt x="992" y="34"/>
                </a:moveTo>
                <a:lnTo>
                  <a:pt x="951" y="82"/>
                </a:lnTo>
                <a:lnTo>
                  <a:pt x="840" y="117"/>
                </a:lnTo>
                <a:lnTo>
                  <a:pt x="779" y="158"/>
                </a:lnTo>
                <a:lnTo>
                  <a:pt x="759" y="156"/>
                </a:lnTo>
                <a:lnTo>
                  <a:pt x="738" y="155"/>
                </a:lnTo>
                <a:lnTo>
                  <a:pt x="720" y="152"/>
                </a:lnTo>
                <a:lnTo>
                  <a:pt x="700" y="151"/>
                </a:lnTo>
                <a:lnTo>
                  <a:pt x="679" y="150"/>
                </a:lnTo>
                <a:lnTo>
                  <a:pt x="659" y="148"/>
                </a:lnTo>
                <a:lnTo>
                  <a:pt x="640" y="147"/>
                </a:lnTo>
                <a:lnTo>
                  <a:pt x="620" y="146"/>
                </a:lnTo>
                <a:lnTo>
                  <a:pt x="601" y="146"/>
                </a:lnTo>
                <a:lnTo>
                  <a:pt x="581" y="143"/>
                </a:lnTo>
                <a:lnTo>
                  <a:pt x="562" y="142"/>
                </a:lnTo>
                <a:lnTo>
                  <a:pt x="542" y="141"/>
                </a:lnTo>
                <a:lnTo>
                  <a:pt x="524" y="138"/>
                </a:lnTo>
                <a:lnTo>
                  <a:pt x="503" y="137"/>
                </a:lnTo>
                <a:lnTo>
                  <a:pt x="485" y="133"/>
                </a:lnTo>
                <a:lnTo>
                  <a:pt x="464" y="131"/>
                </a:lnTo>
                <a:lnTo>
                  <a:pt x="444" y="221"/>
                </a:lnTo>
                <a:lnTo>
                  <a:pt x="385" y="275"/>
                </a:lnTo>
                <a:lnTo>
                  <a:pt x="353" y="270"/>
                </a:lnTo>
                <a:lnTo>
                  <a:pt x="325" y="268"/>
                </a:lnTo>
                <a:lnTo>
                  <a:pt x="298" y="268"/>
                </a:lnTo>
                <a:lnTo>
                  <a:pt x="272" y="267"/>
                </a:lnTo>
                <a:lnTo>
                  <a:pt x="246" y="267"/>
                </a:lnTo>
                <a:lnTo>
                  <a:pt x="218" y="267"/>
                </a:lnTo>
                <a:lnTo>
                  <a:pt x="190" y="265"/>
                </a:lnTo>
                <a:lnTo>
                  <a:pt x="161" y="262"/>
                </a:lnTo>
                <a:lnTo>
                  <a:pt x="168" y="328"/>
                </a:lnTo>
                <a:lnTo>
                  <a:pt x="179" y="398"/>
                </a:lnTo>
                <a:lnTo>
                  <a:pt x="181" y="465"/>
                </a:lnTo>
                <a:lnTo>
                  <a:pt x="161" y="522"/>
                </a:lnTo>
                <a:lnTo>
                  <a:pt x="201" y="592"/>
                </a:lnTo>
                <a:lnTo>
                  <a:pt x="161" y="617"/>
                </a:lnTo>
                <a:lnTo>
                  <a:pt x="131" y="642"/>
                </a:lnTo>
                <a:lnTo>
                  <a:pt x="107" y="671"/>
                </a:lnTo>
                <a:lnTo>
                  <a:pt x="88" y="699"/>
                </a:lnTo>
                <a:lnTo>
                  <a:pt x="70" y="729"/>
                </a:lnTo>
                <a:lnTo>
                  <a:pt x="51" y="760"/>
                </a:lnTo>
                <a:lnTo>
                  <a:pt x="29" y="793"/>
                </a:lnTo>
                <a:lnTo>
                  <a:pt x="0" y="825"/>
                </a:lnTo>
                <a:lnTo>
                  <a:pt x="133" y="867"/>
                </a:lnTo>
                <a:lnTo>
                  <a:pt x="222" y="887"/>
                </a:lnTo>
                <a:lnTo>
                  <a:pt x="201" y="950"/>
                </a:lnTo>
                <a:lnTo>
                  <a:pt x="201" y="1018"/>
                </a:lnTo>
                <a:lnTo>
                  <a:pt x="333" y="1005"/>
                </a:lnTo>
                <a:lnTo>
                  <a:pt x="455" y="982"/>
                </a:lnTo>
                <a:lnTo>
                  <a:pt x="485" y="1026"/>
                </a:lnTo>
                <a:lnTo>
                  <a:pt x="525" y="1211"/>
                </a:lnTo>
                <a:lnTo>
                  <a:pt x="596" y="1286"/>
                </a:lnTo>
                <a:lnTo>
                  <a:pt x="596" y="1335"/>
                </a:lnTo>
                <a:lnTo>
                  <a:pt x="698" y="1335"/>
                </a:lnTo>
                <a:lnTo>
                  <a:pt x="940" y="1314"/>
                </a:lnTo>
                <a:lnTo>
                  <a:pt x="970" y="1319"/>
                </a:lnTo>
                <a:lnTo>
                  <a:pt x="1000" y="1322"/>
                </a:lnTo>
                <a:lnTo>
                  <a:pt x="1027" y="1327"/>
                </a:lnTo>
                <a:lnTo>
                  <a:pt x="1057" y="1331"/>
                </a:lnTo>
                <a:lnTo>
                  <a:pt x="1087" y="1336"/>
                </a:lnTo>
                <a:lnTo>
                  <a:pt x="1116" y="1340"/>
                </a:lnTo>
                <a:lnTo>
                  <a:pt x="1144" y="1345"/>
                </a:lnTo>
                <a:lnTo>
                  <a:pt x="1174" y="1349"/>
                </a:lnTo>
                <a:lnTo>
                  <a:pt x="1203" y="1354"/>
                </a:lnTo>
                <a:lnTo>
                  <a:pt x="1233" y="1357"/>
                </a:lnTo>
                <a:lnTo>
                  <a:pt x="1261" y="1362"/>
                </a:lnTo>
                <a:lnTo>
                  <a:pt x="1290" y="1366"/>
                </a:lnTo>
                <a:lnTo>
                  <a:pt x="1320" y="1371"/>
                </a:lnTo>
                <a:lnTo>
                  <a:pt x="1349" y="1375"/>
                </a:lnTo>
                <a:lnTo>
                  <a:pt x="1377" y="1380"/>
                </a:lnTo>
                <a:lnTo>
                  <a:pt x="1407" y="1383"/>
                </a:lnTo>
                <a:lnTo>
                  <a:pt x="1407" y="1266"/>
                </a:lnTo>
                <a:lnTo>
                  <a:pt x="1488" y="1081"/>
                </a:lnTo>
                <a:lnTo>
                  <a:pt x="1570" y="1140"/>
                </a:lnTo>
                <a:lnTo>
                  <a:pt x="1701" y="1032"/>
                </a:lnTo>
                <a:lnTo>
                  <a:pt x="1914" y="915"/>
                </a:lnTo>
                <a:lnTo>
                  <a:pt x="2035" y="833"/>
                </a:lnTo>
                <a:lnTo>
                  <a:pt x="2075" y="723"/>
                </a:lnTo>
                <a:lnTo>
                  <a:pt x="2107" y="606"/>
                </a:lnTo>
                <a:lnTo>
                  <a:pt x="2090" y="590"/>
                </a:lnTo>
                <a:lnTo>
                  <a:pt x="2072" y="576"/>
                </a:lnTo>
                <a:lnTo>
                  <a:pt x="2053" y="563"/>
                </a:lnTo>
                <a:lnTo>
                  <a:pt x="2035" y="552"/>
                </a:lnTo>
                <a:lnTo>
                  <a:pt x="2016" y="542"/>
                </a:lnTo>
                <a:lnTo>
                  <a:pt x="1998" y="535"/>
                </a:lnTo>
                <a:lnTo>
                  <a:pt x="1977" y="527"/>
                </a:lnTo>
                <a:lnTo>
                  <a:pt x="1957" y="521"/>
                </a:lnTo>
                <a:lnTo>
                  <a:pt x="1936" y="516"/>
                </a:lnTo>
                <a:lnTo>
                  <a:pt x="1914" y="512"/>
                </a:lnTo>
                <a:lnTo>
                  <a:pt x="1890" y="509"/>
                </a:lnTo>
                <a:lnTo>
                  <a:pt x="1868" y="506"/>
                </a:lnTo>
                <a:lnTo>
                  <a:pt x="1842" y="505"/>
                </a:lnTo>
                <a:lnTo>
                  <a:pt x="1816" y="504"/>
                </a:lnTo>
                <a:lnTo>
                  <a:pt x="1790" y="502"/>
                </a:lnTo>
                <a:lnTo>
                  <a:pt x="1762" y="502"/>
                </a:lnTo>
                <a:lnTo>
                  <a:pt x="1762" y="308"/>
                </a:lnTo>
                <a:lnTo>
                  <a:pt x="1762" y="199"/>
                </a:lnTo>
                <a:lnTo>
                  <a:pt x="1629" y="178"/>
                </a:lnTo>
                <a:lnTo>
                  <a:pt x="1407" y="145"/>
                </a:lnTo>
                <a:lnTo>
                  <a:pt x="1305" y="96"/>
                </a:lnTo>
                <a:lnTo>
                  <a:pt x="1264" y="0"/>
                </a:lnTo>
                <a:lnTo>
                  <a:pt x="1164" y="27"/>
                </a:lnTo>
                <a:lnTo>
                  <a:pt x="1112" y="69"/>
                </a:lnTo>
                <a:lnTo>
                  <a:pt x="992" y="34"/>
                </a:lnTo>
                <a:close/>
              </a:path>
            </a:pathLst>
          </a:custGeom>
          <a:solidFill>
            <a:srgbClr val="E5D1AF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3" name="Freeform 79"/>
          <p:cNvSpPr>
            <a:spLocks/>
          </p:cNvSpPr>
          <p:nvPr/>
        </p:nvSpPr>
        <p:spPr bwMode="auto">
          <a:xfrm>
            <a:off x="3932238" y="3095625"/>
            <a:ext cx="349250" cy="355600"/>
          </a:xfrm>
          <a:custGeom>
            <a:avLst/>
            <a:gdLst>
              <a:gd name="T0" fmla="*/ 220 w 220"/>
              <a:gd name="T1" fmla="*/ 12 h 224"/>
              <a:gd name="T2" fmla="*/ 87 w 220"/>
              <a:gd name="T3" fmla="*/ 12 h 224"/>
              <a:gd name="T4" fmla="*/ 0 w 220"/>
              <a:gd name="T5" fmla="*/ 0 h 224"/>
              <a:gd name="T6" fmla="*/ 5 w 220"/>
              <a:gd name="T7" fmla="*/ 55 h 224"/>
              <a:gd name="T8" fmla="*/ 27 w 220"/>
              <a:gd name="T9" fmla="*/ 169 h 224"/>
              <a:gd name="T10" fmla="*/ 74 w 220"/>
              <a:gd name="T11" fmla="*/ 224 h 224"/>
              <a:gd name="T12" fmla="*/ 120 w 220"/>
              <a:gd name="T13" fmla="*/ 224 h 224"/>
              <a:gd name="T14" fmla="*/ 168 w 220"/>
              <a:gd name="T15" fmla="*/ 177 h 224"/>
              <a:gd name="T16" fmla="*/ 168 w 220"/>
              <a:gd name="T17" fmla="*/ 126 h 224"/>
              <a:gd name="T18" fmla="*/ 207 w 220"/>
              <a:gd name="T19" fmla="*/ 126 h 224"/>
              <a:gd name="T20" fmla="*/ 220 w 220"/>
              <a:gd name="T21" fmla="*/ 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0" h="224">
                <a:moveTo>
                  <a:pt x="220" y="12"/>
                </a:moveTo>
                <a:lnTo>
                  <a:pt x="87" y="12"/>
                </a:lnTo>
                <a:lnTo>
                  <a:pt x="0" y="0"/>
                </a:lnTo>
                <a:lnTo>
                  <a:pt x="5" y="55"/>
                </a:lnTo>
                <a:lnTo>
                  <a:pt x="27" y="169"/>
                </a:lnTo>
                <a:lnTo>
                  <a:pt x="74" y="224"/>
                </a:lnTo>
                <a:lnTo>
                  <a:pt x="120" y="224"/>
                </a:lnTo>
                <a:lnTo>
                  <a:pt x="168" y="177"/>
                </a:lnTo>
                <a:lnTo>
                  <a:pt x="168" y="126"/>
                </a:lnTo>
                <a:lnTo>
                  <a:pt x="207" y="126"/>
                </a:lnTo>
                <a:lnTo>
                  <a:pt x="220" y="12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4" name="Freeform 80"/>
          <p:cNvSpPr>
            <a:spLocks/>
          </p:cNvSpPr>
          <p:nvPr/>
        </p:nvSpPr>
        <p:spPr bwMode="auto">
          <a:xfrm>
            <a:off x="4333876" y="2905125"/>
            <a:ext cx="517525" cy="427038"/>
          </a:xfrm>
          <a:custGeom>
            <a:avLst/>
            <a:gdLst>
              <a:gd name="T0" fmla="*/ 65 w 326"/>
              <a:gd name="T1" fmla="*/ 0 h 269"/>
              <a:gd name="T2" fmla="*/ 60 w 326"/>
              <a:gd name="T3" fmla="*/ 80 h 269"/>
              <a:gd name="T4" fmla="*/ 0 w 326"/>
              <a:gd name="T5" fmla="*/ 202 h 269"/>
              <a:gd name="T6" fmla="*/ 0 w 326"/>
              <a:gd name="T7" fmla="*/ 246 h 269"/>
              <a:gd name="T8" fmla="*/ 36 w 326"/>
              <a:gd name="T9" fmla="*/ 246 h 269"/>
              <a:gd name="T10" fmla="*/ 82 w 326"/>
              <a:gd name="T11" fmla="*/ 269 h 269"/>
              <a:gd name="T12" fmla="*/ 123 w 326"/>
              <a:gd name="T13" fmla="*/ 198 h 269"/>
              <a:gd name="T14" fmla="*/ 198 w 326"/>
              <a:gd name="T15" fmla="*/ 143 h 269"/>
              <a:gd name="T16" fmla="*/ 245 w 326"/>
              <a:gd name="T17" fmla="*/ 116 h 269"/>
              <a:gd name="T18" fmla="*/ 250 w 326"/>
              <a:gd name="T19" fmla="*/ 72 h 269"/>
              <a:gd name="T20" fmla="*/ 326 w 326"/>
              <a:gd name="T21" fmla="*/ 14 h 269"/>
              <a:gd name="T22" fmla="*/ 250 w 326"/>
              <a:gd name="T23" fmla="*/ 0 h 269"/>
              <a:gd name="T24" fmla="*/ 65 w 326"/>
              <a:gd name="T25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6" h="269">
                <a:moveTo>
                  <a:pt x="65" y="0"/>
                </a:moveTo>
                <a:lnTo>
                  <a:pt x="60" y="80"/>
                </a:lnTo>
                <a:lnTo>
                  <a:pt x="0" y="202"/>
                </a:lnTo>
                <a:lnTo>
                  <a:pt x="0" y="246"/>
                </a:lnTo>
                <a:lnTo>
                  <a:pt x="36" y="246"/>
                </a:lnTo>
                <a:lnTo>
                  <a:pt x="82" y="269"/>
                </a:lnTo>
                <a:lnTo>
                  <a:pt x="123" y="198"/>
                </a:lnTo>
                <a:lnTo>
                  <a:pt x="198" y="143"/>
                </a:lnTo>
                <a:lnTo>
                  <a:pt x="245" y="116"/>
                </a:lnTo>
                <a:lnTo>
                  <a:pt x="250" y="72"/>
                </a:lnTo>
                <a:lnTo>
                  <a:pt x="326" y="14"/>
                </a:lnTo>
                <a:lnTo>
                  <a:pt x="250" y="0"/>
                </a:lnTo>
                <a:lnTo>
                  <a:pt x="65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5" name="Freeform 81"/>
          <p:cNvSpPr>
            <a:spLocks/>
          </p:cNvSpPr>
          <p:nvPr/>
        </p:nvSpPr>
        <p:spPr bwMode="auto">
          <a:xfrm>
            <a:off x="4225925" y="3308351"/>
            <a:ext cx="522288" cy="525463"/>
          </a:xfrm>
          <a:custGeom>
            <a:avLst/>
            <a:gdLst>
              <a:gd name="T0" fmla="*/ 0 w 329"/>
              <a:gd name="T1" fmla="*/ 0 h 331"/>
              <a:gd name="T2" fmla="*/ 68 w 329"/>
              <a:gd name="T3" fmla="*/ 0 h 331"/>
              <a:gd name="T4" fmla="*/ 150 w 329"/>
              <a:gd name="T5" fmla="*/ 19 h 331"/>
              <a:gd name="T6" fmla="*/ 150 w 329"/>
              <a:gd name="T7" fmla="*/ 63 h 331"/>
              <a:gd name="T8" fmla="*/ 209 w 329"/>
              <a:gd name="T9" fmla="*/ 146 h 331"/>
              <a:gd name="T10" fmla="*/ 272 w 329"/>
              <a:gd name="T11" fmla="*/ 215 h 331"/>
              <a:gd name="T12" fmla="*/ 313 w 329"/>
              <a:gd name="T13" fmla="*/ 263 h 331"/>
              <a:gd name="T14" fmla="*/ 329 w 329"/>
              <a:gd name="T15" fmla="*/ 331 h 331"/>
              <a:gd name="T16" fmla="*/ 226 w 329"/>
              <a:gd name="T17" fmla="*/ 307 h 331"/>
              <a:gd name="T18" fmla="*/ 179 w 329"/>
              <a:gd name="T19" fmla="*/ 236 h 331"/>
              <a:gd name="T20" fmla="*/ 163 w 329"/>
              <a:gd name="T21" fmla="*/ 189 h 331"/>
              <a:gd name="T22" fmla="*/ 81 w 329"/>
              <a:gd name="T23" fmla="*/ 94 h 331"/>
              <a:gd name="T24" fmla="*/ 16 w 329"/>
              <a:gd name="T25" fmla="*/ 35 h 331"/>
              <a:gd name="T26" fmla="*/ 0 w 329"/>
              <a:gd name="T27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9" h="331">
                <a:moveTo>
                  <a:pt x="0" y="0"/>
                </a:moveTo>
                <a:lnTo>
                  <a:pt x="68" y="0"/>
                </a:lnTo>
                <a:lnTo>
                  <a:pt x="150" y="19"/>
                </a:lnTo>
                <a:lnTo>
                  <a:pt x="150" y="63"/>
                </a:lnTo>
                <a:lnTo>
                  <a:pt x="209" y="146"/>
                </a:lnTo>
                <a:lnTo>
                  <a:pt x="272" y="215"/>
                </a:lnTo>
                <a:lnTo>
                  <a:pt x="313" y="263"/>
                </a:lnTo>
                <a:lnTo>
                  <a:pt x="329" y="331"/>
                </a:lnTo>
                <a:lnTo>
                  <a:pt x="226" y="307"/>
                </a:lnTo>
                <a:lnTo>
                  <a:pt x="179" y="236"/>
                </a:lnTo>
                <a:lnTo>
                  <a:pt x="163" y="189"/>
                </a:lnTo>
                <a:lnTo>
                  <a:pt x="81" y="94"/>
                </a:lnTo>
                <a:lnTo>
                  <a:pt x="16" y="35"/>
                </a:lnTo>
                <a:lnTo>
                  <a:pt x="0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6" name="Freeform 82"/>
          <p:cNvSpPr>
            <a:spLocks/>
          </p:cNvSpPr>
          <p:nvPr/>
        </p:nvSpPr>
        <p:spPr bwMode="auto">
          <a:xfrm>
            <a:off x="4371976" y="3732213"/>
            <a:ext cx="138113" cy="63500"/>
          </a:xfrm>
          <a:custGeom>
            <a:avLst/>
            <a:gdLst>
              <a:gd name="T0" fmla="*/ 0 w 87"/>
              <a:gd name="T1" fmla="*/ 0 h 40"/>
              <a:gd name="T2" fmla="*/ 76 w 87"/>
              <a:gd name="T3" fmla="*/ 5 h 40"/>
              <a:gd name="T4" fmla="*/ 87 w 87"/>
              <a:gd name="T5" fmla="*/ 40 h 40"/>
              <a:gd name="T6" fmla="*/ 41 w 87"/>
              <a:gd name="T7" fmla="*/ 40 h 40"/>
              <a:gd name="T8" fmla="*/ 0 w 87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40">
                <a:moveTo>
                  <a:pt x="0" y="0"/>
                </a:moveTo>
                <a:lnTo>
                  <a:pt x="76" y="5"/>
                </a:lnTo>
                <a:lnTo>
                  <a:pt x="87" y="40"/>
                </a:lnTo>
                <a:lnTo>
                  <a:pt x="41" y="40"/>
                </a:lnTo>
                <a:lnTo>
                  <a:pt x="0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7" name="Freeform 83"/>
          <p:cNvSpPr>
            <a:spLocks/>
          </p:cNvSpPr>
          <p:nvPr/>
        </p:nvSpPr>
        <p:spPr bwMode="auto">
          <a:xfrm>
            <a:off x="3698876" y="3700463"/>
            <a:ext cx="976313" cy="539750"/>
          </a:xfrm>
          <a:custGeom>
            <a:avLst/>
            <a:gdLst>
              <a:gd name="T0" fmla="*/ 221 w 615"/>
              <a:gd name="T1" fmla="*/ 1 h 340"/>
              <a:gd name="T2" fmla="*/ 274 w 615"/>
              <a:gd name="T3" fmla="*/ 64 h 340"/>
              <a:gd name="T4" fmla="*/ 297 w 615"/>
              <a:gd name="T5" fmla="*/ 111 h 340"/>
              <a:gd name="T6" fmla="*/ 234 w 615"/>
              <a:gd name="T7" fmla="*/ 111 h 340"/>
              <a:gd name="T8" fmla="*/ 193 w 615"/>
              <a:gd name="T9" fmla="*/ 122 h 340"/>
              <a:gd name="T10" fmla="*/ 274 w 615"/>
              <a:gd name="T11" fmla="*/ 122 h 340"/>
              <a:gd name="T12" fmla="*/ 337 w 615"/>
              <a:gd name="T13" fmla="*/ 162 h 340"/>
              <a:gd name="T14" fmla="*/ 354 w 615"/>
              <a:gd name="T15" fmla="*/ 218 h 340"/>
              <a:gd name="T16" fmla="*/ 400 w 615"/>
              <a:gd name="T17" fmla="*/ 261 h 340"/>
              <a:gd name="T18" fmla="*/ 471 w 615"/>
              <a:gd name="T19" fmla="*/ 261 h 340"/>
              <a:gd name="T20" fmla="*/ 506 w 615"/>
              <a:gd name="T21" fmla="*/ 293 h 340"/>
              <a:gd name="T22" fmla="*/ 615 w 615"/>
              <a:gd name="T23" fmla="*/ 304 h 340"/>
              <a:gd name="T24" fmla="*/ 523 w 615"/>
              <a:gd name="T25" fmla="*/ 340 h 340"/>
              <a:gd name="T26" fmla="*/ 454 w 615"/>
              <a:gd name="T27" fmla="*/ 304 h 340"/>
              <a:gd name="T28" fmla="*/ 326 w 615"/>
              <a:gd name="T29" fmla="*/ 233 h 340"/>
              <a:gd name="T30" fmla="*/ 228 w 615"/>
              <a:gd name="T31" fmla="*/ 186 h 340"/>
              <a:gd name="T32" fmla="*/ 106 w 615"/>
              <a:gd name="T33" fmla="*/ 171 h 340"/>
              <a:gd name="T34" fmla="*/ 0 w 615"/>
              <a:gd name="T35" fmla="*/ 162 h 340"/>
              <a:gd name="T36" fmla="*/ 65 w 615"/>
              <a:gd name="T37" fmla="*/ 115 h 340"/>
              <a:gd name="T38" fmla="*/ 82 w 615"/>
              <a:gd name="T39" fmla="*/ 80 h 340"/>
              <a:gd name="T40" fmla="*/ 91 w 615"/>
              <a:gd name="T41" fmla="*/ 52 h 340"/>
              <a:gd name="T42" fmla="*/ 98 w 615"/>
              <a:gd name="T43" fmla="*/ 32 h 340"/>
              <a:gd name="T44" fmla="*/ 104 w 615"/>
              <a:gd name="T45" fmla="*/ 18 h 340"/>
              <a:gd name="T46" fmla="*/ 117 w 615"/>
              <a:gd name="T47" fmla="*/ 8 h 340"/>
              <a:gd name="T48" fmla="*/ 137 w 615"/>
              <a:gd name="T49" fmla="*/ 3 h 340"/>
              <a:gd name="T50" fmla="*/ 171 w 615"/>
              <a:gd name="T51" fmla="*/ 0 h 340"/>
              <a:gd name="T52" fmla="*/ 221 w 615"/>
              <a:gd name="T53" fmla="*/ 1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15" h="340">
                <a:moveTo>
                  <a:pt x="221" y="1"/>
                </a:moveTo>
                <a:lnTo>
                  <a:pt x="274" y="64"/>
                </a:lnTo>
                <a:lnTo>
                  <a:pt x="297" y="111"/>
                </a:lnTo>
                <a:lnTo>
                  <a:pt x="234" y="111"/>
                </a:lnTo>
                <a:lnTo>
                  <a:pt x="193" y="122"/>
                </a:lnTo>
                <a:lnTo>
                  <a:pt x="274" y="122"/>
                </a:lnTo>
                <a:lnTo>
                  <a:pt x="337" y="162"/>
                </a:lnTo>
                <a:lnTo>
                  <a:pt x="354" y="218"/>
                </a:lnTo>
                <a:lnTo>
                  <a:pt x="400" y="261"/>
                </a:lnTo>
                <a:lnTo>
                  <a:pt x="471" y="261"/>
                </a:lnTo>
                <a:lnTo>
                  <a:pt x="506" y="293"/>
                </a:lnTo>
                <a:lnTo>
                  <a:pt x="615" y="304"/>
                </a:lnTo>
                <a:lnTo>
                  <a:pt x="523" y="340"/>
                </a:lnTo>
                <a:lnTo>
                  <a:pt x="454" y="304"/>
                </a:lnTo>
                <a:lnTo>
                  <a:pt x="326" y="233"/>
                </a:lnTo>
                <a:lnTo>
                  <a:pt x="228" y="186"/>
                </a:lnTo>
                <a:lnTo>
                  <a:pt x="106" y="171"/>
                </a:lnTo>
                <a:lnTo>
                  <a:pt x="0" y="162"/>
                </a:lnTo>
                <a:lnTo>
                  <a:pt x="65" y="115"/>
                </a:lnTo>
                <a:lnTo>
                  <a:pt x="82" y="80"/>
                </a:lnTo>
                <a:lnTo>
                  <a:pt x="91" y="52"/>
                </a:lnTo>
                <a:lnTo>
                  <a:pt x="98" y="32"/>
                </a:lnTo>
                <a:lnTo>
                  <a:pt x="104" y="18"/>
                </a:lnTo>
                <a:lnTo>
                  <a:pt x="117" y="8"/>
                </a:lnTo>
                <a:lnTo>
                  <a:pt x="137" y="3"/>
                </a:lnTo>
                <a:lnTo>
                  <a:pt x="171" y="0"/>
                </a:lnTo>
                <a:lnTo>
                  <a:pt x="221" y="1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8" name="Freeform 84"/>
          <p:cNvSpPr>
            <a:spLocks/>
          </p:cNvSpPr>
          <p:nvPr/>
        </p:nvSpPr>
        <p:spPr bwMode="auto">
          <a:xfrm>
            <a:off x="4640264" y="3833814"/>
            <a:ext cx="808037" cy="236537"/>
          </a:xfrm>
          <a:custGeom>
            <a:avLst/>
            <a:gdLst>
              <a:gd name="T0" fmla="*/ 0 w 509"/>
              <a:gd name="T1" fmla="*/ 0 h 149"/>
              <a:gd name="T2" fmla="*/ 104 w 509"/>
              <a:gd name="T3" fmla="*/ 20 h 149"/>
              <a:gd name="T4" fmla="*/ 318 w 509"/>
              <a:gd name="T5" fmla="*/ 63 h 149"/>
              <a:gd name="T6" fmla="*/ 476 w 509"/>
              <a:gd name="T7" fmla="*/ 87 h 149"/>
              <a:gd name="T8" fmla="*/ 509 w 509"/>
              <a:gd name="T9" fmla="*/ 125 h 149"/>
              <a:gd name="T10" fmla="*/ 509 w 509"/>
              <a:gd name="T11" fmla="*/ 149 h 149"/>
              <a:gd name="T12" fmla="*/ 463 w 509"/>
              <a:gd name="T13" fmla="*/ 149 h 149"/>
              <a:gd name="T14" fmla="*/ 359 w 509"/>
              <a:gd name="T15" fmla="*/ 138 h 149"/>
              <a:gd name="T16" fmla="*/ 180 w 509"/>
              <a:gd name="T17" fmla="*/ 98 h 149"/>
              <a:gd name="T18" fmla="*/ 57 w 509"/>
              <a:gd name="T19" fmla="*/ 54 h 149"/>
              <a:gd name="T20" fmla="*/ 11 w 509"/>
              <a:gd name="T21" fmla="*/ 31 h 149"/>
              <a:gd name="T22" fmla="*/ 0 w 509"/>
              <a:gd name="T2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9" h="149">
                <a:moveTo>
                  <a:pt x="0" y="0"/>
                </a:moveTo>
                <a:lnTo>
                  <a:pt x="104" y="20"/>
                </a:lnTo>
                <a:lnTo>
                  <a:pt x="318" y="63"/>
                </a:lnTo>
                <a:lnTo>
                  <a:pt x="476" y="87"/>
                </a:lnTo>
                <a:lnTo>
                  <a:pt x="509" y="125"/>
                </a:lnTo>
                <a:lnTo>
                  <a:pt x="509" y="149"/>
                </a:lnTo>
                <a:lnTo>
                  <a:pt x="463" y="149"/>
                </a:lnTo>
                <a:lnTo>
                  <a:pt x="359" y="138"/>
                </a:lnTo>
                <a:lnTo>
                  <a:pt x="180" y="98"/>
                </a:lnTo>
                <a:lnTo>
                  <a:pt x="57" y="54"/>
                </a:lnTo>
                <a:lnTo>
                  <a:pt x="11" y="31"/>
                </a:lnTo>
                <a:lnTo>
                  <a:pt x="0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09" name="Freeform 85"/>
          <p:cNvSpPr>
            <a:spLocks/>
          </p:cNvSpPr>
          <p:nvPr/>
        </p:nvSpPr>
        <p:spPr bwMode="auto">
          <a:xfrm>
            <a:off x="4705350" y="3208338"/>
            <a:ext cx="660400" cy="387350"/>
          </a:xfrm>
          <a:custGeom>
            <a:avLst/>
            <a:gdLst>
              <a:gd name="T0" fmla="*/ 0 w 416"/>
              <a:gd name="T1" fmla="*/ 0 h 244"/>
              <a:gd name="T2" fmla="*/ 40 w 416"/>
              <a:gd name="T3" fmla="*/ 43 h 244"/>
              <a:gd name="T4" fmla="*/ 109 w 416"/>
              <a:gd name="T5" fmla="*/ 106 h 244"/>
              <a:gd name="T6" fmla="*/ 255 w 416"/>
              <a:gd name="T7" fmla="*/ 169 h 244"/>
              <a:gd name="T8" fmla="*/ 353 w 416"/>
              <a:gd name="T9" fmla="*/ 213 h 244"/>
              <a:gd name="T10" fmla="*/ 416 w 416"/>
              <a:gd name="T11" fmla="*/ 244 h 244"/>
              <a:gd name="T12" fmla="*/ 359 w 416"/>
              <a:gd name="T13" fmla="*/ 244 h 244"/>
              <a:gd name="T14" fmla="*/ 226 w 416"/>
              <a:gd name="T15" fmla="*/ 189 h 244"/>
              <a:gd name="T16" fmla="*/ 74 w 416"/>
              <a:gd name="T17" fmla="*/ 121 h 244"/>
              <a:gd name="T18" fmla="*/ 0 w 416"/>
              <a:gd name="T19" fmla="*/ 51 h 244"/>
              <a:gd name="T20" fmla="*/ 0 w 416"/>
              <a:gd name="T21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6" h="244">
                <a:moveTo>
                  <a:pt x="0" y="0"/>
                </a:moveTo>
                <a:lnTo>
                  <a:pt x="40" y="43"/>
                </a:lnTo>
                <a:lnTo>
                  <a:pt x="109" y="106"/>
                </a:lnTo>
                <a:lnTo>
                  <a:pt x="255" y="169"/>
                </a:lnTo>
                <a:lnTo>
                  <a:pt x="353" y="213"/>
                </a:lnTo>
                <a:lnTo>
                  <a:pt x="416" y="244"/>
                </a:lnTo>
                <a:lnTo>
                  <a:pt x="359" y="244"/>
                </a:lnTo>
                <a:lnTo>
                  <a:pt x="226" y="189"/>
                </a:lnTo>
                <a:lnTo>
                  <a:pt x="74" y="121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0" name="Freeform 86"/>
          <p:cNvSpPr>
            <a:spLocks/>
          </p:cNvSpPr>
          <p:nvPr/>
        </p:nvSpPr>
        <p:spPr bwMode="auto">
          <a:xfrm>
            <a:off x="4760914" y="3627438"/>
            <a:ext cx="1277937" cy="74612"/>
          </a:xfrm>
          <a:custGeom>
            <a:avLst/>
            <a:gdLst>
              <a:gd name="T0" fmla="*/ 0 w 805"/>
              <a:gd name="T1" fmla="*/ 24 h 47"/>
              <a:gd name="T2" fmla="*/ 174 w 805"/>
              <a:gd name="T3" fmla="*/ 4 h 47"/>
              <a:gd name="T4" fmla="*/ 266 w 805"/>
              <a:gd name="T5" fmla="*/ 0 h 47"/>
              <a:gd name="T6" fmla="*/ 585 w 805"/>
              <a:gd name="T7" fmla="*/ 0 h 47"/>
              <a:gd name="T8" fmla="*/ 741 w 805"/>
              <a:gd name="T9" fmla="*/ 0 h 47"/>
              <a:gd name="T10" fmla="*/ 805 w 805"/>
              <a:gd name="T11" fmla="*/ 20 h 47"/>
              <a:gd name="T12" fmla="*/ 753 w 805"/>
              <a:gd name="T13" fmla="*/ 35 h 47"/>
              <a:gd name="T14" fmla="*/ 555 w 805"/>
              <a:gd name="T15" fmla="*/ 35 h 47"/>
              <a:gd name="T16" fmla="*/ 468 w 805"/>
              <a:gd name="T17" fmla="*/ 24 h 47"/>
              <a:gd name="T18" fmla="*/ 400 w 805"/>
              <a:gd name="T19" fmla="*/ 24 h 47"/>
              <a:gd name="T20" fmla="*/ 359 w 805"/>
              <a:gd name="T21" fmla="*/ 27 h 47"/>
              <a:gd name="T22" fmla="*/ 278 w 805"/>
              <a:gd name="T23" fmla="*/ 27 h 47"/>
              <a:gd name="T24" fmla="*/ 202 w 805"/>
              <a:gd name="T25" fmla="*/ 24 h 47"/>
              <a:gd name="T26" fmla="*/ 104 w 805"/>
              <a:gd name="T27" fmla="*/ 47 h 47"/>
              <a:gd name="T28" fmla="*/ 11 w 805"/>
              <a:gd name="T29" fmla="*/ 47 h 47"/>
              <a:gd name="T30" fmla="*/ 0 w 805"/>
              <a:gd name="T31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5" h="47">
                <a:moveTo>
                  <a:pt x="0" y="24"/>
                </a:moveTo>
                <a:lnTo>
                  <a:pt x="174" y="4"/>
                </a:lnTo>
                <a:lnTo>
                  <a:pt x="266" y="0"/>
                </a:lnTo>
                <a:lnTo>
                  <a:pt x="585" y="0"/>
                </a:lnTo>
                <a:lnTo>
                  <a:pt x="741" y="0"/>
                </a:lnTo>
                <a:lnTo>
                  <a:pt x="805" y="20"/>
                </a:lnTo>
                <a:lnTo>
                  <a:pt x="753" y="35"/>
                </a:lnTo>
                <a:lnTo>
                  <a:pt x="555" y="35"/>
                </a:lnTo>
                <a:lnTo>
                  <a:pt x="468" y="24"/>
                </a:lnTo>
                <a:lnTo>
                  <a:pt x="400" y="24"/>
                </a:lnTo>
                <a:lnTo>
                  <a:pt x="359" y="27"/>
                </a:lnTo>
                <a:lnTo>
                  <a:pt x="278" y="27"/>
                </a:lnTo>
                <a:lnTo>
                  <a:pt x="202" y="24"/>
                </a:lnTo>
                <a:lnTo>
                  <a:pt x="104" y="47"/>
                </a:lnTo>
                <a:lnTo>
                  <a:pt x="11" y="47"/>
                </a:lnTo>
                <a:lnTo>
                  <a:pt x="0" y="24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1" name="Freeform 87"/>
          <p:cNvSpPr>
            <a:spLocks/>
          </p:cNvSpPr>
          <p:nvPr/>
        </p:nvSpPr>
        <p:spPr bwMode="auto">
          <a:xfrm>
            <a:off x="4722813" y="3001964"/>
            <a:ext cx="100012" cy="312737"/>
          </a:xfrm>
          <a:custGeom>
            <a:avLst/>
            <a:gdLst>
              <a:gd name="T0" fmla="*/ 24 w 63"/>
              <a:gd name="T1" fmla="*/ 0 h 197"/>
              <a:gd name="T2" fmla="*/ 0 w 63"/>
              <a:gd name="T3" fmla="*/ 62 h 197"/>
              <a:gd name="T4" fmla="*/ 11 w 63"/>
              <a:gd name="T5" fmla="*/ 130 h 197"/>
              <a:gd name="T6" fmla="*/ 63 w 63"/>
              <a:gd name="T7" fmla="*/ 197 h 197"/>
              <a:gd name="T8" fmla="*/ 29 w 63"/>
              <a:gd name="T9" fmla="*/ 95 h 197"/>
              <a:gd name="T10" fmla="*/ 24 w 63"/>
              <a:gd name="T11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97">
                <a:moveTo>
                  <a:pt x="24" y="0"/>
                </a:moveTo>
                <a:lnTo>
                  <a:pt x="0" y="62"/>
                </a:lnTo>
                <a:lnTo>
                  <a:pt x="11" y="130"/>
                </a:lnTo>
                <a:lnTo>
                  <a:pt x="63" y="197"/>
                </a:lnTo>
                <a:lnTo>
                  <a:pt x="29" y="95"/>
                </a:lnTo>
                <a:lnTo>
                  <a:pt x="24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2" name="Freeform 88"/>
          <p:cNvSpPr>
            <a:spLocks/>
          </p:cNvSpPr>
          <p:nvPr/>
        </p:nvSpPr>
        <p:spPr bwMode="auto">
          <a:xfrm>
            <a:off x="4833939" y="3190876"/>
            <a:ext cx="458787" cy="303213"/>
          </a:xfrm>
          <a:custGeom>
            <a:avLst/>
            <a:gdLst>
              <a:gd name="T0" fmla="*/ 0 w 289"/>
              <a:gd name="T1" fmla="*/ 0 h 191"/>
              <a:gd name="T2" fmla="*/ 46 w 289"/>
              <a:gd name="T3" fmla="*/ 38 h 191"/>
              <a:gd name="T4" fmla="*/ 161 w 289"/>
              <a:gd name="T5" fmla="*/ 89 h 191"/>
              <a:gd name="T6" fmla="*/ 254 w 289"/>
              <a:gd name="T7" fmla="*/ 149 h 191"/>
              <a:gd name="T8" fmla="*/ 289 w 289"/>
              <a:gd name="T9" fmla="*/ 191 h 191"/>
              <a:gd name="T10" fmla="*/ 254 w 289"/>
              <a:gd name="T11" fmla="*/ 180 h 191"/>
              <a:gd name="T12" fmla="*/ 202 w 289"/>
              <a:gd name="T13" fmla="*/ 129 h 191"/>
              <a:gd name="T14" fmla="*/ 93 w 289"/>
              <a:gd name="T15" fmla="*/ 82 h 191"/>
              <a:gd name="T16" fmla="*/ 11 w 289"/>
              <a:gd name="T17" fmla="*/ 42 h 191"/>
              <a:gd name="T18" fmla="*/ 0 w 289"/>
              <a:gd name="T1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191">
                <a:moveTo>
                  <a:pt x="0" y="0"/>
                </a:moveTo>
                <a:lnTo>
                  <a:pt x="46" y="38"/>
                </a:lnTo>
                <a:lnTo>
                  <a:pt x="161" y="89"/>
                </a:lnTo>
                <a:lnTo>
                  <a:pt x="254" y="149"/>
                </a:lnTo>
                <a:lnTo>
                  <a:pt x="289" y="191"/>
                </a:lnTo>
                <a:lnTo>
                  <a:pt x="254" y="180"/>
                </a:lnTo>
                <a:lnTo>
                  <a:pt x="202" y="129"/>
                </a:lnTo>
                <a:lnTo>
                  <a:pt x="93" y="82"/>
                </a:lnTo>
                <a:lnTo>
                  <a:pt x="11" y="42"/>
                </a:lnTo>
                <a:lnTo>
                  <a:pt x="0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3" name="Freeform 89"/>
          <p:cNvSpPr>
            <a:spLocks/>
          </p:cNvSpPr>
          <p:nvPr/>
        </p:nvSpPr>
        <p:spPr bwMode="auto">
          <a:xfrm>
            <a:off x="5302250" y="3257550"/>
            <a:ext cx="515938" cy="274638"/>
          </a:xfrm>
          <a:custGeom>
            <a:avLst/>
            <a:gdLst>
              <a:gd name="T0" fmla="*/ 0 w 325"/>
              <a:gd name="T1" fmla="*/ 173 h 173"/>
              <a:gd name="T2" fmla="*/ 75 w 325"/>
              <a:gd name="T3" fmla="*/ 122 h 173"/>
              <a:gd name="T4" fmla="*/ 250 w 325"/>
              <a:gd name="T5" fmla="*/ 32 h 173"/>
              <a:gd name="T6" fmla="*/ 325 w 325"/>
              <a:gd name="T7" fmla="*/ 0 h 173"/>
              <a:gd name="T8" fmla="*/ 255 w 325"/>
              <a:gd name="T9" fmla="*/ 63 h 173"/>
              <a:gd name="T10" fmla="*/ 192 w 325"/>
              <a:gd name="T11" fmla="*/ 87 h 173"/>
              <a:gd name="T12" fmla="*/ 100 w 325"/>
              <a:gd name="T13" fmla="*/ 122 h 173"/>
              <a:gd name="T14" fmla="*/ 0 w 325"/>
              <a:gd name="T15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5" h="173">
                <a:moveTo>
                  <a:pt x="0" y="173"/>
                </a:moveTo>
                <a:lnTo>
                  <a:pt x="75" y="122"/>
                </a:lnTo>
                <a:lnTo>
                  <a:pt x="250" y="32"/>
                </a:lnTo>
                <a:lnTo>
                  <a:pt x="325" y="0"/>
                </a:lnTo>
                <a:lnTo>
                  <a:pt x="255" y="63"/>
                </a:lnTo>
                <a:lnTo>
                  <a:pt x="192" y="87"/>
                </a:lnTo>
                <a:lnTo>
                  <a:pt x="100" y="122"/>
                </a:lnTo>
                <a:lnTo>
                  <a:pt x="0" y="173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4" name="Freeform 90"/>
          <p:cNvSpPr>
            <a:spLocks/>
          </p:cNvSpPr>
          <p:nvPr/>
        </p:nvSpPr>
        <p:spPr bwMode="auto">
          <a:xfrm>
            <a:off x="5862639" y="3076576"/>
            <a:ext cx="350837" cy="481013"/>
          </a:xfrm>
          <a:custGeom>
            <a:avLst/>
            <a:gdLst>
              <a:gd name="T0" fmla="*/ 54 w 221"/>
              <a:gd name="T1" fmla="*/ 0 h 303"/>
              <a:gd name="T2" fmla="*/ 141 w 221"/>
              <a:gd name="T3" fmla="*/ 24 h 303"/>
              <a:gd name="T4" fmla="*/ 221 w 221"/>
              <a:gd name="T5" fmla="*/ 83 h 303"/>
              <a:gd name="T6" fmla="*/ 180 w 221"/>
              <a:gd name="T7" fmla="*/ 134 h 303"/>
              <a:gd name="T8" fmla="*/ 122 w 221"/>
              <a:gd name="T9" fmla="*/ 197 h 303"/>
              <a:gd name="T10" fmla="*/ 82 w 221"/>
              <a:gd name="T11" fmla="*/ 268 h 303"/>
              <a:gd name="T12" fmla="*/ 0 w 221"/>
              <a:gd name="T13" fmla="*/ 303 h 303"/>
              <a:gd name="T14" fmla="*/ 59 w 221"/>
              <a:gd name="T15" fmla="*/ 252 h 303"/>
              <a:gd name="T16" fmla="*/ 134 w 221"/>
              <a:gd name="T17" fmla="*/ 130 h 303"/>
              <a:gd name="T18" fmla="*/ 128 w 221"/>
              <a:gd name="T19" fmla="*/ 43 h 303"/>
              <a:gd name="T20" fmla="*/ 47 w 221"/>
              <a:gd name="T21" fmla="*/ 43 h 303"/>
              <a:gd name="T22" fmla="*/ 54 w 221"/>
              <a:gd name="T2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1" h="303">
                <a:moveTo>
                  <a:pt x="54" y="0"/>
                </a:moveTo>
                <a:lnTo>
                  <a:pt x="141" y="24"/>
                </a:lnTo>
                <a:lnTo>
                  <a:pt x="221" y="83"/>
                </a:lnTo>
                <a:lnTo>
                  <a:pt x="180" y="134"/>
                </a:lnTo>
                <a:lnTo>
                  <a:pt x="122" y="197"/>
                </a:lnTo>
                <a:lnTo>
                  <a:pt x="82" y="268"/>
                </a:lnTo>
                <a:lnTo>
                  <a:pt x="0" y="303"/>
                </a:lnTo>
                <a:lnTo>
                  <a:pt x="59" y="252"/>
                </a:lnTo>
                <a:lnTo>
                  <a:pt x="134" y="130"/>
                </a:lnTo>
                <a:lnTo>
                  <a:pt x="128" y="43"/>
                </a:lnTo>
                <a:lnTo>
                  <a:pt x="47" y="43"/>
                </a:lnTo>
                <a:lnTo>
                  <a:pt x="54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5" name="Freeform 91"/>
          <p:cNvSpPr>
            <a:spLocks/>
          </p:cNvSpPr>
          <p:nvPr/>
        </p:nvSpPr>
        <p:spPr bwMode="auto">
          <a:xfrm>
            <a:off x="4705351" y="2921001"/>
            <a:ext cx="531813" cy="379413"/>
          </a:xfrm>
          <a:custGeom>
            <a:avLst/>
            <a:gdLst>
              <a:gd name="T0" fmla="*/ 46 w 335"/>
              <a:gd name="T1" fmla="*/ 47 h 239"/>
              <a:gd name="T2" fmla="*/ 0 w 335"/>
              <a:gd name="T3" fmla="*/ 113 h 239"/>
              <a:gd name="T4" fmla="*/ 5 w 335"/>
              <a:gd name="T5" fmla="*/ 157 h 239"/>
              <a:gd name="T6" fmla="*/ 35 w 335"/>
              <a:gd name="T7" fmla="*/ 199 h 239"/>
              <a:gd name="T8" fmla="*/ 74 w 335"/>
              <a:gd name="T9" fmla="*/ 239 h 239"/>
              <a:gd name="T10" fmla="*/ 35 w 335"/>
              <a:gd name="T11" fmla="*/ 130 h 239"/>
              <a:gd name="T12" fmla="*/ 87 w 335"/>
              <a:gd name="T13" fmla="*/ 86 h 239"/>
              <a:gd name="T14" fmla="*/ 155 w 335"/>
              <a:gd name="T15" fmla="*/ 70 h 239"/>
              <a:gd name="T16" fmla="*/ 155 w 335"/>
              <a:gd name="T17" fmla="*/ 39 h 239"/>
              <a:gd name="T18" fmla="*/ 220 w 335"/>
              <a:gd name="T19" fmla="*/ 39 h 239"/>
              <a:gd name="T20" fmla="*/ 307 w 335"/>
              <a:gd name="T21" fmla="*/ 62 h 239"/>
              <a:gd name="T22" fmla="*/ 335 w 335"/>
              <a:gd name="T23" fmla="*/ 27 h 239"/>
              <a:gd name="T24" fmla="*/ 272 w 335"/>
              <a:gd name="T25" fmla="*/ 7 h 239"/>
              <a:gd name="T26" fmla="*/ 155 w 335"/>
              <a:gd name="T27" fmla="*/ 0 h 239"/>
              <a:gd name="T28" fmla="*/ 92 w 335"/>
              <a:gd name="T29" fmla="*/ 0 h 239"/>
              <a:gd name="T30" fmla="*/ 46 w 335"/>
              <a:gd name="T31" fmla="*/ 4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5" h="239">
                <a:moveTo>
                  <a:pt x="46" y="47"/>
                </a:moveTo>
                <a:lnTo>
                  <a:pt x="0" y="113"/>
                </a:lnTo>
                <a:lnTo>
                  <a:pt x="5" y="157"/>
                </a:lnTo>
                <a:lnTo>
                  <a:pt x="35" y="199"/>
                </a:lnTo>
                <a:lnTo>
                  <a:pt x="74" y="239"/>
                </a:lnTo>
                <a:lnTo>
                  <a:pt x="35" y="130"/>
                </a:lnTo>
                <a:lnTo>
                  <a:pt x="87" y="86"/>
                </a:lnTo>
                <a:lnTo>
                  <a:pt x="155" y="70"/>
                </a:lnTo>
                <a:lnTo>
                  <a:pt x="155" y="39"/>
                </a:lnTo>
                <a:lnTo>
                  <a:pt x="220" y="39"/>
                </a:lnTo>
                <a:lnTo>
                  <a:pt x="307" y="62"/>
                </a:lnTo>
                <a:lnTo>
                  <a:pt x="335" y="27"/>
                </a:lnTo>
                <a:lnTo>
                  <a:pt x="272" y="7"/>
                </a:lnTo>
                <a:lnTo>
                  <a:pt x="155" y="0"/>
                </a:lnTo>
                <a:lnTo>
                  <a:pt x="92" y="0"/>
                </a:lnTo>
                <a:lnTo>
                  <a:pt x="46" y="47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6" name="Freeform 92"/>
          <p:cNvSpPr>
            <a:spLocks/>
          </p:cNvSpPr>
          <p:nvPr/>
        </p:nvSpPr>
        <p:spPr bwMode="auto">
          <a:xfrm>
            <a:off x="5586413" y="3346451"/>
            <a:ext cx="793750" cy="555625"/>
          </a:xfrm>
          <a:custGeom>
            <a:avLst/>
            <a:gdLst>
              <a:gd name="T0" fmla="*/ 0 w 500"/>
              <a:gd name="T1" fmla="*/ 338 h 350"/>
              <a:gd name="T2" fmla="*/ 174 w 500"/>
              <a:gd name="T3" fmla="*/ 299 h 350"/>
              <a:gd name="T4" fmla="*/ 261 w 500"/>
              <a:gd name="T5" fmla="*/ 239 h 350"/>
              <a:gd name="T6" fmla="*/ 402 w 500"/>
              <a:gd name="T7" fmla="*/ 93 h 350"/>
              <a:gd name="T8" fmla="*/ 435 w 500"/>
              <a:gd name="T9" fmla="*/ 59 h 350"/>
              <a:gd name="T10" fmla="*/ 383 w 500"/>
              <a:gd name="T11" fmla="*/ 27 h 350"/>
              <a:gd name="T12" fmla="*/ 424 w 500"/>
              <a:gd name="T13" fmla="*/ 0 h 350"/>
              <a:gd name="T14" fmla="*/ 500 w 500"/>
              <a:gd name="T15" fmla="*/ 31 h 350"/>
              <a:gd name="T16" fmla="*/ 500 w 500"/>
              <a:gd name="T17" fmla="*/ 79 h 350"/>
              <a:gd name="T18" fmla="*/ 354 w 500"/>
              <a:gd name="T19" fmla="*/ 248 h 350"/>
              <a:gd name="T20" fmla="*/ 302 w 500"/>
              <a:gd name="T21" fmla="*/ 310 h 350"/>
              <a:gd name="T22" fmla="*/ 221 w 500"/>
              <a:gd name="T23" fmla="*/ 327 h 350"/>
              <a:gd name="T24" fmla="*/ 41 w 500"/>
              <a:gd name="T25" fmla="*/ 350 h 350"/>
              <a:gd name="T26" fmla="*/ 0 w 500"/>
              <a:gd name="T27" fmla="*/ 338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0" h="350">
                <a:moveTo>
                  <a:pt x="0" y="338"/>
                </a:moveTo>
                <a:lnTo>
                  <a:pt x="174" y="299"/>
                </a:lnTo>
                <a:lnTo>
                  <a:pt x="261" y="239"/>
                </a:lnTo>
                <a:lnTo>
                  <a:pt x="402" y="93"/>
                </a:lnTo>
                <a:lnTo>
                  <a:pt x="435" y="59"/>
                </a:lnTo>
                <a:lnTo>
                  <a:pt x="383" y="27"/>
                </a:lnTo>
                <a:lnTo>
                  <a:pt x="424" y="0"/>
                </a:lnTo>
                <a:lnTo>
                  <a:pt x="500" y="31"/>
                </a:lnTo>
                <a:lnTo>
                  <a:pt x="500" y="79"/>
                </a:lnTo>
                <a:lnTo>
                  <a:pt x="354" y="248"/>
                </a:lnTo>
                <a:lnTo>
                  <a:pt x="302" y="310"/>
                </a:lnTo>
                <a:lnTo>
                  <a:pt x="221" y="327"/>
                </a:lnTo>
                <a:lnTo>
                  <a:pt x="41" y="350"/>
                </a:lnTo>
                <a:lnTo>
                  <a:pt x="0" y="338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7" name="Freeform 93"/>
          <p:cNvSpPr>
            <a:spLocks/>
          </p:cNvSpPr>
          <p:nvPr/>
        </p:nvSpPr>
        <p:spPr bwMode="auto">
          <a:xfrm>
            <a:off x="5081588" y="3838575"/>
            <a:ext cx="1408112" cy="388938"/>
          </a:xfrm>
          <a:custGeom>
            <a:avLst/>
            <a:gdLst>
              <a:gd name="T0" fmla="*/ 64 w 887"/>
              <a:gd name="T1" fmla="*/ 159 h 245"/>
              <a:gd name="T2" fmla="*/ 226 w 887"/>
              <a:gd name="T3" fmla="*/ 182 h 245"/>
              <a:gd name="T4" fmla="*/ 364 w 887"/>
              <a:gd name="T5" fmla="*/ 179 h 245"/>
              <a:gd name="T6" fmla="*/ 563 w 887"/>
              <a:gd name="T7" fmla="*/ 108 h 245"/>
              <a:gd name="T8" fmla="*/ 650 w 887"/>
              <a:gd name="T9" fmla="*/ 60 h 245"/>
              <a:gd name="T10" fmla="*/ 696 w 887"/>
              <a:gd name="T11" fmla="*/ 0 h 245"/>
              <a:gd name="T12" fmla="*/ 783 w 887"/>
              <a:gd name="T13" fmla="*/ 17 h 245"/>
              <a:gd name="T14" fmla="*/ 835 w 887"/>
              <a:gd name="T15" fmla="*/ 51 h 245"/>
              <a:gd name="T16" fmla="*/ 887 w 887"/>
              <a:gd name="T17" fmla="*/ 68 h 245"/>
              <a:gd name="T18" fmla="*/ 731 w 887"/>
              <a:gd name="T19" fmla="*/ 162 h 245"/>
              <a:gd name="T20" fmla="*/ 551 w 887"/>
              <a:gd name="T21" fmla="*/ 241 h 245"/>
              <a:gd name="T22" fmla="*/ 487 w 887"/>
              <a:gd name="T23" fmla="*/ 233 h 245"/>
              <a:gd name="T24" fmla="*/ 413 w 887"/>
              <a:gd name="T25" fmla="*/ 233 h 245"/>
              <a:gd name="T26" fmla="*/ 296 w 887"/>
              <a:gd name="T27" fmla="*/ 245 h 245"/>
              <a:gd name="T28" fmla="*/ 198 w 887"/>
              <a:gd name="T29" fmla="*/ 217 h 245"/>
              <a:gd name="T30" fmla="*/ 0 w 887"/>
              <a:gd name="T31" fmla="*/ 179 h 245"/>
              <a:gd name="T32" fmla="*/ 64 w 887"/>
              <a:gd name="T33" fmla="*/ 15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87" h="245">
                <a:moveTo>
                  <a:pt x="64" y="159"/>
                </a:moveTo>
                <a:lnTo>
                  <a:pt x="226" y="182"/>
                </a:lnTo>
                <a:lnTo>
                  <a:pt x="364" y="179"/>
                </a:lnTo>
                <a:lnTo>
                  <a:pt x="563" y="108"/>
                </a:lnTo>
                <a:lnTo>
                  <a:pt x="650" y="60"/>
                </a:lnTo>
                <a:lnTo>
                  <a:pt x="696" y="0"/>
                </a:lnTo>
                <a:lnTo>
                  <a:pt x="783" y="17"/>
                </a:lnTo>
                <a:lnTo>
                  <a:pt x="835" y="51"/>
                </a:lnTo>
                <a:lnTo>
                  <a:pt x="887" y="68"/>
                </a:lnTo>
                <a:lnTo>
                  <a:pt x="731" y="162"/>
                </a:lnTo>
                <a:lnTo>
                  <a:pt x="551" y="241"/>
                </a:lnTo>
                <a:lnTo>
                  <a:pt x="487" y="233"/>
                </a:lnTo>
                <a:lnTo>
                  <a:pt x="413" y="233"/>
                </a:lnTo>
                <a:lnTo>
                  <a:pt x="296" y="245"/>
                </a:lnTo>
                <a:lnTo>
                  <a:pt x="198" y="217"/>
                </a:lnTo>
                <a:lnTo>
                  <a:pt x="0" y="179"/>
                </a:lnTo>
                <a:lnTo>
                  <a:pt x="64" y="159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8" name="Freeform 94"/>
          <p:cNvSpPr>
            <a:spLocks/>
          </p:cNvSpPr>
          <p:nvPr/>
        </p:nvSpPr>
        <p:spPr bwMode="auto">
          <a:xfrm>
            <a:off x="5918200" y="3444876"/>
            <a:ext cx="1079500" cy="976313"/>
          </a:xfrm>
          <a:custGeom>
            <a:avLst/>
            <a:gdLst>
              <a:gd name="T0" fmla="*/ 354 w 680"/>
              <a:gd name="T1" fmla="*/ 0 h 615"/>
              <a:gd name="T2" fmla="*/ 465 w 680"/>
              <a:gd name="T3" fmla="*/ 4 h 615"/>
              <a:gd name="T4" fmla="*/ 680 w 680"/>
              <a:gd name="T5" fmla="*/ 79 h 615"/>
              <a:gd name="T6" fmla="*/ 665 w 680"/>
              <a:gd name="T7" fmla="*/ 217 h 615"/>
              <a:gd name="T8" fmla="*/ 663 w 680"/>
              <a:gd name="T9" fmla="*/ 251 h 615"/>
              <a:gd name="T10" fmla="*/ 658 w 680"/>
              <a:gd name="T11" fmla="*/ 281 h 615"/>
              <a:gd name="T12" fmla="*/ 648 w 680"/>
              <a:gd name="T13" fmla="*/ 307 h 615"/>
              <a:gd name="T14" fmla="*/ 636 w 680"/>
              <a:gd name="T15" fmla="*/ 331 h 615"/>
              <a:gd name="T16" fmla="*/ 621 w 680"/>
              <a:gd name="T17" fmla="*/ 352 h 615"/>
              <a:gd name="T18" fmla="*/ 600 w 680"/>
              <a:gd name="T19" fmla="*/ 372 h 615"/>
              <a:gd name="T20" fmla="*/ 580 w 680"/>
              <a:gd name="T21" fmla="*/ 389 h 615"/>
              <a:gd name="T22" fmla="*/ 554 w 680"/>
              <a:gd name="T23" fmla="*/ 405 h 615"/>
              <a:gd name="T24" fmla="*/ 528 w 680"/>
              <a:gd name="T25" fmla="*/ 422 h 615"/>
              <a:gd name="T26" fmla="*/ 499 w 680"/>
              <a:gd name="T27" fmla="*/ 438 h 615"/>
              <a:gd name="T28" fmla="*/ 467 w 680"/>
              <a:gd name="T29" fmla="*/ 453 h 615"/>
              <a:gd name="T30" fmla="*/ 432 w 680"/>
              <a:gd name="T31" fmla="*/ 469 h 615"/>
              <a:gd name="T32" fmla="*/ 397 w 680"/>
              <a:gd name="T33" fmla="*/ 486 h 615"/>
              <a:gd name="T34" fmla="*/ 360 w 680"/>
              <a:gd name="T35" fmla="*/ 505 h 615"/>
              <a:gd name="T36" fmla="*/ 321 w 680"/>
              <a:gd name="T37" fmla="*/ 526 h 615"/>
              <a:gd name="T38" fmla="*/ 280 w 680"/>
              <a:gd name="T39" fmla="*/ 549 h 615"/>
              <a:gd name="T40" fmla="*/ 193 w 680"/>
              <a:gd name="T41" fmla="*/ 615 h 615"/>
              <a:gd name="T42" fmla="*/ 111 w 680"/>
              <a:gd name="T43" fmla="*/ 587 h 615"/>
              <a:gd name="T44" fmla="*/ 0 w 680"/>
              <a:gd name="T45" fmla="*/ 549 h 615"/>
              <a:gd name="T46" fmla="*/ 65 w 680"/>
              <a:gd name="T47" fmla="*/ 501 h 615"/>
              <a:gd name="T48" fmla="*/ 354 w 680"/>
              <a:gd name="T49" fmla="*/ 347 h 615"/>
              <a:gd name="T50" fmla="*/ 441 w 680"/>
              <a:gd name="T51" fmla="*/ 299 h 615"/>
              <a:gd name="T52" fmla="*/ 528 w 680"/>
              <a:gd name="T53" fmla="*/ 190 h 615"/>
              <a:gd name="T54" fmla="*/ 493 w 680"/>
              <a:gd name="T55" fmla="*/ 103 h 615"/>
              <a:gd name="T56" fmla="*/ 400 w 680"/>
              <a:gd name="T57" fmla="*/ 55 h 615"/>
              <a:gd name="T58" fmla="*/ 332 w 680"/>
              <a:gd name="T59" fmla="*/ 48 h 615"/>
              <a:gd name="T60" fmla="*/ 354 w 680"/>
              <a:gd name="T61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80" h="615">
                <a:moveTo>
                  <a:pt x="354" y="0"/>
                </a:moveTo>
                <a:lnTo>
                  <a:pt x="465" y="4"/>
                </a:lnTo>
                <a:lnTo>
                  <a:pt x="680" y="79"/>
                </a:lnTo>
                <a:lnTo>
                  <a:pt x="665" y="217"/>
                </a:lnTo>
                <a:lnTo>
                  <a:pt x="663" y="251"/>
                </a:lnTo>
                <a:lnTo>
                  <a:pt x="658" y="281"/>
                </a:lnTo>
                <a:lnTo>
                  <a:pt x="648" y="307"/>
                </a:lnTo>
                <a:lnTo>
                  <a:pt x="636" y="331"/>
                </a:lnTo>
                <a:lnTo>
                  <a:pt x="621" y="352"/>
                </a:lnTo>
                <a:lnTo>
                  <a:pt x="600" y="372"/>
                </a:lnTo>
                <a:lnTo>
                  <a:pt x="580" y="389"/>
                </a:lnTo>
                <a:lnTo>
                  <a:pt x="554" y="405"/>
                </a:lnTo>
                <a:lnTo>
                  <a:pt x="528" y="422"/>
                </a:lnTo>
                <a:lnTo>
                  <a:pt x="499" y="438"/>
                </a:lnTo>
                <a:lnTo>
                  <a:pt x="467" y="453"/>
                </a:lnTo>
                <a:lnTo>
                  <a:pt x="432" y="469"/>
                </a:lnTo>
                <a:lnTo>
                  <a:pt x="397" y="486"/>
                </a:lnTo>
                <a:lnTo>
                  <a:pt x="360" y="505"/>
                </a:lnTo>
                <a:lnTo>
                  <a:pt x="321" y="526"/>
                </a:lnTo>
                <a:lnTo>
                  <a:pt x="280" y="549"/>
                </a:lnTo>
                <a:lnTo>
                  <a:pt x="193" y="615"/>
                </a:lnTo>
                <a:lnTo>
                  <a:pt x="111" y="587"/>
                </a:lnTo>
                <a:lnTo>
                  <a:pt x="0" y="549"/>
                </a:lnTo>
                <a:lnTo>
                  <a:pt x="65" y="501"/>
                </a:lnTo>
                <a:lnTo>
                  <a:pt x="354" y="347"/>
                </a:lnTo>
                <a:lnTo>
                  <a:pt x="441" y="299"/>
                </a:lnTo>
                <a:lnTo>
                  <a:pt x="528" y="190"/>
                </a:lnTo>
                <a:lnTo>
                  <a:pt x="493" y="103"/>
                </a:lnTo>
                <a:lnTo>
                  <a:pt x="400" y="55"/>
                </a:lnTo>
                <a:lnTo>
                  <a:pt x="332" y="48"/>
                </a:lnTo>
                <a:lnTo>
                  <a:pt x="354" y="0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19" name="Freeform 95"/>
          <p:cNvSpPr>
            <a:spLocks/>
          </p:cNvSpPr>
          <p:nvPr/>
        </p:nvSpPr>
        <p:spPr bwMode="auto">
          <a:xfrm>
            <a:off x="5462588" y="2709863"/>
            <a:ext cx="976312" cy="679450"/>
          </a:xfrm>
          <a:custGeom>
            <a:avLst/>
            <a:gdLst>
              <a:gd name="T0" fmla="*/ 0 w 615"/>
              <a:gd name="T1" fmla="*/ 58 h 428"/>
              <a:gd name="T2" fmla="*/ 45 w 615"/>
              <a:gd name="T3" fmla="*/ 33 h 428"/>
              <a:gd name="T4" fmla="*/ 110 w 615"/>
              <a:gd name="T5" fmla="*/ 0 h 428"/>
              <a:gd name="T6" fmla="*/ 180 w 615"/>
              <a:gd name="T7" fmla="*/ 64 h 428"/>
              <a:gd name="T8" fmla="*/ 299 w 615"/>
              <a:gd name="T9" fmla="*/ 119 h 428"/>
              <a:gd name="T10" fmla="*/ 443 w 615"/>
              <a:gd name="T11" fmla="*/ 139 h 428"/>
              <a:gd name="T12" fmla="*/ 598 w 615"/>
              <a:gd name="T13" fmla="*/ 153 h 428"/>
              <a:gd name="T14" fmla="*/ 615 w 615"/>
              <a:gd name="T15" fmla="*/ 192 h 428"/>
              <a:gd name="T16" fmla="*/ 602 w 615"/>
              <a:gd name="T17" fmla="*/ 428 h 428"/>
              <a:gd name="T18" fmla="*/ 541 w 615"/>
              <a:gd name="T19" fmla="*/ 395 h 428"/>
              <a:gd name="T20" fmla="*/ 508 w 615"/>
              <a:gd name="T21" fmla="*/ 362 h 428"/>
              <a:gd name="T22" fmla="*/ 541 w 615"/>
              <a:gd name="T23" fmla="*/ 279 h 428"/>
              <a:gd name="T24" fmla="*/ 541 w 615"/>
              <a:gd name="T25" fmla="*/ 192 h 428"/>
              <a:gd name="T26" fmla="*/ 417 w 615"/>
              <a:gd name="T27" fmla="*/ 192 h 428"/>
              <a:gd name="T28" fmla="*/ 308 w 615"/>
              <a:gd name="T29" fmla="*/ 174 h 428"/>
              <a:gd name="T30" fmla="*/ 213 w 615"/>
              <a:gd name="T31" fmla="*/ 142 h 428"/>
              <a:gd name="T32" fmla="*/ 132 w 615"/>
              <a:gd name="T33" fmla="*/ 86 h 428"/>
              <a:gd name="T34" fmla="*/ 49 w 615"/>
              <a:gd name="T35" fmla="*/ 53 h 428"/>
              <a:gd name="T36" fmla="*/ 0 w 615"/>
              <a:gd name="T37" fmla="*/ 5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15" h="428">
                <a:moveTo>
                  <a:pt x="0" y="58"/>
                </a:moveTo>
                <a:lnTo>
                  <a:pt x="45" y="33"/>
                </a:lnTo>
                <a:lnTo>
                  <a:pt x="110" y="0"/>
                </a:lnTo>
                <a:lnTo>
                  <a:pt x="180" y="64"/>
                </a:lnTo>
                <a:lnTo>
                  <a:pt x="299" y="119"/>
                </a:lnTo>
                <a:lnTo>
                  <a:pt x="443" y="139"/>
                </a:lnTo>
                <a:lnTo>
                  <a:pt x="598" y="153"/>
                </a:lnTo>
                <a:lnTo>
                  <a:pt x="615" y="192"/>
                </a:lnTo>
                <a:lnTo>
                  <a:pt x="602" y="428"/>
                </a:lnTo>
                <a:lnTo>
                  <a:pt x="541" y="395"/>
                </a:lnTo>
                <a:lnTo>
                  <a:pt x="508" y="362"/>
                </a:lnTo>
                <a:lnTo>
                  <a:pt x="541" y="279"/>
                </a:lnTo>
                <a:lnTo>
                  <a:pt x="541" y="192"/>
                </a:lnTo>
                <a:lnTo>
                  <a:pt x="417" y="192"/>
                </a:lnTo>
                <a:lnTo>
                  <a:pt x="308" y="174"/>
                </a:lnTo>
                <a:lnTo>
                  <a:pt x="213" y="142"/>
                </a:lnTo>
                <a:lnTo>
                  <a:pt x="132" y="86"/>
                </a:lnTo>
                <a:lnTo>
                  <a:pt x="49" y="53"/>
                </a:lnTo>
                <a:lnTo>
                  <a:pt x="0" y="58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0" name="Freeform 96"/>
          <p:cNvSpPr>
            <a:spLocks/>
          </p:cNvSpPr>
          <p:nvPr/>
        </p:nvSpPr>
        <p:spPr bwMode="auto">
          <a:xfrm>
            <a:off x="5292725" y="3019426"/>
            <a:ext cx="287338" cy="284163"/>
          </a:xfrm>
          <a:custGeom>
            <a:avLst/>
            <a:gdLst>
              <a:gd name="T0" fmla="*/ 0 w 181"/>
              <a:gd name="T1" fmla="*/ 0 h 179"/>
              <a:gd name="T2" fmla="*/ 74 w 181"/>
              <a:gd name="T3" fmla="*/ 0 h 179"/>
              <a:gd name="T4" fmla="*/ 139 w 181"/>
              <a:gd name="T5" fmla="*/ 30 h 179"/>
              <a:gd name="T6" fmla="*/ 181 w 181"/>
              <a:gd name="T7" fmla="*/ 69 h 179"/>
              <a:gd name="T8" fmla="*/ 168 w 181"/>
              <a:gd name="T9" fmla="*/ 105 h 179"/>
              <a:gd name="T10" fmla="*/ 111 w 181"/>
              <a:gd name="T11" fmla="*/ 179 h 179"/>
              <a:gd name="T12" fmla="*/ 148 w 181"/>
              <a:gd name="T13" fmla="*/ 127 h 179"/>
              <a:gd name="T14" fmla="*/ 148 w 181"/>
              <a:gd name="T15" fmla="*/ 61 h 179"/>
              <a:gd name="T16" fmla="*/ 91 w 181"/>
              <a:gd name="T17" fmla="*/ 17 h 179"/>
              <a:gd name="T18" fmla="*/ 33 w 181"/>
              <a:gd name="T19" fmla="*/ 5 h 179"/>
              <a:gd name="T20" fmla="*/ 0 w 181"/>
              <a:gd name="T21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1" h="179">
                <a:moveTo>
                  <a:pt x="0" y="0"/>
                </a:moveTo>
                <a:lnTo>
                  <a:pt x="74" y="0"/>
                </a:lnTo>
                <a:lnTo>
                  <a:pt x="139" y="30"/>
                </a:lnTo>
                <a:lnTo>
                  <a:pt x="181" y="69"/>
                </a:lnTo>
                <a:lnTo>
                  <a:pt x="168" y="105"/>
                </a:lnTo>
                <a:lnTo>
                  <a:pt x="111" y="179"/>
                </a:lnTo>
                <a:lnTo>
                  <a:pt x="148" y="127"/>
                </a:lnTo>
                <a:lnTo>
                  <a:pt x="148" y="61"/>
                </a:lnTo>
                <a:lnTo>
                  <a:pt x="91" y="17"/>
                </a:lnTo>
                <a:lnTo>
                  <a:pt x="33" y="5"/>
                </a:lnTo>
                <a:lnTo>
                  <a:pt x="0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1" name="Freeform 97"/>
          <p:cNvSpPr>
            <a:spLocks/>
          </p:cNvSpPr>
          <p:nvPr/>
        </p:nvSpPr>
        <p:spPr bwMode="auto">
          <a:xfrm>
            <a:off x="5202238" y="2830514"/>
            <a:ext cx="455612" cy="422275"/>
          </a:xfrm>
          <a:custGeom>
            <a:avLst/>
            <a:gdLst>
              <a:gd name="T0" fmla="*/ 0 w 287"/>
              <a:gd name="T1" fmla="*/ 0 h 266"/>
              <a:gd name="T2" fmla="*/ 111 w 287"/>
              <a:gd name="T3" fmla="*/ 32 h 266"/>
              <a:gd name="T4" fmla="*/ 222 w 287"/>
              <a:gd name="T5" fmla="*/ 72 h 266"/>
              <a:gd name="T6" fmla="*/ 246 w 287"/>
              <a:gd name="T7" fmla="*/ 127 h 266"/>
              <a:gd name="T8" fmla="*/ 287 w 287"/>
              <a:gd name="T9" fmla="*/ 203 h 266"/>
              <a:gd name="T10" fmla="*/ 279 w 287"/>
              <a:gd name="T11" fmla="*/ 235 h 266"/>
              <a:gd name="T12" fmla="*/ 209 w 287"/>
              <a:gd name="T13" fmla="*/ 266 h 266"/>
              <a:gd name="T14" fmla="*/ 259 w 287"/>
              <a:gd name="T15" fmla="*/ 235 h 266"/>
              <a:gd name="T16" fmla="*/ 259 w 287"/>
              <a:gd name="T17" fmla="*/ 203 h 266"/>
              <a:gd name="T18" fmla="*/ 233 w 287"/>
              <a:gd name="T19" fmla="*/ 131 h 266"/>
              <a:gd name="T20" fmla="*/ 205 w 287"/>
              <a:gd name="T21" fmla="*/ 86 h 266"/>
              <a:gd name="T22" fmla="*/ 138 w 287"/>
              <a:gd name="T23" fmla="*/ 57 h 266"/>
              <a:gd name="T24" fmla="*/ 40 w 287"/>
              <a:gd name="T25" fmla="*/ 43 h 266"/>
              <a:gd name="T26" fmla="*/ 9 w 287"/>
              <a:gd name="T27" fmla="*/ 21 h 266"/>
              <a:gd name="T28" fmla="*/ 0 w 287"/>
              <a:gd name="T29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7" h="266">
                <a:moveTo>
                  <a:pt x="0" y="0"/>
                </a:moveTo>
                <a:lnTo>
                  <a:pt x="111" y="32"/>
                </a:lnTo>
                <a:lnTo>
                  <a:pt x="222" y="72"/>
                </a:lnTo>
                <a:lnTo>
                  <a:pt x="246" y="127"/>
                </a:lnTo>
                <a:lnTo>
                  <a:pt x="287" y="203"/>
                </a:lnTo>
                <a:lnTo>
                  <a:pt x="279" y="235"/>
                </a:lnTo>
                <a:lnTo>
                  <a:pt x="209" y="266"/>
                </a:lnTo>
                <a:lnTo>
                  <a:pt x="259" y="235"/>
                </a:lnTo>
                <a:lnTo>
                  <a:pt x="259" y="203"/>
                </a:lnTo>
                <a:lnTo>
                  <a:pt x="233" y="131"/>
                </a:lnTo>
                <a:lnTo>
                  <a:pt x="205" y="86"/>
                </a:lnTo>
                <a:lnTo>
                  <a:pt x="138" y="57"/>
                </a:lnTo>
                <a:lnTo>
                  <a:pt x="40" y="43"/>
                </a:lnTo>
                <a:lnTo>
                  <a:pt x="9" y="21"/>
                </a:lnTo>
                <a:lnTo>
                  <a:pt x="0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2" name="Freeform 98"/>
          <p:cNvSpPr>
            <a:spLocks/>
          </p:cNvSpPr>
          <p:nvPr/>
        </p:nvSpPr>
        <p:spPr bwMode="auto">
          <a:xfrm>
            <a:off x="5389564" y="2838450"/>
            <a:ext cx="566737" cy="579438"/>
          </a:xfrm>
          <a:custGeom>
            <a:avLst/>
            <a:gdLst>
              <a:gd name="T0" fmla="*/ 0 w 357"/>
              <a:gd name="T1" fmla="*/ 20 h 365"/>
              <a:gd name="T2" fmla="*/ 50 w 357"/>
              <a:gd name="T3" fmla="*/ 0 h 365"/>
              <a:gd name="T4" fmla="*/ 152 w 357"/>
              <a:gd name="T5" fmla="*/ 0 h 365"/>
              <a:gd name="T6" fmla="*/ 213 w 357"/>
              <a:gd name="T7" fmla="*/ 50 h 365"/>
              <a:gd name="T8" fmla="*/ 291 w 357"/>
              <a:gd name="T9" fmla="*/ 103 h 365"/>
              <a:gd name="T10" fmla="*/ 324 w 357"/>
              <a:gd name="T11" fmla="*/ 144 h 365"/>
              <a:gd name="T12" fmla="*/ 354 w 357"/>
              <a:gd name="T13" fmla="*/ 212 h 365"/>
              <a:gd name="T14" fmla="*/ 357 w 357"/>
              <a:gd name="T15" fmla="*/ 270 h 365"/>
              <a:gd name="T16" fmla="*/ 357 w 357"/>
              <a:gd name="T17" fmla="*/ 342 h 365"/>
              <a:gd name="T18" fmla="*/ 324 w 357"/>
              <a:gd name="T19" fmla="*/ 365 h 365"/>
              <a:gd name="T20" fmla="*/ 333 w 357"/>
              <a:gd name="T21" fmla="*/ 304 h 365"/>
              <a:gd name="T22" fmla="*/ 333 w 357"/>
              <a:gd name="T23" fmla="*/ 223 h 365"/>
              <a:gd name="T24" fmla="*/ 296 w 357"/>
              <a:gd name="T25" fmla="*/ 131 h 365"/>
              <a:gd name="T26" fmla="*/ 230 w 357"/>
              <a:gd name="T27" fmla="*/ 86 h 365"/>
              <a:gd name="T28" fmla="*/ 156 w 357"/>
              <a:gd name="T29" fmla="*/ 16 h 365"/>
              <a:gd name="T30" fmla="*/ 83 w 357"/>
              <a:gd name="T31" fmla="*/ 8 h 365"/>
              <a:gd name="T32" fmla="*/ 0 w 357"/>
              <a:gd name="T33" fmla="*/ 2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7" h="365">
                <a:moveTo>
                  <a:pt x="0" y="20"/>
                </a:moveTo>
                <a:lnTo>
                  <a:pt x="50" y="0"/>
                </a:lnTo>
                <a:lnTo>
                  <a:pt x="152" y="0"/>
                </a:lnTo>
                <a:lnTo>
                  <a:pt x="213" y="50"/>
                </a:lnTo>
                <a:lnTo>
                  <a:pt x="291" y="103"/>
                </a:lnTo>
                <a:lnTo>
                  <a:pt x="324" y="144"/>
                </a:lnTo>
                <a:lnTo>
                  <a:pt x="354" y="212"/>
                </a:lnTo>
                <a:lnTo>
                  <a:pt x="357" y="270"/>
                </a:lnTo>
                <a:lnTo>
                  <a:pt x="357" y="342"/>
                </a:lnTo>
                <a:lnTo>
                  <a:pt x="324" y="365"/>
                </a:lnTo>
                <a:lnTo>
                  <a:pt x="333" y="304"/>
                </a:lnTo>
                <a:lnTo>
                  <a:pt x="333" y="223"/>
                </a:lnTo>
                <a:lnTo>
                  <a:pt x="296" y="131"/>
                </a:lnTo>
                <a:lnTo>
                  <a:pt x="230" y="86"/>
                </a:lnTo>
                <a:lnTo>
                  <a:pt x="156" y="16"/>
                </a:lnTo>
                <a:lnTo>
                  <a:pt x="83" y="8"/>
                </a:lnTo>
                <a:lnTo>
                  <a:pt x="0" y="2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3" name="Freeform 99"/>
          <p:cNvSpPr>
            <a:spLocks/>
          </p:cNvSpPr>
          <p:nvPr/>
        </p:nvSpPr>
        <p:spPr bwMode="auto">
          <a:xfrm>
            <a:off x="4981575" y="3232151"/>
            <a:ext cx="573088" cy="131763"/>
          </a:xfrm>
          <a:custGeom>
            <a:avLst/>
            <a:gdLst>
              <a:gd name="T0" fmla="*/ 0 w 361"/>
              <a:gd name="T1" fmla="*/ 0 h 83"/>
              <a:gd name="T2" fmla="*/ 105 w 361"/>
              <a:gd name="T3" fmla="*/ 36 h 83"/>
              <a:gd name="T4" fmla="*/ 216 w 361"/>
              <a:gd name="T5" fmla="*/ 50 h 83"/>
              <a:gd name="T6" fmla="*/ 277 w 361"/>
              <a:gd name="T7" fmla="*/ 56 h 83"/>
              <a:gd name="T8" fmla="*/ 361 w 361"/>
              <a:gd name="T9" fmla="*/ 83 h 83"/>
              <a:gd name="T10" fmla="*/ 290 w 361"/>
              <a:gd name="T11" fmla="*/ 81 h 83"/>
              <a:gd name="T12" fmla="*/ 229 w 361"/>
              <a:gd name="T13" fmla="*/ 63 h 83"/>
              <a:gd name="T14" fmla="*/ 111 w 361"/>
              <a:gd name="T15" fmla="*/ 50 h 83"/>
              <a:gd name="T16" fmla="*/ 20 w 361"/>
              <a:gd name="T17" fmla="*/ 22 h 83"/>
              <a:gd name="T18" fmla="*/ 0 w 361"/>
              <a:gd name="T1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1" h="83">
                <a:moveTo>
                  <a:pt x="0" y="0"/>
                </a:moveTo>
                <a:lnTo>
                  <a:pt x="105" y="36"/>
                </a:lnTo>
                <a:lnTo>
                  <a:pt x="216" y="50"/>
                </a:lnTo>
                <a:lnTo>
                  <a:pt x="277" y="56"/>
                </a:lnTo>
                <a:lnTo>
                  <a:pt x="361" y="83"/>
                </a:lnTo>
                <a:lnTo>
                  <a:pt x="290" y="81"/>
                </a:lnTo>
                <a:lnTo>
                  <a:pt x="229" y="63"/>
                </a:lnTo>
                <a:lnTo>
                  <a:pt x="111" y="50"/>
                </a:lnTo>
                <a:lnTo>
                  <a:pt x="20" y="22"/>
                </a:lnTo>
                <a:lnTo>
                  <a:pt x="0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4" name="Freeform 100"/>
          <p:cNvSpPr>
            <a:spLocks/>
          </p:cNvSpPr>
          <p:nvPr/>
        </p:nvSpPr>
        <p:spPr bwMode="auto">
          <a:xfrm>
            <a:off x="4837113" y="3076576"/>
            <a:ext cx="241300" cy="123825"/>
          </a:xfrm>
          <a:custGeom>
            <a:avLst/>
            <a:gdLst>
              <a:gd name="T0" fmla="*/ 0 w 152"/>
              <a:gd name="T1" fmla="*/ 44 h 78"/>
              <a:gd name="T2" fmla="*/ 33 w 152"/>
              <a:gd name="T3" fmla="*/ 23 h 78"/>
              <a:gd name="T4" fmla="*/ 87 w 152"/>
              <a:gd name="T5" fmla="*/ 0 h 78"/>
              <a:gd name="T6" fmla="*/ 148 w 152"/>
              <a:gd name="T7" fmla="*/ 19 h 78"/>
              <a:gd name="T8" fmla="*/ 152 w 152"/>
              <a:gd name="T9" fmla="*/ 49 h 78"/>
              <a:gd name="T10" fmla="*/ 94 w 152"/>
              <a:gd name="T11" fmla="*/ 49 h 78"/>
              <a:gd name="T12" fmla="*/ 81 w 152"/>
              <a:gd name="T13" fmla="*/ 78 h 78"/>
              <a:gd name="T14" fmla="*/ 33 w 152"/>
              <a:gd name="T15" fmla="*/ 78 h 78"/>
              <a:gd name="T16" fmla="*/ 0 w 152"/>
              <a:gd name="T17" fmla="*/ 4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78">
                <a:moveTo>
                  <a:pt x="0" y="44"/>
                </a:moveTo>
                <a:lnTo>
                  <a:pt x="33" y="23"/>
                </a:lnTo>
                <a:lnTo>
                  <a:pt x="87" y="0"/>
                </a:lnTo>
                <a:lnTo>
                  <a:pt x="148" y="19"/>
                </a:lnTo>
                <a:lnTo>
                  <a:pt x="152" y="49"/>
                </a:lnTo>
                <a:lnTo>
                  <a:pt x="94" y="49"/>
                </a:lnTo>
                <a:lnTo>
                  <a:pt x="81" y="78"/>
                </a:lnTo>
                <a:lnTo>
                  <a:pt x="33" y="78"/>
                </a:lnTo>
                <a:lnTo>
                  <a:pt x="0" y="44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5" name="Freeform 101"/>
          <p:cNvSpPr>
            <a:spLocks/>
          </p:cNvSpPr>
          <p:nvPr/>
        </p:nvSpPr>
        <p:spPr bwMode="auto">
          <a:xfrm>
            <a:off x="5265738" y="3128964"/>
            <a:ext cx="150812" cy="66675"/>
          </a:xfrm>
          <a:custGeom>
            <a:avLst/>
            <a:gdLst>
              <a:gd name="T0" fmla="*/ 0 w 95"/>
              <a:gd name="T1" fmla="*/ 15 h 42"/>
              <a:gd name="T2" fmla="*/ 47 w 95"/>
              <a:gd name="T3" fmla="*/ 0 h 42"/>
              <a:gd name="T4" fmla="*/ 91 w 95"/>
              <a:gd name="T5" fmla="*/ 16 h 42"/>
              <a:gd name="T6" fmla="*/ 95 w 95"/>
              <a:gd name="T7" fmla="*/ 42 h 42"/>
              <a:gd name="T8" fmla="*/ 58 w 95"/>
              <a:gd name="T9" fmla="*/ 20 h 42"/>
              <a:gd name="T10" fmla="*/ 0 w 95"/>
              <a:gd name="T11" fmla="*/ 1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42">
                <a:moveTo>
                  <a:pt x="0" y="15"/>
                </a:moveTo>
                <a:lnTo>
                  <a:pt x="47" y="0"/>
                </a:lnTo>
                <a:lnTo>
                  <a:pt x="91" y="16"/>
                </a:lnTo>
                <a:lnTo>
                  <a:pt x="95" y="42"/>
                </a:lnTo>
                <a:lnTo>
                  <a:pt x="58" y="20"/>
                </a:lnTo>
                <a:lnTo>
                  <a:pt x="0" y="15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6" name="Freeform 102"/>
          <p:cNvSpPr>
            <a:spLocks/>
          </p:cNvSpPr>
          <p:nvPr/>
        </p:nvSpPr>
        <p:spPr bwMode="auto">
          <a:xfrm>
            <a:off x="5168901" y="3160714"/>
            <a:ext cx="123825" cy="60325"/>
          </a:xfrm>
          <a:custGeom>
            <a:avLst/>
            <a:gdLst>
              <a:gd name="T0" fmla="*/ 0 w 78"/>
              <a:gd name="T1" fmla="*/ 16 h 38"/>
              <a:gd name="T2" fmla="*/ 34 w 78"/>
              <a:gd name="T3" fmla="*/ 0 h 38"/>
              <a:gd name="T4" fmla="*/ 78 w 78"/>
              <a:gd name="T5" fmla="*/ 16 h 38"/>
              <a:gd name="T6" fmla="*/ 58 w 78"/>
              <a:gd name="T7" fmla="*/ 38 h 38"/>
              <a:gd name="T8" fmla="*/ 13 w 78"/>
              <a:gd name="T9" fmla="*/ 38 h 38"/>
              <a:gd name="T10" fmla="*/ 0 w 78"/>
              <a:gd name="T11" fmla="*/ 1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38">
                <a:moveTo>
                  <a:pt x="0" y="16"/>
                </a:moveTo>
                <a:lnTo>
                  <a:pt x="34" y="0"/>
                </a:lnTo>
                <a:lnTo>
                  <a:pt x="78" y="16"/>
                </a:lnTo>
                <a:lnTo>
                  <a:pt x="58" y="38"/>
                </a:lnTo>
                <a:lnTo>
                  <a:pt x="13" y="38"/>
                </a:lnTo>
                <a:lnTo>
                  <a:pt x="0" y="16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7" name="Freeform 103"/>
          <p:cNvSpPr>
            <a:spLocks/>
          </p:cNvSpPr>
          <p:nvPr/>
        </p:nvSpPr>
        <p:spPr bwMode="auto">
          <a:xfrm>
            <a:off x="5207001" y="3227388"/>
            <a:ext cx="138113" cy="30162"/>
          </a:xfrm>
          <a:custGeom>
            <a:avLst/>
            <a:gdLst>
              <a:gd name="T0" fmla="*/ 50 w 87"/>
              <a:gd name="T1" fmla="*/ 4 h 19"/>
              <a:gd name="T2" fmla="*/ 87 w 87"/>
              <a:gd name="T3" fmla="*/ 0 h 19"/>
              <a:gd name="T4" fmla="*/ 78 w 87"/>
              <a:gd name="T5" fmla="*/ 16 h 19"/>
              <a:gd name="T6" fmla="*/ 47 w 87"/>
              <a:gd name="T7" fmla="*/ 19 h 19"/>
              <a:gd name="T8" fmla="*/ 0 w 87"/>
              <a:gd name="T9" fmla="*/ 19 h 19"/>
              <a:gd name="T10" fmla="*/ 0 w 87"/>
              <a:gd name="T11" fmla="*/ 3 h 19"/>
              <a:gd name="T12" fmla="*/ 50 w 87"/>
              <a:gd name="T13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19">
                <a:moveTo>
                  <a:pt x="50" y="4"/>
                </a:moveTo>
                <a:lnTo>
                  <a:pt x="87" y="0"/>
                </a:lnTo>
                <a:lnTo>
                  <a:pt x="78" y="16"/>
                </a:lnTo>
                <a:lnTo>
                  <a:pt x="47" y="19"/>
                </a:lnTo>
                <a:lnTo>
                  <a:pt x="0" y="19"/>
                </a:lnTo>
                <a:lnTo>
                  <a:pt x="0" y="3"/>
                </a:lnTo>
                <a:lnTo>
                  <a:pt x="50" y="4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8" name="Freeform 104"/>
          <p:cNvSpPr>
            <a:spLocks/>
          </p:cNvSpPr>
          <p:nvPr/>
        </p:nvSpPr>
        <p:spPr bwMode="auto">
          <a:xfrm>
            <a:off x="5002213" y="2709864"/>
            <a:ext cx="419100" cy="180975"/>
          </a:xfrm>
          <a:custGeom>
            <a:avLst/>
            <a:gdLst>
              <a:gd name="T0" fmla="*/ 150 w 264"/>
              <a:gd name="T1" fmla="*/ 0 h 114"/>
              <a:gd name="T2" fmla="*/ 52 w 264"/>
              <a:gd name="T3" fmla="*/ 67 h 114"/>
              <a:gd name="T4" fmla="*/ 0 w 264"/>
              <a:gd name="T5" fmla="*/ 114 h 114"/>
              <a:gd name="T6" fmla="*/ 64 w 264"/>
              <a:gd name="T7" fmla="*/ 92 h 114"/>
              <a:gd name="T8" fmla="*/ 159 w 264"/>
              <a:gd name="T9" fmla="*/ 56 h 114"/>
              <a:gd name="T10" fmla="*/ 224 w 264"/>
              <a:gd name="T11" fmla="*/ 67 h 114"/>
              <a:gd name="T12" fmla="*/ 264 w 264"/>
              <a:gd name="T13" fmla="*/ 47 h 114"/>
              <a:gd name="T14" fmla="*/ 224 w 264"/>
              <a:gd name="T15" fmla="*/ 25 h 114"/>
              <a:gd name="T16" fmla="*/ 150 w 264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4" h="114">
                <a:moveTo>
                  <a:pt x="150" y="0"/>
                </a:moveTo>
                <a:lnTo>
                  <a:pt x="52" y="67"/>
                </a:lnTo>
                <a:lnTo>
                  <a:pt x="0" y="114"/>
                </a:lnTo>
                <a:lnTo>
                  <a:pt x="64" y="92"/>
                </a:lnTo>
                <a:lnTo>
                  <a:pt x="159" y="56"/>
                </a:lnTo>
                <a:lnTo>
                  <a:pt x="224" y="67"/>
                </a:lnTo>
                <a:lnTo>
                  <a:pt x="264" y="47"/>
                </a:lnTo>
                <a:lnTo>
                  <a:pt x="224" y="25"/>
                </a:lnTo>
                <a:lnTo>
                  <a:pt x="150" y="0"/>
                </a:lnTo>
                <a:close/>
              </a:path>
            </a:pathLst>
          </a:custGeom>
          <a:solidFill>
            <a:srgbClr val="FFF2F2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9" name="Freeform 105"/>
          <p:cNvSpPr>
            <a:spLocks/>
          </p:cNvSpPr>
          <p:nvPr/>
        </p:nvSpPr>
        <p:spPr bwMode="auto">
          <a:xfrm>
            <a:off x="4489451" y="4324351"/>
            <a:ext cx="1431925" cy="523875"/>
          </a:xfrm>
          <a:custGeom>
            <a:avLst/>
            <a:gdLst>
              <a:gd name="T0" fmla="*/ 0 w 902"/>
              <a:gd name="T1" fmla="*/ 27 h 330"/>
              <a:gd name="T2" fmla="*/ 143 w 902"/>
              <a:gd name="T3" fmla="*/ 0 h 330"/>
              <a:gd name="T4" fmla="*/ 152 w 902"/>
              <a:gd name="T5" fmla="*/ 89 h 330"/>
              <a:gd name="T6" fmla="*/ 263 w 902"/>
              <a:gd name="T7" fmla="*/ 165 h 330"/>
              <a:gd name="T8" fmla="*/ 508 w 902"/>
              <a:gd name="T9" fmla="*/ 165 h 330"/>
              <a:gd name="T10" fmla="*/ 660 w 902"/>
              <a:gd name="T11" fmla="*/ 117 h 330"/>
              <a:gd name="T12" fmla="*/ 760 w 902"/>
              <a:gd name="T13" fmla="*/ 117 h 330"/>
              <a:gd name="T14" fmla="*/ 902 w 902"/>
              <a:gd name="T15" fmla="*/ 158 h 330"/>
              <a:gd name="T16" fmla="*/ 873 w 902"/>
              <a:gd name="T17" fmla="*/ 330 h 330"/>
              <a:gd name="T18" fmla="*/ 760 w 902"/>
              <a:gd name="T19" fmla="*/ 254 h 330"/>
              <a:gd name="T20" fmla="*/ 558 w 902"/>
              <a:gd name="T21" fmla="*/ 254 h 330"/>
              <a:gd name="T22" fmla="*/ 365 w 902"/>
              <a:gd name="T23" fmla="*/ 254 h 330"/>
              <a:gd name="T24" fmla="*/ 163 w 902"/>
              <a:gd name="T25" fmla="*/ 227 h 330"/>
              <a:gd name="T26" fmla="*/ 112 w 902"/>
              <a:gd name="T27" fmla="*/ 268 h 330"/>
              <a:gd name="T28" fmla="*/ 91 w 902"/>
              <a:gd name="T29" fmla="*/ 179 h 330"/>
              <a:gd name="T30" fmla="*/ 21 w 902"/>
              <a:gd name="T31" fmla="*/ 94 h 330"/>
              <a:gd name="T32" fmla="*/ 0 w 902"/>
              <a:gd name="T33" fmla="*/ 27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2" h="330">
                <a:moveTo>
                  <a:pt x="0" y="27"/>
                </a:moveTo>
                <a:lnTo>
                  <a:pt x="143" y="0"/>
                </a:lnTo>
                <a:lnTo>
                  <a:pt x="152" y="89"/>
                </a:lnTo>
                <a:lnTo>
                  <a:pt x="263" y="165"/>
                </a:lnTo>
                <a:lnTo>
                  <a:pt x="508" y="165"/>
                </a:lnTo>
                <a:lnTo>
                  <a:pt x="660" y="117"/>
                </a:lnTo>
                <a:lnTo>
                  <a:pt x="760" y="117"/>
                </a:lnTo>
                <a:lnTo>
                  <a:pt x="902" y="158"/>
                </a:lnTo>
                <a:lnTo>
                  <a:pt x="873" y="330"/>
                </a:lnTo>
                <a:lnTo>
                  <a:pt x="760" y="254"/>
                </a:lnTo>
                <a:lnTo>
                  <a:pt x="558" y="254"/>
                </a:lnTo>
                <a:lnTo>
                  <a:pt x="365" y="254"/>
                </a:lnTo>
                <a:lnTo>
                  <a:pt x="163" y="227"/>
                </a:lnTo>
                <a:lnTo>
                  <a:pt x="112" y="268"/>
                </a:lnTo>
                <a:lnTo>
                  <a:pt x="91" y="179"/>
                </a:lnTo>
                <a:lnTo>
                  <a:pt x="21" y="94"/>
                </a:lnTo>
                <a:lnTo>
                  <a:pt x="0" y="27"/>
                </a:lnTo>
                <a:close/>
              </a:path>
            </a:pathLst>
          </a:custGeom>
          <a:solidFill>
            <a:srgbClr val="FFF7E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" name="Freeform 106"/>
          <p:cNvSpPr>
            <a:spLocks/>
          </p:cNvSpPr>
          <p:nvPr/>
        </p:nvSpPr>
        <p:spPr bwMode="auto">
          <a:xfrm>
            <a:off x="5651501" y="3216275"/>
            <a:ext cx="563563" cy="635000"/>
          </a:xfrm>
          <a:custGeom>
            <a:avLst/>
            <a:gdLst>
              <a:gd name="T0" fmla="*/ 220 w 355"/>
              <a:gd name="T1" fmla="*/ 289 h 400"/>
              <a:gd name="T2" fmla="*/ 174 w 355"/>
              <a:gd name="T3" fmla="*/ 329 h 400"/>
              <a:gd name="T4" fmla="*/ 52 w 355"/>
              <a:gd name="T5" fmla="*/ 352 h 400"/>
              <a:gd name="T6" fmla="*/ 0 w 355"/>
              <a:gd name="T7" fmla="*/ 400 h 400"/>
              <a:gd name="T8" fmla="*/ 109 w 355"/>
              <a:gd name="T9" fmla="*/ 380 h 400"/>
              <a:gd name="T10" fmla="*/ 174 w 355"/>
              <a:gd name="T11" fmla="*/ 344 h 400"/>
              <a:gd name="T12" fmla="*/ 261 w 355"/>
              <a:gd name="T13" fmla="*/ 269 h 400"/>
              <a:gd name="T14" fmla="*/ 291 w 355"/>
              <a:gd name="T15" fmla="*/ 225 h 400"/>
              <a:gd name="T16" fmla="*/ 274 w 355"/>
              <a:gd name="T17" fmla="*/ 178 h 400"/>
              <a:gd name="T18" fmla="*/ 291 w 355"/>
              <a:gd name="T19" fmla="*/ 138 h 400"/>
              <a:gd name="T20" fmla="*/ 320 w 355"/>
              <a:gd name="T21" fmla="*/ 75 h 400"/>
              <a:gd name="T22" fmla="*/ 355 w 355"/>
              <a:gd name="T23" fmla="*/ 62 h 400"/>
              <a:gd name="T24" fmla="*/ 355 w 355"/>
              <a:gd name="T25" fmla="*/ 0 h 400"/>
              <a:gd name="T26" fmla="*/ 268 w 355"/>
              <a:gd name="T27" fmla="*/ 75 h 400"/>
              <a:gd name="T28" fmla="*/ 220 w 355"/>
              <a:gd name="T29" fmla="*/ 185 h 400"/>
              <a:gd name="T30" fmla="*/ 204 w 355"/>
              <a:gd name="T31" fmla="*/ 218 h 400"/>
              <a:gd name="T32" fmla="*/ 192 w 355"/>
              <a:gd name="T33" fmla="*/ 261 h 400"/>
              <a:gd name="T34" fmla="*/ 233 w 355"/>
              <a:gd name="T35" fmla="*/ 261 h 400"/>
              <a:gd name="T36" fmla="*/ 220 w 355"/>
              <a:gd name="T37" fmla="*/ 28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5" h="400">
                <a:moveTo>
                  <a:pt x="220" y="289"/>
                </a:moveTo>
                <a:lnTo>
                  <a:pt x="174" y="329"/>
                </a:lnTo>
                <a:lnTo>
                  <a:pt x="52" y="352"/>
                </a:lnTo>
                <a:lnTo>
                  <a:pt x="0" y="400"/>
                </a:lnTo>
                <a:lnTo>
                  <a:pt x="109" y="380"/>
                </a:lnTo>
                <a:lnTo>
                  <a:pt x="174" y="344"/>
                </a:lnTo>
                <a:lnTo>
                  <a:pt x="261" y="269"/>
                </a:lnTo>
                <a:lnTo>
                  <a:pt x="291" y="225"/>
                </a:lnTo>
                <a:lnTo>
                  <a:pt x="274" y="178"/>
                </a:lnTo>
                <a:lnTo>
                  <a:pt x="291" y="138"/>
                </a:lnTo>
                <a:lnTo>
                  <a:pt x="320" y="75"/>
                </a:lnTo>
                <a:lnTo>
                  <a:pt x="355" y="62"/>
                </a:lnTo>
                <a:lnTo>
                  <a:pt x="355" y="0"/>
                </a:lnTo>
                <a:lnTo>
                  <a:pt x="268" y="75"/>
                </a:lnTo>
                <a:lnTo>
                  <a:pt x="220" y="185"/>
                </a:lnTo>
                <a:lnTo>
                  <a:pt x="204" y="218"/>
                </a:lnTo>
                <a:lnTo>
                  <a:pt x="192" y="261"/>
                </a:lnTo>
                <a:lnTo>
                  <a:pt x="233" y="261"/>
                </a:lnTo>
                <a:lnTo>
                  <a:pt x="220" y="289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1" name="Freeform 107"/>
          <p:cNvSpPr>
            <a:spLocks/>
          </p:cNvSpPr>
          <p:nvPr/>
        </p:nvSpPr>
        <p:spPr bwMode="auto">
          <a:xfrm>
            <a:off x="5243514" y="3032126"/>
            <a:ext cx="276225" cy="220663"/>
          </a:xfrm>
          <a:custGeom>
            <a:avLst/>
            <a:gdLst>
              <a:gd name="T0" fmla="*/ 0 w 174"/>
              <a:gd name="T1" fmla="*/ 9 h 139"/>
              <a:gd name="T2" fmla="*/ 0 w 174"/>
              <a:gd name="T3" fmla="*/ 47 h 139"/>
              <a:gd name="T4" fmla="*/ 0 w 174"/>
              <a:gd name="T5" fmla="*/ 80 h 139"/>
              <a:gd name="T6" fmla="*/ 46 w 174"/>
              <a:gd name="T7" fmla="*/ 52 h 139"/>
              <a:gd name="T8" fmla="*/ 92 w 174"/>
              <a:gd name="T9" fmla="*/ 72 h 139"/>
              <a:gd name="T10" fmla="*/ 127 w 174"/>
              <a:gd name="T11" fmla="*/ 100 h 139"/>
              <a:gd name="T12" fmla="*/ 140 w 174"/>
              <a:gd name="T13" fmla="*/ 139 h 139"/>
              <a:gd name="T14" fmla="*/ 174 w 174"/>
              <a:gd name="T15" fmla="*/ 87 h 139"/>
              <a:gd name="T16" fmla="*/ 174 w 174"/>
              <a:gd name="T17" fmla="*/ 47 h 139"/>
              <a:gd name="T18" fmla="*/ 127 w 174"/>
              <a:gd name="T19" fmla="*/ 9 h 139"/>
              <a:gd name="T20" fmla="*/ 64 w 174"/>
              <a:gd name="T21" fmla="*/ 0 h 139"/>
              <a:gd name="T22" fmla="*/ 0 w 174"/>
              <a:gd name="T23" fmla="*/ 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4" h="139">
                <a:moveTo>
                  <a:pt x="0" y="9"/>
                </a:moveTo>
                <a:lnTo>
                  <a:pt x="0" y="47"/>
                </a:lnTo>
                <a:lnTo>
                  <a:pt x="0" y="80"/>
                </a:lnTo>
                <a:lnTo>
                  <a:pt x="46" y="52"/>
                </a:lnTo>
                <a:lnTo>
                  <a:pt x="92" y="72"/>
                </a:lnTo>
                <a:lnTo>
                  <a:pt x="127" y="100"/>
                </a:lnTo>
                <a:lnTo>
                  <a:pt x="140" y="139"/>
                </a:lnTo>
                <a:lnTo>
                  <a:pt x="174" y="87"/>
                </a:lnTo>
                <a:lnTo>
                  <a:pt x="174" y="47"/>
                </a:lnTo>
                <a:lnTo>
                  <a:pt x="127" y="9"/>
                </a:lnTo>
                <a:lnTo>
                  <a:pt x="64" y="0"/>
                </a:lnTo>
                <a:lnTo>
                  <a:pt x="0" y="9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2" name="Freeform 108"/>
          <p:cNvSpPr>
            <a:spLocks/>
          </p:cNvSpPr>
          <p:nvPr/>
        </p:nvSpPr>
        <p:spPr bwMode="auto">
          <a:xfrm>
            <a:off x="5324476" y="3201988"/>
            <a:ext cx="130175" cy="106362"/>
          </a:xfrm>
          <a:custGeom>
            <a:avLst/>
            <a:gdLst>
              <a:gd name="T0" fmla="*/ 0 w 82"/>
              <a:gd name="T1" fmla="*/ 0 h 67"/>
              <a:gd name="T2" fmla="*/ 47 w 82"/>
              <a:gd name="T3" fmla="*/ 16 h 67"/>
              <a:gd name="T4" fmla="*/ 82 w 82"/>
              <a:gd name="T5" fmla="*/ 32 h 67"/>
              <a:gd name="T6" fmla="*/ 71 w 82"/>
              <a:gd name="T7" fmla="*/ 67 h 67"/>
              <a:gd name="T8" fmla="*/ 13 w 82"/>
              <a:gd name="T9" fmla="*/ 67 h 67"/>
              <a:gd name="T10" fmla="*/ 36 w 82"/>
              <a:gd name="T11" fmla="*/ 32 h 67"/>
              <a:gd name="T12" fmla="*/ 30 w 82"/>
              <a:gd name="T13" fmla="*/ 27 h 67"/>
              <a:gd name="T14" fmla="*/ 19 w 82"/>
              <a:gd name="T15" fmla="*/ 15 h 67"/>
              <a:gd name="T16" fmla="*/ 6 w 82"/>
              <a:gd name="T17" fmla="*/ 4 h 67"/>
              <a:gd name="T18" fmla="*/ 0 w 82"/>
              <a:gd name="T1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67">
                <a:moveTo>
                  <a:pt x="0" y="0"/>
                </a:moveTo>
                <a:lnTo>
                  <a:pt x="47" y="16"/>
                </a:lnTo>
                <a:lnTo>
                  <a:pt x="82" y="32"/>
                </a:lnTo>
                <a:lnTo>
                  <a:pt x="71" y="67"/>
                </a:lnTo>
                <a:lnTo>
                  <a:pt x="13" y="67"/>
                </a:lnTo>
                <a:lnTo>
                  <a:pt x="36" y="32"/>
                </a:lnTo>
                <a:lnTo>
                  <a:pt x="30" y="27"/>
                </a:lnTo>
                <a:lnTo>
                  <a:pt x="19" y="15"/>
                </a:lnTo>
                <a:lnTo>
                  <a:pt x="6" y="4"/>
                </a:lnTo>
                <a:lnTo>
                  <a:pt x="0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3" name="Freeform 109"/>
          <p:cNvSpPr>
            <a:spLocks/>
          </p:cNvSpPr>
          <p:nvPr/>
        </p:nvSpPr>
        <p:spPr bwMode="auto">
          <a:xfrm>
            <a:off x="5224464" y="2867026"/>
            <a:ext cx="388937" cy="341313"/>
          </a:xfrm>
          <a:custGeom>
            <a:avLst/>
            <a:gdLst>
              <a:gd name="T0" fmla="*/ 0 w 245"/>
              <a:gd name="T1" fmla="*/ 0 h 215"/>
              <a:gd name="T2" fmla="*/ 145 w 245"/>
              <a:gd name="T3" fmla="*/ 39 h 215"/>
              <a:gd name="T4" fmla="*/ 204 w 245"/>
              <a:gd name="T5" fmla="*/ 84 h 215"/>
              <a:gd name="T6" fmla="*/ 245 w 245"/>
              <a:gd name="T7" fmla="*/ 147 h 215"/>
              <a:gd name="T8" fmla="*/ 245 w 245"/>
              <a:gd name="T9" fmla="*/ 195 h 215"/>
              <a:gd name="T10" fmla="*/ 210 w 245"/>
              <a:gd name="T11" fmla="*/ 215 h 215"/>
              <a:gd name="T12" fmla="*/ 210 w 245"/>
              <a:gd name="T13" fmla="*/ 147 h 215"/>
              <a:gd name="T14" fmla="*/ 174 w 245"/>
              <a:gd name="T15" fmla="*/ 124 h 215"/>
              <a:gd name="T16" fmla="*/ 117 w 245"/>
              <a:gd name="T17" fmla="*/ 79 h 215"/>
              <a:gd name="T18" fmla="*/ 58 w 245"/>
              <a:gd name="T19" fmla="*/ 75 h 215"/>
              <a:gd name="T20" fmla="*/ 0 w 245"/>
              <a:gd name="T21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5" h="215">
                <a:moveTo>
                  <a:pt x="0" y="0"/>
                </a:moveTo>
                <a:lnTo>
                  <a:pt x="145" y="39"/>
                </a:lnTo>
                <a:lnTo>
                  <a:pt x="204" y="84"/>
                </a:lnTo>
                <a:lnTo>
                  <a:pt x="245" y="147"/>
                </a:lnTo>
                <a:lnTo>
                  <a:pt x="245" y="195"/>
                </a:lnTo>
                <a:lnTo>
                  <a:pt x="210" y="215"/>
                </a:lnTo>
                <a:lnTo>
                  <a:pt x="210" y="147"/>
                </a:lnTo>
                <a:lnTo>
                  <a:pt x="174" y="124"/>
                </a:lnTo>
                <a:lnTo>
                  <a:pt x="117" y="79"/>
                </a:lnTo>
                <a:lnTo>
                  <a:pt x="58" y="75"/>
                </a:lnTo>
                <a:lnTo>
                  <a:pt x="0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4" name="Freeform 110"/>
          <p:cNvSpPr>
            <a:spLocks/>
          </p:cNvSpPr>
          <p:nvPr/>
        </p:nvSpPr>
        <p:spPr bwMode="auto">
          <a:xfrm>
            <a:off x="5437189" y="2881313"/>
            <a:ext cx="473075" cy="635000"/>
          </a:xfrm>
          <a:custGeom>
            <a:avLst/>
            <a:gdLst>
              <a:gd name="T0" fmla="*/ 0 w 298"/>
              <a:gd name="T1" fmla="*/ 0 h 400"/>
              <a:gd name="T2" fmla="*/ 111 w 298"/>
              <a:gd name="T3" fmla="*/ 0 h 400"/>
              <a:gd name="T4" fmla="*/ 152 w 298"/>
              <a:gd name="T5" fmla="*/ 36 h 400"/>
              <a:gd name="T6" fmla="*/ 263 w 298"/>
              <a:gd name="T7" fmla="*/ 99 h 400"/>
              <a:gd name="T8" fmla="*/ 298 w 298"/>
              <a:gd name="T9" fmla="*/ 158 h 400"/>
              <a:gd name="T10" fmla="*/ 298 w 298"/>
              <a:gd name="T11" fmla="*/ 298 h 400"/>
              <a:gd name="T12" fmla="*/ 287 w 298"/>
              <a:gd name="T13" fmla="*/ 360 h 400"/>
              <a:gd name="T14" fmla="*/ 252 w 298"/>
              <a:gd name="T15" fmla="*/ 400 h 400"/>
              <a:gd name="T16" fmla="*/ 252 w 298"/>
              <a:gd name="T17" fmla="*/ 333 h 400"/>
              <a:gd name="T18" fmla="*/ 279 w 298"/>
              <a:gd name="T19" fmla="*/ 238 h 400"/>
              <a:gd name="T20" fmla="*/ 215 w 298"/>
              <a:gd name="T21" fmla="*/ 247 h 400"/>
              <a:gd name="T22" fmla="*/ 227 w 298"/>
              <a:gd name="T23" fmla="*/ 151 h 400"/>
              <a:gd name="T24" fmla="*/ 198 w 298"/>
              <a:gd name="T25" fmla="*/ 111 h 400"/>
              <a:gd name="T26" fmla="*/ 120 w 298"/>
              <a:gd name="T27" fmla="*/ 85 h 400"/>
              <a:gd name="T28" fmla="*/ 81 w 298"/>
              <a:gd name="T29" fmla="*/ 27 h 400"/>
              <a:gd name="T30" fmla="*/ 77 w 298"/>
              <a:gd name="T31" fmla="*/ 26 h 400"/>
              <a:gd name="T32" fmla="*/ 68 w 298"/>
              <a:gd name="T33" fmla="*/ 24 h 400"/>
              <a:gd name="T34" fmla="*/ 53 w 298"/>
              <a:gd name="T35" fmla="*/ 19 h 400"/>
              <a:gd name="T36" fmla="*/ 39 w 298"/>
              <a:gd name="T37" fmla="*/ 14 h 400"/>
              <a:gd name="T38" fmla="*/ 24 w 298"/>
              <a:gd name="T39" fmla="*/ 9 h 400"/>
              <a:gd name="T40" fmla="*/ 11 w 298"/>
              <a:gd name="T41" fmla="*/ 4 h 400"/>
              <a:gd name="T42" fmla="*/ 2 w 298"/>
              <a:gd name="T43" fmla="*/ 1 h 400"/>
              <a:gd name="T44" fmla="*/ 0 w 298"/>
              <a:gd name="T45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98" h="400">
                <a:moveTo>
                  <a:pt x="0" y="0"/>
                </a:moveTo>
                <a:lnTo>
                  <a:pt x="111" y="0"/>
                </a:lnTo>
                <a:lnTo>
                  <a:pt x="152" y="36"/>
                </a:lnTo>
                <a:lnTo>
                  <a:pt x="263" y="99"/>
                </a:lnTo>
                <a:lnTo>
                  <a:pt x="298" y="158"/>
                </a:lnTo>
                <a:lnTo>
                  <a:pt x="298" y="298"/>
                </a:lnTo>
                <a:lnTo>
                  <a:pt x="287" y="360"/>
                </a:lnTo>
                <a:lnTo>
                  <a:pt x="252" y="400"/>
                </a:lnTo>
                <a:lnTo>
                  <a:pt x="252" y="333"/>
                </a:lnTo>
                <a:lnTo>
                  <a:pt x="279" y="238"/>
                </a:lnTo>
                <a:lnTo>
                  <a:pt x="215" y="247"/>
                </a:lnTo>
                <a:lnTo>
                  <a:pt x="227" y="151"/>
                </a:lnTo>
                <a:lnTo>
                  <a:pt x="198" y="111"/>
                </a:lnTo>
                <a:lnTo>
                  <a:pt x="120" y="85"/>
                </a:lnTo>
                <a:lnTo>
                  <a:pt x="81" y="27"/>
                </a:lnTo>
                <a:lnTo>
                  <a:pt x="77" y="26"/>
                </a:lnTo>
                <a:lnTo>
                  <a:pt x="68" y="24"/>
                </a:lnTo>
                <a:lnTo>
                  <a:pt x="53" y="19"/>
                </a:lnTo>
                <a:lnTo>
                  <a:pt x="39" y="14"/>
                </a:lnTo>
                <a:lnTo>
                  <a:pt x="24" y="9"/>
                </a:lnTo>
                <a:lnTo>
                  <a:pt x="11" y="4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5" name="Freeform 111"/>
          <p:cNvSpPr>
            <a:spLocks/>
          </p:cNvSpPr>
          <p:nvPr/>
        </p:nvSpPr>
        <p:spPr bwMode="auto">
          <a:xfrm>
            <a:off x="5713413" y="3284539"/>
            <a:ext cx="158750" cy="327025"/>
          </a:xfrm>
          <a:custGeom>
            <a:avLst/>
            <a:gdLst>
              <a:gd name="T0" fmla="*/ 48 w 100"/>
              <a:gd name="T1" fmla="*/ 35 h 206"/>
              <a:gd name="T2" fmla="*/ 53 w 100"/>
              <a:gd name="T3" fmla="*/ 0 h 206"/>
              <a:gd name="T4" fmla="*/ 100 w 100"/>
              <a:gd name="T5" fmla="*/ 0 h 206"/>
              <a:gd name="T6" fmla="*/ 78 w 100"/>
              <a:gd name="T7" fmla="*/ 59 h 206"/>
              <a:gd name="T8" fmla="*/ 78 w 100"/>
              <a:gd name="T9" fmla="*/ 122 h 206"/>
              <a:gd name="T10" fmla="*/ 70 w 100"/>
              <a:gd name="T11" fmla="*/ 166 h 206"/>
              <a:gd name="T12" fmla="*/ 0 w 100"/>
              <a:gd name="T13" fmla="*/ 206 h 206"/>
              <a:gd name="T14" fmla="*/ 29 w 100"/>
              <a:gd name="T15" fmla="*/ 135 h 206"/>
              <a:gd name="T16" fmla="*/ 33 w 100"/>
              <a:gd name="T17" fmla="*/ 119 h 206"/>
              <a:gd name="T18" fmla="*/ 39 w 100"/>
              <a:gd name="T19" fmla="*/ 84 h 206"/>
              <a:gd name="T20" fmla="*/ 44 w 100"/>
              <a:gd name="T21" fmla="*/ 49 h 206"/>
              <a:gd name="T22" fmla="*/ 48 w 100"/>
              <a:gd name="T23" fmla="*/ 35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206">
                <a:moveTo>
                  <a:pt x="48" y="35"/>
                </a:moveTo>
                <a:lnTo>
                  <a:pt x="53" y="0"/>
                </a:lnTo>
                <a:lnTo>
                  <a:pt x="100" y="0"/>
                </a:lnTo>
                <a:lnTo>
                  <a:pt x="78" y="59"/>
                </a:lnTo>
                <a:lnTo>
                  <a:pt x="78" y="122"/>
                </a:lnTo>
                <a:lnTo>
                  <a:pt x="70" y="166"/>
                </a:lnTo>
                <a:lnTo>
                  <a:pt x="0" y="206"/>
                </a:lnTo>
                <a:lnTo>
                  <a:pt x="29" y="135"/>
                </a:lnTo>
                <a:lnTo>
                  <a:pt x="33" y="119"/>
                </a:lnTo>
                <a:lnTo>
                  <a:pt x="39" y="84"/>
                </a:lnTo>
                <a:lnTo>
                  <a:pt x="44" y="49"/>
                </a:lnTo>
                <a:lnTo>
                  <a:pt x="48" y="35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6" name="Freeform 112"/>
          <p:cNvSpPr>
            <a:spLocks/>
          </p:cNvSpPr>
          <p:nvPr/>
        </p:nvSpPr>
        <p:spPr bwMode="auto">
          <a:xfrm>
            <a:off x="5037138" y="3201988"/>
            <a:ext cx="131762" cy="69850"/>
          </a:xfrm>
          <a:custGeom>
            <a:avLst/>
            <a:gdLst>
              <a:gd name="T0" fmla="*/ 83 w 83"/>
              <a:gd name="T1" fmla="*/ 0 h 44"/>
              <a:gd name="T2" fmla="*/ 54 w 83"/>
              <a:gd name="T3" fmla="*/ 44 h 44"/>
              <a:gd name="T4" fmla="*/ 0 w 83"/>
              <a:gd name="T5" fmla="*/ 36 h 44"/>
              <a:gd name="T6" fmla="*/ 42 w 83"/>
              <a:gd name="T7" fmla="*/ 4 h 44"/>
              <a:gd name="T8" fmla="*/ 83 w 83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44">
                <a:moveTo>
                  <a:pt x="83" y="0"/>
                </a:moveTo>
                <a:lnTo>
                  <a:pt x="54" y="44"/>
                </a:lnTo>
                <a:lnTo>
                  <a:pt x="0" y="36"/>
                </a:lnTo>
                <a:lnTo>
                  <a:pt x="42" y="4"/>
                </a:lnTo>
                <a:lnTo>
                  <a:pt x="83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7" name="Freeform 113"/>
          <p:cNvSpPr>
            <a:spLocks/>
          </p:cNvSpPr>
          <p:nvPr/>
        </p:nvSpPr>
        <p:spPr bwMode="auto">
          <a:xfrm>
            <a:off x="4489450" y="3121025"/>
            <a:ext cx="279400" cy="565150"/>
          </a:xfrm>
          <a:custGeom>
            <a:avLst/>
            <a:gdLst>
              <a:gd name="T0" fmla="*/ 165 w 176"/>
              <a:gd name="T1" fmla="*/ 154 h 356"/>
              <a:gd name="T2" fmla="*/ 165 w 176"/>
              <a:gd name="T3" fmla="*/ 214 h 356"/>
              <a:gd name="T4" fmla="*/ 176 w 176"/>
              <a:gd name="T5" fmla="*/ 278 h 356"/>
              <a:gd name="T6" fmla="*/ 176 w 176"/>
              <a:gd name="T7" fmla="*/ 321 h 356"/>
              <a:gd name="T8" fmla="*/ 130 w 176"/>
              <a:gd name="T9" fmla="*/ 356 h 356"/>
              <a:gd name="T10" fmla="*/ 76 w 176"/>
              <a:gd name="T11" fmla="*/ 305 h 356"/>
              <a:gd name="T12" fmla="*/ 0 w 176"/>
              <a:gd name="T13" fmla="*/ 218 h 356"/>
              <a:gd name="T14" fmla="*/ 0 w 176"/>
              <a:gd name="T15" fmla="*/ 142 h 356"/>
              <a:gd name="T16" fmla="*/ 13 w 176"/>
              <a:gd name="T17" fmla="*/ 78 h 356"/>
              <a:gd name="T18" fmla="*/ 95 w 176"/>
              <a:gd name="T19" fmla="*/ 27 h 356"/>
              <a:gd name="T20" fmla="*/ 141 w 176"/>
              <a:gd name="T21" fmla="*/ 0 h 356"/>
              <a:gd name="T22" fmla="*/ 136 w 176"/>
              <a:gd name="T23" fmla="*/ 47 h 356"/>
              <a:gd name="T24" fmla="*/ 125 w 176"/>
              <a:gd name="T25" fmla="*/ 83 h 356"/>
              <a:gd name="T26" fmla="*/ 141 w 176"/>
              <a:gd name="T27" fmla="*/ 118 h 356"/>
              <a:gd name="T28" fmla="*/ 165 w 176"/>
              <a:gd name="T29" fmla="*/ 15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356">
                <a:moveTo>
                  <a:pt x="165" y="154"/>
                </a:moveTo>
                <a:lnTo>
                  <a:pt x="165" y="214"/>
                </a:lnTo>
                <a:lnTo>
                  <a:pt x="176" y="278"/>
                </a:lnTo>
                <a:lnTo>
                  <a:pt x="176" y="321"/>
                </a:lnTo>
                <a:lnTo>
                  <a:pt x="130" y="356"/>
                </a:lnTo>
                <a:lnTo>
                  <a:pt x="76" y="305"/>
                </a:lnTo>
                <a:lnTo>
                  <a:pt x="0" y="218"/>
                </a:lnTo>
                <a:lnTo>
                  <a:pt x="0" y="142"/>
                </a:lnTo>
                <a:lnTo>
                  <a:pt x="13" y="78"/>
                </a:lnTo>
                <a:lnTo>
                  <a:pt x="95" y="27"/>
                </a:lnTo>
                <a:lnTo>
                  <a:pt x="141" y="0"/>
                </a:lnTo>
                <a:lnTo>
                  <a:pt x="136" y="47"/>
                </a:lnTo>
                <a:lnTo>
                  <a:pt x="125" y="83"/>
                </a:lnTo>
                <a:lnTo>
                  <a:pt x="141" y="118"/>
                </a:lnTo>
                <a:lnTo>
                  <a:pt x="165" y="154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8" name="Freeform 114"/>
          <p:cNvSpPr>
            <a:spLocks/>
          </p:cNvSpPr>
          <p:nvPr/>
        </p:nvSpPr>
        <p:spPr bwMode="auto">
          <a:xfrm>
            <a:off x="4743451" y="3749676"/>
            <a:ext cx="434975" cy="182563"/>
          </a:xfrm>
          <a:custGeom>
            <a:avLst/>
            <a:gdLst>
              <a:gd name="T0" fmla="*/ 0 w 274"/>
              <a:gd name="T1" fmla="*/ 0 h 115"/>
              <a:gd name="T2" fmla="*/ 98 w 274"/>
              <a:gd name="T3" fmla="*/ 0 h 115"/>
              <a:gd name="T4" fmla="*/ 98 w 274"/>
              <a:gd name="T5" fmla="*/ 24 h 115"/>
              <a:gd name="T6" fmla="*/ 152 w 274"/>
              <a:gd name="T7" fmla="*/ 51 h 115"/>
              <a:gd name="T8" fmla="*/ 274 w 274"/>
              <a:gd name="T9" fmla="*/ 115 h 115"/>
              <a:gd name="T10" fmla="*/ 174 w 274"/>
              <a:gd name="T11" fmla="*/ 95 h 115"/>
              <a:gd name="T12" fmla="*/ 98 w 274"/>
              <a:gd name="T13" fmla="*/ 75 h 115"/>
              <a:gd name="T14" fmla="*/ 0 w 274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4" h="115">
                <a:moveTo>
                  <a:pt x="0" y="0"/>
                </a:moveTo>
                <a:lnTo>
                  <a:pt x="98" y="0"/>
                </a:lnTo>
                <a:lnTo>
                  <a:pt x="98" y="24"/>
                </a:lnTo>
                <a:lnTo>
                  <a:pt x="152" y="51"/>
                </a:lnTo>
                <a:lnTo>
                  <a:pt x="274" y="115"/>
                </a:lnTo>
                <a:lnTo>
                  <a:pt x="174" y="95"/>
                </a:lnTo>
                <a:lnTo>
                  <a:pt x="98" y="75"/>
                </a:lnTo>
                <a:lnTo>
                  <a:pt x="0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9" name="Freeform 115"/>
          <p:cNvSpPr>
            <a:spLocks/>
          </p:cNvSpPr>
          <p:nvPr/>
        </p:nvSpPr>
        <p:spPr bwMode="auto">
          <a:xfrm>
            <a:off x="3954464" y="3457576"/>
            <a:ext cx="1093787" cy="595313"/>
          </a:xfrm>
          <a:custGeom>
            <a:avLst/>
            <a:gdLst>
              <a:gd name="T0" fmla="*/ 125 w 689"/>
              <a:gd name="T1" fmla="*/ 0 h 375"/>
              <a:gd name="T2" fmla="*/ 215 w 689"/>
              <a:gd name="T3" fmla="*/ 128 h 375"/>
              <a:gd name="T4" fmla="*/ 250 w 689"/>
              <a:gd name="T5" fmla="*/ 144 h 375"/>
              <a:gd name="T6" fmla="*/ 215 w 689"/>
              <a:gd name="T7" fmla="*/ 200 h 375"/>
              <a:gd name="T8" fmla="*/ 269 w 689"/>
              <a:gd name="T9" fmla="*/ 235 h 375"/>
              <a:gd name="T10" fmla="*/ 380 w 689"/>
              <a:gd name="T11" fmla="*/ 244 h 375"/>
              <a:gd name="T12" fmla="*/ 432 w 689"/>
              <a:gd name="T13" fmla="*/ 303 h 375"/>
              <a:gd name="T14" fmla="*/ 573 w 689"/>
              <a:gd name="T15" fmla="*/ 346 h 375"/>
              <a:gd name="T16" fmla="*/ 689 w 689"/>
              <a:gd name="T17" fmla="*/ 375 h 375"/>
              <a:gd name="T18" fmla="*/ 565 w 689"/>
              <a:gd name="T19" fmla="*/ 375 h 375"/>
              <a:gd name="T20" fmla="*/ 413 w 689"/>
              <a:gd name="T21" fmla="*/ 375 h 375"/>
              <a:gd name="T22" fmla="*/ 215 w 689"/>
              <a:gd name="T23" fmla="*/ 314 h 375"/>
              <a:gd name="T24" fmla="*/ 141 w 689"/>
              <a:gd name="T25" fmla="*/ 244 h 375"/>
              <a:gd name="T26" fmla="*/ 99 w 689"/>
              <a:gd name="T27" fmla="*/ 164 h 375"/>
              <a:gd name="T28" fmla="*/ 0 w 689"/>
              <a:gd name="T29" fmla="*/ 109 h 375"/>
              <a:gd name="T30" fmla="*/ 76 w 689"/>
              <a:gd name="T31" fmla="*/ 30 h 375"/>
              <a:gd name="T32" fmla="*/ 125 w 689"/>
              <a:gd name="T33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9" h="375">
                <a:moveTo>
                  <a:pt x="125" y="0"/>
                </a:moveTo>
                <a:lnTo>
                  <a:pt x="215" y="128"/>
                </a:lnTo>
                <a:lnTo>
                  <a:pt x="250" y="144"/>
                </a:lnTo>
                <a:lnTo>
                  <a:pt x="215" y="200"/>
                </a:lnTo>
                <a:lnTo>
                  <a:pt x="269" y="235"/>
                </a:lnTo>
                <a:lnTo>
                  <a:pt x="380" y="244"/>
                </a:lnTo>
                <a:lnTo>
                  <a:pt x="432" y="303"/>
                </a:lnTo>
                <a:lnTo>
                  <a:pt x="573" y="346"/>
                </a:lnTo>
                <a:lnTo>
                  <a:pt x="689" y="375"/>
                </a:lnTo>
                <a:lnTo>
                  <a:pt x="565" y="375"/>
                </a:lnTo>
                <a:lnTo>
                  <a:pt x="413" y="375"/>
                </a:lnTo>
                <a:lnTo>
                  <a:pt x="215" y="314"/>
                </a:lnTo>
                <a:lnTo>
                  <a:pt x="141" y="244"/>
                </a:lnTo>
                <a:lnTo>
                  <a:pt x="99" y="164"/>
                </a:lnTo>
                <a:lnTo>
                  <a:pt x="0" y="109"/>
                </a:lnTo>
                <a:lnTo>
                  <a:pt x="76" y="30"/>
                </a:lnTo>
                <a:lnTo>
                  <a:pt x="125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0" name="Freeform 116"/>
          <p:cNvSpPr>
            <a:spLocks/>
          </p:cNvSpPr>
          <p:nvPr/>
        </p:nvSpPr>
        <p:spPr bwMode="auto">
          <a:xfrm>
            <a:off x="5454651" y="3932238"/>
            <a:ext cx="390525" cy="184150"/>
          </a:xfrm>
          <a:custGeom>
            <a:avLst/>
            <a:gdLst>
              <a:gd name="T0" fmla="*/ 0 w 246"/>
              <a:gd name="T1" fmla="*/ 24 h 116"/>
              <a:gd name="T2" fmla="*/ 76 w 246"/>
              <a:gd name="T3" fmla="*/ 24 h 116"/>
              <a:gd name="T4" fmla="*/ 246 w 246"/>
              <a:gd name="T5" fmla="*/ 0 h 116"/>
              <a:gd name="T6" fmla="*/ 222 w 246"/>
              <a:gd name="T7" fmla="*/ 27 h 116"/>
              <a:gd name="T8" fmla="*/ 187 w 246"/>
              <a:gd name="T9" fmla="*/ 52 h 116"/>
              <a:gd name="T10" fmla="*/ 116 w 246"/>
              <a:gd name="T11" fmla="*/ 87 h 116"/>
              <a:gd name="T12" fmla="*/ 29 w 246"/>
              <a:gd name="T13" fmla="*/ 116 h 116"/>
              <a:gd name="T14" fmla="*/ 48 w 246"/>
              <a:gd name="T15" fmla="*/ 63 h 116"/>
              <a:gd name="T16" fmla="*/ 0 w 246"/>
              <a:gd name="T17" fmla="*/ 2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6" h="116">
                <a:moveTo>
                  <a:pt x="0" y="24"/>
                </a:moveTo>
                <a:lnTo>
                  <a:pt x="76" y="24"/>
                </a:lnTo>
                <a:lnTo>
                  <a:pt x="246" y="0"/>
                </a:lnTo>
                <a:lnTo>
                  <a:pt x="222" y="27"/>
                </a:lnTo>
                <a:lnTo>
                  <a:pt x="187" y="52"/>
                </a:lnTo>
                <a:lnTo>
                  <a:pt x="116" y="87"/>
                </a:lnTo>
                <a:lnTo>
                  <a:pt x="29" y="116"/>
                </a:lnTo>
                <a:lnTo>
                  <a:pt x="48" y="63"/>
                </a:lnTo>
                <a:lnTo>
                  <a:pt x="0" y="24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1" name="Freeform 117"/>
          <p:cNvSpPr>
            <a:spLocks/>
          </p:cNvSpPr>
          <p:nvPr/>
        </p:nvSpPr>
        <p:spPr bwMode="auto">
          <a:xfrm>
            <a:off x="4519614" y="4167188"/>
            <a:ext cx="1463675" cy="334962"/>
          </a:xfrm>
          <a:custGeom>
            <a:avLst/>
            <a:gdLst>
              <a:gd name="T0" fmla="*/ 43 w 922"/>
              <a:gd name="T1" fmla="*/ 64 h 211"/>
              <a:gd name="T2" fmla="*/ 122 w 922"/>
              <a:gd name="T3" fmla="*/ 46 h 211"/>
              <a:gd name="T4" fmla="*/ 257 w 922"/>
              <a:gd name="T5" fmla="*/ 0 h 211"/>
              <a:gd name="T6" fmla="*/ 406 w 922"/>
              <a:gd name="T7" fmla="*/ 25 h 211"/>
              <a:gd name="T8" fmla="*/ 428 w 922"/>
              <a:gd name="T9" fmla="*/ 30 h 211"/>
              <a:gd name="T10" fmla="*/ 448 w 922"/>
              <a:gd name="T11" fmla="*/ 35 h 211"/>
              <a:gd name="T12" fmla="*/ 468 w 922"/>
              <a:gd name="T13" fmla="*/ 40 h 211"/>
              <a:gd name="T14" fmla="*/ 487 w 922"/>
              <a:gd name="T15" fmla="*/ 44 h 211"/>
              <a:gd name="T16" fmla="*/ 505 w 922"/>
              <a:gd name="T17" fmla="*/ 48 h 211"/>
              <a:gd name="T18" fmla="*/ 524 w 922"/>
              <a:gd name="T19" fmla="*/ 50 h 211"/>
              <a:gd name="T20" fmla="*/ 543 w 922"/>
              <a:gd name="T21" fmla="*/ 53 h 211"/>
              <a:gd name="T22" fmla="*/ 559 w 922"/>
              <a:gd name="T23" fmla="*/ 55 h 211"/>
              <a:gd name="T24" fmla="*/ 578 w 922"/>
              <a:gd name="T25" fmla="*/ 56 h 211"/>
              <a:gd name="T26" fmla="*/ 594 w 922"/>
              <a:gd name="T27" fmla="*/ 58 h 211"/>
              <a:gd name="T28" fmla="*/ 613 w 922"/>
              <a:gd name="T29" fmla="*/ 60 h 211"/>
              <a:gd name="T30" fmla="*/ 631 w 922"/>
              <a:gd name="T31" fmla="*/ 60 h 211"/>
              <a:gd name="T32" fmla="*/ 652 w 922"/>
              <a:gd name="T33" fmla="*/ 61 h 211"/>
              <a:gd name="T34" fmla="*/ 672 w 922"/>
              <a:gd name="T35" fmla="*/ 63 h 211"/>
              <a:gd name="T36" fmla="*/ 694 w 922"/>
              <a:gd name="T37" fmla="*/ 63 h 211"/>
              <a:gd name="T38" fmla="*/ 718 w 922"/>
              <a:gd name="T39" fmla="*/ 64 h 211"/>
              <a:gd name="T40" fmla="*/ 793 w 922"/>
              <a:gd name="T41" fmla="*/ 87 h 211"/>
              <a:gd name="T42" fmla="*/ 922 w 922"/>
              <a:gd name="T43" fmla="*/ 135 h 211"/>
              <a:gd name="T44" fmla="*/ 896 w 922"/>
              <a:gd name="T45" fmla="*/ 176 h 211"/>
              <a:gd name="T46" fmla="*/ 774 w 922"/>
              <a:gd name="T47" fmla="*/ 176 h 211"/>
              <a:gd name="T48" fmla="*/ 602 w 922"/>
              <a:gd name="T49" fmla="*/ 151 h 211"/>
              <a:gd name="T50" fmla="*/ 567 w 922"/>
              <a:gd name="T51" fmla="*/ 169 h 211"/>
              <a:gd name="T52" fmla="*/ 535 w 922"/>
              <a:gd name="T53" fmla="*/ 182 h 211"/>
              <a:gd name="T54" fmla="*/ 507 w 922"/>
              <a:gd name="T55" fmla="*/ 193 h 211"/>
              <a:gd name="T56" fmla="*/ 480 w 922"/>
              <a:gd name="T57" fmla="*/ 202 h 211"/>
              <a:gd name="T58" fmla="*/ 454 w 922"/>
              <a:gd name="T59" fmla="*/ 208 h 211"/>
              <a:gd name="T60" fmla="*/ 430 w 922"/>
              <a:gd name="T61" fmla="*/ 211 h 211"/>
              <a:gd name="T62" fmla="*/ 407 w 922"/>
              <a:gd name="T63" fmla="*/ 211 h 211"/>
              <a:gd name="T64" fmla="*/ 385 w 922"/>
              <a:gd name="T65" fmla="*/ 208 h 211"/>
              <a:gd name="T66" fmla="*/ 363 w 922"/>
              <a:gd name="T67" fmla="*/ 203 h 211"/>
              <a:gd name="T68" fmla="*/ 343 w 922"/>
              <a:gd name="T69" fmla="*/ 195 h 211"/>
              <a:gd name="T70" fmla="*/ 320 w 922"/>
              <a:gd name="T71" fmla="*/ 183 h 211"/>
              <a:gd name="T72" fmla="*/ 300 w 922"/>
              <a:gd name="T73" fmla="*/ 169 h 211"/>
              <a:gd name="T74" fmla="*/ 276 w 922"/>
              <a:gd name="T75" fmla="*/ 152 h 211"/>
              <a:gd name="T76" fmla="*/ 254 w 922"/>
              <a:gd name="T77" fmla="*/ 132 h 211"/>
              <a:gd name="T78" fmla="*/ 228 w 922"/>
              <a:gd name="T79" fmla="*/ 110 h 211"/>
              <a:gd name="T80" fmla="*/ 202 w 922"/>
              <a:gd name="T81" fmla="*/ 84 h 211"/>
              <a:gd name="T82" fmla="*/ 109 w 922"/>
              <a:gd name="T83" fmla="*/ 84 h 211"/>
              <a:gd name="T84" fmla="*/ 6 w 922"/>
              <a:gd name="T85" fmla="*/ 109 h 211"/>
              <a:gd name="T86" fmla="*/ 0 w 922"/>
              <a:gd name="T87" fmla="*/ 71 h 211"/>
              <a:gd name="T88" fmla="*/ 43 w 922"/>
              <a:gd name="T89" fmla="*/ 6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22" h="211">
                <a:moveTo>
                  <a:pt x="43" y="64"/>
                </a:moveTo>
                <a:lnTo>
                  <a:pt x="122" y="46"/>
                </a:lnTo>
                <a:lnTo>
                  <a:pt x="257" y="0"/>
                </a:lnTo>
                <a:lnTo>
                  <a:pt x="406" y="25"/>
                </a:lnTo>
                <a:lnTo>
                  <a:pt x="428" y="30"/>
                </a:lnTo>
                <a:lnTo>
                  <a:pt x="448" y="35"/>
                </a:lnTo>
                <a:lnTo>
                  <a:pt x="468" y="40"/>
                </a:lnTo>
                <a:lnTo>
                  <a:pt x="487" y="44"/>
                </a:lnTo>
                <a:lnTo>
                  <a:pt x="505" y="48"/>
                </a:lnTo>
                <a:lnTo>
                  <a:pt x="524" y="50"/>
                </a:lnTo>
                <a:lnTo>
                  <a:pt x="543" y="53"/>
                </a:lnTo>
                <a:lnTo>
                  <a:pt x="559" y="55"/>
                </a:lnTo>
                <a:lnTo>
                  <a:pt x="578" y="56"/>
                </a:lnTo>
                <a:lnTo>
                  <a:pt x="594" y="58"/>
                </a:lnTo>
                <a:lnTo>
                  <a:pt x="613" y="60"/>
                </a:lnTo>
                <a:lnTo>
                  <a:pt x="631" y="60"/>
                </a:lnTo>
                <a:lnTo>
                  <a:pt x="652" y="61"/>
                </a:lnTo>
                <a:lnTo>
                  <a:pt x="672" y="63"/>
                </a:lnTo>
                <a:lnTo>
                  <a:pt x="694" y="63"/>
                </a:lnTo>
                <a:lnTo>
                  <a:pt x="718" y="64"/>
                </a:lnTo>
                <a:lnTo>
                  <a:pt x="793" y="87"/>
                </a:lnTo>
                <a:lnTo>
                  <a:pt x="922" y="135"/>
                </a:lnTo>
                <a:lnTo>
                  <a:pt x="896" y="176"/>
                </a:lnTo>
                <a:lnTo>
                  <a:pt x="774" y="176"/>
                </a:lnTo>
                <a:lnTo>
                  <a:pt x="602" y="151"/>
                </a:lnTo>
                <a:lnTo>
                  <a:pt x="567" y="169"/>
                </a:lnTo>
                <a:lnTo>
                  <a:pt x="535" y="182"/>
                </a:lnTo>
                <a:lnTo>
                  <a:pt x="507" y="193"/>
                </a:lnTo>
                <a:lnTo>
                  <a:pt x="480" y="202"/>
                </a:lnTo>
                <a:lnTo>
                  <a:pt x="454" y="208"/>
                </a:lnTo>
                <a:lnTo>
                  <a:pt x="430" y="211"/>
                </a:lnTo>
                <a:lnTo>
                  <a:pt x="407" y="211"/>
                </a:lnTo>
                <a:lnTo>
                  <a:pt x="385" y="208"/>
                </a:lnTo>
                <a:lnTo>
                  <a:pt x="363" y="203"/>
                </a:lnTo>
                <a:lnTo>
                  <a:pt x="343" y="195"/>
                </a:lnTo>
                <a:lnTo>
                  <a:pt x="320" y="183"/>
                </a:lnTo>
                <a:lnTo>
                  <a:pt x="300" y="169"/>
                </a:lnTo>
                <a:lnTo>
                  <a:pt x="276" y="152"/>
                </a:lnTo>
                <a:lnTo>
                  <a:pt x="254" y="132"/>
                </a:lnTo>
                <a:lnTo>
                  <a:pt x="228" y="110"/>
                </a:lnTo>
                <a:lnTo>
                  <a:pt x="202" y="84"/>
                </a:lnTo>
                <a:lnTo>
                  <a:pt x="109" y="84"/>
                </a:lnTo>
                <a:lnTo>
                  <a:pt x="6" y="109"/>
                </a:lnTo>
                <a:lnTo>
                  <a:pt x="0" y="71"/>
                </a:lnTo>
                <a:lnTo>
                  <a:pt x="43" y="64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2" name="Freeform 118"/>
          <p:cNvSpPr>
            <a:spLocks/>
          </p:cNvSpPr>
          <p:nvPr/>
        </p:nvSpPr>
        <p:spPr bwMode="auto">
          <a:xfrm>
            <a:off x="4902200" y="3729038"/>
            <a:ext cx="839788" cy="165100"/>
          </a:xfrm>
          <a:custGeom>
            <a:avLst/>
            <a:gdLst>
              <a:gd name="T0" fmla="*/ 0 w 529"/>
              <a:gd name="T1" fmla="*/ 3 h 104"/>
              <a:gd name="T2" fmla="*/ 79 w 529"/>
              <a:gd name="T3" fmla="*/ 72 h 104"/>
              <a:gd name="T4" fmla="*/ 174 w 529"/>
              <a:gd name="T5" fmla="*/ 104 h 104"/>
              <a:gd name="T6" fmla="*/ 302 w 529"/>
              <a:gd name="T7" fmla="*/ 104 h 104"/>
              <a:gd name="T8" fmla="*/ 446 w 529"/>
              <a:gd name="T9" fmla="*/ 76 h 104"/>
              <a:gd name="T10" fmla="*/ 529 w 529"/>
              <a:gd name="T11" fmla="*/ 3 h 104"/>
              <a:gd name="T12" fmla="*/ 455 w 529"/>
              <a:gd name="T13" fmla="*/ 3 h 104"/>
              <a:gd name="T14" fmla="*/ 352 w 529"/>
              <a:gd name="T15" fmla="*/ 14 h 104"/>
              <a:gd name="T16" fmla="*/ 242 w 529"/>
              <a:gd name="T17" fmla="*/ 18 h 104"/>
              <a:gd name="T18" fmla="*/ 115 w 529"/>
              <a:gd name="T19" fmla="*/ 0 h 104"/>
              <a:gd name="T20" fmla="*/ 55 w 529"/>
              <a:gd name="T21" fmla="*/ 0 h 104"/>
              <a:gd name="T22" fmla="*/ 0 w 529"/>
              <a:gd name="T23" fmla="*/ 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9" h="104">
                <a:moveTo>
                  <a:pt x="0" y="3"/>
                </a:moveTo>
                <a:lnTo>
                  <a:pt x="79" y="72"/>
                </a:lnTo>
                <a:lnTo>
                  <a:pt x="174" y="104"/>
                </a:lnTo>
                <a:lnTo>
                  <a:pt x="302" y="104"/>
                </a:lnTo>
                <a:lnTo>
                  <a:pt x="446" y="76"/>
                </a:lnTo>
                <a:lnTo>
                  <a:pt x="529" y="3"/>
                </a:lnTo>
                <a:lnTo>
                  <a:pt x="455" y="3"/>
                </a:lnTo>
                <a:lnTo>
                  <a:pt x="352" y="14"/>
                </a:lnTo>
                <a:lnTo>
                  <a:pt x="242" y="18"/>
                </a:lnTo>
                <a:lnTo>
                  <a:pt x="115" y="0"/>
                </a:lnTo>
                <a:lnTo>
                  <a:pt x="55" y="0"/>
                </a:lnTo>
                <a:lnTo>
                  <a:pt x="0" y="3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3" name="Freeform 119"/>
          <p:cNvSpPr>
            <a:spLocks/>
          </p:cNvSpPr>
          <p:nvPr/>
        </p:nvSpPr>
        <p:spPr bwMode="auto">
          <a:xfrm>
            <a:off x="4689476" y="3292475"/>
            <a:ext cx="620713" cy="330200"/>
          </a:xfrm>
          <a:custGeom>
            <a:avLst/>
            <a:gdLst>
              <a:gd name="T0" fmla="*/ 0 w 391"/>
              <a:gd name="T1" fmla="*/ 0 h 208"/>
              <a:gd name="T2" fmla="*/ 110 w 391"/>
              <a:gd name="T3" fmla="*/ 85 h 208"/>
              <a:gd name="T4" fmla="*/ 219 w 391"/>
              <a:gd name="T5" fmla="*/ 121 h 208"/>
              <a:gd name="T6" fmla="*/ 391 w 391"/>
              <a:gd name="T7" fmla="*/ 191 h 208"/>
              <a:gd name="T8" fmla="*/ 263 w 391"/>
              <a:gd name="T9" fmla="*/ 196 h 208"/>
              <a:gd name="T10" fmla="*/ 182 w 391"/>
              <a:gd name="T11" fmla="*/ 208 h 208"/>
              <a:gd name="T12" fmla="*/ 121 w 391"/>
              <a:gd name="T13" fmla="*/ 208 h 208"/>
              <a:gd name="T14" fmla="*/ 69 w 391"/>
              <a:gd name="T15" fmla="*/ 127 h 208"/>
              <a:gd name="T16" fmla="*/ 0 w 391"/>
              <a:gd name="T1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1" h="208">
                <a:moveTo>
                  <a:pt x="0" y="0"/>
                </a:moveTo>
                <a:lnTo>
                  <a:pt x="110" y="85"/>
                </a:lnTo>
                <a:lnTo>
                  <a:pt x="219" y="121"/>
                </a:lnTo>
                <a:lnTo>
                  <a:pt x="391" y="191"/>
                </a:lnTo>
                <a:lnTo>
                  <a:pt x="263" y="196"/>
                </a:lnTo>
                <a:lnTo>
                  <a:pt x="182" y="208"/>
                </a:lnTo>
                <a:lnTo>
                  <a:pt x="121" y="208"/>
                </a:lnTo>
                <a:lnTo>
                  <a:pt x="69" y="127"/>
                </a:lnTo>
                <a:lnTo>
                  <a:pt x="0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4" name="Freeform 120"/>
          <p:cNvSpPr>
            <a:spLocks/>
          </p:cNvSpPr>
          <p:nvPr/>
        </p:nvSpPr>
        <p:spPr bwMode="auto">
          <a:xfrm>
            <a:off x="5319713" y="3321051"/>
            <a:ext cx="469900" cy="290513"/>
          </a:xfrm>
          <a:custGeom>
            <a:avLst/>
            <a:gdLst>
              <a:gd name="T0" fmla="*/ 287 w 296"/>
              <a:gd name="T1" fmla="*/ 0 h 183"/>
              <a:gd name="T2" fmla="*/ 200 w 296"/>
              <a:gd name="T3" fmla="*/ 31 h 183"/>
              <a:gd name="T4" fmla="*/ 105 w 296"/>
              <a:gd name="T5" fmla="*/ 75 h 183"/>
              <a:gd name="T6" fmla="*/ 0 w 296"/>
              <a:gd name="T7" fmla="*/ 127 h 183"/>
              <a:gd name="T8" fmla="*/ 103 w 296"/>
              <a:gd name="T9" fmla="*/ 181 h 183"/>
              <a:gd name="T10" fmla="*/ 153 w 296"/>
              <a:gd name="T11" fmla="*/ 183 h 183"/>
              <a:gd name="T12" fmla="*/ 196 w 296"/>
              <a:gd name="T13" fmla="*/ 179 h 183"/>
              <a:gd name="T14" fmla="*/ 227 w 296"/>
              <a:gd name="T15" fmla="*/ 173 h 183"/>
              <a:gd name="T16" fmla="*/ 253 w 296"/>
              <a:gd name="T17" fmla="*/ 163 h 183"/>
              <a:gd name="T18" fmla="*/ 272 w 296"/>
              <a:gd name="T19" fmla="*/ 151 h 183"/>
              <a:gd name="T20" fmla="*/ 285 w 296"/>
              <a:gd name="T21" fmla="*/ 136 h 183"/>
              <a:gd name="T22" fmla="*/ 292 w 296"/>
              <a:gd name="T23" fmla="*/ 118 h 183"/>
              <a:gd name="T24" fmla="*/ 296 w 296"/>
              <a:gd name="T25" fmla="*/ 101 h 183"/>
              <a:gd name="T26" fmla="*/ 296 w 296"/>
              <a:gd name="T27" fmla="*/ 83 h 183"/>
              <a:gd name="T28" fmla="*/ 294 w 296"/>
              <a:gd name="T29" fmla="*/ 66 h 183"/>
              <a:gd name="T30" fmla="*/ 292 w 296"/>
              <a:gd name="T31" fmla="*/ 48 h 183"/>
              <a:gd name="T32" fmla="*/ 289 w 296"/>
              <a:gd name="T33" fmla="*/ 33 h 183"/>
              <a:gd name="T34" fmla="*/ 285 w 296"/>
              <a:gd name="T35" fmla="*/ 20 h 183"/>
              <a:gd name="T36" fmla="*/ 283 w 296"/>
              <a:gd name="T37" fmla="*/ 10 h 183"/>
              <a:gd name="T38" fmla="*/ 283 w 296"/>
              <a:gd name="T39" fmla="*/ 2 h 183"/>
              <a:gd name="T40" fmla="*/ 287 w 296"/>
              <a:gd name="T41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6" h="183">
                <a:moveTo>
                  <a:pt x="287" y="0"/>
                </a:moveTo>
                <a:lnTo>
                  <a:pt x="200" y="31"/>
                </a:lnTo>
                <a:lnTo>
                  <a:pt x="105" y="75"/>
                </a:lnTo>
                <a:lnTo>
                  <a:pt x="0" y="127"/>
                </a:lnTo>
                <a:lnTo>
                  <a:pt x="103" y="181"/>
                </a:lnTo>
                <a:lnTo>
                  <a:pt x="153" y="183"/>
                </a:lnTo>
                <a:lnTo>
                  <a:pt x="196" y="179"/>
                </a:lnTo>
                <a:lnTo>
                  <a:pt x="227" y="173"/>
                </a:lnTo>
                <a:lnTo>
                  <a:pt x="253" y="163"/>
                </a:lnTo>
                <a:lnTo>
                  <a:pt x="272" y="151"/>
                </a:lnTo>
                <a:lnTo>
                  <a:pt x="285" y="136"/>
                </a:lnTo>
                <a:lnTo>
                  <a:pt x="292" y="118"/>
                </a:lnTo>
                <a:lnTo>
                  <a:pt x="296" y="101"/>
                </a:lnTo>
                <a:lnTo>
                  <a:pt x="296" y="83"/>
                </a:lnTo>
                <a:lnTo>
                  <a:pt x="294" y="66"/>
                </a:lnTo>
                <a:lnTo>
                  <a:pt x="292" y="48"/>
                </a:lnTo>
                <a:lnTo>
                  <a:pt x="289" y="33"/>
                </a:lnTo>
                <a:lnTo>
                  <a:pt x="285" y="20"/>
                </a:lnTo>
                <a:lnTo>
                  <a:pt x="283" y="10"/>
                </a:lnTo>
                <a:lnTo>
                  <a:pt x="283" y="2"/>
                </a:lnTo>
                <a:lnTo>
                  <a:pt x="287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5" name="Freeform 121"/>
          <p:cNvSpPr>
            <a:spLocks/>
          </p:cNvSpPr>
          <p:nvPr/>
        </p:nvSpPr>
        <p:spPr bwMode="auto">
          <a:xfrm>
            <a:off x="6162675" y="3570289"/>
            <a:ext cx="482600" cy="325437"/>
          </a:xfrm>
          <a:custGeom>
            <a:avLst/>
            <a:gdLst>
              <a:gd name="T0" fmla="*/ 132 w 304"/>
              <a:gd name="T1" fmla="*/ 7 h 205"/>
              <a:gd name="T2" fmla="*/ 82 w 304"/>
              <a:gd name="T3" fmla="*/ 76 h 205"/>
              <a:gd name="T4" fmla="*/ 0 w 304"/>
              <a:gd name="T5" fmla="*/ 152 h 205"/>
              <a:gd name="T6" fmla="*/ 82 w 304"/>
              <a:gd name="T7" fmla="*/ 158 h 205"/>
              <a:gd name="T8" fmla="*/ 163 w 304"/>
              <a:gd name="T9" fmla="*/ 205 h 205"/>
              <a:gd name="T10" fmla="*/ 233 w 304"/>
              <a:gd name="T11" fmla="*/ 205 h 205"/>
              <a:gd name="T12" fmla="*/ 304 w 304"/>
              <a:gd name="T13" fmla="*/ 131 h 205"/>
              <a:gd name="T14" fmla="*/ 213 w 304"/>
              <a:gd name="T15" fmla="*/ 144 h 205"/>
              <a:gd name="T16" fmla="*/ 143 w 304"/>
              <a:gd name="T17" fmla="*/ 138 h 205"/>
              <a:gd name="T18" fmla="*/ 202 w 304"/>
              <a:gd name="T19" fmla="*/ 96 h 205"/>
              <a:gd name="T20" fmla="*/ 254 w 304"/>
              <a:gd name="T21" fmla="*/ 35 h 205"/>
              <a:gd name="T22" fmla="*/ 183 w 304"/>
              <a:gd name="T23" fmla="*/ 0 h 205"/>
              <a:gd name="T24" fmla="*/ 176 w 304"/>
              <a:gd name="T25" fmla="*/ 2 h 205"/>
              <a:gd name="T26" fmla="*/ 161 w 304"/>
              <a:gd name="T27" fmla="*/ 6 h 205"/>
              <a:gd name="T28" fmla="*/ 145 w 304"/>
              <a:gd name="T29" fmla="*/ 9 h 205"/>
              <a:gd name="T30" fmla="*/ 132 w 304"/>
              <a:gd name="T31" fmla="*/ 7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4" h="205">
                <a:moveTo>
                  <a:pt x="132" y="7"/>
                </a:moveTo>
                <a:lnTo>
                  <a:pt x="82" y="76"/>
                </a:lnTo>
                <a:lnTo>
                  <a:pt x="0" y="152"/>
                </a:lnTo>
                <a:lnTo>
                  <a:pt x="82" y="158"/>
                </a:lnTo>
                <a:lnTo>
                  <a:pt x="163" y="205"/>
                </a:lnTo>
                <a:lnTo>
                  <a:pt x="233" y="205"/>
                </a:lnTo>
                <a:lnTo>
                  <a:pt x="304" y="131"/>
                </a:lnTo>
                <a:lnTo>
                  <a:pt x="213" y="144"/>
                </a:lnTo>
                <a:lnTo>
                  <a:pt x="143" y="138"/>
                </a:lnTo>
                <a:lnTo>
                  <a:pt x="202" y="96"/>
                </a:lnTo>
                <a:lnTo>
                  <a:pt x="254" y="35"/>
                </a:lnTo>
                <a:lnTo>
                  <a:pt x="183" y="0"/>
                </a:lnTo>
                <a:lnTo>
                  <a:pt x="176" y="2"/>
                </a:lnTo>
                <a:lnTo>
                  <a:pt x="161" y="6"/>
                </a:lnTo>
                <a:lnTo>
                  <a:pt x="145" y="9"/>
                </a:lnTo>
                <a:lnTo>
                  <a:pt x="132" y="7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6" name="Freeform 122"/>
          <p:cNvSpPr>
            <a:spLocks/>
          </p:cNvSpPr>
          <p:nvPr/>
        </p:nvSpPr>
        <p:spPr bwMode="auto">
          <a:xfrm>
            <a:off x="5654676" y="3001963"/>
            <a:ext cx="138113" cy="296862"/>
          </a:xfrm>
          <a:custGeom>
            <a:avLst/>
            <a:gdLst>
              <a:gd name="T0" fmla="*/ 16 w 87"/>
              <a:gd name="T1" fmla="*/ 0 h 187"/>
              <a:gd name="T2" fmla="*/ 87 w 87"/>
              <a:gd name="T3" fmla="*/ 41 h 187"/>
              <a:gd name="T4" fmla="*/ 87 w 87"/>
              <a:gd name="T5" fmla="*/ 166 h 187"/>
              <a:gd name="T6" fmla="*/ 0 w 87"/>
              <a:gd name="T7" fmla="*/ 187 h 187"/>
              <a:gd name="T8" fmla="*/ 26 w 87"/>
              <a:gd name="T9" fmla="*/ 76 h 187"/>
              <a:gd name="T10" fmla="*/ 16 w 87"/>
              <a:gd name="T11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" h="187">
                <a:moveTo>
                  <a:pt x="16" y="0"/>
                </a:moveTo>
                <a:lnTo>
                  <a:pt x="87" y="41"/>
                </a:lnTo>
                <a:lnTo>
                  <a:pt x="87" y="166"/>
                </a:lnTo>
                <a:lnTo>
                  <a:pt x="0" y="187"/>
                </a:lnTo>
                <a:lnTo>
                  <a:pt x="26" y="76"/>
                </a:lnTo>
                <a:lnTo>
                  <a:pt x="16" y="0"/>
                </a:lnTo>
                <a:close/>
              </a:path>
            </a:pathLst>
          </a:custGeom>
          <a:solidFill>
            <a:srgbClr val="FFDD7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7" name="Freeform 123"/>
          <p:cNvSpPr>
            <a:spLocks/>
          </p:cNvSpPr>
          <p:nvPr/>
        </p:nvSpPr>
        <p:spPr bwMode="auto">
          <a:xfrm>
            <a:off x="4995863" y="3273426"/>
            <a:ext cx="525462" cy="225425"/>
          </a:xfrm>
          <a:custGeom>
            <a:avLst/>
            <a:gdLst>
              <a:gd name="T0" fmla="*/ 100 w 331"/>
              <a:gd name="T1" fmla="*/ 24 h 142"/>
              <a:gd name="T2" fmla="*/ 217 w 331"/>
              <a:gd name="T3" fmla="*/ 40 h 142"/>
              <a:gd name="T4" fmla="*/ 331 w 331"/>
              <a:gd name="T5" fmla="*/ 58 h 142"/>
              <a:gd name="T6" fmla="*/ 285 w 331"/>
              <a:gd name="T7" fmla="*/ 107 h 142"/>
              <a:gd name="T8" fmla="*/ 217 w 331"/>
              <a:gd name="T9" fmla="*/ 142 h 142"/>
              <a:gd name="T10" fmla="*/ 150 w 331"/>
              <a:gd name="T11" fmla="*/ 91 h 142"/>
              <a:gd name="T12" fmla="*/ 0 w 331"/>
              <a:gd name="T13" fmla="*/ 0 h 142"/>
              <a:gd name="T14" fmla="*/ 100 w 331"/>
              <a:gd name="T15" fmla="*/ 2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1" h="142">
                <a:moveTo>
                  <a:pt x="100" y="24"/>
                </a:moveTo>
                <a:lnTo>
                  <a:pt x="217" y="40"/>
                </a:lnTo>
                <a:lnTo>
                  <a:pt x="331" y="58"/>
                </a:lnTo>
                <a:lnTo>
                  <a:pt x="285" y="107"/>
                </a:lnTo>
                <a:lnTo>
                  <a:pt x="217" y="142"/>
                </a:lnTo>
                <a:lnTo>
                  <a:pt x="150" y="91"/>
                </a:lnTo>
                <a:lnTo>
                  <a:pt x="0" y="0"/>
                </a:lnTo>
                <a:lnTo>
                  <a:pt x="100" y="24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8" name="Freeform 124"/>
          <p:cNvSpPr>
            <a:spLocks/>
          </p:cNvSpPr>
          <p:nvPr/>
        </p:nvSpPr>
        <p:spPr bwMode="auto">
          <a:xfrm>
            <a:off x="4948239" y="3025776"/>
            <a:ext cx="414337" cy="201613"/>
          </a:xfrm>
          <a:custGeom>
            <a:avLst/>
            <a:gdLst>
              <a:gd name="T0" fmla="*/ 0 w 261"/>
              <a:gd name="T1" fmla="*/ 102 h 127"/>
              <a:gd name="T2" fmla="*/ 15 w 261"/>
              <a:gd name="T3" fmla="*/ 56 h 127"/>
              <a:gd name="T4" fmla="*/ 74 w 261"/>
              <a:gd name="T5" fmla="*/ 41 h 127"/>
              <a:gd name="T6" fmla="*/ 74 w 261"/>
              <a:gd name="T7" fmla="*/ 0 h 127"/>
              <a:gd name="T8" fmla="*/ 126 w 261"/>
              <a:gd name="T9" fmla="*/ 0 h 127"/>
              <a:gd name="T10" fmla="*/ 193 w 261"/>
              <a:gd name="T11" fmla="*/ 31 h 127"/>
              <a:gd name="T12" fmla="*/ 261 w 261"/>
              <a:gd name="T13" fmla="*/ 51 h 127"/>
              <a:gd name="T14" fmla="*/ 186 w 261"/>
              <a:gd name="T15" fmla="*/ 71 h 127"/>
              <a:gd name="T16" fmla="*/ 111 w 261"/>
              <a:gd name="T17" fmla="*/ 87 h 127"/>
              <a:gd name="T18" fmla="*/ 60 w 261"/>
              <a:gd name="T19" fmla="*/ 92 h 127"/>
              <a:gd name="T20" fmla="*/ 60 w 261"/>
              <a:gd name="T21" fmla="*/ 127 h 127"/>
              <a:gd name="T22" fmla="*/ 0 w 261"/>
              <a:gd name="T23" fmla="*/ 10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1" h="127">
                <a:moveTo>
                  <a:pt x="0" y="102"/>
                </a:moveTo>
                <a:lnTo>
                  <a:pt x="15" y="56"/>
                </a:lnTo>
                <a:lnTo>
                  <a:pt x="74" y="41"/>
                </a:lnTo>
                <a:lnTo>
                  <a:pt x="74" y="0"/>
                </a:lnTo>
                <a:lnTo>
                  <a:pt x="126" y="0"/>
                </a:lnTo>
                <a:lnTo>
                  <a:pt x="193" y="31"/>
                </a:lnTo>
                <a:lnTo>
                  <a:pt x="261" y="51"/>
                </a:lnTo>
                <a:lnTo>
                  <a:pt x="186" y="71"/>
                </a:lnTo>
                <a:lnTo>
                  <a:pt x="111" y="87"/>
                </a:lnTo>
                <a:lnTo>
                  <a:pt x="60" y="92"/>
                </a:lnTo>
                <a:lnTo>
                  <a:pt x="60" y="127"/>
                </a:lnTo>
                <a:lnTo>
                  <a:pt x="0" y="102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49" name="Freeform 125"/>
          <p:cNvSpPr>
            <a:spLocks/>
          </p:cNvSpPr>
          <p:nvPr/>
        </p:nvSpPr>
        <p:spPr bwMode="auto">
          <a:xfrm>
            <a:off x="5907088" y="2990850"/>
            <a:ext cx="366712" cy="261938"/>
          </a:xfrm>
          <a:custGeom>
            <a:avLst/>
            <a:gdLst>
              <a:gd name="T0" fmla="*/ 0 w 231"/>
              <a:gd name="T1" fmla="*/ 0 h 165"/>
              <a:gd name="T2" fmla="*/ 120 w 231"/>
              <a:gd name="T3" fmla="*/ 0 h 165"/>
              <a:gd name="T4" fmla="*/ 202 w 231"/>
              <a:gd name="T5" fmla="*/ 15 h 165"/>
              <a:gd name="T6" fmla="*/ 231 w 231"/>
              <a:gd name="T7" fmla="*/ 76 h 165"/>
              <a:gd name="T8" fmla="*/ 222 w 231"/>
              <a:gd name="T9" fmla="*/ 165 h 165"/>
              <a:gd name="T10" fmla="*/ 141 w 231"/>
              <a:gd name="T11" fmla="*/ 124 h 165"/>
              <a:gd name="T12" fmla="*/ 91 w 231"/>
              <a:gd name="T13" fmla="*/ 69 h 165"/>
              <a:gd name="T14" fmla="*/ 19 w 231"/>
              <a:gd name="T15" fmla="*/ 69 h 165"/>
              <a:gd name="T16" fmla="*/ 0 w 231"/>
              <a:gd name="T1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1" h="165">
                <a:moveTo>
                  <a:pt x="0" y="0"/>
                </a:moveTo>
                <a:lnTo>
                  <a:pt x="120" y="0"/>
                </a:lnTo>
                <a:lnTo>
                  <a:pt x="202" y="15"/>
                </a:lnTo>
                <a:lnTo>
                  <a:pt x="231" y="76"/>
                </a:lnTo>
                <a:lnTo>
                  <a:pt x="222" y="165"/>
                </a:lnTo>
                <a:lnTo>
                  <a:pt x="141" y="124"/>
                </a:lnTo>
                <a:lnTo>
                  <a:pt x="91" y="69"/>
                </a:lnTo>
                <a:lnTo>
                  <a:pt x="19" y="69"/>
                </a:lnTo>
                <a:lnTo>
                  <a:pt x="0" y="0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0" name="Freeform 126"/>
          <p:cNvSpPr>
            <a:spLocks/>
          </p:cNvSpPr>
          <p:nvPr/>
        </p:nvSpPr>
        <p:spPr bwMode="auto">
          <a:xfrm>
            <a:off x="4022726" y="3340100"/>
            <a:ext cx="290513" cy="273050"/>
          </a:xfrm>
          <a:custGeom>
            <a:avLst/>
            <a:gdLst>
              <a:gd name="T0" fmla="*/ 0 w 183"/>
              <a:gd name="T1" fmla="*/ 111 h 172"/>
              <a:gd name="T2" fmla="*/ 0 w 183"/>
              <a:gd name="T3" fmla="*/ 49 h 172"/>
              <a:gd name="T4" fmla="*/ 102 w 183"/>
              <a:gd name="T5" fmla="*/ 0 h 172"/>
              <a:gd name="T6" fmla="*/ 113 w 183"/>
              <a:gd name="T7" fmla="*/ 55 h 172"/>
              <a:gd name="T8" fmla="*/ 183 w 183"/>
              <a:gd name="T9" fmla="*/ 172 h 172"/>
              <a:gd name="T10" fmla="*/ 82 w 183"/>
              <a:gd name="T11" fmla="*/ 96 h 172"/>
              <a:gd name="T12" fmla="*/ 0 w 183"/>
              <a:gd name="T13" fmla="*/ 11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172">
                <a:moveTo>
                  <a:pt x="0" y="111"/>
                </a:moveTo>
                <a:lnTo>
                  <a:pt x="0" y="49"/>
                </a:lnTo>
                <a:lnTo>
                  <a:pt x="102" y="0"/>
                </a:lnTo>
                <a:lnTo>
                  <a:pt x="113" y="55"/>
                </a:lnTo>
                <a:lnTo>
                  <a:pt x="183" y="172"/>
                </a:lnTo>
                <a:lnTo>
                  <a:pt x="82" y="96"/>
                </a:lnTo>
                <a:lnTo>
                  <a:pt x="0" y="111"/>
                </a:lnTo>
                <a:close/>
              </a:path>
            </a:pathLst>
          </a:custGeom>
          <a:solidFill>
            <a:srgbClr val="F9E5A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1" name="Freeform 127"/>
          <p:cNvSpPr>
            <a:spLocks/>
          </p:cNvSpPr>
          <p:nvPr/>
        </p:nvSpPr>
        <p:spPr bwMode="auto">
          <a:xfrm>
            <a:off x="5727700" y="3919539"/>
            <a:ext cx="338138" cy="142875"/>
          </a:xfrm>
          <a:custGeom>
            <a:avLst/>
            <a:gdLst>
              <a:gd name="T0" fmla="*/ 0 w 213"/>
              <a:gd name="T1" fmla="*/ 83 h 90"/>
              <a:gd name="T2" fmla="*/ 122 w 213"/>
              <a:gd name="T3" fmla="*/ 28 h 90"/>
              <a:gd name="T4" fmla="*/ 213 w 213"/>
              <a:gd name="T5" fmla="*/ 0 h 90"/>
              <a:gd name="T6" fmla="*/ 172 w 213"/>
              <a:gd name="T7" fmla="*/ 55 h 90"/>
              <a:gd name="T8" fmla="*/ 61 w 213"/>
              <a:gd name="T9" fmla="*/ 90 h 90"/>
              <a:gd name="T10" fmla="*/ 0 w 213"/>
              <a:gd name="T11" fmla="*/ 8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3" h="90">
                <a:moveTo>
                  <a:pt x="0" y="83"/>
                </a:moveTo>
                <a:lnTo>
                  <a:pt x="122" y="28"/>
                </a:lnTo>
                <a:lnTo>
                  <a:pt x="213" y="0"/>
                </a:lnTo>
                <a:lnTo>
                  <a:pt x="172" y="55"/>
                </a:lnTo>
                <a:lnTo>
                  <a:pt x="61" y="90"/>
                </a:lnTo>
                <a:lnTo>
                  <a:pt x="0" y="83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2" name="Freeform 128"/>
          <p:cNvSpPr>
            <a:spLocks/>
          </p:cNvSpPr>
          <p:nvPr/>
        </p:nvSpPr>
        <p:spPr bwMode="auto">
          <a:xfrm>
            <a:off x="4540251" y="4094163"/>
            <a:ext cx="1122363" cy="165100"/>
          </a:xfrm>
          <a:custGeom>
            <a:avLst/>
            <a:gdLst>
              <a:gd name="T0" fmla="*/ 304 w 707"/>
              <a:gd name="T1" fmla="*/ 0 h 104"/>
              <a:gd name="T2" fmla="*/ 161 w 707"/>
              <a:gd name="T3" fmla="*/ 49 h 104"/>
              <a:gd name="T4" fmla="*/ 0 w 707"/>
              <a:gd name="T5" fmla="*/ 81 h 104"/>
              <a:gd name="T6" fmla="*/ 100 w 707"/>
              <a:gd name="T7" fmla="*/ 81 h 104"/>
              <a:gd name="T8" fmla="*/ 252 w 707"/>
              <a:gd name="T9" fmla="*/ 55 h 104"/>
              <a:gd name="T10" fmla="*/ 354 w 707"/>
              <a:gd name="T11" fmla="*/ 90 h 104"/>
              <a:gd name="T12" fmla="*/ 444 w 707"/>
              <a:gd name="T13" fmla="*/ 69 h 104"/>
              <a:gd name="T14" fmla="*/ 517 w 707"/>
              <a:gd name="T15" fmla="*/ 104 h 104"/>
              <a:gd name="T16" fmla="*/ 637 w 707"/>
              <a:gd name="T17" fmla="*/ 104 h 104"/>
              <a:gd name="T18" fmla="*/ 707 w 707"/>
              <a:gd name="T19" fmla="*/ 104 h 104"/>
              <a:gd name="T20" fmla="*/ 596 w 707"/>
              <a:gd name="T21" fmla="*/ 81 h 104"/>
              <a:gd name="T22" fmla="*/ 394 w 707"/>
              <a:gd name="T23" fmla="*/ 41 h 104"/>
              <a:gd name="T24" fmla="*/ 304 w 707"/>
              <a:gd name="T2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7" h="104">
                <a:moveTo>
                  <a:pt x="304" y="0"/>
                </a:moveTo>
                <a:lnTo>
                  <a:pt x="161" y="49"/>
                </a:lnTo>
                <a:lnTo>
                  <a:pt x="0" y="81"/>
                </a:lnTo>
                <a:lnTo>
                  <a:pt x="100" y="81"/>
                </a:lnTo>
                <a:lnTo>
                  <a:pt x="252" y="55"/>
                </a:lnTo>
                <a:lnTo>
                  <a:pt x="354" y="90"/>
                </a:lnTo>
                <a:lnTo>
                  <a:pt x="444" y="69"/>
                </a:lnTo>
                <a:lnTo>
                  <a:pt x="517" y="104"/>
                </a:lnTo>
                <a:lnTo>
                  <a:pt x="637" y="104"/>
                </a:lnTo>
                <a:lnTo>
                  <a:pt x="707" y="104"/>
                </a:lnTo>
                <a:lnTo>
                  <a:pt x="596" y="81"/>
                </a:lnTo>
                <a:lnTo>
                  <a:pt x="394" y="41"/>
                </a:lnTo>
                <a:lnTo>
                  <a:pt x="304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3" name="Freeform 129"/>
          <p:cNvSpPr>
            <a:spLocks/>
          </p:cNvSpPr>
          <p:nvPr/>
        </p:nvSpPr>
        <p:spPr bwMode="auto">
          <a:xfrm>
            <a:off x="4716463" y="3352800"/>
            <a:ext cx="190500" cy="293688"/>
          </a:xfrm>
          <a:custGeom>
            <a:avLst/>
            <a:gdLst>
              <a:gd name="T0" fmla="*/ 9 w 120"/>
              <a:gd name="T1" fmla="*/ 0 h 185"/>
              <a:gd name="T2" fmla="*/ 41 w 120"/>
              <a:gd name="T3" fmla="*/ 88 h 185"/>
              <a:gd name="T4" fmla="*/ 80 w 120"/>
              <a:gd name="T5" fmla="*/ 131 h 185"/>
              <a:gd name="T6" fmla="*/ 120 w 120"/>
              <a:gd name="T7" fmla="*/ 185 h 185"/>
              <a:gd name="T8" fmla="*/ 61 w 120"/>
              <a:gd name="T9" fmla="*/ 185 h 185"/>
              <a:gd name="T10" fmla="*/ 9 w 120"/>
              <a:gd name="T11" fmla="*/ 137 h 185"/>
              <a:gd name="T12" fmla="*/ 0 w 120"/>
              <a:gd name="T13" fmla="*/ 75 h 185"/>
              <a:gd name="T14" fmla="*/ 9 w 120"/>
              <a:gd name="T1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" h="185">
                <a:moveTo>
                  <a:pt x="9" y="0"/>
                </a:moveTo>
                <a:lnTo>
                  <a:pt x="41" y="88"/>
                </a:lnTo>
                <a:lnTo>
                  <a:pt x="80" y="131"/>
                </a:lnTo>
                <a:lnTo>
                  <a:pt x="120" y="185"/>
                </a:lnTo>
                <a:lnTo>
                  <a:pt x="61" y="185"/>
                </a:lnTo>
                <a:lnTo>
                  <a:pt x="9" y="137"/>
                </a:lnTo>
                <a:lnTo>
                  <a:pt x="0" y="75"/>
                </a:lnTo>
                <a:lnTo>
                  <a:pt x="9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4" name="Freeform 130"/>
          <p:cNvSpPr>
            <a:spLocks/>
          </p:cNvSpPr>
          <p:nvPr/>
        </p:nvSpPr>
        <p:spPr bwMode="auto">
          <a:xfrm>
            <a:off x="5345114" y="3167064"/>
            <a:ext cx="85725" cy="155575"/>
          </a:xfrm>
          <a:custGeom>
            <a:avLst/>
            <a:gdLst>
              <a:gd name="T0" fmla="*/ 0 w 54"/>
              <a:gd name="T1" fmla="*/ 0 h 98"/>
              <a:gd name="T2" fmla="*/ 39 w 54"/>
              <a:gd name="T3" fmla="*/ 34 h 98"/>
              <a:gd name="T4" fmla="*/ 54 w 54"/>
              <a:gd name="T5" fmla="*/ 98 h 98"/>
              <a:gd name="T6" fmla="*/ 11 w 54"/>
              <a:gd name="T7" fmla="*/ 93 h 98"/>
              <a:gd name="T8" fmla="*/ 11 w 54"/>
              <a:gd name="T9" fmla="*/ 51 h 98"/>
              <a:gd name="T10" fmla="*/ 4 w 54"/>
              <a:gd name="T11" fmla="*/ 29 h 98"/>
              <a:gd name="T12" fmla="*/ 0 w 54"/>
              <a:gd name="T13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98">
                <a:moveTo>
                  <a:pt x="0" y="0"/>
                </a:moveTo>
                <a:lnTo>
                  <a:pt x="39" y="34"/>
                </a:lnTo>
                <a:lnTo>
                  <a:pt x="54" y="98"/>
                </a:lnTo>
                <a:lnTo>
                  <a:pt x="11" y="93"/>
                </a:lnTo>
                <a:lnTo>
                  <a:pt x="11" y="51"/>
                </a:lnTo>
                <a:lnTo>
                  <a:pt x="4" y="29"/>
                </a:lnTo>
                <a:lnTo>
                  <a:pt x="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5" name="Freeform 131"/>
          <p:cNvSpPr>
            <a:spLocks/>
          </p:cNvSpPr>
          <p:nvPr/>
        </p:nvSpPr>
        <p:spPr bwMode="auto">
          <a:xfrm>
            <a:off x="5659439" y="3046413"/>
            <a:ext cx="71437" cy="265112"/>
          </a:xfrm>
          <a:custGeom>
            <a:avLst/>
            <a:gdLst>
              <a:gd name="T0" fmla="*/ 4 w 45"/>
              <a:gd name="T1" fmla="*/ 0 h 167"/>
              <a:gd name="T2" fmla="*/ 17 w 45"/>
              <a:gd name="T3" fmla="*/ 67 h 167"/>
              <a:gd name="T4" fmla="*/ 0 w 45"/>
              <a:gd name="T5" fmla="*/ 167 h 167"/>
              <a:gd name="T6" fmla="*/ 45 w 45"/>
              <a:gd name="T7" fmla="*/ 153 h 167"/>
              <a:gd name="T8" fmla="*/ 39 w 45"/>
              <a:gd name="T9" fmla="*/ 110 h 167"/>
              <a:gd name="T10" fmla="*/ 28 w 45"/>
              <a:gd name="T11" fmla="*/ 44 h 167"/>
              <a:gd name="T12" fmla="*/ 4 w 45"/>
              <a:gd name="T1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67">
                <a:moveTo>
                  <a:pt x="4" y="0"/>
                </a:moveTo>
                <a:lnTo>
                  <a:pt x="17" y="67"/>
                </a:lnTo>
                <a:lnTo>
                  <a:pt x="0" y="167"/>
                </a:lnTo>
                <a:lnTo>
                  <a:pt x="45" y="153"/>
                </a:lnTo>
                <a:lnTo>
                  <a:pt x="39" y="110"/>
                </a:lnTo>
                <a:lnTo>
                  <a:pt x="28" y="44"/>
                </a:lnTo>
                <a:lnTo>
                  <a:pt x="4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6" name="Freeform 132"/>
          <p:cNvSpPr>
            <a:spLocks/>
          </p:cNvSpPr>
          <p:nvPr/>
        </p:nvSpPr>
        <p:spPr bwMode="auto">
          <a:xfrm>
            <a:off x="5037138" y="3144839"/>
            <a:ext cx="207962" cy="130175"/>
          </a:xfrm>
          <a:custGeom>
            <a:avLst/>
            <a:gdLst>
              <a:gd name="T0" fmla="*/ 44 w 131"/>
              <a:gd name="T1" fmla="*/ 27 h 82"/>
              <a:gd name="T2" fmla="*/ 0 w 131"/>
              <a:gd name="T3" fmla="*/ 43 h 82"/>
              <a:gd name="T4" fmla="*/ 68 w 131"/>
              <a:gd name="T5" fmla="*/ 82 h 82"/>
              <a:gd name="T6" fmla="*/ 68 w 131"/>
              <a:gd name="T7" fmla="*/ 43 h 82"/>
              <a:gd name="T8" fmla="*/ 131 w 131"/>
              <a:gd name="T9" fmla="*/ 0 h 82"/>
              <a:gd name="T10" fmla="*/ 44 w 131"/>
              <a:gd name="T11" fmla="*/ 2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" h="82">
                <a:moveTo>
                  <a:pt x="44" y="27"/>
                </a:moveTo>
                <a:lnTo>
                  <a:pt x="0" y="43"/>
                </a:lnTo>
                <a:lnTo>
                  <a:pt x="68" y="82"/>
                </a:lnTo>
                <a:lnTo>
                  <a:pt x="68" y="43"/>
                </a:lnTo>
                <a:lnTo>
                  <a:pt x="131" y="0"/>
                </a:lnTo>
                <a:lnTo>
                  <a:pt x="44" y="27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7" name="Freeform 133"/>
          <p:cNvSpPr>
            <a:spLocks/>
          </p:cNvSpPr>
          <p:nvPr/>
        </p:nvSpPr>
        <p:spPr bwMode="auto">
          <a:xfrm>
            <a:off x="4251325" y="3100389"/>
            <a:ext cx="109538" cy="206375"/>
          </a:xfrm>
          <a:custGeom>
            <a:avLst/>
            <a:gdLst>
              <a:gd name="T0" fmla="*/ 69 w 69"/>
              <a:gd name="T1" fmla="*/ 0 h 130"/>
              <a:gd name="T2" fmla="*/ 41 w 69"/>
              <a:gd name="T3" fmla="*/ 59 h 130"/>
              <a:gd name="T4" fmla="*/ 41 w 69"/>
              <a:gd name="T5" fmla="*/ 130 h 130"/>
              <a:gd name="T6" fmla="*/ 0 w 69"/>
              <a:gd name="T7" fmla="*/ 130 h 130"/>
              <a:gd name="T8" fmla="*/ 12 w 69"/>
              <a:gd name="T9" fmla="*/ 34 h 130"/>
              <a:gd name="T10" fmla="*/ 36 w 69"/>
              <a:gd name="T11" fmla="*/ 9 h 130"/>
              <a:gd name="T12" fmla="*/ 69 w 69"/>
              <a:gd name="T1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130">
                <a:moveTo>
                  <a:pt x="69" y="0"/>
                </a:moveTo>
                <a:lnTo>
                  <a:pt x="41" y="59"/>
                </a:lnTo>
                <a:lnTo>
                  <a:pt x="41" y="130"/>
                </a:lnTo>
                <a:lnTo>
                  <a:pt x="0" y="130"/>
                </a:lnTo>
                <a:lnTo>
                  <a:pt x="12" y="34"/>
                </a:lnTo>
                <a:lnTo>
                  <a:pt x="36" y="9"/>
                </a:lnTo>
                <a:lnTo>
                  <a:pt x="69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8" name="Freeform 134"/>
          <p:cNvSpPr>
            <a:spLocks/>
          </p:cNvSpPr>
          <p:nvPr/>
        </p:nvSpPr>
        <p:spPr bwMode="auto">
          <a:xfrm>
            <a:off x="5892801" y="3324226"/>
            <a:ext cx="220663" cy="309563"/>
          </a:xfrm>
          <a:custGeom>
            <a:avLst/>
            <a:gdLst>
              <a:gd name="T0" fmla="*/ 139 w 139"/>
              <a:gd name="T1" fmla="*/ 0 h 195"/>
              <a:gd name="T2" fmla="*/ 52 w 139"/>
              <a:gd name="T3" fmla="*/ 129 h 195"/>
              <a:gd name="T4" fmla="*/ 0 w 139"/>
              <a:gd name="T5" fmla="*/ 195 h 195"/>
              <a:gd name="T6" fmla="*/ 40 w 139"/>
              <a:gd name="T7" fmla="*/ 195 h 195"/>
              <a:gd name="T8" fmla="*/ 74 w 139"/>
              <a:gd name="T9" fmla="*/ 149 h 195"/>
              <a:gd name="T10" fmla="*/ 92 w 139"/>
              <a:gd name="T11" fmla="*/ 83 h 195"/>
              <a:gd name="T12" fmla="*/ 139 w 139"/>
              <a:gd name="T13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95">
                <a:moveTo>
                  <a:pt x="139" y="0"/>
                </a:moveTo>
                <a:lnTo>
                  <a:pt x="52" y="129"/>
                </a:lnTo>
                <a:lnTo>
                  <a:pt x="0" y="195"/>
                </a:lnTo>
                <a:lnTo>
                  <a:pt x="40" y="195"/>
                </a:lnTo>
                <a:lnTo>
                  <a:pt x="74" y="149"/>
                </a:lnTo>
                <a:lnTo>
                  <a:pt x="92" y="83"/>
                </a:lnTo>
                <a:lnTo>
                  <a:pt x="139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59" name="Freeform 135"/>
          <p:cNvSpPr>
            <a:spLocks/>
          </p:cNvSpPr>
          <p:nvPr/>
        </p:nvSpPr>
        <p:spPr bwMode="auto">
          <a:xfrm>
            <a:off x="4716463" y="3670300"/>
            <a:ext cx="411162" cy="230188"/>
          </a:xfrm>
          <a:custGeom>
            <a:avLst/>
            <a:gdLst>
              <a:gd name="T0" fmla="*/ 57 w 259"/>
              <a:gd name="T1" fmla="*/ 44 h 145"/>
              <a:gd name="T2" fmla="*/ 139 w 259"/>
              <a:gd name="T3" fmla="*/ 94 h 145"/>
              <a:gd name="T4" fmla="*/ 259 w 259"/>
              <a:gd name="T5" fmla="*/ 145 h 145"/>
              <a:gd name="T6" fmla="*/ 161 w 259"/>
              <a:gd name="T7" fmla="*/ 125 h 145"/>
              <a:gd name="T8" fmla="*/ 69 w 259"/>
              <a:gd name="T9" fmla="*/ 103 h 145"/>
              <a:gd name="T10" fmla="*/ 24 w 259"/>
              <a:gd name="T11" fmla="*/ 103 h 145"/>
              <a:gd name="T12" fmla="*/ 0 w 259"/>
              <a:gd name="T13" fmla="*/ 20 h 145"/>
              <a:gd name="T14" fmla="*/ 24 w 259"/>
              <a:gd name="T15" fmla="*/ 0 h 145"/>
              <a:gd name="T16" fmla="*/ 57 w 259"/>
              <a:gd name="T17" fmla="*/ 4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" h="145">
                <a:moveTo>
                  <a:pt x="57" y="44"/>
                </a:moveTo>
                <a:lnTo>
                  <a:pt x="139" y="94"/>
                </a:lnTo>
                <a:lnTo>
                  <a:pt x="259" y="145"/>
                </a:lnTo>
                <a:lnTo>
                  <a:pt x="161" y="125"/>
                </a:lnTo>
                <a:lnTo>
                  <a:pt x="69" y="103"/>
                </a:lnTo>
                <a:lnTo>
                  <a:pt x="24" y="103"/>
                </a:lnTo>
                <a:lnTo>
                  <a:pt x="0" y="20"/>
                </a:lnTo>
                <a:lnTo>
                  <a:pt x="24" y="0"/>
                </a:lnTo>
                <a:lnTo>
                  <a:pt x="57" y="44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0" name="Freeform 136"/>
          <p:cNvSpPr>
            <a:spLocks/>
          </p:cNvSpPr>
          <p:nvPr/>
        </p:nvSpPr>
        <p:spPr bwMode="auto">
          <a:xfrm>
            <a:off x="5362575" y="3676650"/>
            <a:ext cx="630238" cy="285750"/>
          </a:xfrm>
          <a:custGeom>
            <a:avLst/>
            <a:gdLst>
              <a:gd name="T0" fmla="*/ 317 w 397"/>
              <a:gd name="T1" fmla="*/ 55 h 180"/>
              <a:gd name="T2" fmla="*/ 230 w 397"/>
              <a:gd name="T3" fmla="*/ 94 h 180"/>
              <a:gd name="T4" fmla="*/ 150 w 397"/>
              <a:gd name="T5" fmla="*/ 117 h 180"/>
              <a:gd name="T6" fmla="*/ 12 w 397"/>
              <a:gd name="T7" fmla="*/ 141 h 180"/>
              <a:gd name="T8" fmla="*/ 0 w 397"/>
              <a:gd name="T9" fmla="*/ 165 h 180"/>
              <a:gd name="T10" fmla="*/ 41 w 397"/>
              <a:gd name="T11" fmla="*/ 180 h 180"/>
              <a:gd name="T12" fmla="*/ 115 w 397"/>
              <a:gd name="T13" fmla="*/ 180 h 180"/>
              <a:gd name="T14" fmla="*/ 300 w 397"/>
              <a:gd name="T15" fmla="*/ 168 h 180"/>
              <a:gd name="T16" fmla="*/ 328 w 397"/>
              <a:gd name="T17" fmla="*/ 145 h 180"/>
              <a:gd name="T18" fmla="*/ 254 w 397"/>
              <a:gd name="T19" fmla="*/ 157 h 180"/>
              <a:gd name="T20" fmla="*/ 145 w 397"/>
              <a:gd name="T21" fmla="*/ 161 h 180"/>
              <a:gd name="T22" fmla="*/ 63 w 397"/>
              <a:gd name="T23" fmla="*/ 161 h 180"/>
              <a:gd name="T24" fmla="*/ 121 w 397"/>
              <a:gd name="T25" fmla="*/ 137 h 180"/>
              <a:gd name="T26" fmla="*/ 276 w 397"/>
              <a:gd name="T27" fmla="*/ 102 h 180"/>
              <a:gd name="T28" fmla="*/ 374 w 397"/>
              <a:gd name="T29" fmla="*/ 44 h 180"/>
              <a:gd name="T30" fmla="*/ 397 w 397"/>
              <a:gd name="T31" fmla="*/ 0 h 180"/>
              <a:gd name="T32" fmla="*/ 317 w 397"/>
              <a:gd name="T33" fmla="*/ 5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7" h="180">
                <a:moveTo>
                  <a:pt x="317" y="55"/>
                </a:moveTo>
                <a:lnTo>
                  <a:pt x="230" y="94"/>
                </a:lnTo>
                <a:lnTo>
                  <a:pt x="150" y="117"/>
                </a:lnTo>
                <a:lnTo>
                  <a:pt x="12" y="141"/>
                </a:lnTo>
                <a:lnTo>
                  <a:pt x="0" y="165"/>
                </a:lnTo>
                <a:lnTo>
                  <a:pt x="41" y="180"/>
                </a:lnTo>
                <a:lnTo>
                  <a:pt x="115" y="180"/>
                </a:lnTo>
                <a:lnTo>
                  <a:pt x="300" y="168"/>
                </a:lnTo>
                <a:lnTo>
                  <a:pt x="328" y="145"/>
                </a:lnTo>
                <a:lnTo>
                  <a:pt x="254" y="157"/>
                </a:lnTo>
                <a:lnTo>
                  <a:pt x="145" y="161"/>
                </a:lnTo>
                <a:lnTo>
                  <a:pt x="63" y="161"/>
                </a:lnTo>
                <a:lnTo>
                  <a:pt x="121" y="137"/>
                </a:lnTo>
                <a:lnTo>
                  <a:pt x="276" y="102"/>
                </a:lnTo>
                <a:lnTo>
                  <a:pt x="374" y="44"/>
                </a:lnTo>
                <a:lnTo>
                  <a:pt x="397" y="0"/>
                </a:lnTo>
                <a:lnTo>
                  <a:pt x="317" y="55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1" name="Freeform 137"/>
          <p:cNvSpPr>
            <a:spLocks/>
          </p:cNvSpPr>
          <p:nvPr/>
        </p:nvSpPr>
        <p:spPr bwMode="auto">
          <a:xfrm>
            <a:off x="4022725" y="3538539"/>
            <a:ext cx="935038" cy="523875"/>
          </a:xfrm>
          <a:custGeom>
            <a:avLst/>
            <a:gdLst>
              <a:gd name="T0" fmla="*/ 82 w 589"/>
              <a:gd name="T1" fmla="*/ 0 h 330"/>
              <a:gd name="T2" fmla="*/ 172 w 589"/>
              <a:gd name="T3" fmla="*/ 34 h 330"/>
              <a:gd name="T4" fmla="*/ 193 w 589"/>
              <a:gd name="T5" fmla="*/ 96 h 330"/>
              <a:gd name="T6" fmla="*/ 172 w 589"/>
              <a:gd name="T7" fmla="*/ 158 h 330"/>
              <a:gd name="T8" fmla="*/ 224 w 589"/>
              <a:gd name="T9" fmla="*/ 199 h 330"/>
              <a:gd name="T10" fmla="*/ 326 w 589"/>
              <a:gd name="T11" fmla="*/ 199 h 330"/>
              <a:gd name="T12" fmla="*/ 385 w 589"/>
              <a:gd name="T13" fmla="*/ 268 h 330"/>
              <a:gd name="T14" fmla="*/ 589 w 589"/>
              <a:gd name="T15" fmla="*/ 330 h 330"/>
              <a:gd name="T16" fmla="*/ 356 w 589"/>
              <a:gd name="T17" fmla="*/ 295 h 330"/>
              <a:gd name="T18" fmla="*/ 224 w 589"/>
              <a:gd name="T19" fmla="*/ 274 h 330"/>
              <a:gd name="T20" fmla="*/ 183 w 589"/>
              <a:gd name="T21" fmla="*/ 199 h 330"/>
              <a:gd name="T22" fmla="*/ 82 w 589"/>
              <a:gd name="T23" fmla="*/ 116 h 330"/>
              <a:gd name="T24" fmla="*/ 0 w 589"/>
              <a:gd name="T25" fmla="*/ 34 h 330"/>
              <a:gd name="T26" fmla="*/ 82 w 589"/>
              <a:gd name="T2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9" h="330">
                <a:moveTo>
                  <a:pt x="82" y="0"/>
                </a:moveTo>
                <a:lnTo>
                  <a:pt x="172" y="34"/>
                </a:lnTo>
                <a:lnTo>
                  <a:pt x="193" y="96"/>
                </a:lnTo>
                <a:lnTo>
                  <a:pt x="172" y="158"/>
                </a:lnTo>
                <a:lnTo>
                  <a:pt x="224" y="199"/>
                </a:lnTo>
                <a:lnTo>
                  <a:pt x="326" y="199"/>
                </a:lnTo>
                <a:lnTo>
                  <a:pt x="385" y="268"/>
                </a:lnTo>
                <a:lnTo>
                  <a:pt x="589" y="330"/>
                </a:lnTo>
                <a:lnTo>
                  <a:pt x="356" y="295"/>
                </a:lnTo>
                <a:lnTo>
                  <a:pt x="224" y="274"/>
                </a:lnTo>
                <a:lnTo>
                  <a:pt x="183" y="199"/>
                </a:lnTo>
                <a:lnTo>
                  <a:pt x="82" y="116"/>
                </a:lnTo>
                <a:lnTo>
                  <a:pt x="0" y="34"/>
                </a:lnTo>
                <a:lnTo>
                  <a:pt x="82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2" name="Freeform 138"/>
          <p:cNvSpPr>
            <a:spLocks/>
          </p:cNvSpPr>
          <p:nvPr/>
        </p:nvSpPr>
        <p:spPr bwMode="auto">
          <a:xfrm>
            <a:off x="4008439" y="4071939"/>
            <a:ext cx="369887" cy="142875"/>
          </a:xfrm>
          <a:custGeom>
            <a:avLst/>
            <a:gdLst>
              <a:gd name="T0" fmla="*/ 20 w 233"/>
              <a:gd name="T1" fmla="*/ 0 h 90"/>
              <a:gd name="T2" fmla="*/ 102 w 233"/>
              <a:gd name="T3" fmla="*/ 22 h 90"/>
              <a:gd name="T4" fmla="*/ 233 w 233"/>
              <a:gd name="T5" fmla="*/ 76 h 90"/>
              <a:gd name="T6" fmla="*/ 142 w 233"/>
              <a:gd name="T7" fmla="*/ 90 h 90"/>
              <a:gd name="T8" fmla="*/ 50 w 233"/>
              <a:gd name="T9" fmla="*/ 90 h 90"/>
              <a:gd name="T10" fmla="*/ 0 w 233"/>
              <a:gd name="T11" fmla="*/ 42 h 90"/>
              <a:gd name="T12" fmla="*/ 20 w 233"/>
              <a:gd name="T1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3" h="90">
                <a:moveTo>
                  <a:pt x="20" y="0"/>
                </a:moveTo>
                <a:lnTo>
                  <a:pt x="102" y="22"/>
                </a:lnTo>
                <a:lnTo>
                  <a:pt x="233" y="76"/>
                </a:lnTo>
                <a:lnTo>
                  <a:pt x="142" y="90"/>
                </a:lnTo>
                <a:lnTo>
                  <a:pt x="50" y="90"/>
                </a:lnTo>
                <a:lnTo>
                  <a:pt x="0" y="42"/>
                </a:lnTo>
                <a:lnTo>
                  <a:pt x="2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3" name="Freeform 139"/>
          <p:cNvSpPr>
            <a:spLocks/>
          </p:cNvSpPr>
          <p:nvPr/>
        </p:nvSpPr>
        <p:spPr bwMode="auto">
          <a:xfrm>
            <a:off x="5303838" y="3127375"/>
            <a:ext cx="182562" cy="120650"/>
          </a:xfrm>
          <a:custGeom>
            <a:avLst/>
            <a:gdLst>
              <a:gd name="T0" fmla="*/ 95 w 115"/>
              <a:gd name="T1" fmla="*/ 76 h 76"/>
              <a:gd name="T2" fmla="*/ 95 w 115"/>
              <a:gd name="T3" fmla="*/ 48 h 76"/>
              <a:gd name="T4" fmla="*/ 69 w 115"/>
              <a:gd name="T5" fmla="*/ 20 h 76"/>
              <a:gd name="T6" fmla="*/ 0 w 115"/>
              <a:gd name="T7" fmla="*/ 0 h 76"/>
              <a:gd name="T8" fmla="*/ 61 w 115"/>
              <a:gd name="T9" fmla="*/ 8 h 76"/>
              <a:gd name="T10" fmla="*/ 102 w 115"/>
              <a:gd name="T11" fmla="*/ 23 h 76"/>
              <a:gd name="T12" fmla="*/ 115 w 115"/>
              <a:gd name="T13" fmla="*/ 59 h 76"/>
              <a:gd name="T14" fmla="*/ 95 w 115"/>
              <a:gd name="T15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76">
                <a:moveTo>
                  <a:pt x="95" y="76"/>
                </a:moveTo>
                <a:lnTo>
                  <a:pt x="95" y="48"/>
                </a:lnTo>
                <a:lnTo>
                  <a:pt x="69" y="20"/>
                </a:lnTo>
                <a:lnTo>
                  <a:pt x="0" y="0"/>
                </a:lnTo>
                <a:lnTo>
                  <a:pt x="61" y="8"/>
                </a:lnTo>
                <a:lnTo>
                  <a:pt x="102" y="23"/>
                </a:lnTo>
                <a:lnTo>
                  <a:pt x="115" y="59"/>
                </a:lnTo>
                <a:lnTo>
                  <a:pt x="95" y="76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4" name="Freeform 140"/>
          <p:cNvSpPr>
            <a:spLocks/>
          </p:cNvSpPr>
          <p:nvPr/>
        </p:nvSpPr>
        <p:spPr bwMode="auto">
          <a:xfrm>
            <a:off x="5005389" y="3087689"/>
            <a:ext cx="173037" cy="92075"/>
          </a:xfrm>
          <a:custGeom>
            <a:avLst/>
            <a:gdLst>
              <a:gd name="T0" fmla="*/ 24 w 109"/>
              <a:gd name="T1" fmla="*/ 58 h 58"/>
              <a:gd name="T2" fmla="*/ 42 w 109"/>
              <a:gd name="T3" fmla="*/ 40 h 58"/>
              <a:gd name="T4" fmla="*/ 33 w 109"/>
              <a:gd name="T5" fmla="*/ 17 h 58"/>
              <a:gd name="T6" fmla="*/ 0 w 109"/>
              <a:gd name="T7" fmla="*/ 0 h 58"/>
              <a:gd name="T8" fmla="*/ 27 w 109"/>
              <a:gd name="T9" fmla="*/ 0 h 58"/>
              <a:gd name="T10" fmla="*/ 53 w 109"/>
              <a:gd name="T11" fmla="*/ 13 h 58"/>
              <a:gd name="T12" fmla="*/ 70 w 109"/>
              <a:gd name="T13" fmla="*/ 28 h 58"/>
              <a:gd name="T14" fmla="*/ 109 w 109"/>
              <a:gd name="T15" fmla="*/ 28 h 58"/>
              <a:gd name="T16" fmla="*/ 72 w 109"/>
              <a:gd name="T17" fmla="*/ 41 h 58"/>
              <a:gd name="T18" fmla="*/ 24 w 109"/>
              <a:gd name="T19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58">
                <a:moveTo>
                  <a:pt x="24" y="58"/>
                </a:moveTo>
                <a:lnTo>
                  <a:pt x="42" y="40"/>
                </a:lnTo>
                <a:lnTo>
                  <a:pt x="33" y="17"/>
                </a:lnTo>
                <a:lnTo>
                  <a:pt x="0" y="0"/>
                </a:lnTo>
                <a:lnTo>
                  <a:pt x="27" y="0"/>
                </a:lnTo>
                <a:lnTo>
                  <a:pt x="53" y="13"/>
                </a:lnTo>
                <a:lnTo>
                  <a:pt x="70" y="28"/>
                </a:lnTo>
                <a:lnTo>
                  <a:pt x="109" y="28"/>
                </a:lnTo>
                <a:lnTo>
                  <a:pt x="72" y="41"/>
                </a:lnTo>
                <a:lnTo>
                  <a:pt x="24" y="58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5" name="Freeform 141"/>
          <p:cNvSpPr>
            <a:spLocks/>
          </p:cNvSpPr>
          <p:nvPr/>
        </p:nvSpPr>
        <p:spPr bwMode="auto">
          <a:xfrm>
            <a:off x="5145088" y="3006726"/>
            <a:ext cx="303212" cy="106363"/>
          </a:xfrm>
          <a:custGeom>
            <a:avLst/>
            <a:gdLst>
              <a:gd name="T0" fmla="*/ 89 w 191"/>
              <a:gd name="T1" fmla="*/ 11 h 67"/>
              <a:gd name="T2" fmla="*/ 60 w 191"/>
              <a:gd name="T3" fmla="*/ 28 h 67"/>
              <a:gd name="T4" fmla="*/ 60 w 191"/>
              <a:gd name="T5" fmla="*/ 53 h 67"/>
              <a:gd name="T6" fmla="*/ 60 w 191"/>
              <a:gd name="T7" fmla="*/ 67 h 67"/>
              <a:gd name="T8" fmla="*/ 41 w 191"/>
              <a:gd name="T9" fmla="*/ 67 h 67"/>
              <a:gd name="T10" fmla="*/ 47 w 191"/>
              <a:gd name="T11" fmla="*/ 44 h 67"/>
              <a:gd name="T12" fmla="*/ 0 w 191"/>
              <a:gd name="T13" fmla="*/ 15 h 67"/>
              <a:gd name="T14" fmla="*/ 30 w 191"/>
              <a:gd name="T15" fmla="*/ 20 h 67"/>
              <a:gd name="T16" fmla="*/ 50 w 191"/>
              <a:gd name="T17" fmla="*/ 31 h 67"/>
              <a:gd name="T18" fmla="*/ 60 w 191"/>
              <a:gd name="T19" fmla="*/ 11 h 67"/>
              <a:gd name="T20" fmla="*/ 113 w 191"/>
              <a:gd name="T21" fmla="*/ 0 h 67"/>
              <a:gd name="T22" fmla="*/ 156 w 191"/>
              <a:gd name="T23" fmla="*/ 0 h 67"/>
              <a:gd name="T24" fmla="*/ 191 w 191"/>
              <a:gd name="T25" fmla="*/ 17 h 67"/>
              <a:gd name="T26" fmla="*/ 130 w 191"/>
              <a:gd name="T27" fmla="*/ 8 h 67"/>
              <a:gd name="T28" fmla="*/ 89 w 191"/>
              <a:gd name="T29" fmla="*/ 1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1" h="67">
                <a:moveTo>
                  <a:pt x="89" y="11"/>
                </a:moveTo>
                <a:lnTo>
                  <a:pt x="60" y="28"/>
                </a:lnTo>
                <a:lnTo>
                  <a:pt x="60" y="53"/>
                </a:lnTo>
                <a:lnTo>
                  <a:pt x="60" y="67"/>
                </a:lnTo>
                <a:lnTo>
                  <a:pt x="41" y="67"/>
                </a:lnTo>
                <a:lnTo>
                  <a:pt x="47" y="44"/>
                </a:lnTo>
                <a:lnTo>
                  <a:pt x="0" y="15"/>
                </a:lnTo>
                <a:lnTo>
                  <a:pt x="30" y="20"/>
                </a:lnTo>
                <a:lnTo>
                  <a:pt x="50" y="31"/>
                </a:lnTo>
                <a:lnTo>
                  <a:pt x="60" y="11"/>
                </a:lnTo>
                <a:lnTo>
                  <a:pt x="113" y="0"/>
                </a:lnTo>
                <a:lnTo>
                  <a:pt x="156" y="0"/>
                </a:lnTo>
                <a:lnTo>
                  <a:pt x="191" y="17"/>
                </a:lnTo>
                <a:lnTo>
                  <a:pt x="130" y="8"/>
                </a:lnTo>
                <a:lnTo>
                  <a:pt x="89" y="11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6" name="Freeform 142"/>
          <p:cNvSpPr>
            <a:spLocks/>
          </p:cNvSpPr>
          <p:nvPr/>
        </p:nvSpPr>
        <p:spPr bwMode="auto">
          <a:xfrm>
            <a:off x="5024439" y="2924176"/>
            <a:ext cx="257175" cy="68263"/>
          </a:xfrm>
          <a:custGeom>
            <a:avLst/>
            <a:gdLst>
              <a:gd name="T0" fmla="*/ 0 w 162"/>
              <a:gd name="T1" fmla="*/ 0 h 43"/>
              <a:gd name="T2" fmla="*/ 130 w 162"/>
              <a:gd name="T3" fmla="*/ 15 h 43"/>
              <a:gd name="T4" fmla="*/ 160 w 162"/>
              <a:gd name="T5" fmla="*/ 43 h 43"/>
              <a:gd name="T6" fmla="*/ 162 w 162"/>
              <a:gd name="T7" fmla="*/ 29 h 43"/>
              <a:gd name="T8" fmla="*/ 136 w 162"/>
              <a:gd name="T9" fmla="*/ 9 h 43"/>
              <a:gd name="T10" fmla="*/ 84 w 162"/>
              <a:gd name="T11" fmla="*/ 0 h 43"/>
              <a:gd name="T12" fmla="*/ 0 w 162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2" h="43">
                <a:moveTo>
                  <a:pt x="0" y="0"/>
                </a:moveTo>
                <a:lnTo>
                  <a:pt x="130" y="15"/>
                </a:lnTo>
                <a:lnTo>
                  <a:pt x="160" y="43"/>
                </a:lnTo>
                <a:lnTo>
                  <a:pt x="162" y="29"/>
                </a:lnTo>
                <a:lnTo>
                  <a:pt x="136" y="9"/>
                </a:lnTo>
                <a:lnTo>
                  <a:pt x="84" y="0"/>
                </a:lnTo>
                <a:lnTo>
                  <a:pt x="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7" name="Freeform 143"/>
          <p:cNvSpPr>
            <a:spLocks/>
          </p:cNvSpPr>
          <p:nvPr/>
        </p:nvSpPr>
        <p:spPr bwMode="auto">
          <a:xfrm>
            <a:off x="5468939" y="3324226"/>
            <a:ext cx="134937" cy="53975"/>
          </a:xfrm>
          <a:custGeom>
            <a:avLst/>
            <a:gdLst>
              <a:gd name="T0" fmla="*/ 0 w 85"/>
              <a:gd name="T1" fmla="*/ 0 h 34"/>
              <a:gd name="T2" fmla="*/ 41 w 85"/>
              <a:gd name="T3" fmla="*/ 3 h 34"/>
              <a:gd name="T4" fmla="*/ 85 w 85"/>
              <a:gd name="T5" fmla="*/ 16 h 34"/>
              <a:gd name="T6" fmla="*/ 59 w 85"/>
              <a:gd name="T7" fmla="*/ 34 h 34"/>
              <a:gd name="T8" fmla="*/ 28 w 85"/>
              <a:gd name="T9" fmla="*/ 18 h 34"/>
              <a:gd name="T10" fmla="*/ 0 w 85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34">
                <a:moveTo>
                  <a:pt x="0" y="0"/>
                </a:moveTo>
                <a:lnTo>
                  <a:pt x="41" y="3"/>
                </a:lnTo>
                <a:lnTo>
                  <a:pt x="85" y="16"/>
                </a:lnTo>
                <a:lnTo>
                  <a:pt x="59" y="34"/>
                </a:lnTo>
                <a:lnTo>
                  <a:pt x="28" y="18"/>
                </a:lnTo>
                <a:lnTo>
                  <a:pt x="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8" name="Freeform 144"/>
          <p:cNvSpPr>
            <a:spLocks/>
          </p:cNvSpPr>
          <p:nvPr/>
        </p:nvSpPr>
        <p:spPr bwMode="auto">
          <a:xfrm>
            <a:off x="5078413" y="3332163"/>
            <a:ext cx="328612" cy="176212"/>
          </a:xfrm>
          <a:custGeom>
            <a:avLst/>
            <a:gdLst>
              <a:gd name="T0" fmla="*/ 0 w 207"/>
              <a:gd name="T1" fmla="*/ 0 h 111"/>
              <a:gd name="T2" fmla="*/ 63 w 207"/>
              <a:gd name="T3" fmla="*/ 24 h 111"/>
              <a:gd name="T4" fmla="*/ 115 w 207"/>
              <a:gd name="T5" fmla="*/ 55 h 111"/>
              <a:gd name="T6" fmla="*/ 157 w 207"/>
              <a:gd name="T7" fmla="*/ 83 h 111"/>
              <a:gd name="T8" fmla="*/ 207 w 207"/>
              <a:gd name="T9" fmla="*/ 78 h 111"/>
              <a:gd name="T10" fmla="*/ 181 w 207"/>
              <a:gd name="T11" fmla="*/ 100 h 111"/>
              <a:gd name="T12" fmla="*/ 152 w 207"/>
              <a:gd name="T13" fmla="*/ 111 h 111"/>
              <a:gd name="T14" fmla="*/ 113 w 207"/>
              <a:gd name="T15" fmla="*/ 69 h 111"/>
              <a:gd name="T16" fmla="*/ 70 w 207"/>
              <a:gd name="T17" fmla="*/ 38 h 111"/>
              <a:gd name="T18" fmla="*/ 0 w 207"/>
              <a:gd name="T1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7" h="111">
                <a:moveTo>
                  <a:pt x="0" y="0"/>
                </a:moveTo>
                <a:lnTo>
                  <a:pt x="63" y="24"/>
                </a:lnTo>
                <a:lnTo>
                  <a:pt x="115" y="55"/>
                </a:lnTo>
                <a:lnTo>
                  <a:pt x="157" y="83"/>
                </a:lnTo>
                <a:lnTo>
                  <a:pt x="207" y="78"/>
                </a:lnTo>
                <a:lnTo>
                  <a:pt x="181" y="100"/>
                </a:lnTo>
                <a:lnTo>
                  <a:pt x="152" y="111"/>
                </a:lnTo>
                <a:lnTo>
                  <a:pt x="113" y="69"/>
                </a:lnTo>
                <a:lnTo>
                  <a:pt x="70" y="38"/>
                </a:lnTo>
                <a:lnTo>
                  <a:pt x="0" y="0"/>
                </a:lnTo>
                <a:close/>
              </a:path>
            </a:pathLst>
          </a:custGeom>
          <a:solidFill>
            <a:srgbClr val="D6AA4C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69" name="Freeform 145"/>
          <p:cNvSpPr>
            <a:spLocks/>
          </p:cNvSpPr>
          <p:nvPr/>
        </p:nvSpPr>
        <p:spPr bwMode="auto">
          <a:xfrm>
            <a:off x="3538539" y="4735514"/>
            <a:ext cx="1069975" cy="619125"/>
          </a:xfrm>
          <a:custGeom>
            <a:avLst/>
            <a:gdLst>
              <a:gd name="T0" fmla="*/ 674 w 674"/>
              <a:gd name="T1" fmla="*/ 69 h 390"/>
              <a:gd name="T2" fmla="*/ 488 w 674"/>
              <a:gd name="T3" fmla="*/ 0 h 390"/>
              <a:gd name="T4" fmla="*/ 287 w 674"/>
              <a:gd name="T5" fmla="*/ 24 h 390"/>
              <a:gd name="T6" fmla="*/ 100 w 674"/>
              <a:gd name="T7" fmla="*/ 207 h 390"/>
              <a:gd name="T8" fmla="*/ 0 w 674"/>
              <a:gd name="T9" fmla="*/ 390 h 390"/>
              <a:gd name="T10" fmla="*/ 168 w 674"/>
              <a:gd name="T11" fmla="*/ 333 h 390"/>
              <a:gd name="T12" fmla="*/ 488 w 674"/>
              <a:gd name="T13" fmla="*/ 298 h 390"/>
              <a:gd name="T14" fmla="*/ 657 w 674"/>
              <a:gd name="T15" fmla="*/ 196 h 390"/>
              <a:gd name="T16" fmla="*/ 674 w 674"/>
              <a:gd name="T17" fmla="*/ 6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390">
                <a:moveTo>
                  <a:pt x="674" y="69"/>
                </a:moveTo>
                <a:lnTo>
                  <a:pt x="488" y="0"/>
                </a:lnTo>
                <a:lnTo>
                  <a:pt x="287" y="24"/>
                </a:lnTo>
                <a:lnTo>
                  <a:pt x="100" y="207"/>
                </a:lnTo>
                <a:lnTo>
                  <a:pt x="0" y="390"/>
                </a:lnTo>
                <a:lnTo>
                  <a:pt x="168" y="333"/>
                </a:lnTo>
                <a:lnTo>
                  <a:pt x="488" y="298"/>
                </a:lnTo>
                <a:lnTo>
                  <a:pt x="657" y="196"/>
                </a:lnTo>
                <a:lnTo>
                  <a:pt x="674" y="69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0" name="Freeform 146"/>
          <p:cNvSpPr>
            <a:spLocks/>
          </p:cNvSpPr>
          <p:nvPr/>
        </p:nvSpPr>
        <p:spPr bwMode="auto">
          <a:xfrm>
            <a:off x="4875214" y="4845050"/>
            <a:ext cx="669925" cy="527050"/>
          </a:xfrm>
          <a:custGeom>
            <a:avLst/>
            <a:gdLst>
              <a:gd name="T0" fmla="*/ 19 w 422"/>
              <a:gd name="T1" fmla="*/ 0 h 332"/>
              <a:gd name="T2" fmla="*/ 0 w 422"/>
              <a:gd name="T3" fmla="*/ 103 h 332"/>
              <a:gd name="T4" fmla="*/ 102 w 422"/>
              <a:gd name="T5" fmla="*/ 253 h 332"/>
              <a:gd name="T6" fmla="*/ 270 w 422"/>
              <a:gd name="T7" fmla="*/ 310 h 332"/>
              <a:gd name="T8" fmla="*/ 389 w 422"/>
              <a:gd name="T9" fmla="*/ 332 h 332"/>
              <a:gd name="T10" fmla="*/ 422 w 422"/>
              <a:gd name="T11" fmla="*/ 218 h 332"/>
              <a:gd name="T12" fmla="*/ 372 w 422"/>
              <a:gd name="T13" fmla="*/ 79 h 332"/>
              <a:gd name="T14" fmla="*/ 254 w 422"/>
              <a:gd name="T15" fmla="*/ 0 h 332"/>
              <a:gd name="T16" fmla="*/ 19 w 422"/>
              <a:gd name="T17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2" h="332">
                <a:moveTo>
                  <a:pt x="19" y="0"/>
                </a:moveTo>
                <a:lnTo>
                  <a:pt x="0" y="103"/>
                </a:lnTo>
                <a:lnTo>
                  <a:pt x="102" y="253"/>
                </a:lnTo>
                <a:lnTo>
                  <a:pt x="270" y="310"/>
                </a:lnTo>
                <a:lnTo>
                  <a:pt x="389" y="332"/>
                </a:lnTo>
                <a:lnTo>
                  <a:pt x="422" y="218"/>
                </a:lnTo>
                <a:lnTo>
                  <a:pt x="372" y="79"/>
                </a:lnTo>
                <a:lnTo>
                  <a:pt x="254" y="0"/>
                </a:lnTo>
                <a:lnTo>
                  <a:pt x="19" y="0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1" name="Freeform 147"/>
          <p:cNvSpPr>
            <a:spLocks/>
          </p:cNvSpPr>
          <p:nvPr/>
        </p:nvSpPr>
        <p:spPr bwMode="auto">
          <a:xfrm>
            <a:off x="7035800" y="4222750"/>
            <a:ext cx="1404938" cy="895350"/>
          </a:xfrm>
          <a:custGeom>
            <a:avLst/>
            <a:gdLst>
              <a:gd name="T0" fmla="*/ 74 w 885"/>
              <a:gd name="T1" fmla="*/ 59 h 564"/>
              <a:gd name="T2" fmla="*/ 126 w 885"/>
              <a:gd name="T3" fmla="*/ 40 h 564"/>
              <a:gd name="T4" fmla="*/ 172 w 885"/>
              <a:gd name="T5" fmla="*/ 25 h 564"/>
              <a:gd name="T6" fmla="*/ 215 w 885"/>
              <a:gd name="T7" fmla="*/ 14 h 564"/>
              <a:gd name="T8" fmla="*/ 254 w 885"/>
              <a:gd name="T9" fmla="*/ 6 h 564"/>
              <a:gd name="T10" fmla="*/ 287 w 885"/>
              <a:gd name="T11" fmla="*/ 1 h 564"/>
              <a:gd name="T12" fmla="*/ 320 w 885"/>
              <a:gd name="T13" fmla="*/ 0 h 564"/>
              <a:gd name="T14" fmla="*/ 350 w 885"/>
              <a:gd name="T15" fmla="*/ 3 h 564"/>
              <a:gd name="T16" fmla="*/ 380 w 885"/>
              <a:gd name="T17" fmla="*/ 8 h 564"/>
              <a:gd name="T18" fmla="*/ 407 w 885"/>
              <a:gd name="T19" fmla="*/ 15 h 564"/>
              <a:gd name="T20" fmla="*/ 435 w 885"/>
              <a:gd name="T21" fmla="*/ 26 h 564"/>
              <a:gd name="T22" fmla="*/ 463 w 885"/>
              <a:gd name="T23" fmla="*/ 40 h 564"/>
              <a:gd name="T24" fmla="*/ 493 w 885"/>
              <a:gd name="T25" fmla="*/ 57 h 564"/>
              <a:gd name="T26" fmla="*/ 522 w 885"/>
              <a:gd name="T27" fmla="*/ 76 h 564"/>
              <a:gd name="T28" fmla="*/ 556 w 885"/>
              <a:gd name="T29" fmla="*/ 99 h 564"/>
              <a:gd name="T30" fmla="*/ 593 w 885"/>
              <a:gd name="T31" fmla="*/ 124 h 564"/>
              <a:gd name="T32" fmla="*/ 631 w 885"/>
              <a:gd name="T33" fmla="*/ 151 h 564"/>
              <a:gd name="T34" fmla="*/ 717 w 885"/>
              <a:gd name="T35" fmla="*/ 323 h 564"/>
              <a:gd name="T36" fmla="*/ 885 w 885"/>
              <a:gd name="T37" fmla="*/ 564 h 564"/>
              <a:gd name="T38" fmla="*/ 548 w 885"/>
              <a:gd name="T39" fmla="*/ 541 h 564"/>
              <a:gd name="T40" fmla="*/ 176 w 885"/>
              <a:gd name="T41" fmla="*/ 392 h 564"/>
              <a:gd name="T42" fmla="*/ 115 w 885"/>
              <a:gd name="T43" fmla="*/ 335 h 564"/>
              <a:gd name="T44" fmla="*/ 65 w 885"/>
              <a:gd name="T45" fmla="*/ 292 h 564"/>
              <a:gd name="T46" fmla="*/ 30 w 885"/>
              <a:gd name="T47" fmla="*/ 258 h 564"/>
              <a:gd name="T48" fmla="*/ 7 w 885"/>
              <a:gd name="T49" fmla="*/ 229 h 564"/>
              <a:gd name="T50" fmla="*/ 0 w 885"/>
              <a:gd name="T51" fmla="*/ 200 h 564"/>
              <a:gd name="T52" fmla="*/ 7 w 885"/>
              <a:gd name="T53" fmla="*/ 165 h 564"/>
              <a:gd name="T54" fmla="*/ 32 w 885"/>
              <a:gd name="T55" fmla="*/ 119 h 564"/>
              <a:gd name="T56" fmla="*/ 74 w 885"/>
              <a:gd name="T57" fmla="*/ 59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5" h="564">
                <a:moveTo>
                  <a:pt x="74" y="59"/>
                </a:moveTo>
                <a:lnTo>
                  <a:pt x="126" y="40"/>
                </a:lnTo>
                <a:lnTo>
                  <a:pt x="172" y="25"/>
                </a:lnTo>
                <a:lnTo>
                  <a:pt x="215" y="14"/>
                </a:lnTo>
                <a:lnTo>
                  <a:pt x="254" y="6"/>
                </a:lnTo>
                <a:lnTo>
                  <a:pt x="287" y="1"/>
                </a:lnTo>
                <a:lnTo>
                  <a:pt x="320" y="0"/>
                </a:lnTo>
                <a:lnTo>
                  <a:pt x="350" y="3"/>
                </a:lnTo>
                <a:lnTo>
                  <a:pt x="380" y="8"/>
                </a:lnTo>
                <a:lnTo>
                  <a:pt x="407" y="15"/>
                </a:lnTo>
                <a:lnTo>
                  <a:pt x="435" y="26"/>
                </a:lnTo>
                <a:lnTo>
                  <a:pt x="463" y="40"/>
                </a:lnTo>
                <a:lnTo>
                  <a:pt x="493" y="57"/>
                </a:lnTo>
                <a:lnTo>
                  <a:pt x="522" y="76"/>
                </a:lnTo>
                <a:lnTo>
                  <a:pt x="556" y="99"/>
                </a:lnTo>
                <a:lnTo>
                  <a:pt x="593" y="124"/>
                </a:lnTo>
                <a:lnTo>
                  <a:pt x="631" y="151"/>
                </a:lnTo>
                <a:lnTo>
                  <a:pt x="717" y="323"/>
                </a:lnTo>
                <a:lnTo>
                  <a:pt x="885" y="564"/>
                </a:lnTo>
                <a:lnTo>
                  <a:pt x="548" y="541"/>
                </a:lnTo>
                <a:lnTo>
                  <a:pt x="176" y="392"/>
                </a:lnTo>
                <a:lnTo>
                  <a:pt x="115" y="335"/>
                </a:lnTo>
                <a:lnTo>
                  <a:pt x="65" y="292"/>
                </a:lnTo>
                <a:lnTo>
                  <a:pt x="30" y="258"/>
                </a:lnTo>
                <a:lnTo>
                  <a:pt x="7" y="229"/>
                </a:lnTo>
                <a:lnTo>
                  <a:pt x="0" y="200"/>
                </a:lnTo>
                <a:lnTo>
                  <a:pt x="7" y="165"/>
                </a:lnTo>
                <a:lnTo>
                  <a:pt x="32" y="119"/>
                </a:lnTo>
                <a:lnTo>
                  <a:pt x="74" y="59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2" name="Freeform 148"/>
          <p:cNvSpPr>
            <a:spLocks/>
          </p:cNvSpPr>
          <p:nvPr/>
        </p:nvSpPr>
        <p:spPr bwMode="auto">
          <a:xfrm>
            <a:off x="6189664" y="4572000"/>
            <a:ext cx="776287" cy="692150"/>
          </a:xfrm>
          <a:custGeom>
            <a:avLst/>
            <a:gdLst>
              <a:gd name="T0" fmla="*/ 220 w 489"/>
              <a:gd name="T1" fmla="*/ 0 h 436"/>
              <a:gd name="T2" fmla="*/ 140 w 489"/>
              <a:gd name="T3" fmla="*/ 8 h 436"/>
              <a:gd name="T4" fmla="*/ 85 w 489"/>
              <a:gd name="T5" fmla="*/ 19 h 436"/>
              <a:gd name="T6" fmla="*/ 50 w 489"/>
              <a:gd name="T7" fmla="*/ 37 h 436"/>
              <a:gd name="T8" fmla="*/ 29 w 489"/>
              <a:gd name="T9" fmla="*/ 59 h 436"/>
              <a:gd name="T10" fmla="*/ 20 w 489"/>
              <a:gd name="T11" fmla="*/ 88 h 436"/>
              <a:gd name="T12" fmla="*/ 15 w 489"/>
              <a:gd name="T13" fmla="*/ 127 h 436"/>
              <a:gd name="T14" fmla="*/ 9 w 489"/>
              <a:gd name="T15" fmla="*/ 173 h 436"/>
              <a:gd name="T16" fmla="*/ 0 w 489"/>
              <a:gd name="T17" fmla="*/ 229 h 436"/>
              <a:gd name="T18" fmla="*/ 118 w 489"/>
              <a:gd name="T19" fmla="*/ 332 h 436"/>
              <a:gd name="T20" fmla="*/ 253 w 489"/>
              <a:gd name="T21" fmla="*/ 436 h 436"/>
              <a:gd name="T22" fmla="*/ 253 w 489"/>
              <a:gd name="T23" fmla="*/ 321 h 436"/>
              <a:gd name="T24" fmla="*/ 335 w 489"/>
              <a:gd name="T25" fmla="*/ 294 h 436"/>
              <a:gd name="T26" fmla="*/ 400 w 489"/>
              <a:gd name="T27" fmla="*/ 269 h 436"/>
              <a:gd name="T28" fmla="*/ 446 w 489"/>
              <a:gd name="T29" fmla="*/ 243 h 436"/>
              <a:gd name="T30" fmla="*/ 476 w 489"/>
              <a:gd name="T31" fmla="*/ 213 h 436"/>
              <a:gd name="T32" fmla="*/ 489 w 489"/>
              <a:gd name="T33" fmla="*/ 180 h 436"/>
              <a:gd name="T34" fmla="*/ 483 w 489"/>
              <a:gd name="T35" fmla="*/ 140 h 436"/>
              <a:gd name="T36" fmla="*/ 461 w 489"/>
              <a:gd name="T37" fmla="*/ 93 h 436"/>
              <a:gd name="T38" fmla="*/ 422 w 489"/>
              <a:gd name="T39" fmla="*/ 34 h 436"/>
              <a:gd name="T40" fmla="*/ 320 w 489"/>
              <a:gd name="T41" fmla="*/ 46 h 436"/>
              <a:gd name="T42" fmla="*/ 220 w 489"/>
              <a:gd name="T43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9" h="436">
                <a:moveTo>
                  <a:pt x="220" y="0"/>
                </a:moveTo>
                <a:lnTo>
                  <a:pt x="140" y="8"/>
                </a:lnTo>
                <a:lnTo>
                  <a:pt x="85" y="19"/>
                </a:lnTo>
                <a:lnTo>
                  <a:pt x="50" y="37"/>
                </a:lnTo>
                <a:lnTo>
                  <a:pt x="29" y="59"/>
                </a:lnTo>
                <a:lnTo>
                  <a:pt x="20" y="88"/>
                </a:lnTo>
                <a:lnTo>
                  <a:pt x="15" y="127"/>
                </a:lnTo>
                <a:lnTo>
                  <a:pt x="9" y="173"/>
                </a:lnTo>
                <a:lnTo>
                  <a:pt x="0" y="229"/>
                </a:lnTo>
                <a:lnTo>
                  <a:pt x="118" y="332"/>
                </a:lnTo>
                <a:lnTo>
                  <a:pt x="253" y="436"/>
                </a:lnTo>
                <a:lnTo>
                  <a:pt x="253" y="321"/>
                </a:lnTo>
                <a:lnTo>
                  <a:pt x="335" y="294"/>
                </a:lnTo>
                <a:lnTo>
                  <a:pt x="400" y="269"/>
                </a:lnTo>
                <a:lnTo>
                  <a:pt x="446" y="243"/>
                </a:lnTo>
                <a:lnTo>
                  <a:pt x="476" y="213"/>
                </a:lnTo>
                <a:lnTo>
                  <a:pt x="489" y="180"/>
                </a:lnTo>
                <a:lnTo>
                  <a:pt x="483" y="140"/>
                </a:lnTo>
                <a:lnTo>
                  <a:pt x="461" y="93"/>
                </a:lnTo>
                <a:lnTo>
                  <a:pt x="422" y="34"/>
                </a:lnTo>
                <a:lnTo>
                  <a:pt x="320" y="46"/>
                </a:lnTo>
                <a:lnTo>
                  <a:pt x="220" y="0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3" name="Freeform 149"/>
          <p:cNvSpPr>
            <a:spLocks/>
          </p:cNvSpPr>
          <p:nvPr/>
        </p:nvSpPr>
        <p:spPr bwMode="auto">
          <a:xfrm>
            <a:off x="4164013" y="2249488"/>
            <a:ext cx="1014412" cy="398462"/>
          </a:xfrm>
          <a:custGeom>
            <a:avLst/>
            <a:gdLst>
              <a:gd name="T0" fmla="*/ 563 w 639"/>
              <a:gd name="T1" fmla="*/ 0 h 251"/>
              <a:gd name="T2" fmla="*/ 522 w 639"/>
              <a:gd name="T3" fmla="*/ 33 h 251"/>
              <a:gd name="T4" fmla="*/ 483 w 639"/>
              <a:gd name="T5" fmla="*/ 60 h 251"/>
              <a:gd name="T6" fmla="*/ 450 w 639"/>
              <a:gd name="T7" fmla="*/ 83 h 251"/>
              <a:gd name="T8" fmla="*/ 417 w 639"/>
              <a:gd name="T9" fmla="*/ 100 h 251"/>
              <a:gd name="T10" fmla="*/ 387 w 639"/>
              <a:gd name="T11" fmla="*/ 113 h 251"/>
              <a:gd name="T12" fmla="*/ 359 w 639"/>
              <a:gd name="T13" fmla="*/ 121 h 251"/>
              <a:gd name="T14" fmla="*/ 330 w 639"/>
              <a:gd name="T15" fmla="*/ 126 h 251"/>
              <a:gd name="T16" fmla="*/ 302 w 639"/>
              <a:gd name="T17" fmla="*/ 126 h 251"/>
              <a:gd name="T18" fmla="*/ 274 w 639"/>
              <a:gd name="T19" fmla="*/ 123 h 251"/>
              <a:gd name="T20" fmla="*/ 244 w 639"/>
              <a:gd name="T21" fmla="*/ 116 h 251"/>
              <a:gd name="T22" fmla="*/ 211 w 639"/>
              <a:gd name="T23" fmla="*/ 106 h 251"/>
              <a:gd name="T24" fmla="*/ 178 w 639"/>
              <a:gd name="T25" fmla="*/ 93 h 251"/>
              <a:gd name="T26" fmla="*/ 139 w 639"/>
              <a:gd name="T27" fmla="*/ 76 h 251"/>
              <a:gd name="T28" fmla="*/ 98 w 639"/>
              <a:gd name="T29" fmla="*/ 58 h 251"/>
              <a:gd name="T30" fmla="*/ 52 w 639"/>
              <a:gd name="T31" fmla="*/ 37 h 251"/>
              <a:gd name="T32" fmla="*/ 0 w 639"/>
              <a:gd name="T33" fmla="*/ 13 h 251"/>
              <a:gd name="T34" fmla="*/ 33 w 639"/>
              <a:gd name="T35" fmla="*/ 49 h 251"/>
              <a:gd name="T36" fmla="*/ 65 w 639"/>
              <a:gd name="T37" fmla="*/ 83 h 251"/>
              <a:gd name="T38" fmla="*/ 94 w 639"/>
              <a:gd name="T39" fmla="*/ 114 h 251"/>
              <a:gd name="T40" fmla="*/ 124 w 639"/>
              <a:gd name="T41" fmla="*/ 144 h 251"/>
              <a:gd name="T42" fmla="*/ 155 w 639"/>
              <a:gd name="T43" fmla="*/ 170 h 251"/>
              <a:gd name="T44" fmla="*/ 185 w 639"/>
              <a:gd name="T45" fmla="*/ 192 h 251"/>
              <a:gd name="T46" fmla="*/ 217 w 639"/>
              <a:gd name="T47" fmla="*/ 212 h 251"/>
              <a:gd name="T48" fmla="*/ 248 w 639"/>
              <a:gd name="T49" fmla="*/ 229 h 251"/>
              <a:gd name="T50" fmla="*/ 281 w 639"/>
              <a:gd name="T51" fmla="*/ 241 h 251"/>
              <a:gd name="T52" fmla="*/ 318 w 639"/>
              <a:gd name="T53" fmla="*/ 249 h 251"/>
              <a:gd name="T54" fmla="*/ 355 w 639"/>
              <a:gd name="T55" fmla="*/ 251 h 251"/>
              <a:gd name="T56" fmla="*/ 396 w 639"/>
              <a:gd name="T57" fmla="*/ 249 h 251"/>
              <a:gd name="T58" fmla="*/ 441 w 639"/>
              <a:gd name="T59" fmla="*/ 240 h 251"/>
              <a:gd name="T60" fmla="*/ 489 w 639"/>
              <a:gd name="T61" fmla="*/ 226 h 251"/>
              <a:gd name="T62" fmla="*/ 541 w 639"/>
              <a:gd name="T63" fmla="*/ 206 h 251"/>
              <a:gd name="T64" fmla="*/ 598 w 639"/>
              <a:gd name="T65" fmla="*/ 180 h 251"/>
              <a:gd name="T66" fmla="*/ 639 w 639"/>
              <a:gd name="T67" fmla="*/ 54 h 251"/>
              <a:gd name="T68" fmla="*/ 563 w 639"/>
              <a:gd name="T69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39" h="251">
                <a:moveTo>
                  <a:pt x="563" y="0"/>
                </a:moveTo>
                <a:lnTo>
                  <a:pt x="522" y="33"/>
                </a:lnTo>
                <a:lnTo>
                  <a:pt x="483" y="60"/>
                </a:lnTo>
                <a:lnTo>
                  <a:pt x="450" y="83"/>
                </a:lnTo>
                <a:lnTo>
                  <a:pt x="417" y="100"/>
                </a:lnTo>
                <a:lnTo>
                  <a:pt x="387" y="113"/>
                </a:lnTo>
                <a:lnTo>
                  <a:pt x="359" y="121"/>
                </a:lnTo>
                <a:lnTo>
                  <a:pt x="330" y="126"/>
                </a:lnTo>
                <a:lnTo>
                  <a:pt x="302" y="126"/>
                </a:lnTo>
                <a:lnTo>
                  <a:pt x="274" y="123"/>
                </a:lnTo>
                <a:lnTo>
                  <a:pt x="244" y="116"/>
                </a:lnTo>
                <a:lnTo>
                  <a:pt x="211" y="106"/>
                </a:lnTo>
                <a:lnTo>
                  <a:pt x="178" y="93"/>
                </a:lnTo>
                <a:lnTo>
                  <a:pt x="139" y="76"/>
                </a:lnTo>
                <a:lnTo>
                  <a:pt x="98" y="58"/>
                </a:lnTo>
                <a:lnTo>
                  <a:pt x="52" y="37"/>
                </a:lnTo>
                <a:lnTo>
                  <a:pt x="0" y="13"/>
                </a:lnTo>
                <a:lnTo>
                  <a:pt x="33" y="49"/>
                </a:lnTo>
                <a:lnTo>
                  <a:pt x="65" y="83"/>
                </a:lnTo>
                <a:lnTo>
                  <a:pt x="94" y="114"/>
                </a:lnTo>
                <a:lnTo>
                  <a:pt x="124" y="144"/>
                </a:lnTo>
                <a:lnTo>
                  <a:pt x="155" y="170"/>
                </a:lnTo>
                <a:lnTo>
                  <a:pt x="185" y="192"/>
                </a:lnTo>
                <a:lnTo>
                  <a:pt x="217" y="212"/>
                </a:lnTo>
                <a:lnTo>
                  <a:pt x="248" y="229"/>
                </a:lnTo>
                <a:lnTo>
                  <a:pt x="281" y="241"/>
                </a:lnTo>
                <a:lnTo>
                  <a:pt x="318" y="249"/>
                </a:lnTo>
                <a:lnTo>
                  <a:pt x="355" y="251"/>
                </a:lnTo>
                <a:lnTo>
                  <a:pt x="396" y="249"/>
                </a:lnTo>
                <a:lnTo>
                  <a:pt x="441" y="240"/>
                </a:lnTo>
                <a:lnTo>
                  <a:pt x="489" y="226"/>
                </a:lnTo>
                <a:lnTo>
                  <a:pt x="541" y="206"/>
                </a:lnTo>
                <a:lnTo>
                  <a:pt x="598" y="180"/>
                </a:lnTo>
                <a:lnTo>
                  <a:pt x="639" y="54"/>
                </a:lnTo>
                <a:lnTo>
                  <a:pt x="563" y="0"/>
                </a:lnTo>
                <a:close/>
              </a:path>
            </a:pathLst>
          </a:custGeom>
          <a:solidFill>
            <a:srgbClr val="0033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4" name="Freeform 150"/>
          <p:cNvSpPr>
            <a:spLocks/>
          </p:cNvSpPr>
          <p:nvPr/>
        </p:nvSpPr>
        <p:spPr bwMode="auto">
          <a:xfrm>
            <a:off x="7138988" y="4222750"/>
            <a:ext cx="1301750" cy="876300"/>
          </a:xfrm>
          <a:custGeom>
            <a:avLst/>
            <a:gdLst>
              <a:gd name="T0" fmla="*/ 44 w 820"/>
              <a:gd name="T1" fmla="*/ 40 h 552"/>
              <a:gd name="T2" fmla="*/ 161 w 820"/>
              <a:gd name="T3" fmla="*/ 0 h 552"/>
              <a:gd name="T4" fmla="*/ 216 w 820"/>
              <a:gd name="T5" fmla="*/ 4 h 552"/>
              <a:gd name="T6" fmla="*/ 265 w 820"/>
              <a:gd name="T7" fmla="*/ 9 h 552"/>
              <a:gd name="T8" fmla="*/ 309 w 820"/>
              <a:gd name="T9" fmla="*/ 14 h 552"/>
              <a:gd name="T10" fmla="*/ 350 w 820"/>
              <a:gd name="T11" fmla="*/ 20 h 552"/>
              <a:gd name="T12" fmla="*/ 385 w 820"/>
              <a:gd name="T13" fmla="*/ 28 h 552"/>
              <a:gd name="T14" fmla="*/ 416 w 820"/>
              <a:gd name="T15" fmla="*/ 36 h 552"/>
              <a:gd name="T16" fmla="*/ 446 w 820"/>
              <a:gd name="T17" fmla="*/ 46 h 552"/>
              <a:gd name="T18" fmla="*/ 472 w 820"/>
              <a:gd name="T19" fmla="*/ 59 h 552"/>
              <a:gd name="T20" fmla="*/ 496 w 820"/>
              <a:gd name="T21" fmla="*/ 74 h 552"/>
              <a:gd name="T22" fmla="*/ 518 w 820"/>
              <a:gd name="T23" fmla="*/ 91 h 552"/>
              <a:gd name="T24" fmla="*/ 539 w 820"/>
              <a:gd name="T25" fmla="*/ 111 h 552"/>
              <a:gd name="T26" fmla="*/ 557 w 820"/>
              <a:gd name="T27" fmla="*/ 135 h 552"/>
              <a:gd name="T28" fmla="*/ 578 w 820"/>
              <a:gd name="T29" fmla="*/ 162 h 552"/>
              <a:gd name="T30" fmla="*/ 596 w 820"/>
              <a:gd name="T31" fmla="*/ 192 h 552"/>
              <a:gd name="T32" fmla="*/ 615 w 820"/>
              <a:gd name="T33" fmla="*/ 227 h 552"/>
              <a:gd name="T34" fmla="*/ 635 w 820"/>
              <a:gd name="T35" fmla="*/ 266 h 552"/>
              <a:gd name="T36" fmla="*/ 755 w 820"/>
              <a:gd name="T37" fmla="*/ 484 h 552"/>
              <a:gd name="T38" fmla="*/ 820 w 820"/>
              <a:gd name="T39" fmla="*/ 552 h 552"/>
              <a:gd name="T40" fmla="*/ 398 w 820"/>
              <a:gd name="T41" fmla="*/ 340 h 552"/>
              <a:gd name="T42" fmla="*/ 366 w 820"/>
              <a:gd name="T43" fmla="*/ 313 h 552"/>
              <a:gd name="T44" fmla="*/ 337 w 820"/>
              <a:gd name="T45" fmla="*/ 289 h 552"/>
              <a:gd name="T46" fmla="*/ 313 w 820"/>
              <a:gd name="T47" fmla="*/ 267 h 552"/>
              <a:gd name="T48" fmla="*/ 291 w 820"/>
              <a:gd name="T49" fmla="*/ 248 h 552"/>
              <a:gd name="T50" fmla="*/ 270 w 820"/>
              <a:gd name="T51" fmla="*/ 231 h 552"/>
              <a:gd name="T52" fmla="*/ 254 w 820"/>
              <a:gd name="T53" fmla="*/ 216 h 552"/>
              <a:gd name="T54" fmla="*/ 235 w 820"/>
              <a:gd name="T55" fmla="*/ 201 h 552"/>
              <a:gd name="T56" fmla="*/ 218 w 820"/>
              <a:gd name="T57" fmla="*/ 187 h 552"/>
              <a:gd name="T58" fmla="*/ 200 w 820"/>
              <a:gd name="T59" fmla="*/ 173 h 552"/>
              <a:gd name="T60" fmla="*/ 179 w 820"/>
              <a:gd name="T61" fmla="*/ 161 h 552"/>
              <a:gd name="T62" fmla="*/ 159 w 820"/>
              <a:gd name="T63" fmla="*/ 147 h 552"/>
              <a:gd name="T64" fmla="*/ 135 w 820"/>
              <a:gd name="T65" fmla="*/ 134 h 552"/>
              <a:gd name="T66" fmla="*/ 107 w 820"/>
              <a:gd name="T67" fmla="*/ 119 h 552"/>
              <a:gd name="T68" fmla="*/ 78 w 820"/>
              <a:gd name="T69" fmla="*/ 102 h 552"/>
              <a:gd name="T70" fmla="*/ 41 w 820"/>
              <a:gd name="T71" fmla="*/ 84 h 552"/>
              <a:gd name="T72" fmla="*/ 0 w 820"/>
              <a:gd name="T73" fmla="*/ 64 h 552"/>
              <a:gd name="T74" fmla="*/ 44 w 820"/>
              <a:gd name="T75" fmla="*/ 4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0" h="552">
                <a:moveTo>
                  <a:pt x="44" y="40"/>
                </a:moveTo>
                <a:lnTo>
                  <a:pt x="161" y="0"/>
                </a:lnTo>
                <a:lnTo>
                  <a:pt x="216" y="4"/>
                </a:lnTo>
                <a:lnTo>
                  <a:pt x="265" y="9"/>
                </a:lnTo>
                <a:lnTo>
                  <a:pt x="309" y="14"/>
                </a:lnTo>
                <a:lnTo>
                  <a:pt x="350" y="20"/>
                </a:lnTo>
                <a:lnTo>
                  <a:pt x="385" y="28"/>
                </a:lnTo>
                <a:lnTo>
                  <a:pt x="416" y="36"/>
                </a:lnTo>
                <a:lnTo>
                  <a:pt x="446" y="46"/>
                </a:lnTo>
                <a:lnTo>
                  <a:pt x="472" y="59"/>
                </a:lnTo>
                <a:lnTo>
                  <a:pt x="496" y="74"/>
                </a:lnTo>
                <a:lnTo>
                  <a:pt x="518" y="91"/>
                </a:lnTo>
                <a:lnTo>
                  <a:pt x="539" y="111"/>
                </a:lnTo>
                <a:lnTo>
                  <a:pt x="557" y="135"/>
                </a:lnTo>
                <a:lnTo>
                  <a:pt x="578" y="162"/>
                </a:lnTo>
                <a:lnTo>
                  <a:pt x="596" y="192"/>
                </a:lnTo>
                <a:lnTo>
                  <a:pt x="615" y="227"/>
                </a:lnTo>
                <a:lnTo>
                  <a:pt x="635" y="266"/>
                </a:lnTo>
                <a:lnTo>
                  <a:pt x="755" y="484"/>
                </a:lnTo>
                <a:lnTo>
                  <a:pt x="820" y="552"/>
                </a:lnTo>
                <a:lnTo>
                  <a:pt x="398" y="340"/>
                </a:lnTo>
                <a:lnTo>
                  <a:pt x="366" y="313"/>
                </a:lnTo>
                <a:lnTo>
                  <a:pt x="337" y="289"/>
                </a:lnTo>
                <a:lnTo>
                  <a:pt x="313" y="267"/>
                </a:lnTo>
                <a:lnTo>
                  <a:pt x="291" y="248"/>
                </a:lnTo>
                <a:lnTo>
                  <a:pt x="270" y="231"/>
                </a:lnTo>
                <a:lnTo>
                  <a:pt x="254" y="216"/>
                </a:lnTo>
                <a:lnTo>
                  <a:pt x="235" y="201"/>
                </a:lnTo>
                <a:lnTo>
                  <a:pt x="218" y="187"/>
                </a:lnTo>
                <a:lnTo>
                  <a:pt x="200" y="173"/>
                </a:lnTo>
                <a:lnTo>
                  <a:pt x="179" y="161"/>
                </a:lnTo>
                <a:lnTo>
                  <a:pt x="159" y="147"/>
                </a:lnTo>
                <a:lnTo>
                  <a:pt x="135" y="134"/>
                </a:lnTo>
                <a:lnTo>
                  <a:pt x="107" y="119"/>
                </a:lnTo>
                <a:lnTo>
                  <a:pt x="78" y="102"/>
                </a:lnTo>
                <a:lnTo>
                  <a:pt x="41" y="84"/>
                </a:lnTo>
                <a:lnTo>
                  <a:pt x="0" y="64"/>
                </a:lnTo>
                <a:lnTo>
                  <a:pt x="44" y="40"/>
                </a:lnTo>
                <a:close/>
              </a:path>
            </a:pathLst>
          </a:custGeom>
          <a:solidFill>
            <a:srgbClr val="0066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5" name="Freeform 151"/>
          <p:cNvSpPr>
            <a:spLocks/>
          </p:cNvSpPr>
          <p:nvPr/>
        </p:nvSpPr>
        <p:spPr bwMode="auto">
          <a:xfrm>
            <a:off x="6415088" y="4637088"/>
            <a:ext cx="552450" cy="609600"/>
          </a:xfrm>
          <a:custGeom>
            <a:avLst/>
            <a:gdLst>
              <a:gd name="T0" fmla="*/ 174 w 348"/>
              <a:gd name="T1" fmla="*/ 6 h 384"/>
              <a:gd name="T2" fmla="*/ 63 w 348"/>
              <a:gd name="T3" fmla="*/ 51 h 384"/>
              <a:gd name="T4" fmla="*/ 0 w 348"/>
              <a:gd name="T5" fmla="*/ 164 h 384"/>
              <a:gd name="T6" fmla="*/ 6 w 348"/>
              <a:gd name="T7" fmla="*/ 245 h 384"/>
              <a:gd name="T8" fmla="*/ 48 w 348"/>
              <a:gd name="T9" fmla="*/ 308 h 384"/>
              <a:gd name="T10" fmla="*/ 93 w 348"/>
              <a:gd name="T11" fmla="*/ 384 h 384"/>
              <a:gd name="T12" fmla="*/ 73 w 348"/>
              <a:gd name="T13" fmla="*/ 291 h 384"/>
              <a:gd name="T14" fmla="*/ 165 w 348"/>
              <a:gd name="T15" fmla="*/ 219 h 384"/>
              <a:gd name="T16" fmla="*/ 228 w 348"/>
              <a:gd name="T17" fmla="*/ 207 h 384"/>
              <a:gd name="T18" fmla="*/ 280 w 348"/>
              <a:gd name="T19" fmla="*/ 193 h 384"/>
              <a:gd name="T20" fmla="*/ 317 w 348"/>
              <a:gd name="T21" fmla="*/ 174 h 384"/>
              <a:gd name="T22" fmla="*/ 339 w 348"/>
              <a:gd name="T23" fmla="*/ 152 h 384"/>
              <a:gd name="T24" fmla="*/ 348 w 348"/>
              <a:gd name="T25" fmla="*/ 124 h 384"/>
              <a:gd name="T26" fmla="*/ 341 w 348"/>
              <a:gd name="T27" fmla="*/ 91 h 384"/>
              <a:gd name="T28" fmla="*/ 319 w 348"/>
              <a:gd name="T29" fmla="*/ 50 h 384"/>
              <a:gd name="T30" fmla="*/ 282 w 348"/>
              <a:gd name="T31" fmla="*/ 0 h 384"/>
              <a:gd name="T32" fmla="*/ 278 w 348"/>
              <a:gd name="T33" fmla="*/ 0 h 384"/>
              <a:gd name="T34" fmla="*/ 265 w 348"/>
              <a:gd name="T35" fmla="*/ 1 h 384"/>
              <a:gd name="T36" fmla="*/ 248 w 348"/>
              <a:gd name="T37" fmla="*/ 2 h 384"/>
              <a:gd name="T38" fmla="*/ 230 w 348"/>
              <a:gd name="T39" fmla="*/ 5 h 384"/>
              <a:gd name="T40" fmla="*/ 211 w 348"/>
              <a:gd name="T41" fmla="*/ 6 h 384"/>
              <a:gd name="T42" fmla="*/ 193 w 348"/>
              <a:gd name="T43" fmla="*/ 6 h 384"/>
              <a:gd name="T44" fmla="*/ 180 w 348"/>
              <a:gd name="T45" fmla="*/ 7 h 384"/>
              <a:gd name="T46" fmla="*/ 174 w 348"/>
              <a:gd name="T47" fmla="*/ 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48" h="384">
                <a:moveTo>
                  <a:pt x="174" y="6"/>
                </a:moveTo>
                <a:lnTo>
                  <a:pt x="63" y="51"/>
                </a:lnTo>
                <a:lnTo>
                  <a:pt x="0" y="164"/>
                </a:lnTo>
                <a:lnTo>
                  <a:pt x="6" y="245"/>
                </a:lnTo>
                <a:lnTo>
                  <a:pt x="48" y="308"/>
                </a:lnTo>
                <a:lnTo>
                  <a:pt x="93" y="384"/>
                </a:lnTo>
                <a:lnTo>
                  <a:pt x="73" y="291"/>
                </a:lnTo>
                <a:lnTo>
                  <a:pt x="165" y="219"/>
                </a:lnTo>
                <a:lnTo>
                  <a:pt x="228" y="207"/>
                </a:lnTo>
                <a:lnTo>
                  <a:pt x="280" y="193"/>
                </a:lnTo>
                <a:lnTo>
                  <a:pt x="317" y="174"/>
                </a:lnTo>
                <a:lnTo>
                  <a:pt x="339" y="152"/>
                </a:lnTo>
                <a:lnTo>
                  <a:pt x="348" y="124"/>
                </a:lnTo>
                <a:lnTo>
                  <a:pt x="341" y="91"/>
                </a:lnTo>
                <a:lnTo>
                  <a:pt x="319" y="50"/>
                </a:lnTo>
                <a:lnTo>
                  <a:pt x="282" y="0"/>
                </a:lnTo>
                <a:lnTo>
                  <a:pt x="278" y="0"/>
                </a:lnTo>
                <a:lnTo>
                  <a:pt x="265" y="1"/>
                </a:lnTo>
                <a:lnTo>
                  <a:pt x="248" y="2"/>
                </a:lnTo>
                <a:lnTo>
                  <a:pt x="230" y="5"/>
                </a:lnTo>
                <a:lnTo>
                  <a:pt x="211" y="6"/>
                </a:lnTo>
                <a:lnTo>
                  <a:pt x="193" y="6"/>
                </a:lnTo>
                <a:lnTo>
                  <a:pt x="180" y="7"/>
                </a:lnTo>
                <a:lnTo>
                  <a:pt x="174" y="6"/>
                </a:lnTo>
                <a:close/>
              </a:path>
            </a:pathLst>
          </a:custGeom>
          <a:solidFill>
            <a:srgbClr val="0066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6" name="Freeform 152"/>
          <p:cNvSpPr>
            <a:spLocks/>
          </p:cNvSpPr>
          <p:nvPr/>
        </p:nvSpPr>
        <p:spPr bwMode="auto">
          <a:xfrm>
            <a:off x="6415088" y="4721226"/>
            <a:ext cx="323850" cy="434975"/>
          </a:xfrm>
          <a:custGeom>
            <a:avLst/>
            <a:gdLst>
              <a:gd name="T0" fmla="*/ 54 w 204"/>
              <a:gd name="T1" fmla="*/ 21 h 274"/>
              <a:gd name="T2" fmla="*/ 0 w 204"/>
              <a:gd name="T3" fmla="*/ 107 h 274"/>
              <a:gd name="T4" fmla="*/ 0 w 204"/>
              <a:gd name="T5" fmla="*/ 166 h 274"/>
              <a:gd name="T6" fmla="*/ 15 w 204"/>
              <a:gd name="T7" fmla="*/ 222 h 274"/>
              <a:gd name="T8" fmla="*/ 63 w 204"/>
              <a:gd name="T9" fmla="*/ 274 h 274"/>
              <a:gd name="T10" fmla="*/ 48 w 204"/>
              <a:gd name="T11" fmla="*/ 176 h 274"/>
              <a:gd name="T12" fmla="*/ 204 w 204"/>
              <a:gd name="T13" fmla="*/ 100 h 274"/>
              <a:gd name="T14" fmla="*/ 204 w 204"/>
              <a:gd name="T15" fmla="*/ 70 h 274"/>
              <a:gd name="T16" fmla="*/ 200 w 204"/>
              <a:gd name="T17" fmla="*/ 44 h 274"/>
              <a:gd name="T18" fmla="*/ 195 w 204"/>
              <a:gd name="T19" fmla="*/ 23 h 274"/>
              <a:gd name="T20" fmla="*/ 182 w 204"/>
              <a:gd name="T21" fmla="*/ 9 h 274"/>
              <a:gd name="T22" fmla="*/ 163 w 204"/>
              <a:gd name="T23" fmla="*/ 0 h 274"/>
              <a:gd name="T24" fmla="*/ 137 w 204"/>
              <a:gd name="T25" fmla="*/ 0 h 274"/>
              <a:gd name="T26" fmla="*/ 102 w 204"/>
              <a:gd name="T27" fmla="*/ 6 h 274"/>
              <a:gd name="T28" fmla="*/ 54 w 204"/>
              <a:gd name="T29" fmla="*/ 21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4" h="274">
                <a:moveTo>
                  <a:pt x="54" y="21"/>
                </a:moveTo>
                <a:lnTo>
                  <a:pt x="0" y="107"/>
                </a:lnTo>
                <a:lnTo>
                  <a:pt x="0" y="166"/>
                </a:lnTo>
                <a:lnTo>
                  <a:pt x="15" y="222"/>
                </a:lnTo>
                <a:lnTo>
                  <a:pt x="63" y="274"/>
                </a:lnTo>
                <a:lnTo>
                  <a:pt x="48" y="176"/>
                </a:lnTo>
                <a:lnTo>
                  <a:pt x="204" y="100"/>
                </a:lnTo>
                <a:lnTo>
                  <a:pt x="204" y="70"/>
                </a:lnTo>
                <a:lnTo>
                  <a:pt x="200" y="44"/>
                </a:lnTo>
                <a:lnTo>
                  <a:pt x="195" y="23"/>
                </a:lnTo>
                <a:lnTo>
                  <a:pt x="182" y="9"/>
                </a:lnTo>
                <a:lnTo>
                  <a:pt x="163" y="0"/>
                </a:lnTo>
                <a:lnTo>
                  <a:pt x="137" y="0"/>
                </a:lnTo>
                <a:lnTo>
                  <a:pt x="102" y="6"/>
                </a:lnTo>
                <a:lnTo>
                  <a:pt x="54" y="21"/>
                </a:lnTo>
                <a:close/>
              </a:path>
            </a:pathLst>
          </a:custGeom>
          <a:solidFill>
            <a:srgbClr val="11773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7" name="Freeform 153"/>
          <p:cNvSpPr>
            <a:spLocks/>
          </p:cNvSpPr>
          <p:nvPr/>
        </p:nvSpPr>
        <p:spPr bwMode="auto">
          <a:xfrm>
            <a:off x="6424614" y="4833938"/>
            <a:ext cx="90487" cy="214312"/>
          </a:xfrm>
          <a:custGeom>
            <a:avLst/>
            <a:gdLst>
              <a:gd name="T0" fmla="*/ 0 w 57"/>
              <a:gd name="T1" fmla="*/ 29 h 135"/>
              <a:gd name="T2" fmla="*/ 0 w 57"/>
              <a:gd name="T3" fmla="*/ 81 h 135"/>
              <a:gd name="T4" fmla="*/ 5 w 57"/>
              <a:gd name="T5" fmla="*/ 135 h 135"/>
              <a:gd name="T6" fmla="*/ 24 w 57"/>
              <a:gd name="T7" fmla="*/ 63 h 135"/>
              <a:gd name="T8" fmla="*/ 57 w 57"/>
              <a:gd name="T9" fmla="*/ 0 h 135"/>
              <a:gd name="T10" fmla="*/ 0 w 57"/>
              <a:gd name="T11" fmla="*/ 2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135">
                <a:moveTo>
                  <a:pt x="0" y="29"/>
                </a:moveTo>
                <a:lnTo>
                  <a:pt x="0" y="81"/>
                </a:lnTo>
                <a:lnTo>
                  <a:pt x="5" y="135"/>
                </a:lnTo>
                <a:lnTo>
                  <a:pt x="24" y="63"/>
                </a:lnTo>
                <a:lnTo>
                  <a:pt x="57" y="0"/>
                </a:lnTo>
                <a:lnTo>
                  <a:pt x="0" y="29"/>
                </a:lnTo>
                <a:close/>
              </a:path>
            </a:pathLst>
          </a:custGeom>
          <a:solidFill>
            <a:srgbClr val="009999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8" name="Freeform 154"/>
          <p:cNvSpPr>
            <a:spLocks/>
          </p:cNvSpPr>
          <p:nvPr/>
        </p:nvSpPr>
        <p:spPr bwMode="auto">
          <a:xfrm>
            <a:off x="7740651" y="4559301"/>
            <a:ext cx="665163" cy="512763"/>
          </a:xfrm>
          <a:custGeom>
            <a:avLst/>
            <a:gdLst>
              <a:gd name="T0" fmla="*/ 87 w 419"/>
              <a:gd name="T1" fmla="*/ 142 h 323"/>
              <a:gd name="T2" fmla="*/ 10 w 419"/>
              <a:gd name="T3" fmla="*/ 85 h 323"/>
              <a:gd name="T4" fmla="*/ 0 w 419"/>
              <a:gd name="T5" fmla="*/ 6 h 323"/>
              <a:gd name="T6" fmla="*/ 121 w 419"/>
              <a:gd name="T7" fmla="*/ 0 h 323"/>
              <a:gd name="T8" fmla="*/ 256 w 419"/>
              <a:gd name="T9" fmla="*/ 60 h 323"/>
              <a:gd name="T10" fmla="*/ 354 w 419"/>
              <a:gd name="T11" fmla="*/ 241 h 323"/>
              <a:gd name="T12" fmla="*/ 419 w 419"/>
              <a:gd name="T13" fmla="*/ 323 h 323"/>
              <a:gd name="T14" fmla="*/ 154 w 419"/>
              <a:gd name="T15" fmla="*/ 186 h 323"/>
              <a:gd name="T16" fmla="*/ 87 w 419"/>
              <a:gd name="T17" fmla="*/ 142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9" h="323">
                <a:moveTo>
                  <a:pt x="87" y="142"/>
                </a:moveTo>
                <a:lnTo>
                  <a:pt x="10" y="85"/>
                </a:lnTo>
                <a:lnTo>
                  <a:pt x="0" y="6"/>
                </a:lnTo>
                <a:lnTo>
                  <a:pt x="121" y="0"/>
                </a:lnTo>
                <a:lnTo>
                  <a:pt x="256" y="60"/>
                </a:lnTo>
                <a:lnTo>
                  <a:pt x="354" y="241"/>
                </a:lnTo>
                <a:lnTo>
                  <a:pt x="419" y="323"/>
                </a:lnTo>
                <a:lnTo>
                  <a:pt x="154" y="186"/>
                </a:lnTo>
                <a:lnTo>
                  <a:pt x="87" y="142"/>
                </a:lnTo>
                <a:close/>
              </a:path>
            </a:pathLst>
          </a:custGeom>
          <a:solidFill>
            <a:srgbClr val="11773D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79" name="Freeform 155"/>
          <p:cNvSpPr>
            <a:spLocks/>
          </p:cNvSpPr>
          <p:nvPr/>
        </p:nvSpPr>
        <p:spPr bwMode="auto">
          <a:xfrm>
            <a:off x="7947025" y="4738689"/>
            <a:ext cx="420688" cy="307975"/>
          </a:xfrm>
          <a:custGeom>
            <a:avLst/>
            <a:gdLst>
              <a:gd name="T0" fmla="*/ 111 w 265"/>
              <a:gd name="T1" fmla="*/ 0 h 194"/>
              <a:gd name="T2" fmla="*/ 172 w 265"/>
              <a:gd name="T3" fmla="*/ 64 h 194"/>
              <a:gd name="T4" fmla="*/ 265 w 265"/>
              <a:gd name="T5" fmla="*/ 194 h 194"/>
              <a:gd name="T6" fmla="*/ 145 w 265"/>
              <a:gd name="T7" fmla="*/ 101 h 194"/>
              <a:gd name="T8" fmla="*/ 46 w 265"/>
              <a:gd name="T9" fmla="*/ 64 h 194"/>
              <a:gd name="T10" fmla="*/ 0 w 265"/>
              <a:gd name="T11" fmla="*/ 4 h 194"/>
              <a:gd name="T12" fmla="*/ 56 w 265"/>
              <a:gd name="T13" fmla="*/ 0 h 194"/>
              <a:gd name="T14" fmla="*/ 111 w 265"/>
              <a:gd name="T15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5" h="194">
                <a:moveTo>
                  <a:pt x="111" y="0"/>
                </a:moveTo>
                <a:lnTo>
                  <a:pt x="172" y="64"/>
                </a:lnTo>
                <a:lnTo>
                  <a:pt x="265" y="194"/>
                </a:lnTo>
                <a:lnTo>
                  <a:pt x="145" y="101"/>
                </a:lnTo>
                <a:lnTo>
                  <a:pt x="46" y="64"/>
                </a:lnTo>
                <a:lnTo>
                  <a:pt x="0" y="4"/>
                </a:lnTo>
                <a:lnTo>
                  <a:pt x="56" y="0"/>
                </a:lnTo>
                <a:lnTo>
                  <a:pt x="111" y="0"/>
                </a:lnTo>
                <a:close/>
              </a:path>
            </a:pathLst>
          </a:custGeom>
          <a:solidFill>
            <a:srgbClr val="3F9EAA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80" name="Freeform 156"/>
          <p:cNvSpPr>
            <a:spLocks/>
          </p:cNvSpPr>
          <p:nvPr/>
        </p:nvSpPr>
        <p:spPr bwMode="auto">
          <a:xfrm>
            <a:off x="3538538" y="4845050"/>
            <a:ext cx="990600" cy="527050"/>
          </a:xfrm>
          <a:custGeom>
            <a:avLst/>
            <a:gdLst>
              <a:gd name="T0" fmla="*/ 538 w 624"/>
              <a:gd name="T1" fmla="*/ 0 h 332"/>
              <a:gd name="T2" fmla="*/ 337 w 624"/>
              <a:gd name="T3" fmla="*/ 46 h 332"/>
              <a:gd name="T4" fmla="*/ 151 w 624"/>
              <a:gd name="T5" fmla="*/ 184 h 332"/>
              <a:gd name="T6" fmla="*/ 0 w 624"/>
              <a:gd name="T7" fmla="*/ 332 h 332"/>
              <a:gd name="T8" fmla="*/ 168 w 624"/>
              <a:gd name="T9" fmla="*/ 275 h 332"/>
              <a:gd name="T10" fmla="*/ 320 w 624"/>
              <a:gd name="T11" fmla="*/ 253 h 332"/>
              <a:gd name="T12" fmla="*/ 353 w 624"/>
              <a:gd name="T13" fmla="*/ 127 h 332"/>
              <a:gd name="T14" fmla="*/ 438 w 624"/>
              <a:gd name="T15" fmla="*/ 172 h 332"/>
              <a:gd name="T16" fmla="*/ 555 w 624"/>
              <a:gd name="T17" fmla="*/ 127 h 332"/>
              <a:gd name="T18" fmla="*/ 624 w 624"/>
              <a:gd name="T19" fmla="*/ 46 h 332"/>
              <a:gd name="T20" fmla="*/ 538 w 624"/>
              <a:gd name="T21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24" h="332">
                <a:moveTo>
                  <a:pt x="538" y="0"/>
                </a:moveTo>
                <a:lnTo>
                  <a:pt x="337" y="46"/>
                </a:lnTo>
                <a:lnTo>
                  <a:pt x="151" y="184"/>
                </a:lnTo>
                <a:lnTo>
                  <a:pt x="0" y="332"/>
                </a:lnTo>
                <a:lnTo>
                  <a:pt x="168" y="275"/>
                </a:lnTo>
                <a:lnTo>
                  <a:pt x="320" y="253"/>
                </a:lnTo>
                <a:lnTo>
                  <a:pt x="353" y="127"/>
                </a:lnTo>
                <a:lnTo>
                  <a:pt x="438" y="172"/>
                </a:lnTo>
                <a:lnTo>
                  <a:pt x="555" y="127"/>
                </a:lnTo>
                <a:lnTo>
                  <a:pt x="624" y="46"/>
                </a:lnTo>
                <a:lnTo>
                  <a:pt x="538" y="0"/>
                </a:lnTo>
                <a:close/>
              </a:path>
            </a:pathLst>
          </a:custGeom>
          <a:solidFill>
            <a:srgbClr val="356B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81" name="Freeform 157"/>
          <p:cNvSpPr>
            <a:spLocks/>
          </p:cNvSpPr>
          <p:nvPr/>
        </p:nvSpPr>
        <p:spPr bwMode="auto">
          <a:xfrm>
            <a:off x="3635375" y="4957764"/>
            <a:ext cx="577850" cy="350837"/>
          </a:xfrm>
          <a:custGeom>
            <a:avLst/>
            <a:gdLst>
              <a:gd name="T0" fmla="*/ 364 w 364"/>
              <a:gd name="T1" fmla="*/ 0 h 221"/>
              <a:gd name="T2" fmla="*/ 238 w 364"/>
              <a:gd name="T3" fmla="*/ 47 h 221"/>
              <a:gd name="T4" fmla="*/ 0 w 364"/>
              <a:gd name="T5" fmla="*/ 221 h 221"/>
              <a:gd name="T6" fmla="*/ 200 w 364"/>
              <a:gd name="T7" fmla="*/ 174 h 221"/>
              <a:gd name="T8" fmla="*/ 251 w 364"/>
              <a:gd name="T9" fmla="*/ 84 h 221"/>
              <a:gd name="T10" fmla="*/ 364 w 364"/>
              <a:gd name="T11" fmla="*/ 29 h 221"/>
              <a:gd name="T12" fmla="*/ 364 w 364"/>
              <a:gd name="T1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4" h="221">
                <a:moveTo>
                  <a:pt x="364" y="0"/>
                </a:moveTo>
                <a:lnTo>
                  <a:pt x="238" y="47"/>
                </a:lnTo>
                <a:lnTo>
                  <a:pt x="0" y="221"/>
                </a:lnTo>
                <a:lnTo>
                  <a:pt x="200" y="174"/>
                </a:lnTo>
                <a:lnTo>
                  <a:pt x="251" y="84"/>
                </a:lnTo>
                <a:lnTo>
                  <a:pt x="364" y="29"/>
                </a:lnTo>
                <a:lnTo>
                  <a:pt x="364" y="0"/>
                </a:lnTo>
                <a:close/>
              </a:path>
            </a:pathLst>
          </a:custGeom>
          <a:solidFill>
            <a:srgbClr val="147A05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82" name="Freeform 158"/>
          <p:cNvSpPr>
            <a:spLocks/>
          </p:cNvSpPr>
          <p:nvPr/>
        </p:nvSpPr>
        <p:spPr bwMode="auto">
          <a:xfrm>
            <a:off x="3722689" y="5099051"/>
            <a:ext cx="200025" cy="149225"/>
          </a:xfrm>
          <a:custGeom>
            <a:avLst/>
            <a:gdLst>
              <a:gd name="T0" fmla="*/ 126 w 126"/>
              <a:gd name="T1" fmla="*/ 0 h 94"/>
              <a:gd name="T2" fmla="*/ 0 w 126"/>
              <a:gd name="T3" fmla="*/ 94 h 94"/>
              <a:gd name="T4" fmla="*/ 108 w 126"/>
              <a:gd name="T5" fmla="*/ 81 h 94"/>
              <a:gd name="T6" fmla="*/ 126 w 126"/>
              <a:gd name="T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6" h="94">
                <a:moveTo>
                  <a:pt x="126" y="0"/>
                </a:moveTo>
                <a:lnTo>
                  <a:pt x="0" y="94"/>
                </a:lnTo>
                <a:lnTo>
                  <a:pt x="108" y="81"/>
                </a:lnTo>
                <a:lnTo>
                  <a:pt x="126" y="0"/>
                </a:lnTo>
                <a:close/>
              </a:path>
            </a:pathLst>
          </a:custGeom>
          <a:solidFill>
            <a:srgbClr val="0F7F6B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83" name="Freeform 159"/>
          <p:cNvSpPr>
            <a:spLocks/>
          </p:cNvSpPr>
          <p:nvPr/>
        </p:nvSpPr>
        <p:spPr bwMode="auto">
          <a:xfrm>
            <a:off x="4951414" y="4910138"/>
            <a:ext cx="441325" cy="406400"/>
          </a:xfrm>
          <a:custGeom>
            <a:avLst/>
            <a:gdLst>
              <a:gd name="T0" fmla="*/ 13 w 278"/>
              <a:gd name="T1" fmla="*/ 0 h 256"/>
              <a:gd name="T2" fmla="*/ 146 w 278"/>
              <a:gd name="T3" fmla="*/ 51 h 256"/>
              <a:gd name="T4" fmla="*/ 178 w 278"/>
              <a:gd name="T5" fmla="*/ 98 h 256"/>
              <a:gd name="T6" fmla="*/ 246 w 278"/>
              <a:gd name="T7" fmla="*/ 162 h 256"/>
              <a:gd name="T8" fmla="*/ 272 w 278"/>
              <a:gd name="T9" fmla="*/ 222 h 256"/>
              <a:gd name="T10" fmla="*/ 278 w 278"/>
              <a:gd name="T11" fmla="*/ 256 h 256"/>
              <a:gd name="T12" fmla="*/ 202 w 278"/>
              <a:gd name="T13" fmla="*/ 227 h 256"/>
              <a:gd name="T14" fmla="*/ 202 w 278"/>
              <a:gd name="T15" fmla="*/ 167 h 256"/>
              <a:gd name="T16" fmla="*/ 121 w 278"/>
              <a:gd name="T17" fmla="*/ 213 h 256"/>
              <a:gd name="T18" fmla="*/ 89 w 278"/>
              <a:gd name="T19" fmla="*/ 170 h 256"/>
              <a:gd name="T20" fmla="*/ 102 w 278"/>
              <a:gd name="T21" fmla="*/ 93 h 256"/>
              <a:gd name="T22" fmla="*/ 52 w 278"/>
              <a:gd name="T23" fmla="*/ 111 h 256"/>
              <a:gd name="T24" fmla="*/ 0 w 278"/>
              <a:gd name="T25" fmla="*/ 54 h 256"/>
              <a:gd name="T26" fmla="*/ 13 w 278"/>
              <a:gd name="T27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78" h="256">
                <a:moveTo>
                  <a:pt x="13" y="0"/>
                </a:moveTo>
                <a:lnTo>
                  <a:pt x="146" y="51"/>
                </a:lnTo>
                <a:lnTo>
                  <a:pt x="178" y="98"/>
                </a:lnTo>
                <a:lnTo>
                  <a:pt x="246" y="162"/>
                </a:lnTo>
                <a:lnTo>
                  <a:pt x="272" y="222"/>
                </a:lnTo>
                <a:lnTo>
                  <a:pt x="278" y="256"/>
                </a:lnTo>
                <a:lnTo>
                  <a:pt x="202" y="227"/>
                </a:lnTo>
                <a:lnTo>
                  <a:pt x="202" y="167"/>
                </a:lnTo>
                <a:lnTo>
                  <a:pt x="121" y="213"/>
                </a:lnTo>
                <a:lnTo>
                  <a:pt x="89" y="170"/>
                </a:lnTo>
                <a:lnTo>
                  <a:pt x="102" y="93"/>
                </a:lnTo>
                <a:lnTo>
                  <a:pt x="52" y="111"/>
                </a:lnTo>
                <a:lnTo>
                  <a:pt x="0" y="54"/>
                </a:lnTo>
                <a:lnTo>
                  <a:pt x="13" y="0"/>
                </a:lnTo>
                <a:close/>
              </a:path>
            </a:pathLst>
          </a:custGeom>
          <a:solidFill>
            <a:srgbClr val="356B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84" name="Freeform 160"/>
          <p:cNvSpPr>
            <a:spLocks/>
          </p:cNvSpPr>
          <p:nvPr/>
        </p:nvSpPr>
        <p:spPr bwMode="auto">
          <a:xfrm>
            <a:off x="4137026" y="2268539"/>
            <a:ext cx="1052513" cy="395287"/>
          </a:xfrm>
          <a:custGeom>
            <a:avLst/>
            <a:gdLst>
              <a:gd name="T0" fmla="*/ 630 w 663"/>
              <a:gd name="T1" fmla="*/ 57 h 249"/>
              <a:gd name="T2" fmla="*/ 537 w 663"/>
              <a:gd name="T3" fmla="*/ 89 h 249"/>
              <a:gd name="T4" fmla="*/ 517 w 663"/>
              <a:gd name="T5" fmla="*/ 114 h 249"/>
              <a:gd name="T6" fmla="*/ 497 w 663"/>
              <a:gd name="T7" fmla="*/ 134 h 249"/>
              <a:gd name="T8" fmla="*/ 476 w 663"/>
              <a:gd name="T9" fmla="*/ 152 h 249"/>
              <a:gd name="T10" fmla="*/ 452 w 663"/>
              <a:gd name="T11" fmla="*/ 165 h 249"/>
              <a:gd name="T12" fmla="*/ 430 w 663"/>
              <a:gd name="T13" fmla="*/ 175 h 249"/>
              <a:gd name="T14" fmla="*/ 406 w 663"/>
              <a:gd name="T15" fmla="*/ 183 h 249"/>
              <a:gd name="T16" fmla="*/ 382 w 663"/>
              <a:gd name="T17" fmla="*/ 187 h 249"/>
              <a:gd name="T18" fmla="*/ 358 w 663"/>
              <a:gd name="T19" fmla="*/ 187 h 249"/>
              <a:gd name="T20" fmla="*/ 334 w 663"/>
              <a:gd name="T21" fmla="*/ 184 h 249"/>
              <a:gd name="T22" fmla="*/ 309 w 663"/>
              <a:gd name="T23" fmla="*/ 178 h 249"/>
              <a:gd name="T24" fmla="*/ 285 w 663"/>
              <a:gd name="T25" fmla="*/ 169 h 249"/>
              <a:gd name="T26" fmla="*/ 261 w 663"/>
              <a:gd name="T27" fmla="*/ 158 h 249"/>
              <a:gd name="T28" fmla="*/ 237 w 663"/>
              <a:gd name="T29" fmla="*/ 144 h 249"/>
              <a:gd name="T30" fmla="*/ 213 w 663"/>
              <a:gd name="T31" fmla="*/ 127 h 249"/>
              <a:gd name="T32" fmla="*/ 191 w 663"/>
              <a:gd name="T33" fmla="*/ 108 h 249"/>
              <a:gd name="T34" fmla="*/ 169 w 663"/>
              <a:gd name="T35" fmla="*/ 86 h 249"/>
              <a:gd name="T36" fmla="*/ 0 w 663"/>
              <a:gd name="T37" fmla="*/ 0 h 249"/>
              <a:gd name="T38" fmla="*/ 195 w 663"/>
              <a:gd name="T39" fmla="*/ 188 h 249"/>
              <a:gd name="T40" fmla="*/ 211 w 663"/>
              <a:gd name="T41" fmla="*/ 194 h 249"/>
              <a:gd name="T42" fmla="*/ 228 w 663"/>
              <a:gd name="T43" fmla="*/ 202 h 249"/>
              <a:gd name="T44" fmla="*/ 245 w 663"/>
              <a:gd name="T45" fmla="*/ 210 h 249"/>
              <a:gd name="T46" fmla="*/ 259 w 663"/>
              <a:gd name="T47" fmla="*/ 218 h 249"/>
              <a:gd name="T48" fmla="*/ 276 w 663"/>
              <a:gd name="T49" fmla="*/ 227 h 249"/>
              <a:gd name="T50" fmla="*/ 293 w 663"/>
              <a:gd name="T51" fmla="*/ 234 h 249"/>
              <a:gd name="T52" fmla="*/ 309 w 663"/>
              <a:gd name="T53" fmla="*/ 240 h 249"/>
              <a:gd name="T54" fmla="*/ 330 w 663"/>
              <a:gd name="T55" fmla="*/ 245 h 249"/>
              <a:gd name="T56" fmla="*/ 350 w 663"/>
              <a:gd name="T57" fmla="*/ 249 h 249"/>
              <a:gd name="T58" fmla="*/ 374 w 663"/>
              <a:gd name="T59" fmla="*/ 249 h 249"/>
              <a:gd name="T60" fmla="*/ 402 w 663"/>
              <a:gd name="T61" fmla="*/ 246 h 249"/>
              <a:gd name="T62" fmla="*/ 432 w 663"/>
              <a:gd name="T63" fmla="*/ 241 h 249"/>
              <a:gd name="T64" fmla="*/ 467 w 663"/>
              <a:gd name="T65" fmla="*/ 232 h 249"/>
              <a:gd name="T66" fmla="*/ 506 w 663"/>
              <a:gd name="T67" fmla="*/ 218 h 249"/>
              <a:gd name="T68" fmla="*/ 548 w 663"/>
              <a:gd name="T69" fmla="*/ 200 h 249"/>
              <a:gd name="T70" fmla="*/ 597 w 663"/>
              <a:gd name="T71" fmla="*/ 177 h 249"/>
              <a:gd name="T72" fmla="*/ 663 w 663"/>
              <a:gd name="T73" fmla="*/ 89 h 249"/>
              <a:gd name="T74" fmla="*/ 630 w 663"/>
              <a:gd name="T75" fmla="*/ 57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3" h="249">
                <a:moveTo>
                  <a:pt x="630" y="57"/>
                </a:moveTo>
                <a:lnTo>
                  <a:pt x="537" y="89"/>
                </a:lnTo>
                <a:lnTo>
                  <a:pt x="517" y="114"/>
                </a:lnTo>
                <a:lnTo>
                  <a:pt x="497" y="134"/>
                </a:lnTo>
                <a:lnTo>
                  <a:pt x="476" y="152"/>
                </a:lnTo>
                <a:lnTo>
                  <a:pt x="452" y="165"/>
                </a:lnTo>
                <a:lnTo>
                  <a:pt x="430" y="175"/>
                </a:lnTo>
                <a:lnTo>
                  <a:pt x="406" y="183"/>
                </a:lnTo>
                <a:lnTo>
                  <a:pt x="382" y="187"/>
                </a:lnTo>
                <a:lnTo>
                  <a:pt x="358" y="187"/>
                </a:lnTo>
                <a:lnTo>
                  <a:pt x="334" y="184"/>
                </a:lnTo>
                <a:lnTo>
                  <a:pt x="309" y="178"/>
                </a:lnTo>
                <a:lnTo>
                  <a:pt x="285" y="169"/>
                </a:lnTo>
                <a:lnTo>
                  <a:pt x="261" y="158"/>
                </a:lnTo>
                <a:lnTo>
                  <a:pt x="237" y="144"/>
                </a:lnTo>
                <a:lnTo>
                  <a:pt x="213" y="127"/>
                </a:lnTo>
                <a:lnTo>
                  <a:pt x="191" y="108"/>
                </a:lnTo>
                <a:lnTo>
                  <a:pt x="169" y="86"/>
                </a:lnTo>
                <a:lnTo>
                  <a:pt x="0" y="0"/>
                </a:lnTo>
                <a:lnTo>
                  <a:pt x="195" y="188"/>
                </a:lnTo>
                <a:lnTo>
                  <a:pt x="211" y="194"/>
                </a:lnTo>
                <a:lnTo>
                  <a:pt x="228" y="202"/>
                </a:lnTo>
                <a:lnTo>
                  <a:pt x="245" y="210"/>
                </a:lnTo>
                <a:lnTo>
                  <a:pt x="259" y="218"/>
                </a:lnTo>
                <a:lnTo>
                  <a:pt x="276" y="227"/>
                </a:lnTo>
                <a:lnTo>
                  <a:pt x="293" y="234"/>
                </a:lnTo>
                <a:lnTo>
                  <a:pt x="309" y="240"/>
                </a:lnTo>
                <a:lnTo>
                  <a:pt x="330" y="245"/>
                </a:lnTo>
                <a:lnTo>
                  <a:pt x="350" y="249"/>
                </a:lnTo>
                <a:lnTo>
                  <a:pt x="374" y="249"/>
                </a:lnTo>
                <a:lnTo>
                  <a:pt x="402" y="246"/>
                </a:lnTo>
                <a:lnTo>
                  <a:pt x="432" y="241"/>
                </a:lnTo>
                <a:lnTo>
                  <a:pt x="467" y="232"/>
                </a:lnTo>
                <a:lnTo>
                  <a:pt x="506" y="218"/>
                </a:lnTo>
                <a:lnTo>
                  <a:pt x="548" y="200"/>
                </a:lnTo>
                <a:lnTo>
                  <a:pt x="597" y="177"/>
                </a:lnTo>
                <a:lnTo>
                  <a:pt x="663" y="89"/>
                </a:lnTo>
                <a:lnTo>
                  <a:pt x="630" y="57"/>
                </a:lnTo>
                <a:close/>
              </a:path>
            </a:pathLst>
          </a:custGeom>
          <a:solidFill>
            <a:srgbClr val="0F7F6B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75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2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6" dur="20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9" dur="20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20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20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8" dur="20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1" dur="20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4" dur="20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7" dur="20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0" dur="20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3" dur="20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6" dur="20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9" dur="20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2" dur="20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5" dur="20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8" dur="20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1" dur="20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4" dur="2000"/>
                                        <p:tgtEl>
                                          <p:spTgt spid="5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7" dur="2000"/>
                                        <p:tgtEl>
                                          <p:spTgt spid="5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0" dur="20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3" dur="2000"/>
                                        <p:tgtEl>
                                          <p:spTgt spid="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6" dur="2000"/>
                                        <p:tgtEl>
                                          <p:spTgt spid="5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9" dur="2000"/>
                                        <p:tgtEl>
                                          <p:spTgt spid="5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2" dur="2000"/>
                                        <p:tgtEl>
                                          <p:spTgt spid="52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5" dur="2000"/>
                                        <p:tgtEl>
                                          <p:spTgt spid="5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8" dur="2000"/>
                                        <p:tgtEl>
                                          <p:spTgt spid="5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1" dur="2000"/>
                                        <p:tgtEl>
                                          <p:spTgt spid="5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4" dur="2000"/>
                                        <p:tgtEl>
                                          <p:spTgt spid="5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7" dur="2000"/>
                                        <p:tgtEl>
                                          <p:spTgt spid="5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0" dur="2000"/>
                                        <p:tgtEl>
                                          <p:spTgt spid="5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3" dur="2000"/>
                                        <p:tgtEl>
                                          <p:spTgt spid="5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6" dur="2000"/>
                                        <p:tgtEl>
                                          <p:spTgt spid="5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9" dur="2000"/>
                                        <p:tgtEl>
                                          <p:spTgt spid="5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2" dur="2000"/>
                                        <p:tgtEl>
                                          <p:spTgt spid="5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5" dur="2000"/>
                                        <p:tgtEl>
                                          <p:spTgt spid="5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8" dur="2000"/>
                                        <p:tgtEl>
                                          <p:spTgt spid="5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1" dur="2000"/>
                                        <p:tgtEl>
                                          <p:spTgt spid="5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4" dur="2000"/>
                                        <p:tgtEl>
                                          <p:spTgt spid="5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7" dur="2000"/>
                                        <p:tgtEl>
                                          <p:spTgt spid="5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0" dur="2000"/>
                                        <p:tgtEl>
                                          <p:spTgt spid="5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3" dur="2000"/>
                                        <p:tgtEl>
                                          <p:spTgt spid="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6" dur="2000"/>
                                        <p:tgtEl>
                                          <p:spTgt spid="5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9" dur="2000"/>
                                        <p:tgtEl>
                                          <p:spTgt spid="5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2" dur="2000"/>
                                        <p:tgtEl>
                                          <p:spTgt spid="5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5" dur="2000"/>
                                        <p:tgtEl>
                                          <p:spTgt spid="5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8" dur="2000"/>
                                        <p:tgtEl>
                                          <p:spTgt spid="5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1" dur="2000"/>
                                        <p:tgtEl>
                                          <p:spTgt spid="5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4" dur="2000"/>
                                        <p:tgtEl>
                                          <p:spTgt spid="5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7" dur="2000"/>
                                        <p:tgtEl>
                                          <p:spTgt spid="5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0" dur="2000"/>
                                        <p:tgtEl>
                                          <p:spTgt spid="5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3" dur="2000"/>
                                        <p:tgtEl>
                                          <p:spTgt spid="5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6" dur="2000"/>
                                        <p:tgtEl>
                                          <p:spTgt spid="5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9" dur="2000"/>
                                        <p:tgtEl>
                                          <p:spTgt spid="5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2" dur="2000"/>
                                        <p:tgtEl>
                                          <p:spTgt spid="5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5" dur="2000"/>
                                        <p:tgtEl>
                                          <p:spTgt spid="5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8" dur="2000"/>
                                        <p:tgtEl>
                                          <p:spTgt spid="5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1" dur="2000"/>
                                        <p:tgtEl>
                                          <p:spTgt spid="5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4" dur="2000"/>
                                        <p:tgtEl>
                                          <p:spTgt spid="5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7" dur="2000"/>
                                        <p:tgtEl>
                                          <p:spTgt spid="5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0" dur="2000"/>
                                        <p:tgtEl>
                                          <p:spTgt spid="5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3" dur="2000"/>
                                        <p:tgtEl>
                                          <p:spTgt spid="5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6" dur="2000"/>
                                        <p:tgtEl>
                                          <p:spTgt spid="5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9" dur="2000"/>
                                        <p:tgtEl>
                                          <p:spTgt spid="5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2" dur="2000"/>
                                        <p:tgtEl>
                                          <p:spTgt spid="5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5" dur="2000"/>
                                        <p:tgtEl>
                                          <p:spTgt spid="5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8" dur="2000"/>
                                        <p:tgtEl>
                                          <p:spTgt spid="5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1" dur="2000"/>
                                        <p:tgtEl>
                                          <p:spTgt spid="5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4" dur="2000"/>
                                        <p:tgtEl>
                                          <p:spTgt spid="5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7" dur="2000"/>
                                        <p:tgtEl>
                                          <p:spTgt spid="5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0" dur="2000"/>
                                        <p:tgtEl>
                                          <p:spTgt spid="5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3" dur="2000"/>
                                        <p:tgtEl>
                                          <p:spTgt spid="5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6" dur="2000"/>
                                        <p:tgtEl>
                                          <p:spTgt spid="5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9" dur="2000"/>
                                        <p:tgtEl>
                                          <p:spTgt spid="5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2" dur="2000"/>
                                        <p:tgtEl>
                                          <p:spTgt spid="5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5" dur="2000"/>
                                        <p:tgtEl>
                                          <p:spTgt spid="5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8" dur="2000"/>
                                        <p:tgtEl>
                                          <p:spTgt spid="5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1" dur="2000"/>
                                        <p:tgtEl>
                                          <p:spTgt spid="5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4" dur="2000"/>
                                        <p:tgtEl>
                                          <p:spTgt spid="5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7" dur="2000"/>
                                        <p:tgtEl>
                                          <p:spTgt spid="5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0" dur="2000"/>
                                        <p:tgtEl>
                                          <p:spTgt spid="5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3" dur="2000"/>
                                        <p:tgtEl>
                                          <p:spTgt spid="5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6" dur="2000"/>
                                        <p:tgtEl>
                                          <p:spTgt spid="5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9" dur="2000"/>
                                        <p:tgtEl>
                                          <p:spTgt spid="5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2" dur="2000"/>
                                        <p:tgtEl>
                                          <p:spTgt spid="5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5" dur="2000"/>
                                        <p:tgtEl>
                                          <p:spTgt spid="5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8" dur="2000"/>
                                        <p:tgtEl>
                                          <p:spTgt spid="5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1" dur="2000"/>
                                        <p:tgtEl>
                                          <p:spTgt spid="5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4" dur="2000"/>
                                        <p:tgtEl>
                                          <p:spTgt spid="5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7" dur="2000"/>
                                        <p:tgtEl>
                                          <p:spTgt spid="5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0" dur="2000"/>
                                        <p:tgtEl>
                                          <p:spTgt spid="5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3" dur="2000"/>
                                        <p:tgtEl>
                                          <p:spTgt spid="5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6" dur="2000"/>
                                        <p:tgtEl>
                                          <p:spTgt spid="5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9" dur="2000"/>
                                        <p:tgtEl>
                                          <p:spTgt spid="5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2" dur="2000"/>
                                        <p:tgtEl>
                                          <p:spTgt spid="5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5" dur="2000"/>
                                        <p:tgtEl>
                                          <p:spTgt spid="5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8" dur="2000"/>
                                        <p:tgtEl>
                                          <p:spTgt spid="5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1" dur="2000"/>
                                        <p:tgtEl>
                                          <p:spTgt spid="5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4" dur="2000"/>
                                        <p:tgtEl>
                                          <p:spTgt spid="5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7" dur="2000"/>
                                        <p:tgtEl>
                                          <p:spTgt spid="5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0" dur="2000"/>
                                        <p:tgtEl>
                                          <p:spTgt spid="5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3" dur="2000"/>
                                        <p:tgtEl>
                                          <p:spTgt spid="5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6" dur="2000"/>
                                        <p:tgtEl>
                                          <p:spTgt spid="5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9" dur="2000"/>
                                        <p:tgtEl>
                                          <p:spTgt spid="5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2" dur="2000"/>
                                        <p:tgtEl>
                                          <p:spTgt spid="5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5" dur="2000"/>
                                        <p:tgtEl>
                                          <p:spTgt spid="5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8" dur="2000"/>
                                        <p:tgtEl>
                                          <p:spTgt spid="5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1" dur="2000"/>
                                        <p:tgtEl>
                                          <p:spTgt spid="5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4" dur="2000"/>
                                        <p:tgtEl>
                                          <p:spTgt spid="5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7" dur="2000"/>
                                        <p:tgtEl>
                                          <p:spTgt spid="5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0" dur="2000"/>
                                        <p:tgtEl>
                                          <p:spTgt spid="5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3" dur="2000"/>
                                        <p:tgtEl>
                                          <p:spTgt spid="5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6" dur="2000"/>
                                        <p:tgtEl>
                                          <p:spTgt spid="5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9" dur="2000"/>
                                        <p:tgtEl>
                                          <p:spTgt spid="5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2" dur="2000"/>
                                        <p:tgtEl>
                                          <p:spTgt spid="5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5" dur="2000"/>
                                        <p:tgtEl>
                                          <p:spTgt spid="5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8" dur="2000"/>
                                        <p:tgtEl>
                                          <p:spTgt spid="5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1" dur="2000"/>
                                        <p:tgtEl>
                                          <p:spTgt spid="5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4" dur="2000"/>
                                        <p:tgtEl>
                                          <p:spTgt spid="5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7" dur="2000"/>
                                        <p:tgtEl>
                                          <p:spTgt spid="5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0" dur="2000"/>
                                        <p:tgtEl>
                                          <p:spTgt spid="5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3" dur="2000"/>
                                        <p:tgtEl>
                                          <p:spTgt spid="5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6" dur="2000"/>
                                        <p:tgtEl>
                                          <p:spTgt spid="5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9" dur="2000"/>
                                        <p:tgtEl>
                                          <p:spTgt spid="5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2" dur="2000"/>
                                        <p:tgtEl>
                                          <p:spTgt spid="5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5" dur="2000"/>
                                        <p:tgtEl>
                                          <p:spTgt spid="5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8" dur="2000"/>
                                        <p:tgtEl>
                                          <p:spTgt spid="5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1" dur="2000"/>
                                        <p:tgtEl>
                                          <p:spTgt spid="5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4" dur="2000"/>
                                        <p:tgtEl>
                                          <p:spTgt spid="5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7" dur="2000"/>
                                        <p:tgtEl>
                                          <p:spTgt spid="5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0" dur="2000"/>
                                        <p:tgtEl>
                                          <p:spTgt spid="52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3" dur="2000"/>
                                        <p:tgtEl>
                                          <p:spTgt spid="52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6" dur="2000"/>
                                        <p:tgtEl>
                                          <p:spTgt spid="52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9" dur="2000"/>
                                        <p:tgtEl>
                                          <p:spTgt spid="52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2" dur="2000"/>
                                        <p:tgtEl>
                                          <p:spTgt spid="5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5" dur="2000"/>
                                        <p:tgtEl>
                                          <p:spTgt spid="5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1080664"/>
            <a:ext cx="12136584" cy="1200329"/>
            <a:chOff x="0" y="1080664"/>
            <a:chExt cx="12136584" cy="1200329"/>
          </a:xfrm>
        </p:grpSpPr>
        <p:grpSp>
          <p:nvGrpSpPr>
            <p:cNvPr id="16" name="Group 15"/>
            <p:cNvGrpSpPr/>
            <p:nvPr/>
          </p:nvGrpSpPr>
          <p:grpSpPr>
            <a:xfrm>
              <a:off x="0" y="1080664"/>
              <a:ext cx="12081164" cy="1200329"/>
              <a:chOff x="0" y="152400"/>
              <a:chExt cx="12081164" cy="1200329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0" y="152400"/>
                <a:ext cx="1208116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Câu</a:t>
                </a:r>
                <a:r>
                  <a:rPr 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đo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cung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dài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30,8 cm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bán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kính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22 cm (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lấy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làm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tròn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4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5" name="Object 4"/>
              <p:cNvGraphicFramePr>
                <a:graphicFrameLocks noChangeAspect="1"/>
              </p:cNvGraphicFramePr>
              <p:nvPr/>
            </p:nvGraphicFramePr>
            <p:xfrm>
              <a:off x="1846121" y="366858"/>
              <a:ext cx="330200" cy="266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64" name="Equation" r:id="rId3" imgW="330120" imgH="266400" progId="Equation.DSMT4">
                      <p:embed/>
                    </p:oleObj>
                  </mc:Choice>
                  <mc:Fallback>
                    <p:oleObj name="Equation" r:id="rId3" imgW="330120" imgH="266400" progId="Equation.DSMT4">
                      <p:embed/>
                      <p:pic>
                        <p:nvPicPr>
                          <p:cNvPr id="5" name="Object 4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846121" y="366858"/>
                            <a:ext cx="330200" cy="266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" name="Object 5"/>
            <p:cNvGraphicFramePr>
              <a:graphicFrameLocks noChangeAspect="1"/>
            </p:cNvGraphicFramePr>
            <p:nvPr/>
          </p:nvGraphicFramePr>
          <p:xfrm>
            <a:off x="11018984" y="1281267"/>
            <a:ext cx="1117600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65" name="Equation" r:id="rId5" imgW="1117440" imgH="330120" progId="Equation.DSMT4">
                    <p:embed/>
                  </p:oleObj>
                </mc:Choice>
                <mc:Fallback>
                  <p:oleObj name="Equation" r:id="rId5" imgW="1117440" imgH="330120" progId="Equation.DSMT4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018984" y="1281267"/>
                          <a:ext cx="1117600" cy="33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Group 29"/>
          <p:cNvGrpSpPr/>
          <p:nvPr/>
        </p:nvGrpSpPr>
        <p:grpSpPr>
          <a:xfrm>
            <a:off x="271463" y="2625817"/>
            <a:ext cx="10518486" cy="492899"/>
            <a:chOff x="271463" y="2625817"/>
            <a:chExt cx="10518486" cy="492899"/>
          </a:xfrm>
        </p:grpSpPr>
        <p:sp>
          <p:nvSpPr>
            <p:cNvPr id="7" name="TextBox 6"/>
            <p:cNvSpPr txBox="1"/>
            <p:nvPr/>
          </p:nvSpPr>
          <p:spPr>
            <a:xfrm>
              <a:off x="271463" y="2642764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785813" y="2748184"/>
            <a:ext cx="4572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66" name="Equation" r:id="rId7" imgW="457200" imgH="279360" progId="Equation.DSMT4">
                    <p:embed/>
                  </p:oleObj>
                </mc:Choice>
                <mc:Fallback>
                  <p:oleObj name="Equation" r:id="rId7" imgW="457200" imgH="279360" progId="Equation.DSMT4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85813" y="2748184"/>
                          <a:ext cx="457200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2783498" y="2625817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3241974" y="2730805"/>
            <a:ext cx="4445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67" name="Equation" r:id="rId9" imgW="444240" imgH="279360" progId="Equation.DSMT4">
                    <p:embed/>
                  </p:oleObj>
                </mc:Choice>
                <mc:Fallback>
                  <p:oleObj name="Equation" r:id="rId9" imgW="444240" imgH="27936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241974" y="2730805"/>
                          <a:ext cx="444500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5783407" y="2657051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6329580" y="2748184"/>
            <a:ext cx="4572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68" name="Equation" r:id="rId11" imgW="457200" imgH="279360" progId="Equation.DSMT4">
                    <p:embed/>
                  </p:oleObj>
                </mc:Choice>
                <mc:Fallback>
                  <p:oleObj name="Equation" r:id="rId11" imgW="457200" imgH="27936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329580" y="2748184"/>
                          <a:ext cx="457200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9831099" y="2657051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10345449" y="2748184"/>
            <a:ext cx="4445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69" name="Equation" r:id="rId13" imgW="444240" imgH="279360" progId="Equation.DSMT4">
                    <p:embed/>
                  </p:oleObj>
                </mc:Choice>
                <mc:Fallback>
                  <p:oleObj name="Equation" r:id="rId13" imgW="444240" imgH="27936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345449" y="2748184"/>
                          <a:ext cx="444500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Oval 14"/>
          <p:cNvSpPr/>
          <p:nvPr/>
        </p:nvSpPr>
        <p:spPr>
          <a:xfrm>
            <a:off x="2774156" y="2657051"/>
            <a:ext cx="414337" cy="4616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WordArt 4"/>
          <p:cNvSpPr>
            <a:spLocks noChangeArrowheads="1" noChangeShapeType="1" noTextEdit="1"/>
          </p:cNvSpPr>
          <p:nvPr/>
        </p:nvSpPr>
        <p:spPr bwMode="auto">
          <a:xfrm>
            <a:off x="4541044" y="134938"/>
            <a:ext cx="4457700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 HỘP QUÀ MAY MẮN</a:t>
            </a:r>
          </a:p>
        </p:txBody>
      </p:sp>
      <p:grpSp>
        <p:nvGrpSpPr>
          <p:cNvPr id="19" name="Group 34"/>
          <p:cNvGrpSpPr>
            <a:grpSpLocks/>
          </p:cNvGrpSpPr>
          <p:nvPr/>
        </p:nvGrpSpPr>
        <p:grpSpPr bwMode="auto">
          <a:xfrm>
            <a:off x="2724150" y="0"/>
            <a:ext cx="1771650" cy="1030288"/>
            <a:chOff x="0" y="240"/>
            <a:chExt cx="1488" cy="649"/>
          </a:xfrm>
        </p:grpSpPr>
        <p:grpSp>
          <p:nvGrpSpPr>
            <p:cNvPr id="20" name="Group 12"/>
            <p:cNvGrpSpPr>
              <a:grpSpLocks/>
            </p:cNvGrpSpPr>
            <p:nvPr/>
          </p:nvGrpSpPr>
          <p:grpSpPr bwMode="auto">
            <a:xfrm>
              <a:off x="0" y="240"/>
              <a:ext cx="1488" cy="576"/>
              <a:chOff x="1997" y="1314"/>
              <a:chExt cx="1889" cy="1009"/>
            </a:xfrm>
          </p:grpSpPr>
          <p:grpSp>
            <p:nvGrpSpPr>
              <p:cNvPr id="22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7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6CC">
                        <a:gamma/>
                        <a:shade val="63529"/>
                        <a:invGamma/>
                      </a:srgbClr>
                    </a:gs>
                    <a:gs pos="100000">
                      <a:srgbClr val="0066CC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 algn="r" rtl="1">
                    <a:defRPr/>
                  </a:pPr>
                  <a:endParaRPr lang="en-US"/>
                </a:p>
              </p:txBody>
            </p:sp>
            <p:sp>
              <p:nvSpPr>
                <p:cNvPr id="28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C7F3"/>
                    </a:gs>
                    <a:gs pos="100000">
                      <a:srgbClr val="1D80E3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r" rtl="1"/>
                  <a:endParaRPr lang="en-US" altLang="en-US" sz="2400">
                    <a:latin typeface=".VnTime" pitchFamily="34" charset="0"/>
                  </a:endParaRPr>
                </a:p>
              </p:txBody>
            </p:sp>
          </p:grpSp>
          <p:sp>
            <p:nvSpPr>
              <p:cNvPr id="23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</p:grpSp>
        <p:sp>
          <p:nvSpPr>
            <p:cNvPr id="21" name="Text Box 20">
              <a:hlinkClick r:id="rId1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6" y="288"/>
              <a:ext cx="114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Trò chơi</a:t>
              </a:r>
              <a:endParaRPr lang="en-US" altLang="en-US" sz="2800" b="1">
                <a:solidFill>
                  <a:srgbClr val="0000FF"/>
                </a:solidFill>
                <a:latin typeface=".VnTime" pitchFamily="34" charset="0"/>
              </a:endParaRPr>
            </a:p>
          </p:txBody>
        </p:sp>
      </p:grpSp>
      <p:sp>
        <p:nvSpPr>
          <p:cNvPr id="31" name="Left Arrow 30">
            <a:hlinkClick r:id="rId16" action="ppaction://hlinksldjump"/>
          </p:cNvPr>
          <p:cNvSpPr/>
          <p:nvPr/>
        </p:nvSpPr>
        <p:spPr>
          <a:xfrm>
            <a:off x="10345449" y="3990109"/>
            <a:ext cx="1403206" cy="10806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5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334" y="952423"/>
            <a:ext cx="2189647" cy="18283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9"/>
          <a:stretch/>
        </p:blipFill>
        <p:spPr>
          <a:xfrm flipH="1">
            <a:off x="-46100" y="-21920"/>
            <a:ext cx="3737234" cy="2536519"/>
          </a:xfrm>
          <a:prstGeom prst="rect">
            <a:avLst/>
          </a:prstGeom>
        </p:spPr>
      </p:pic>
      <p:sp>
        <p:nvSpPr>
          <p:cNvPr id="2" name="Cloud 1"/>
          <p:cNvSpPr/>
          <p:nvPr/>
        </p:nvSpPr>
        <p:spPr>
          <a:xfrm>
            <a:off x="5255595" y="-21919"/>
            <a:ext cx="5302400" cy="1449887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1175291" y="3505354"/>
            <a:ext cx="4705004" cy="19385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SGK,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MTCT,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54381" y="2895600"/>
            <a:ext cx="2715491" cy="58189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6631104" y="3507544"/>
            <a:ext cx="4992859" cy="1936381"/>
          </a:xfrm>
          <a:prstGeom prst="roundRect">
            <a:avLst/>
          </a:prstGeom>
          <a:solidFill>
            <a:srgbClr val="38D1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SGK,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MTCT</a:t>
            </a:r>
          </a:p>
          <a:p>
            <a:pPr algn="ctr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550731" y="2909454"/>
            <a:ext cx="2715491" cy="581891"/>
          </a:xfrm>
          <a:prstGeom prst="rect">
            <a:avLst/>
          </a:prstGeom>
          <a:solidFill>
            <a:srgbClr val="38D1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48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1080664"/>
            <a:ext cx="12081164" cy="646331"/>
            <a:chOff x="0" y="152400"/>
            <a:chExt cx="12081164" cy="646331"/>
          </a:xfrm>
        </p:grpSpPr>
        <p:sp>
          <p:nvSpPr>
            <p:cNvPr id="4" name="TextBox 3"/>
            <p:cNvSpPr txBox="1"/>
            <p:nvPr/>
          </p:nvSpPr>
          <p:spPr>
            <a:xfrm>
              <a:off x="0" y="152400"/>
              <a:ext cx="12081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2: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dài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bán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dm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3213823" y="399176"/>
            <a:ext cx="4572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5" name="Equation" r:id="rId3" imgW="457200" imgH="279360" progId="Equation.DSMT4">
                    <p:embed/>
                  </p:oleObj>
                </mc:Choice>
                <mc:Fallback>
                  <p:oleObj name="Equation" r:id="rId3" imgW="457200" imgH="279360" progId="Equation.DSMT4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213823" y="399176"/>
                          <a:ext cx="457200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Group 29"/>
          <p:cNvGrpSpPr/>
          <p:nvPr/>
        </p:nvGrpSpPr>
        <p:grpSpPr>
          <a:xfrm>
            <a:off x="271463" y="2005013"/>
            <a:ext cx="10883035" cy="818717"/>
            <a:chOff x="271463" y="2476077"/>
            <a:chExt cx="10883035" cy="818717"/>
          </a:xfrm>
        </p:grpSpPr>
        <p:sp>
          <p:nvSpPr>
            <p:cNvPr id="7" name="TextBox 6"/>
            <p:cNvSpPr txBox="1"/>
            <p:nvPr/>
          </p:nvSpPr>
          <p:spPr>
            <a:xfrm>
              <a:off x="271463" y="2642764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732712" y="2507394"/>
            <a:ext cx="11176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6" name="Equation" r:id="rId5" imgW="1117440" imgH="787320" progId="Equation.DSMT4">
                    <p:embed/>
                  </p:oleObj>
                </mc:Choice>
                <mc:Fallback>
                  <p:oleObj name="Equation" r:id="rId5" imgW="1117440" imgH="787320" progId="Equation.DSMT4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32712" y="2507394"/>
                          <a:ext cx="11176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2880483" y="2625817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3383117" y="2476077"/>
            <a:ext cx="9652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7" name="Equation" r:id="rId7" imgW="965160" imgH="787320" progId="Equation.DSMT4">
                    <p:embed/>
                  </p:oleObj>
                </mc:Choice>
                <mc:Fallback>
                  <p:oleObj name="Equation" r:id="rId7" imgW="965160" imgH="78732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83117" y="2476077"/>
                          <a:ext cx="9652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5783407" y="2657051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6255478" y="2493539"/>
            <a:ext cx="9652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8" name="Equation" r:id="rId9" imgW="965160" imgH="787320" progId="Equation.DSMT4">
                    <p:embed/>
                  </p:oleObj>
                </mc:Choice>
                <mc:Fallback>
                  <p:oleObj name="Equation" r:id="rId9" imgW="965160" imgH="78732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255478" y="2493539"/>
                          <a:ext cx="9652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9570317" y="2657051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10036898" y="2507394"/>
            <a:ext cx="1117600" cy="787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9" name="Equation" r:id="rId11" imgW="1117440" imgH="787320" progId="Equation.DSMT4">
                    <p:embed/>
                  </p:oleObj>
                </mc:Choice>
                <mc:Fallback>
                  <p:oleObj name="Equation" r:id="rId11" imgW="1117440" imgH="78732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036898" y="2507394"/>
                          <a:ext cx="1117600" cy="787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Oval 14"/>
          <p:cNvSpPr/>
          <p:nvPr/>
        </p:nvSpPr>
        <p:spPr>
          <a:xfrm>
            <a:off x="9607439" y="2199197"/>
            <a:ext cx="414337" cy="4616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WordArt 4"/>
          <p:cNvSpPr>
            <a:spLocks noChangeArrowheads="1" noChangeShapeType="1" noTextEdit="1"/>
          </p:cNvSpPr>
          <p:nvPr/>
        </p:nvSpPr>
        <p:spPr bwMode="auto">
          <a:xfrm>
            <a:off x="4541044" y="134938"/>
            <a:ext cx="4457700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 HỘP QUÀ MAY MẮN</a:t>
            </a:r>
          </a:p>
        </p:txBody>
      </p:sp>
      <p:grpSp>
        <p:nvGrpSpPr>
          <p:cNvPr id="19" name="Group 34"/>
          <p:cNvGrpSpPr>
            <a:grpSpLocks/>
          </p:cNvGrpSpPr>
          <p:nvPr/>
        </p:nvGrpSpPr>
        <p:grpSpPr bwMode="auto">
          <a:xfrm>
            <a:off x="2724150" y="0"/>
            <a:ext cx="1771650" cy="1030288"/>
            <a:chOff x="0" y="240"/>
            <a:chExt cx="1488" cy="649"/>
          </a:xfrm>
        </p:grpSpPr>
        <p:grpSp>
          <p:nvGrpSpPr>
            <p:cNvPr id="20" name="Group 12"/>
            <p:cNvGrpSpPr>
              <a:grpSpLocks/>
            </p:cNvGrpSpPr>
            <p:nvPr/>
          </p:nvGrpSpPr>
          <p:grpSpPr bwMode="auto">
            <a:xfrm>
              <a:off x="0" y="240"/>
              <a:ext cx="1488" cy="576"/>
              <a:chOff x="1997" y="1314"/>
              <a:chExt cx="1889" cy="1009"/>
            </a:xfrm>
          </p:grpSpPr>
          <p:grpSp>
            <p:nvGrpSpPr>
              <p:cNvPr id="22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7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6CC">
                        <a:gamma/>
                        <a:shade val="63529"/>
                        <a:invGamma/>
                      </a:srgbClr>
                    </a:gs>
                    <a:gs pos="100000">
                      <a:srgbClr val="0066CC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 algn="r" rtl="1">
                    <a:defRPr/>
                  </a:pPr>
                  <a:endParaRPr lang="en-US"/>
                </a:p>
              </p:txBody>
            </p:sp>
            <p:sp>
              <p:nvSpPr>
                <p:cNvPr id="28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C7F3"/>
                    </a:gs>
                    <a:gs pos="100000">
                      <a:srgbClr val="1D80E3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r" rtl="1"/>
                  <a:endParaRPr lang="en-US" altLang="en-US" sz="2400">
                    <a:latin typeface=".VnTime" pitchFamily="34" charset="0"/>
                  </a:endParaRPr>
                </a:p>
              </p:txBody>
            </p:sp>
          </p:grpSp>
          <p:sp>
            <p:nvSpPr>
              <p:cNvPr id="23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</p:grpSp>
        <p:sp>
          <p:nvSpPr>
            <p:cNvPr id="21" name="Text Box 20">
              <a:hlinkClick r:id="rId1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6" y="288"/>
              <a:ext cx="114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Trò chơi</a:t>
              </a:r>
              <a:endParaRPr lang="en-US" altLang="en-US" sz="2800" b="1">
                <a:solidFill>
                  <a:srgbClr val="0000FF"/>
                </a:solidFill>
                <a:latin typeface=".VnTime" pitchFamily="34" charset="0"/>
              </a:endParaRPr>
            </a:p>
          </p:txBody>
        </p:sp>
      </p:grpSp>
      <p:sp>
        <p:nvSpPr>
          <p:cNvPr id="32" name="Left Arrow 31">
            <a:hlinkClick r:id="rId14" action="ppaction://hlinksldjump"/>
          </p:cNvPr>
          <p:cNvSpPr/>
          <p:nvPr/>
        </p:nvSpPr>
        <p:spPr>
          <a:xfrm>
            <a:off x="10345449" y="3990109"/>
            <a:ext cx="1403206" cy="10806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58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1080664"/>
            <a:ext cx="12081164" cy="681507"/>
            <a:chOff x="0" y="152400"/>
            <a:chExt cx="12081164" cy="681507"/>
          </a:xfrm>
        </p:grpSpPr>
        <p:sp>
          <p:nvSpPr>
            <p:cNvPr id="4" name="TextBox 3"/>
            <p:cNvSpPr txBox="1"/>
            <p:nvPr/>
          </p:nvSpPr>
          <p:spPr>
            <a:xfrm>
              <a:off x="0" y="152400"/>
              <a:ext cx="120811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3: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Chu vi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4173377" y="300507"/>
            <a:ext cx="18923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99" name="Equation" r:id="rId3" imgW="1892160" imgH="533160" progId="Equation.DSMT4">
                    <p:embed/>
                  </p:oleObj>
                </mc:Choice>
                <mc:Fallback>
                  <p:oleObj name="Equation" r:id="rId3" imgW="1892160" imgH="533160" progId="Equation.DSMT4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73377" y="300507"/>
                          <a:ext cx="1892300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Group 29"/>
          <p:cNvGrpSpPr/>
          <p:nvPr/>
        </p:nvGrpSpPr>
        <p:grpSpPr>
          <a:xfrm>
            <a:off x="271463" y="2132013"/>
            <a:ext cx="10831512" cy="565150"/>
            <a:chOff x="271463" y="2603077"/>
            <a:chExt cx="10831512" cy="565150"/>
          </a:xfrm>
        </p:grpSpPr>
        <p:sp>
          <p:nvSpPr>
            <p:cNvPr id="7" name="TextBox 6"/>
            <p:cNvSpPr txBox="1"/>
            <p:nvPr/>
          </p:nvSpPr>
          <p:spPr>
            <a:xfrm>
              <a:off x="271463" y="2642764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803275" y="2634827"/>
            <a:ext cx="9779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0" name="Equation" r:id="rId5" imgW="977760" imgH="533160" progId="Equation.DSMT4">
                    <p:embed/>
                  </p:oleObj>
                </mc:Choice>
                <mc:Fallback>
                  <p:oleObj name="Equation" r:id="rId5" imgW="977760" imgH="533160" progId="Equation.DSMT4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03275" y="2634827"/>
                          <a:ext cx="977900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2880483" y="2625817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3376613" y="2603077"/>
            <a:ext cx="9779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1" name="Equation" r:id="rId7" imgW="977760" imgH="533160" progId="Equation.DSMT4">
                    <p:embed/>
                  </p:oleObj>
                </mc:Choice>
                <mc:Fallback>
                  <p:oleObj name="Equation" r:id="rId7" imgW="977760" imgH="533160" progId="Equation.DSMT4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76613" y="2603077"/>
                          <a:ext cx="977900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5783407" y="2657051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/>
          </p:nvGraphicFramePr>
          <p:xfrm>
            <a:off x="6235700" y="2620539"/>
            <a:ext cx="10033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2" name="Equation" r:id="rId9" imgW="1002960" imgH="533160" progId="Equation.DSMT4">
                    <p:embed/>
                  </p:oleObj>
                </mc:Choice>
                <mc:Fallback>
                  <p:oleObj name="Equation" r:id="rId9" imgW="1002960" imgH="533160" progId="Equation.DSMT4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235700" y="2620539"/>
                          <a:ext cx="1003300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9570317" y="2657051"/>
              <a:ext cx="514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/>
          </p:nvGraphicFramePr>
          <p:xfrm>
            <a:off x="10086975" y="2634827"/>
            <a:ext cx="1016000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3" name="Equation" r:id="rId11" imgW="1015920" imgH="533160" progId="Equation.DSMT4">
                    <p:embed/>
                  </p:oleObj>
                </mc:Choice>
                <mc:Fallback>
                  <p:oleObj name="Equation" r:id="rId11" imgW="1015920" imgH="533160" progId="Equation.DSMT4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0086975" y="2634827"/>
                          <a:ext cx="1016000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Oval 14"/>
          <p:cNvSpPr/>
          <p:nvPr/>
        </p:nvSpPr>
        <p:spPr>
          <a:xfrm>
            <a:off x="5800655" y="2199630"/>
            <a:ext cx="414337" cy="46166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WordArt 4"/>
          <p:cNvSpPr>
            <a:spLocks noChangeArrowheads="1" noChangeShapeType="1" noTextEdit="1"/>
          </p:cNvSpPr>
          <p:nvPr/>
        </p:nvSpPr>
        <p:spPr bwMode="auto">
          <a:xfrm>
            <a:off x="4541044" y="134938"/>
            <a:ext cx="4457700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 HỘP QUÀ MAY MẮN</a:t>
            </a:r>
          </a:p>
        </p:txBody>
      </p:sp>
      <p:grpSp>
        <p:nvGrpSpPr>
          <p:cNvPr id="19" name="Group 34"/>
          <p:cNvGrpSpPr>
            <a:grpSpLocks/>
          </p:cNvGrpSpPr>
          <p:nvPr/>
        </p:nvGrpSpPr>
        <p:grpSpPr bwMode="auto">
          <a:xfrm>
            <a:off x="2724150" y="0"/>
            <a:ext cx="1771650" cy="1030288"/>
            <a:chOff x="0" y="240"/>
            <a:chExt cx="1488" cy="649"/>
          </a:xfrm>
        </p:grpSpPr>
        <p:grpSp>
          <p:nvGrpSpPr>
            <p:cNvPr id="20" name="Group 12"/>
            <p:cNvGrpSpPr>
              <a:grpSpLocks/>
            </p:cNvGrpSpPr>
            <p:nvPr/>
          </p:nvGrpSpPr>
          <p:grpSpPr bwMode="auto">
            <a:xfrm>
              <a:off x="0" y="240"/>
              <a:ext cx="1488" cy="576"/>
              <a:chOff x="1997" y="1314"/>
              <a:chExt cx="1889" cy="1009"/>
            </a:xfrm>
          </p:grpSpPr>
          <p:grpSp>
            <p:nvGrpSpPr>
              <p:cNvPr id="22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7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6CC">
                        <a:gamma/>
                        <a:shade val="63529"/>
                        <a:invGamma/>
                      </a:srgbClr>
                    </a:gs>
                    <a:gs pos="100000">
                      <a:srgbClr val="0066CC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 algn="r" rtl="1">
                    <a:defRPr/>
                  </a:pPr>
                  <a:endParaRPr lang="en-US"/>
                </a:p>
              </p:txBody>
            </p:sp>
            <p:sp>
              <p:nvSpPr>
                <p:cNvPr id="28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C7F3"/>
                    </a:gs>
                    <a:gs pos="100000">
                      <a:srgbClr val="1D80E3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r" rtl="1"/>
                  <a:endParaRPr lang="en-US" altLang="en-US" sz="2400">
                    <a:latin typeface=".VnTime" pitchFamily="34" charset="0"/>
                  </a:endParaRPr>
                </a:p>
              </p:txBody>
            </p:sp>
          </p:grpSp>
          <p:sp>
            <p:nvSpPr>
              <p:cNvPr id="23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4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5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6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</p:grpSp>
        <p:sp>
          <p:nvSpPr>
            <p:cNvPr id="21" name="Text Box 20">
              <a:hlinkClick r:id="rId1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6" y="288"/>
              <a:ext cx="114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Trò chơi</a:t>
              </a:r>
              <a:endParaRPr lang="en-US" altLang="en-US" sz="2800" b="1">
                <a:solidFill>
                  <a:srgbClr val="0000FF"/>
                </a:solidFill>
                <a:latin typeface=".VnTime" pitchFamily="34" charset="0"/>
              </a:endParaRPr>
            </a:p>
          </p:txBody>
        </p:sp>
      </p:grpSp>
      <p:sp>
        <p:nvSpPr>
          <p:cNvPr id="31" name="Left Arrow 30">
            <a:hlinkClick r:id="rId14" action="ppaction://hlinksldjump"/>
          </p:cNvPr>
          <p:cNvSpPr/>
          <p:nvPr/>
        </p:nvSpPr>
        <p:spPr>
          <a:xfrm>
            <a:off x="10345449" y="3990109"/>
            <a:ext cx="1403206" cy="108065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9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796903" y="2551773"/>
            <a:ext cx="7782197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44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altLang="en-US" sz="4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10!</a:t>
            </a:r>
            <a:endParaRPr lang="en-US" altLang="en-US" sz="44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0883" name="AutoShape 3"/>
          <p:cNvSpPr>
            <a:spLocks noChangeArrowheads="1"/>
          </p:cNvSpPr>
          <p:nvPr/>
        </p:nvSpPr>
        <p:spPr bwMode="auto">
          <a:xfrm>
            <a:off x="914400" y="304800"/>
            <a:ext cx="2743200" cy="2514600"/>
          </a:xfrm>
          <a:prstGeom prst="irregularSeal2">
            <a:avLst/>
          </a:pr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50884" name="AutoShape 4"/>
          <p:cNvSpPr>
            <a:spLocks noChangeArrowheads="1"/>
          </p:cNvSpPr>
          <p:nvPr/>
        </p:nvSpPr>
        <p:spPr bwMode="auto">
          <a:xfrm>
            <a:off x="9956800" y="1902823"/>
            <a:ext cx="1727200" cy="4191000"/>
          </a:xfrm>
          <a:prstGeom prst="irregularSeal2">
            <a:avLst/>
          </a:prstGeom>
          <a:gradFill rotWithShape="1">
            <a:gsLst>
              <a:gs pos="0">
                <a:schemeClr val="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50885" name="AutoShape 5"/>
          <p:cNvSpPr>
            <a:spLocks noChangeArrowheads="1"/>
          </p:cNvSpPr>
          <p:nvPr/>
        </p:nvSpPr>
        <p:spPr bwMode="auto">
          <a:xfrm>
            <a:off x="4978400" y="457200"/>
            <a:ext cx="3352800" cy="1295400"/>
          </a:xfrm>
          <a:prstGeom prst="irregularSeal1">
            <a:avLst/>
          </a:prstGeom>
          <a:gradFill rotWithShape="1">
            <a:gsLst>
              <a:gs pos="0">
                <a:srgbClr val="CC00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50886" name="AutoShape 6"/>
          <p:cNvSpPr>
            <a:spLocks noChangeArrowheads="1"/>
          </p:cNvSpPr>
          <p:nvPr/>
        </p:nvSpPr>
        <p:spPr bwMode="auto">
          <a:xfrm>
            <a:off x="914400" y="3276600"/>
            <a:ext cx="3556000" cy="2743200"/>
          </a:xfrm>
          <a:prstGeom prst="irregularSeal2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50887" name="AutoShape 7"/>
          <p:cNvSpPr>
            <a:spLocks noChangeArrowheads="1"/>
          </p:cNvSpPr>
          <p:nvPr/>
        </p:nvSpPr>
        <p:spPr bwMode="auto">
          <a:xfrm>
            <a:off x="8232503" y="4876800"/>
            <a:ext cx="2235200" cy="1905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50888" name="AutoShape 8"/>
          <p:cNvSpPr>
            <a:spLocks noChangeArrowheads="1"/>
          </p:cNvSpPr>
          <p:nvPr/>
        </p:nvSpPr>
        <p:spPr bwMode="auto">
          <a:xfrm>
            <a:off x="609600" y="4833257"/>
            <a:ext cx="3048000" cy="2209800"/>
          </a:xfrm>
          <a:prstGeom prst="irregularSeal2">
            <a:avLst/>
          </a:pr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5609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845525" y="5693773"/>
            <a:ext cx="1016000" cy="68580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0" name="Picture 31" descr="nhacs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105400"/>
            <a:ext cx="10477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1" descr="nhacs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125" y="304801"/>
            <a:ext cx="10477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1" descr="nhacs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050" y="4251325"/>
            <a:ext cx="10477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flower2DivWHT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323703" y="6036673"/>
            <a:ext cx="4427538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flower2DivWHT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67103" y="6036673"/>
            <a:ext cx="4800600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flower2DivWHT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323703" y="-7937"/>
            <a:ext cx="4427538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flower2DivWHT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67103" y="-7937"/>
            <a:ext cx="4800600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7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0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1981201"/>
            <a:ext cx="1219200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en-US" altLang="en-US" sz="4400" b="1">
                <a:solidFill>
                  <a:srgbClr val="FF0066"/>
                </a:solidFill>
                <a:latin typeface=".VnArial" pitchFamily="34" charset="0"/>
              </a:rPr>
              <a:t>PhÇn th­ưëng lµ:</a:t>
            </a:r>
          </a:p>
          <a:p>
            <a:pPr algn="ctr" eaLnBrk="1" hangingPunct="1"/>
            <a:r>
              <a:rPr lang="en-US" altLang="en-US" sz="4400" b="1">
                <a:solidFill>
                  <a:srgbClr val="FF0066"/>
                </a:solidFill>
                <a:latin typeface=".VnArial" pitchFamily="34" charset="0"/>
              </a:rPr>
              <a:t>Mét trµng ph¸o tay!</a:t>
            </a:r>
          </a:p>
        </p:txBody>
      </p:sp>
      <p:sp>
        <p:nvSpPr>
          <p:cNvPr id="251907" name="AutoShape 3"/>
          <p:cNvSpPr>
            <a:spLocks noChangeArrowheads="1"/>
          </p:cNvSpPr>
          <p:nvPr/>
        </p:nvSpPr>
        <p:spPr bwMode="auto">
          <a:xfrm>
            <a:off x="914400" y="304800"/>
            <a:ext cx="2743200" cy="2514600"/>
          </a:xfrm>
          <a:prstGeom prst="irregularSeal2">
            <a:avLst/>
          </a:pr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9753600" y="304800"/>
            <a:ext cx="1727200" cy="4191000"/>
          </a:xfrm>
          <a:prstGeom prst="irregularSeal2">
            <a:avLst/>
          </a:prstGeom>
          <a:gradFill rotWithShape="1">
            <a:gsLst>
              <a:gs pos="0">
                <a:schemeClr val="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4978400" y="457200"/>
            <a:ext cx="3352800" cy="1295400"/>
          </a:xfrm>
          <a:prstGeom prst="irregularSeal1">
            <a:avLst/>
          </a:prstGeom>
          <a:gradFill rotWithShape="1">
            <a:gsLst>
              <a:gs pos="0">
                <a:srgbClr val="CC00CC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914400" y="3276600"/>
            <a:ext cx="3556000" cy="2743200"/>
          </a:xfrm>
          <a:prstGeom prst="irregularSeal2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5689600" y="4343400"/>
            <a:ext cx="2235200" cy="1905000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8534400" y="4191000"/>
            <a:ext cx="3048000" cy="2209800"/>
          </a:xfrm>
          <a:prstGeom prst="irregularSeal2">
            <a:avLst/>
          </a:pr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26633" name="Picture 10"/>
          <p:cNvPicPr>
            <a:picLocks noGrp="1" noChangeAspect="1" noChangeArrowheads="1" noCrop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935610">
            <a:off x="5334762" y="4022391"/>
            <a:ext cx="1333500" cy="941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4" name="Picture 1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64390">
            <a:off x="7620001" y="3962401"/>
            <a:ext cx="1333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64390">
            <a:off x="3048001" y="3962401"/>
            <a:ext cx="1333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64390">
            <a:off x="508001" y="2362201"/>
            <a:ext cx="1333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1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64390">
            <a:off x="10306050" y="1952160"/>
            <a:ext cx="1333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1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64390">
            <a:off x="5505449" y="966787"/>
            <a:ext cx="1333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AutoShape 1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176000" y="5638800"/>
            <a:ext cx="1016000" cy="685800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16" name="Picture 12" descr="flower2DivWHT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443831" y="6021389"/>
            <a:ext cx="4427538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flower2DivWHT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787231" y="6021389"/>
            <a:ext cx="4800600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flower2DivWHT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28800" y="38894"/>
            <a:ext cx="4427538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 descr="flower2DivWHT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72200" y="38894"/>
            <a:ext cx="4800600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21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990600"/>
            <a:ext cx="8229600" cy="5562600"/>
          </a:xfrm>
        </p:spPr>
        <p:txBody>
          <a:bodyPr>
            <a:normAutofit/>
          </a:bodyPr>
          <a:lstStyle/>
          <a:p>
            <a:pPr marL="609600" indent="-609600">
              <a:buNone/>
            </a:pPr>
            <a:r>
              <a:rPr lang="en-US" altLang="en-US" sz="24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AmB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A.   50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B. 100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  200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D.  25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AnB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A.    100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B.  200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C.     260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D. 160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A.  30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B.  60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None/>
            </a:pP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C.   70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D.  80</a:t>
            </a:r>
            <a:r>
              <a:rPr lang="en-US" alt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1540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1541" name="Oval 5"/>
          <p:cNvSpPr>
            <a:spLocks noChangeArrowheads="1"/>
          </p:cNvSpPr>
          <p:nvPr/>
        </p:nvSpPr>
        <p:spPr bwMode="auto">
          <a:xfrm>
            <a:off x="5125753" y="1892880"/>
            <a:ext cx="457200" cy="3810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000" dirty="0">
                <a:latin typeface=".VnTime" panose="020B7200000000000000" pitchFamily="34" charset="0"/>
              </a:rPr>
              <a:t>B</a:t>
            </a:r>
          </a:p>
        </p:txBody>
      </p:sp>
      <p:sp>
        <p:nvSpPr>
          <p:cNvPr id="321542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1543" name="Rectangle 7"/>
          <p:cNvSpPr>
            <a:spLocks noChangeArrowheads="1"/>
          </p:cNvSpPr>
          <p:nvPr/>
        </p:nvSpPr>
        <p:spPr bwMode="auto">
          <a:xfrm>
            <a:off x="1524001" y="-565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1544" name="Oval 8"/>
          <p:cNvSpPr>
            <a:spLocks noChangeArrowheads="1"/>
          </p:cNvSpPr>
          <p:nvPr/>
        </p:nvSpPr>
        <p:spPr bwMode="auto">
          <a:xfrm>
            <a:off x="2185555" y="3720384"/>
            <a:ext cx="457200" cy="3810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000">
                <a:latin typeface=".VnTime" panose="020B7200000000000000" pitchFamily="34" charset="0"/>
              </a:rPr>
              <a:t>C</a:t>
            </a:r>
          </a:p>
        </p:txBody>
      </p:sp>
      <p:sp>
        <p:nvSpPr>
          <p:cNvPr id="321546" name="Oval 10"/>
          <p:cNvSpPr>
            <a:spLocks noChangeArrowheads="1"/>
          </p:cNvSpPr>
          <p:nvPr/>
        </p:nvSpPr>
        <p:spPr bwMode="auto">
          <a:xfrm>
            <a:off x="4911438" y="4662065"/>
            <a:ext cx="457200" cy="38100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000" dirty="0">
                <a:latin typeface=".VnTime" panose="020B7200000000000000" pitchFamily="34" charset="0"/>
              </a:rPr>
              <a:t>B</a:t>
            </a:r>
          </a:p>
        </p:txBody>
      </p:sp>
      <p:sp>
        <p:nvSpPr>
          <p:cNvPr id="321552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971800" y="0"/>
            <a:ext cx="6019800" cy="6858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57150" cmpd="thinThick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altLang="en-US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155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727091"/>
              </p:ext>
            </p:extLst>
          </p:nvPr>
        </p:nvGraphicFramePr>
        <p:xfrm>
          <a:off x="7453752" y="1003300"/>
          <a:ext cx="1247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Equation" r:id="rId4" imgW="774360" imgH="228600" progId="Equation.DSMT4">
                  <p:embed/>
                </p:oleObj>
              </mc:Choice>
              <mc:Fallback>
                <p:oleObj name="Equation" r:id="rId4" imgW="774360" imgH="228600" progId="Equation.DSMT4">
                  <p:embed/>
                  <p:pic>
                    <p:nvPicPr>
                      <p:cNvPr id="32155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3752" y="1003300"/>
                        <a:ext cx="124777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7353300" y="1501775"/>
            <a:ext cx="3048000" cy="2689225"/>
            <a:chOff x="3552" y="1008"/>
            <a:chExt cx="1920" cy="1694"/>
          </a:xfrm>
        </p:grpSpPr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3552" y="1008"/>
              <a:ext cx="1920" cy="1694"/>
              <a:chOff x="3552" y="994"/>
              <a:chExt cx="1920" cy="1694"/>
            </a:xfrm>
          </p:grpSpPr>
          <p:sp>
            <p:nvSpPr>
              <p:cNvPr id="17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3552" y="1008"/>
                <a:ext cx="1680" cy="1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Oval 17"/>
              <p:cNvSpPr>
                <a:spLocks noChangeArrowheads="1"/>
              </p:cNvSpPr>
              <p:nvPr/>
            </p:nvSpPr>
            <p:spPr bwMode="auto">
              <a:xfrm>
                <a:off x="3744" y="1022"/>
                <a:ext cx="1488" cy="1440"/>
              </a:xfrm>
              <a:prstGeom prst="ellips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>
                <a:off x="4450" y="1042"/>
                <a:ext cx="1" cy="694"/>
              </a:xfrm>
              <a:prstGeom prst="line">
                <a:avLst/>
              </a:prstGeom>
              <a:noFill/>
              <a:ln w="15875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4224" y="1756"/>
                <a:ext cx="224" cy="643"/>
              </a:xfrm>
              <a:prstGeom prst="line">
                <a:avLst/>
              </a:prstGeom>
              <a:noFill/>
              <a:ln w="15875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840" y="1008"/>
                <a:ext cx="624" cy="365"/>
              </a:xfrm>
              <a:prstGeom prst="line">
                <a:avLst/>
              </a:prstGeom>
              <a:noFill/>
              <a:ln w="15875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>
                <a:off x="3848" y="1381"/>
                <a:ext cx="602" cy="357"/>
              </a:xfrm>
              <a:prstGeom prst="line">
                <a:avLst/>
              </a:prstGeom>
              <a:noFill/>
              <a:ln w="15875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3674" y="1330"/>
                <a:ext cx="102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900">
                    <a:solidFill>
                      <a:srgbClr val="000000"/>
                    </a:solidFill>
                  </a:rPr>
                  <a:t>A</a:t>
                </a:r>
                <a:endParaRPr lang="en-US" altLang="en-US">
                  <a:latin typeface="VNI-Times" pitchFamily="2" charset="0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5088" y="1584"/>
                <a:ext cx="38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>
                  <a:latin typeface="VNI-Times" pitchFamily="2" charset="0"/>
                </a:endParaRPr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3605" y="1920"/>
                <a:ext cx="139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>
                    <a:solidFill>
                      <a:srgbClr val="000000"/>
                    </a:solidFill>
                  </a:rPr>
                  <a:t>m</a:t>
                </a:r>
                <a:endParaRPr lang="en-US" altLang="en-US">
                  <a:latin typeface="VNI-Times" pitchFamily="2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4194" y="1747"/>
                <a:ext cx="174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300">
                    <a:solidFill>
                      <a:srgbClr val="000000"/>
                    </a:solidFill>
                  </a:rPr>
                  <a:t>100</a:t>
                </a:r>
                <a:endParaRPr lang="en-US" altLang="en-US">
                  <a:latin typeface="VNI-Times" pitchFamily="2" charset="0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4464" y="1056"/>
                <a:ext cx="111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900">
                    <a:solidFill>
                      <a:srgbClr val="000000"/>
                    </a:solidFill>
                  </a:rPr>
                  <a:t>C</a:t>
                </a:r>
                <a:endParaRPr lang="en-US" altLang="en-US">
                  <a:latin typeface="VNI-Times" pitchFamily="2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4512" y="1642"/>
                <a:ext cx="119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900">
                    <a:solidFill>
                      <a:srgbClr val="000000"/>
                    </a:solidFill>
                  </a:rPr>
                  <a:t>O</a:t>
                </a:r>
                <a:endParaRPr lang="en-US" altLang="en-US">
                  <a:latin typeface="VNI-Times" pitchFamily="2" charset="0"/>
                </a:endParaRPr>
              </a:p>
            </p:txBody>
          </p:sp>
          <p:sp>
            <p:nvSpPr>
              <p:cNvPr id="29" name="Oval 28"/>
              <p:cNvSpPr>
                <a:spLocks noChangeArrowheads="1"/>
              </p:cNvSpPr>
              <p:nvPr/>
            </p:nvSpPr>
            <p:spPr bwMode="auto">
              <a:xfrm>
                <a:off x="4430" y="1714"/>
                <a:ext cx="41" cy="51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0" name="Oval 29"/>
              <p:cNvSpPr>
                <a:spLocks noChangeArrowheads="1"/>
              </p:cNvSpPr>
              <p:nvPr/>
            </p:nvSpPr>
            <p:spPr bwMode="auto">
              <a:xfrm>
                <a:off x="4430" y="994"/>
                <a:ext cx="41" cy="51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1" name="Oval 30"/>
              <p:cNvSpPr>
                <a:spLocks noChangeArrowheads="1"/>
              </p:cNvSpPr>
              <p:nvPr/>
            </p:nvSpPr>
            <p:spPr bwMode="auto">
              <a:xfrm>
                <a:off x="4196" y="2394"/>
                <a:ext cx="41" cy="41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4080" y="2400"/>
                <a:ext cx="480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2000">
                    <a:solidFill>
                      <a:srgbClr val="000000"/>
                    </a:solidFill>
                  </a:rPr>
                  <a:t>B</a:t>
                </a:r>
                <a:endParaRPr lang="en-US" altLang="en-US" sz="2000">
                  <a:latin typeface="VNI-Times" pitchFamily="2" charset="0"/>
                </a:endParaRPr>
              </a:p>
            </p:txBody>
          </p:sp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3826" y="1344"/>
                <a:ext cx="41" cy="51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15" name="Line 33"/>
            <p:cNvSpPr>
              <a:spLocks noChangeShapeType="1"/>
            </p:cNvSpPr>
            <p:nvPr/>
          </p:nvSpPr>
          <p:spPr bwMode="auto">
            <a:xfrm flipH="1">
              <a:off x="4080" y="1500"/>
              <a:ext cx="4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34"/>
            <p:cNvSpPr>
              <a:spLocks noChangeShapeType="1"/>
            </p:cNvSpPr>
            <p:nvPr/>
          </p:nvSpPr>
          <p:spPr bwMode="auto">
            <a:xfrm>
              <a:off x="4116" y="1176"/>
              <a:ext cx="4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AutoShape 12"/>
          <p:cNvSpPr>
            <a:spLocks noChangeArrowheads="1"/>
          </p:cNvSpPr>
          <p:nvPr/>
        </p:nvSpPr>
        <p:spPr bwMode="auto">
          <a:xfrm>
            <a:off x="2642755" y="4197060"/>
            <a:ext cx="8763000" cy="2133600"/>
          </a:xfrm>
          <a:prstGeom prst="cloudCallout">
            <a:avLst>
              <a:gd name="adj1" fmla="val -35815"/>
              <a:gd name="adj2" fmla="val 4970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?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Số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đo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cung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cả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tròn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ta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biết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cách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</a:p>
          <a:p>
            <a:pPr algn="ctr"/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Vậy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dài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tròn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dài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cung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tròn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như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thế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8396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41" grpId="0" animBg="1"/>
      <p:bldP spid="321544" grpId="0" animBg="1"/>
      <p:bldP spid="321546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394061" y="1145373"/>
            <a:ext cx="3806618" cy="93280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41018" y="324515"/>
            <a:ext cx="8000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TIẾT 51: ĐỘ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 ĐƯỜNG TRÒN, CUNG TRÒN.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菱形 3">
            <a:extLst>
              <a:ext uri="{FF2B5EF4-FFF2-40B4-BE49-F238E27FC236}">
                <a16:creationId xmlns:a16="http://schemas.microsoft.com/office/drawing/2014/main" id="{6D5E3183-CC5F-40EF-A4D9-823675D3BCA0}"/>
              </a:ext>
            </a:extLst>
          </p:cNvPr>
          <p:cNvSpPr/>
          <p:nvPr/>
        </p:nvSpPr>
        <p:spPr>
          <a:xfrm>
            <a:off x="5849882" y="2078181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+mj-lt"/>
                <a:ea typeface="全字库正楷体" panose="02010604000101010101" pitchFamily="2" charset="-122"/>
                <a:cs typeface="全字库正楷体" panose="02010604000101010101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+mj-lt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60645" y="2848012"/>
            <a:ext cx="10047075" cy="164869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881687" y="3075961"/>
            <a:ext cx="8744748" cy="461665"/>
            <a:chOff x="108307" y="3297641"/>
            <a:chExt cx="8744748" cy="461665"/>
          </a:xfrm>
        </p:grpSpPr>
        <p:sp>
          <p:nvSpPr>
            <p:cNvPr id="20" name="Rectangle 19"/>
            <p:cNvSpPr/>
            <p:nvPr/>
          </p:nvSpPr>
          <p:spPr>
            <a:xfrm>
              <a:off x="108307" y="3297641"/>
              <a:ext cx="87447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24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- Công </a:t>
              </a:r>
              <a:r>
                <a:rPr lang="nl-NL" sz="24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thức tính độ dài đường </a:t>
              </a:r>
              <a:r>
                <a:rPr lang="nl-NL" sz="24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tròn               (hoặc  </a:t>
              </a:r>
              <a:endParaRPr lang="en-US" sz="2400" dirty="0"/>
            </a:p>
          </p:txBody>
        </p:sp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76855130"/>
                </p:ext>
              </p:extLst>
            </p:nvPr>
          </p:nvGraphicFramePr>
          <p:xfrm>
            <a:off x="4574213" y="3422457"/>
            <a:ext cx="952500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2" name="Equation" r:id="rId3" imgW="952200" imgH="241200" progId="Equation.DSMT4">
                    <p:embed/>
                  </p:oleObj>
                </mc:Choice>
                <mc:Fallback>
                  <p:oleObj name="Equation" r:id="rId3" imgW="952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74213" y="3422457"/>
                          <a:ext cx="952500" cy="241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6390996"/>
                </p:ext>
              </p:extLst>
            </p:nvPr>
          </p:nvGraphicFramePr>
          <p:xfrm>
            <a:off x="6352790" y="3399367"/>
            <a:ext cx="10414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3" name="Equation" r:id="rId5" imgW="1041120" imgH="342720" progId="Equation.DSMT4">
                    <p:embed/>
                  </p:oleObj>
                </mc:Choice>
                <mc:Fallback>
                  <p:oleObj name="Equation" r:id="rId5" imgW="1041120" imgH="342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352790" y="3399367"/>
                          <a:ext cx="10414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Rectangle 25"/>
          <p:cNvSpPr/>
          <p:nvPr/>
        </p:nvSpPr>
        <p:spPr>
          <a:xfrm>
            <a:off x="1881687" y="3645367"/>
            <a:ext cx="62444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Tính </a:t>
            </a:r>
            <a:r>
              <a:rPr lang="nl-NL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 độ dài đường tròn, cung </a:t>
            </a:r>
            <a:r>
              <a:rPr lang="nl-NL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tròn.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323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 38"/>
          <p:cNvSpPr/>
          <p:nvPr/>
        </p:nvSpPr>
        <p:spPr>
          <a:xfrm>
            <a:off x="6058125" y="4604857"/>
            <a:ext cx="5389418" cy="7059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6D5E3183-CC5F-40EF-A4D9-823675D3BCA0}"/>
              </a:ext>
            </a:extLst>
          </p:cNvPr>
          <p:cNvSpPr/>
          <p:nvPr/>
        </p:nvSpPr>
        <p:spPr>
          <a:xfrm>
            <a:off x="2838705" y="3767286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+mj-lt"/>
                <a:ea typeface="全字库正楷体" panose="02010604000101010101" pitchFamily="2" charset="-122"/>
                <a:cs typeface="全字库正楷体" panose="02010604000101010101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+mj-lt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693E0849-77F1-41AB-9DD3-171652E90A83}"/>
              </a:ext>
            </a:extLst>
          </p:cNvPr>
          <p:cNvSpPr/>
          <p:nvPr/>
        </p:nvSpPr>
        <p:spPr>
          <a:xfrm>
            <a:off x="8203733" y="3767285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+mj-lt"/>
                <a:ea typeface="全字库正楷体" panose="02010604000101010101" pitchFamily="2" charset="-122"/>
                <a:cs typeface="全字库正楷体" panose="02010604000101010101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+mj-lt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740AC4-8E0F-4233-A55B-FC5B5169B950}"/>
              </a:ext>
            </a:extLst>
          </p:cNvPr>
          <p:cNvSpPr txBox="1"/>
          <p:nvPr/>
        </p:nvSpPr>
        <p:spPr>
          <a:xfrm>
            <a:off x="2924843" y="3938289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j-lt"/>
                <a:ea typeface="全字库正楷体" panose="02010604000101010101" pitchFamily="2" charset="-122"/>
                <a:cs typeface="全字库正楷体" panose="02010604000101010101" pitchFamily="2" charset="-122"/>
              </a:rPr>
              <a:t>01 </a:t>
            </a:r>
            <a:endParaRPr lang="zh-CN" altLang="en-US" sz="2000" b="1" dirty="0">
              <a:solidFill>
                <a:schemeClr val="bg1"/>
              </a:solidFill>
              <a:latin typeface="+mj-lt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8961456-D19E-4505-A5D1-DE465DA0AE27}"/>
              </a:ext>
            </a:extLst>
          </p:cNvPr>
          <p:cNvSpPr txBox="1"/>
          <p:nvPr/>
        </p:nvSpPr>
        <p:spPr>
          <a:xfrm>
            <a:off x="8296499" y="3962249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j-lt"/>
                <a:ea typeface="全字库正楷体" panose="02010604000101010101" pitchFamily="2" charset="-122"/>
                <a:cs typeface="全字库正楷体" panose="02010604000101010101" pitchFamily="2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+mj-lt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8E0D049-4C91-4EFD-91C2-65B9CE851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50197" y="824977"/>
            <a:ext cx="1818536" cy="171750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6F02E4B7-4334-4375-96BB-27F7A481F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765584" y="906391"/>
            <a:ext cx="1744182" cy="1647283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EB2E0C28-67A1-4DCC-AEA7-0D2F498665F1}"/>
              </a:ext>
            </a:extLst>
          </p:cNvPr>
          <p:cNvGrpSpPr/>
          <p:nvPr/>
        </p:nvGrpSpPr>
        <p:grpSpPr>
          <a:xfrm>
            <a:off x="1739877" y="2399103"/>
            <a:ext cx="8426548" cy="804375"/>
            <a:chOff x="0" y="5716103"/>
            <a:chExt cx="11962390" cy="114189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55ADADC-42E6-4FD2-A685-3E21480FE83C}"/>
                </a:ext>
              </a:extLst>
            </p:cNvPr>
            <p:cNvGrpSpPr/>
            <p:nvPr/>
          </p:nvGrpSpPr>
          <p:grpSpPr>
            <a:xfrm>
              <a:off x="0" y="5757791"/>
              <a:ext cx="6839480" cy="1100209"/>
              <a:chOff x="197963" y="5473122"/>
              <a:chExt cx="8609130" cy="1384878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8CA471B2-0680-401F-A7E7-B75839EA56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58679" y="5473124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C168CD0D-B371-4EDD-A1A3-4AA152167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963" y="5473125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9D7B5CEB-77EB-4BE0-8D60-07A6FAA675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46377" y="5473122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1C34221A-EE69-4AE7-9189-933EC09E90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85661" y="5473123"/>
                <a:ext cx="2160716" cy="1384875"/>
              </a:xfrm>
              <a:prstGeom prst="rect">
                <a:avLst/>
              </a:prstGeom>
            </p:spPr>
          </p:pic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3BA03E8-3F56-4B37-80B2-272CE8011B86}"/>
                </a:ext>
              </a:extLst>
            </p:cNvPr>
            <p:cNvGrpSpPr/>
            <p:nvPr/>
          </p:nvGrpSpPr>
          <p:grpSpPr>
            <a:xfrm>
              <a:off x="6839480" y="5716103"/>
              <a:ext cx="5122910" cy="1100208"/>
              <a:chOff x="197963" y="5473123"/>
              <a:chExt cx="6448414" cy="1384877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08C583DE-FEFD-464F-8392-FCC1F29075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58679" y="5473124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FAF35B12-AF80-48C0-B795-455921B45D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963" y="5473125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73F386D5-E279-4C5B-AE28-E8A82A1C6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85661" y="5473123"/>
                <a:ext cx="2160716" cy="1384875"/>
              </a:xfrm>
              <a:prstGeom prst="rect">
                <a:avLst/>
              </a:prstGeom>
            </p:spPr>
          </p:pic>
        </p:grpSp>
      </p:grpSp>
      <p:sp>
        <p:nvSpPr>
          <p:cNvPr id="3" name="Rounded Rectangle 2"/>
          <p:cNvSpPr/>
          <p:nvPr/>
        </p:nvSpPr>
        <p:spPr>
          <a:xfrm>
            <a:off x="429492" y="4600354"/>
            <a:ext cx="5389418" cy="7059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68037" y="4723836"/>
            <a:ext cx="5112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</a:t>
            </a:r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Công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 tính độ dài đường tròn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06942" y="4699550"/>
            <a:ext cx="40254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Cách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tính độ dài cung tròn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165709" y="1487689"/>
            <a:ext cx="8000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TIẾT 51: ĐỘ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 ĐƯỜNG TRÒN, CUNG TRÒN.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324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8B79FA80-6D59-453C-B9C5-3C92A7EF7E76}"/>
              </a:ext>
            </a:extLst>
          </p:cNvPr>
          <p:cNvSpPr/>
          <p:nvPr/>
        </p:nvSpPr>
        <p:spPr>
          <a:xfrm>
            <a:off x="556961" y="5892059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10"/>
          <p:cNvSpPr/>
          <p:nvPr/>
        </p:nvSpPr>
        <p:spPr>
          <a:xfrm>
            <a:off x="4308865" y="1333333"/>
            <a:ext cx="3806618" cy="93280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94BC7F"/>
            </a:solidFill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ĐẶT VẤN ĐỀ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41018" y="158255"/>
            <a:ext cx="8000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TIẾT 51: ĐỘ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 ĐƯỜNG TRÒN, CUNG TRÒN.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2041018" y="2498091"/>
            <a:ext cx="8342313" cy="1997471"/>
          </a:xfrm>
          <a:prstGeom prst="cloudCallout">
            <a:avLst>
              <a:gd name="adj1" fmla="val -65787"/>
              <a:gd name="adj2" fmla="val 5737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nl-NL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“Độ dài đường tròn </a:t>
            </a:r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 ba lần </a:t>
            </a:r>
            <a:r>
              <a:rPr lang="nl-NL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đường kính của nó”  thì đúng hay sai?</a:t>
            </a:r>
            <a:endParaRPr lang="en-US" sz="2800" dirty="0"/>
          </a:p>
          <a:p>
            <a:pPr algn="ctr"/>
            <a:endParaRPr lang="en-US" altLang="en-US" sz="2800" dirty="0"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28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181350" y="249713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" name="Equation" r:id="rId4" imgW="241195" imgH="393529" progId="Equation.DSMT4">
                  <p:embed/>
                </p:oleObj>
              </mc:Choice>
              <mc:Fallback>
                <p:oleObj name="Equation" r:id="rId4" imgW="241195" imgH="393529" progId="Equation.DSMT4">
                  <p:embed/>
                  <p:pic>
                    <p:nvPicPr>
                      <p:cNvPr id="51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1350" y="249713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38164" y="533400"/>
            <a:ext cx="6302439" cy="6172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 flipH="1">
            <a:off x="6324600" y="609600"/>
            <a:ext cx="0" cy="609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6" name="Text Box 12"/>
          <p:cNvSpPr txBox="1">
            <a:spLocks noChangeArrowheads="1"/>
          </p:cNvSpPr>
          <p:nvPr/>
        </p:nvSpPr>
        <p:spPr bwMode="auto">
          <a:xfrm>
            <a:off x="294406" y="581419"/>
            <a:ext cx="55210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200" b="1" dirty="0">
                <a:solidFill>
                  <a:srgbClr val="FF0000"/>
                </a:solidFill>
              </a:rPr>
              <a:t>1</a:t>
            </a:r>
            <a:r>
              <a:rPr lang="en-US" altLang="en-US" sz="2200" b="1" dirty="0" smtClean="0">
                <a:solidFill>
                  <a:srgbClr val="FF0000"/>
                </a:solidFill>
              </a:rPr>
              <a:t>. </a:t>
            </a:r>
            <a:r>
              <a:rPr lang="en-US" altLang="en-US" sz="2200" b="1" dirty="0" err="1" smtClean="0">
                <a:solidFill>
                  <a:srgbClr val="FF0000"/>
                </a:solidFill>
              </a:rPr>
              <a:t>Công</a:t>
            </a:r>
            <a:r>
              <a:rPr lang="en-US" altLang="en-US" sz="2200" b="1" dirty="0" smtClean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thức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tính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độ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dài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đường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tròn</a:t>
            </a:r>
            <a:endParaRPr lang="en-US" altLang="en-US" sz="2200" dirty="0">
              <a:solidFill>
                <a:srgbClr val="FF0000"/>
              </a:solidFill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581884" y="5397501"/>
            <a:ext cx="52214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Chú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ý:         (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đọc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“pi” )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là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một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số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vô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tỉ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581884" y="4406900"/>
            <a:ext cx="4572000" cy="461596"/>
            <a:chOff x="1296" y="912"/>
            <a:chExt cx="3168" cy="315"/>
          </a:xfrm>
        </p:grpSpPr>
        <p:grpSp>
          <p:nvGrpSpPr>
            <p:cNvPr id="5143" name="Group 16"/>
            <p:cNvGrpSpPr>
              <a:grpSpLocks/>
            </p:cNvGrpSpPr>
            <p:nvPr/>
          </p:nvGrpSpPr>
          <p:grpSpPr bwMode="auto">
            <a:xfrm>
              <a:off x="1296" y="912"/>
              <a:ext cx="2112" cy="312"/>
              <a:chOff x="2016" y="1872"/>
              <a:chExt cx="1824" cy="312"/>
            </a:xfrm>
          </p:grpSpPr>
          <p:sp>
            <p:nvSpPr>
              <p:cNvPr id="5145" name="Text Box 17"/>
              <p:cNvSpPr txBox="1">
                <a:spLocks noChangeArrowheads="1"/>
              </p:cNvSpPr>
              <p:nvPr/>
            </p:nvSpPr>
            <p:spPr bwMode="auto">
              <a:xfrm>
                <a:off x="2016" y="1872"/>
                <a:ext cx="1824" cy="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 b="1">
                    <a:solidFill>
                      <a:srgbClr val="3333FF"/>
                    </a:solidFill>
                    <a:latin typeface="VNI-Times" pitchFamily="2" charset="0"/>
                  </a:rPr>
                  <a:t> </a:t>
                </a:r>
              </a:p>
            </p:txBody>
          </p:sp>
          <p:graphicFrame>
            <p:nvGraphicFramePr>
              <p:cNvPr id="5146" name="Object 18"/>
              <p:cNvGraphicFramePr>
                <a:graphicFrameLocks noChangeAspect="1"/>
              </p:cNvGraphicFramePr>
              <p:nvPr/>
            </p:nvGraphicFramePr>
            <p:xfrm>
              <a:off x="2602" y="1883"/>
              <a:ext cx="988" cy="30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74" name="Equation" r:id="rId6" imgW="583693" imgH="177646" progId="Equation.DSMT4">
                      <p:embed/>
                    </p:oleObj>
                  </mc:Choice>
                  <mc:Fallback>
                    <p:oleObj name="Equation" r:id="rId6" imgW="583693" imgH="177646" progId="Equation.DSMT4">
                      <p:embed/>
                      <p:pic>
                        <p:nvPicPr>
                          <p:cNvPr id="5146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2" y="1883"/>
                            <a:ext cx="988" cy="30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5144" name="Text Box 19"/>
            <p:cNvSpPr txBox="1">
              <a:spLocks noChangeArrowheads="1"/>
            </p:cNvSpPr>
            <p:nvPr/>
          </p:nvSpPr>
          <p:spPr bwMode="auto">
            <a:xfrm>
              <a:off x="3168" y="912"/>
              <a:ext cx="1296" cy="3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 </a:t>
              </a:r>
              <a:r>
                <a:rPr lang="en-US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bán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en-US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grpSp>
        <p:nvGrpSpPr>
          <p:cNvPr id="25620" name="Group 20"/>
          <p:cNvGrpSpPr>
            <a:grpSpLocks/>
          </p:cNvGrpSpPr>
          <p:nvPr/>
        </p:nvGrpSpPr>
        <p:grpSpPr bwMode="auto">
          <a:xfrm>
            <a:off x="581884" y="4864100"/>
            <a:ext cx="5105400" cy="477838"/>
            <a:chOff x="1296" y="1248"/>
            <a:chExt cx="3216" cy="301"/>
          </a:xfrm>
        </p:grpSpPr>
        <p:sp>
          <p:nvSpPr>
            <p:cNvPr id="5139" name="Text Box 21"/>
            <p:cNvSpPr txBox="1">
              <a:spLocks noChangeArrowheads="1"/>
            </p:cNvSpPr>
            <p:nvPr/>
          </p:nvSpPr>
          <p:spPr bwMode="auto">
            <a:xfrm>
              <a:off x="1296" y="1248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endPara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140" name="Group 22"/>
            <p:cNvGrpSpPr>
              <a:grpSpLocks/>
            </p:cNvGrpSpPr>
            <p:nvPr/>
          </p:nvGrpSpPr>
          <p:grpSpPr bwMode="auto">
            <a:xfrm>
              <a:off x="1920" y="1248"/>
              <a:ext cx="2592" cy="301"/>
              <a:chOff x="1968" y="1296"/>
              <a:chExt cx="2592" cy="301"/>
            </a:xfrm>
          </p:grpSpPr>
          <p:graphicFrame>
            <p:nvGraphicFramePr>
              <p:cNvPr id="5141" name="Object 23"/>
              <p:cNvGraphicFramePr>
                <a:graphicFrameLocks noChangeAspect="1"/>
              </p:cNvGraphicFramePr>
              <p:nvPr/>
            </p:nvGraphicFramePr>
            <p:xfrm>
              <a:off x="1968" y="1296"/>
              <a:ext cx="968" cy="30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75" name="Equation" r:id="rId8" imgW="494870" imgH="177646" progId="Equation.DSMT4">
                      <p:embed/>
                    </p:oleObj>
                  </mc:Choice>
                  <mc:Fallback>
                    <p:oleObj name="Equation" r:id="rId8" imgW="494870" imgH="177646" progId="Equation.DSMT4">
                      <p:embed/>
                      <p:pic>
                        <p:nvPicPr>
                          <p:cNvPr id="5141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968" y="1296"/>
                            <a:ext cx="968" cy="30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142" name="Text Box 24"/>
              <p:cNvSpPr txBox="1">
                <a:spLocks noChangeArrowheads="1"/>
              </p:cNvSpPr>
              <p:nvPr/>
            </p:nvSpPr>
            <p:spPr bwMode="auto">
              <a:xfrm>
                <a:off x="3024" y="1296"/>
                <a:ext cx="15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 dirty="0">
                    <a:latin typeface="VNI-Times" pitchFamily="2" charset="0"/>
                  </a:rPr>
                  <a:t>(</a:t>
                </a:r>
                <a:r>
                  <a:rPr lang="en-US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kính</a:t>
                </a:r>
                <a:r>
                  <a:rPr lang="en-US" altLang="en-US" sz="2400" dirty="0">
                    <a:latin typeface="VNI-Times" pitchFamily="2" charset="0"/>
                  </a:rPr>
                  <a:t>) </a:t>
                </a:r>
              </a:p>
            </p:txBody>
          </p:sp>
        </p:grpSp>
      </p:grpSp>
      <p:grpSp>
        <p:nvGrpSpPr>
          <p:cNvPr id="25625" name="Group 25"/>
          <p:cNvGrpSpPr>
            <a:grpSpLocks/>
          </p:cNvGrpSpPr>
          <p:nvPr/>
        </p:nvGrpSpPr>
        <p:grpSpPr bwMode="auto">
          <a:xfrm>
            <a:off x="581884" y="5778506"/>
            <a:ext cx="3429000" cy="487363"/>
            <a:chOff x="1296" y="2832"/>
            <a:chExt cx="2160" cy="307"/>
          </a:xfrm>
        </p:grpSpPr>
        <p:sp>
          <p:nvSpPr>
            <p:cNvPr id="5137" name="Text Box 26"/>
            <p:cNvSpPr txBox="1">
              <a:spLocks noChangeArrowheads="1"/>
            </p:cNvSpPr>
            <p:nvPr/>
          </p:nvSpPr>
          <p:spPr bwMode="auto">
            <a:xfrm>
              <a:off x="1296" y="2832"/>
              <a:ext cx="21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dirty="0" err="1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Thường</a:t>
              </a:r>
              <a:r>
                <a:rPr lang="en-US" altLang="en-US" sz="2400" dirty="0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err="1" smtClean="0">
                  <a:solidFill>
                    <a:srgbClr val="3333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lấy</a:t>
              </a:r>
              <a:endParaRPr lang="en-US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13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3303108"/>
                </p:ext>
              </p:extLst>
            </p:nvPr>
          </p:nvGraphicFramePr>
          <p:xfrm>
            <a:off x="2303" y="2853"/>
            <a:ext cx="838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6" name="Equation" r:id="rId10" imgW="596641" imgH="203112" progId="Equation.DSMT4">
                    <p:embed/>
                  </p:oleObj>
                </mc:Choice>
                <mc:Fallback>
                  <p:oleObj name="Equation" r:id="rId10" imgW="596641" imgH="203112" progId="Equation.DSMT4">
                    <p:embed/>
                    <p:pic>
                      <p:nvPicPr>
                        <p:cNvPr id="5138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3" y="2853"/>
                          <a:ext cx="838" cy="2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628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833239"/>
              </p:ext>
            </p:extLst>
          </p:nvPr>
        </p:nvGraphicFramePr>
        <p:xfrm>
          <a:off x="1553435" y="5471971"/>
          <a:ext cx="360363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" name="Equation" r:id="rId12" imgW="139700" imgH="139700" progId="Equation.DSMT4">
                  <p:embed/>
                </p:oleObj>
              </mc:Choice>
              <mc:Fallback>
                <p:oleObj name="Equation" r:id="rId12" imgW="139700" imgH="139700" progId="Equation.DSMT4">
                  <p:embed/>
                  <p:pic>
                    <p:nvPicPr>
                      <p:cNvPr id="25628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3435" y="5471971"/>
                        <a:ext cx="360363" cy="36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Cloud Callout 34"/>
          <p:cNvSpPr/>
          <p:nvPr/>
        </p:nvSpPr>
        <p:spPr>
          <a:xfrm>
            <a:off x="5337933" y="620115"/>
            <a:ext cx="6048375" cy="3463925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60897" y="1225010"/>
            <a:ext cx="42306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solidFill>
                  <a:srgbClr val="0000CC"/>
                </a:solidFill>
              </a:rPr>
              <a:t>Hãy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nghĩ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xem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tính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độ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dài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đường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tròn</a:t>
            </a:r>
            <a:r>
              <a:rPr lang="en-US" altLang="en-US" sz="2800" dirty="0">
                <a:solidFill>
                  <a:srgbClr val="0000CC"/>
                </a:solidFill>
              </a:rPr>
              <a:t>(</a:t>
            </a:r>
            <a:r>
              <a:rPr lang="en-US" altLang="en-US" sz="2800" dirty="0" err="1">
                <a:solidFill>
                  <a:srgbClr val="FF0000"/>
                </a:solidFill>
              </a:rPr>
              <a:t>phần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màu</a:t>
            </a:r>
            <a:r>
              <a:rPr lang="en-US" altLang="en-US" sz="2800" dirty="0">
                <a:solidFill>
                  <a:srgbClr val="FF0000"/>
                </a:solidFill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</a:rPr>
              <a:t>đỏ</a:t>
            </a:r>
            <a:r>
              <a:rPr lang="en-US" altLang="en-US" sz="2800" dirty="0">
                <a:solidFill>
                  <a:srgbClr val="0000CC"/>
                </a:solidFill>
              </a:rPr>
              <a:t>)</a:t>
            </a:r>
            <a:r>
              <a:rPr lang="en-US" altLang="en-US" sz="2800" dirty="0" err="1">
                <a:solidFill>
                  <a:srgbClr val="0000CC"/>
                </a:solidFill>
              </a:rPr>
              <a:t>là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tính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cái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gì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các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em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đã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học</a:t>
            </a:r>
            <a:r>
              <a:rPr lang="en-US" altLang="en-US" sz="2800" dirty="0">
                <a:solidFill>
                  <a:srgbClr val="0000CC"/>
                </a:solidFill>
              </a:rPr>
              <a:t> ở </a:t>
            </a:r>
            <a:r>
              <a:rPr lang="en-US" altLang="en-US" sz="2800" dirty="0" err="1">
                <a:solidFill>
                  <a:srgbClr val="0000CC"/>
                </a:solidFill>
              </a:rPr>
              <a:t>tiểu</a:t>
            </a:r>
            <a:r>
              <a:rPr lang="en-US" altLang="en-US" sz="2800" dirty="0">
                <a:solidFill>
                  <a:srgbClr val="0000CC"/>
                </a:solidFill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</a:rPr>
              <a:t>học</a:t>
            </a:r>
            <a:r>
              <a:rPr lang="en-US" altLang="en-US" sz="2800" dirty="0">
                <a:solidFill>
                  <a:srgbClr val="0000CC"/>
                </a:solidFill>
              </a:rPr>
              <a:t>? </a:t>
            </a:r>
            <a:endParaRPr lang="vi-VN" altLang="en-US" sz="2800" dirty="0">
              <a:solidFill>
                <a:srgbClr val="0000CC"/>
              </a:solidFill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6211991" y="1043639"/>
            <a:ext cx="4508372" cy="1997471"/>
          </a:xfrm>
          <a:prstGeom prst="cloudCallout">
            <a:avLst>
              <a:gd name="adj1" fmla="val -65787"/>
              <a:gd name="adj2" fmla="val 5737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AutoShape 22"/>
          <p:cNvSpPr>
            <a:spLocks noChangeArrowheads="1"/>
          </p:cNvSpPr>
          <p:nvPr/>
        </p:nvSpPr>
        <p:spPr bwMode="auto">
          <a:xfrm>
            <a:off x="6307891" y="893367"/>
            <a:ext cx="4508372" cy="1997471"/>
          </a:xfrm>
          <a:prstGeom prst="cloudCallout">
            <a:avLst>
              <a:gd name="adj1" fmla="val -65787"/>
              <a:gd name="adj2" fmla="val 5737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 vi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3,14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012373" y="8265"/>
            <a:ext cx="8000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TIẾT 51: ĐỘ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DÀI ĐƯỜNG TRÒN, CUNG TRÒN.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34860" y="961354"/>
            <a:ext cx="2592000" cy="2592144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2354689" y="1984760"/>
            <a:ext cx="133200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867884" y="1523095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1148714" y="2495550"/>
            <a:ext cx="2484000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452248" y="2533750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05684" y="3538538"/>
            <a:ext cx="9404193" cy="1878018"/>
            <a:chOff x="505684" y="3538538"/>
            <a:chExt cx="9404193" cy="1878018"/>
          </a:xfrm>
        </p:grpSpPr>
        <p:sp>
          <p:nvSpPr>
            <p:cNvPr id="25613" name="Text Box 13"/>
            <p:cNvSpPr txBox="1">
              <a:spLocks noChangeArrowheads="1"/>
            </p:cNvSpPr>
            <p:nvPr/>
          </p:nvSpPr>
          <p:spPr bwMode="auto">
            <a:xfrm>
              <a:off x="505684" y="3538538"/>
              <a:ext cx="480060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en-US" altLang="en-US" sz="2400" dirty="0">
                  <a:sym typeface="Symbol" panose="05050102010706020507" pitchFamily="18" charset="2"/>
                </a:rPr>
                <a:t>*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Kí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hiệu</a:t>
              </a:r>
              <a:r>
                <a:rPr lang="en-US" altLang="en-US" sz="2400" dirty="0">
                  <a:sym typeface="Symbol" panose="05050102010706020507" pitchFamily="18" charset="2"/>
                </a:rPr>
                <a:t>: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Độ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dài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đường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tròn</a:t>
              </a:r>
              <a:r>
                <a:rPr lang="en-US" altLang="en-US" sz="2400" dirty="0">
                  <a:sym typeface="Symbol" panose="05050102010706020507" pitchFamily="18" charset="2"/>
                </a:rPr>
                <a:t> (hay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chu</a:t>
              </a:r>
              <a:r>
                <a:rPr lang="en-US" altLang="en-US" sz="2400" dirty="0">
                  <a:sym typeface="Symbol" panose="05050102010706020507" pitchFamily="18" charset="2"/>
                </a:rPr>
                <a:t> vi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đường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tròn</a:t>
              </a:r>
              <a:r>
                <a:rPr lang="en-US" altLang="en-US" sz="2400" dirty="0">
                  <a:sym typeface="Symbol" panose="05050102010706020507" pitchFamily="18" charset="2"/>
                </a:rPr>
                <a:t>)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kí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>
                  <a:sym typeface="Symbol" panose="05050102010706020507" pitchFamily="18" charset="2"/>
                </a:rPr>
                <a:t>hiệu</a:t>
              </a:r>
              <a:r>
                <a:rPr lang="en-US" altLang="en-US" sz="2400" dirty="0">
                  <a:sym typeface="Symbol" panose="05050102010706020507" pitchFamily="18" charset="2"/>
                </a:rPr>
                <a:t> </a:t>
              </a:r>
              <a:r>
                <a:rPr lang="en-US" altLang="en-US" sz="2400" dirty="0" err="1" smtClean="0">
                  <a:sym typeface="Symbol" panose="05050102010706020507" pitchFamily="18" charset="2"/>
                </a:rPr>
                <a:t>là</a:t>
              </a:r>
              <a:r>
                <a:rPr lang="en-US" altLang="en-US" sz="2400" dirty="0" smtClean="0">
                  <a:sym typeface="Symbol" panose="05050102010706020507" pitchFamily="18" charset="2"/>
                </a:rPr>
                <a:t> </a:t>
              </a:r>
              <a:endParaRPr lang="en-US" altLang="en-US" sz="2400" i="1" dirty="0">
                <a:solidFill>
                  <a:srgbClr val="FF0000"/>
                </a:solidFill>
                <a:sym typeface="Symbol" panose="05050102010706020507" pitchFamily="18" charset="2"/>
              </a:endParaRPr>
            </a:p>
          </p:txBody>
        </p:sp>
        <p:grpSp>
          <p:nvGrpSpPr>
            <p:cNvPr id="33" name="Group 16"/>
            <p:cNvGrpSpPr>
              <a:grpSpLocks/>
            </p:cNvGrpSpPr>
            <p:nvPr/>
          </p:nvGrpSpPr>
          <p:grpSpPr bwMode="auto">
            <a:xfrm>
              <a:off x="4443857" y="3958496"/>
              <a:ext cx="5466020" cy="1458060"/>
              <a:chOff x="569" y="1189"/>
              <a:chExt cx="3271" cy="995"/>
            </a:xfrm>
          </p:grpSpPr>
          <p:sp>
            <p:nvSpPr>
              <p:cNvPr id="36" name="Text Box 17"/>
              <p:cNvSpPr txBox="1">
                <a:spLocks noChangeArrowheads="1"/>
              </p:cNvSpPr>
              <p:nvPr/>
            </p:nvSpPr>
            <p:spPr bwMode="auto">
              <a:xfrm>
                <a:off x="2016" y="1872"/>
                <a:ext cx="1824" cy="3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 b="1">
                    <a:solidFill>
                      <a:srgbClr val="3333FF"/>
                    </a:solidFill>
                    <a:latin typeface="VNI-Times" pitchFamily="2" charset="0"/>
                  </a:rPr>
                  <a:t> </a:t>
                </a:r>
              </a:p>
            </p:txBody>
          </p:sp>
          <p:graphicFrame>
            <p:nvGraphicFramePr>
              <p:cNvPr id="37" name="Object 1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34293019"/>
                  </p:ext>
                </p:extLst>
              </p:nvPr>
            </p:nvGraphicFramePr>
            <p:xfrm>
              <a:off x="569" y="1189"/>
              <a:ext cx="258" cy="30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78" name="Equation" r:id="rId15" imgW="152280" imgH="177480" progId="Equation.DSMT4">
                      <p:embed/>
                    </p:oleObj>
                  </mc:Choice>
                  <mc:Fallback>
                    <p:oleObj name="Equation" r:id="rId15" imgW="152280" imgH="177480" progId="Equation.DSMT4">
                      <p:embed/>
                      <p:pic>
                        <p:nvPicPr>
                          <p:cNvPr id="5146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69" y="1189"/>
                            <a:ext cx="258" cy="30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144809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10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9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  <p:bldP spid="35" grpId="0" animBg="1"/>
      <p:bldP spid="35" grpId="1" animBg="1"/>
      <p:bldP spid="4" grpId="0"/>
      <p:bldP spid="4" grpId="1"/>
      <p:bldP spid="27" grpId="0" animBg="1"/>
      <p:bldP spid="27" grpId="1" animBg="1"/>
      <p:bldP spid="28" grpId="0" animBg="1"/>
      <p:bldP spid="28" grpId="1" animBg="1"/>
      <p:bldP spid="13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72"/>
          <p:cNvSpPr txBox="1"/>
          <p:nvPr/>
        </p:nvSpPr>
        <p:spPr>
          <a:xfrm>
            <a:off x="1191490" y="2888689"/>
            <a:ext cx="900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?1.</a:t>
            </a:r>
          </a:p>
        </p:txBody>
      </p:sp>
      <p:sp>
        <p:nvSpPr>
          <p:cNvPr id="75" name="Text Box 120"/>
          <p:cNvSpPr txBox="1">
            <a:spLocks noChangeArrowheads="1"/>
          </p:cNvSpPr>
          <p:nvPr/>
        </p:nvSpPr>
        <p:spPr bwMode="auto">
          <a:xfrm>
            <a:off x="4176748" y="4029886"/>
            <a:ext cx="10602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solidFill>
                  <a:srgbClr val="3399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cm</a:t>
            </a:r>
            <a:endParaRPr lang="en-US" sz="2400" b="1" dirty="0">
              <a:solidFill>
                <a:srgbClr val="3399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 Box 76"/>
          <p:cNvSpPr txBox="1">
            <a:spLocks noChangeArrowheads="1"/>
          </p:cNvSpPr>
          <p:nvPr/>
        </p:nvSpPr>
        <p:spPr bwMode="auto">
          <a:xfrm>
            <a:off x="7666725" y="3970999"/>
            <a:ext cx="45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</a:rPr>
              <a:t>2</a:t>
            </a:r>
          </a:p>
        </p:txBody>
      </p:sp>
      <p:sp>
        <p:nvSpPr>
          <p:cNvPr id="81" name="Text Box 50"/>
          <p:cNvSpPr txBox="1">
            <a:spLocks noChangeArrowheads="1"/>
          </p:cNvSpPr>
          <p:nvPr/>
        </p:nvSpPr>
        <p:spPr bwMode="auto">
          <a:xfrm>
            <a:off x="5841782" y="4010593"/>
            <a:ext cx="60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</a:rPr>
              <a:t>3</a:t>
            </a:r>
          </a:p>
        </p:txBody>
      </p:sp>
      <p:sp>
        <p:nvSpPr>
          <p:cNvPr id="84" name="Text Box 75"/>
          <p:cNvSpPr txBox="1">
            <a:spLocks noChangeArrowheads="1"/>
          </p:cNvSpPr>
          <p:nvPr/>
        </p:nvSpPr>
        <p:spPr bwMode="auto">
          <a:xfrm>
            <a:off x="9458540" y="3970999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</a:rPr>
              <a:t>1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819236" y="124693"/>
            <a:ext cx="4385975" cy="665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189" y="912998"/>
            <a:ext cx="109866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sợi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1; 2; 3; 4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4cm; 3cm; 2cm; 1cm.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18896" y="2248635"/>
            <a:ext cx="10986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Group 13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2351828"/>
              </p:ext>
            </p:extLst>
          </p:nvPr>
        </p:nvGraphicFramePr>
        <p:xfrm>
          <a:off x="1747042" y="3119521"/>
          <a:ext cx="8799080" cy="3056370"/>
        </p:xfrm>
        <a:graphic>
          <a:graphicData uri="http://schemas.openxmlformats.org/drawingml/2006/table">
            <a:tbl>
              <a:tblPr/>
              <a:tblGrid>
                <a:gridCol w="2244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64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1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98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5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kính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(d)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dài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(C)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" name="Picture 10" descr="Digit 18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140" y="1834505"/>
            <a:ext cx="27432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04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  <p:bldP spid="81" grpId="0"/>
      <p:bldP spid="84" grpId="0"/>
      <p:bldP spid="4" grpId="0"/>
      <p:bldP spid="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8" name="Line 48"/>
          <p:cNvSpPr>
            <a:spLocks noChangeShapeType="1"/>
          </p:cNvSpPr>
          <p:nvPr/>
        </p:nvSpPr>
        <p:spPr bwMode="auto">
          <a:xfrm>
            <a:off x="2057400" y="5981700"/>
            <a:ext cx="7924800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90" name="Group 50"/>
          <p:cNvGrpSpPr>
            <a:grpSpLocks/>
          </p:cNvGrpSpPr>
          <p:nvPr/>
        </p:nvGrpSpPr>
        <p:grpSpPr bwMode="auto">
          <a:xfrm>
            <a:off x="2836864" y="6000750"/>
            <a:ext cx="8493125" cy="609600"/>
            <a:chOff x="144" y="1632"/>
            <a:chExt cx="5350" cy="384"/>
          </a:xfrm>
        </p:grpSpPr>
        <p:grpSp>
          <p:nvGrpSpPr>
            <p:cNvPr id="10291" name="Group 51"/>
            <p:cNvGrpSpPr>
              <a:grpSpLocks/>
            </p:cNvGrpSpPr>
            <p:nvPr/>
          </p:nvGrpSpPr>
          <p:grpSpPr bwMode="auto">
            <a:xfrm>
              <a:off x="144" y="1632"/>
              <a:ext cx="5350" cy="384"/>
              <a:chOff x="144" y="1632"/>
              <a:chExt cx="5350" cy="384"/>
            </a:xfrm>
          </p:grpSpPr>
          <p:pic>
            <p:nvPicPr>
              <p:cNvPr id="10292" name="Picture 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40" t="18565" r="50273" b="4529"/>
              <a:stretch>
                <a:fillRect/>
              </a:stretch>
            </p:blipFill>
            <p:spPr bwMode="auto">
              <a:xfrm>
                <a:off x="3063" y="1632"/>
                <a:ext cx="2431" cy="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660033"/>
                    </a:solidFill>
                  </a14:hiddenFill>
                </a:ext>
                <a:ext uri="{91240B29-F687-4F45-9708-019B960494DF}">
                  <a14:hiddenLine xmlns:a14="http://schemas.microsoft.com/office/drawing/2010/main" w="38100" cmpd="dbl" algn="ctr">
                    <a:solidFill>
                      <a:srgbClr val="FFFF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0293" name="Group 53"/>
              <p:cNvGrpSpPr>
                <a:grpSpLocks/>
              </p:cNvGrpSpPr>
              <p:nvPr/>
            </p:nvGrpSpPr>
            <p:grpSpPr bwMode="auto">
              <a:xfrm>
                <a:off x="144" y="1632"/>
                <a:ext cx="3291" cy="384"/>
                <a:chOff x="528" y="1632"/>
                <a:chExt cx="3291" cy="384"/>
              </a:xfrm>
            </p:grpSpPr>
            <p:pic>
              <p:nvPicPr>
                <p:cNvPr id="10294" name="Picture 54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40" t="18565" r="50273" b="4529"/>
                <a:stretch>
                  <a:fillRect/>
                </a:stretch>
              </p:blipFill>
              <p:spPr bwMode="auto">
                <a:xfrm>
                  <a:off x="1388" y="1632"/>
                  <a:ext cx="2431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660033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8100" cmpd="dbl" algn="ctr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295" name="Picture 55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40" t="18565" r="50273" b="4529"/>
                <a:stretch>
                  <a:fillRect/>
                </a:stretch>
              </p:blipFill>
              <p:spPr bwMode="auto">
                <a:xfrm>
                  <a:off x="528" y="1632"/>
                  <a:ext cx="2431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660033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8100" cmpd="dbl" algn="ctr">
                      <a:solidFill>
                        <a:srgbClr val="FFFF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10296" name="Text Box 56"/>
            <p:cNvSpPr txBox="1">
              <a:spLocks noChangeArrowheads="1"/>
            </p:cNvSpPr>
            <p:nvPr/>
          </p:nvSpPr>
          <p:spPr bwMode="auto">
            <a:xfrm>
              <a:off x="2640" y="1632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10297" name="Text Box 57"/>
            <p:cNvSpPr txBox="1">
              <a:spLocks noChangeArrowheads="1"/>
            </p:cNvSpPr>
            <p:nvPr/>
          </p:nvSpPr>
          <p:spPr bwMode="auto">
            <a:xfrm>
              <a:off x="2932" y="1654"/>
              <a:ext cx="227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>
                  <a:latin typeface="Times New Roman" pitchFamily="18" charset="0"/>
                </a:rPr>
                <a:t>9</a:t>
              </a:r>
            </a:p>
          </p:txBody>
        </p:sp>
        <p:sp>
          <p:nvSpPr>
            <p:cNvPr id="10298" name="Text Box 58"/>
            <p:cNvSpPr txBox="1">
              <a:spLocks noChangeArrowheads="1"/>
            </p:cNvSpPr>
            <p:nvPr/>
          </p:nvSpPr>
          <p:spPr bwMode="auto">
            <a:xfrm>
              <a:off x="3216" y="1632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10299" name="Text Box 59"/>
            <p:cNvSpPr txBox="1">
              <a:spLocks noChangeArrowheads="1"/>
            </p:cNvSpPr>
            <p:nvPr/>
          </p:nvSpPr>
          <p:spPr bwMode="auto">
            <a:xfrm>
              <a:off x="3479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0" name="Text Box 60"/>
            <p:cNvSpPr txBox="1">
              <a:spLocks noChangeArrowheads="1"/>
            </p:cNvSpPr>
            <p:nvPr/>
          </p:nvSpPr>
          <p:spPr bwMode="auto">
            <a:xfrm>
              <a:off x="3770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1" name="Text Box 61"/>
            <p:cNvSpPr txBox="1">
              <a:spLocks noChangeArrowheads="1"/>
            </p:cNvSpPr>
            <p:nvPr/>
          </p:nvSpPr>
          <p:spPr bwMode="auto">
            <a:xfrm>
              <a:off x="4080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2" name="Text Box 62"/>
            <p:cNvSpPr txBox="1">
              <a:spLocks noChangeArrowheads="1"/>
            </p:cNvSpPr>
            <p:nvPr/>
          </p:nvSpPr>
          <p:spPr bwMode="auto">
            <a:xfrm>
              <a:off x="4377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3" name="Text Box 63"/>
            <p:cNvSpPr txBox="1">
              <a:spLocks noChangeArrowheads="1"/>
            </p:cNvSpPr>
            <p:nvPr/>
          </p:nvSpPr>
          <p:spPr bwMode="auto">
            <a:xfrm>
              <a:off x="4656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4" name="Text Box 64"/>
            <p:cNvSpPr txBox="1">
              <a:spLocks noChangeArrowheads="1"/>
            </p:cNvSpPr>
            <p:nvPr/>
          </p:nvSpPr>
          <p:spPr bwMode="auto">
            <a:xfrm>
              <a:off x="4975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5" name="Text Box 65"/>
            <p:cNvSpPr txBox="1">
              <a:spLocks noChangeArrowheads="1"/>
            </p:cNvSpPr>
            <p:nvPr/>
          </p:nvSpPr>
          <p:spPr bwMode="auto">
            <a:xfrm>
              <a:off x="5254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306" name="Text Box 66"/>
            <p:cNvSpPr txBox="1">
              <a:spLocks noChangeArrowheads="1"/>
            </p:cNvSpPr>
            <p:nvPr/>
          </p:nvSpPr>
          <p:spPr bwMode="auto">
            <a:xfrm>
              <a:off x="3504" y="1645"/>
              <a:ext cx="226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900" b="1">
                  <a:latin typeface="Times New Roman" pitchFamily="18" charset="0"/>
                </a:rPr>
                <a:t>1</a:t>
              </a:r>
            </a:p>
          </p:txBody>
        </p:sp>
      </p:grpSp>
      <p:sp>
        <p:nvSpPr>
          <p:cNvPr id="10307" name="Text Box 67"/>
          <p:cNvSpPr txBox="1">
            <a:spLocks noChangeArrowheads="1"/>
          </p:cNvSpPr>
          <p:nvPr/>
        </p:nvSpPr>
        <p:spPr bwMode="auto">
          <a:xfrm>
            <a:off x="4267200" y="5424488"/>
            <a:ext cx="2133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3333FF"/>
                </a:solidFill>
                <a:latin typeface="VNI-Times" pitchFamily="2" charset="0"/>
              </a:rPr>
              <a:t>Ñoä daøi ñöôøng troøn: </a:t>
            </a:r>
          </a:p>
        </p:txBody>
      </p:sp>
      <p:sp>
        <p:nvSpPr>
          <p:cNvPr id="10317" name="Text Box 77"/>
          <p:cNvSpPr txBox="1">
            <a:spLocks noChangeArrowheads="1"/>
          </p:cNvSpPr>
          <p:nvPr/>
        </p:nvSpPr>
        <p:spPr bwMode="auto">
          <a:xfrm>
            <a:off x="6248400" y="5462588"/>
            <a:ext cx="1295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0000"/>
                </a:solidFill>
              </a:rPr>
              <a:t>12,56 cm</a:t>
            </a:r>
          </a:p>
        </p:txBody>
      </p:sp>
      <p:sp>
        <p:nvSpPr>
          <p:cNvPr id="10329" name="Line 89"/>
          <p:cNvSpPr>
            <a:spLocks noChangeShapeType="1"/>
          </p:cNvSpPr>
          <p:nvPr/>
        </p:nvSpPr>
        <p:spPr bwMode="auto">
          <a:xfrm>
            <a:off x="3124200" y="5981700"/>
            <a:ext cx="5791200" cy="0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72" name="Group 13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886709"/>
              </p:ext>
            </p:extLst>
          </p:nvPr>
        </p:nvGraphicFramePr>
        <p:xfrm>
          <a:off x="1772660" y="237173"/>
          <a:ext cx="8799080" cy="3056370"/>
        </p:xfrm>
        <a:graphic>
          <a:graphicData uri="http://schemas.openxmlformats.org/drawingml/2006/table">
            <a:tbl>
              <a:tblPr/>
              <a:tblGrid>
                <a:gridCol w="2244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64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1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98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157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(O</a:t>
                      </a:r>
                      <a:r>
                        <a:rPr kumimoji="0" lang="en-US" sz="24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kính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(d)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dài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tròn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(C)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278" name="Object 3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810000" y="3392488"/>
          <a:ext cx="1143000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Equation" r:id="rId5" imgW="596880" imgH="393480" progId="Equation.DSMT4">
                  <p:embed/>
                </p:oleObj>
              </mc:Choice>
              <mc:Fallback>
                <p:oleObj name="Equation" r:id="rId5" imgW="596880" imgH="393480" progId="Equation.DSMT4">
                  <p:embed/>
                  <p:pic>
                    <p:nvPicPr>
                      <p:cNvPr id="1027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392488"/>
                        <a:ext cx="1143000" cy="754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9" name="Text Box 109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2057400" y="35052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3333FF"/>
                </a:solidFill>
                <a:latin typeface="VNI-Times" pitchFamily="2" charset="0"/>
              </a:rPr>
              <a:t>Nhaän</a:t>
            </a:r>
            <a:r>
              <a:rPr lang="en-US" sz="2400" b="1" dirty="0">
                <a:solidFill>
                  <a:srgbClr val="3333FF"/>
                </a:solidFill>
                <a:latin typeface="VNI-Times" pitchFamily="2" charset="0"/>
              </a:rPr>
              <a:t> </a:t>
            </a:r>
            <a:r>
              <a:rPr lang="en-US" sz="2400" b="1" dirty="0" err="1">
                <a:solidFill>
                  <a:srgbClr val="3333FF"/>
                </a:solidFill>
                <a:latin typeface="VNI-Times" pitchFamily="2" charset="0"/>
              </a:rPr>
              <a:t>xeùt</a:t>
            </a:r>
            <a:r>
              <a:rPr lang="en-US" sz="2400" b="1" dirty="0">
                <a:solidFill>
                  <a:srgbClr val="3333FF"/>
                </a:solidFill>
                <a:latin typeface="VNI-Times" pitchFamily="2" charset="0"/>
              </a:rPr>
              <a:t>:</a:t>
            </a:r>
            <a:r>
              <a:rPr lang="en-US" sz="2400" b="1" dirty="0">
                <a:solidFill>
                  <a:schemeClr val="tx2"/>
                </a:solidFill>
                <a:latin typeface="VNI-Times" pitchFamily="2" charset="0"/>
              </a:rPr>
              <a:t>  </a:t>
            </a:r>
          </a:p>
        </p:txBody>
      </p:sp>
      <p:graphicFrame>
        <p:nvGraphicFramePr>
          <p:cNvPr id="10376" name="Object 136"/>
          <p:cNvGraphicFramePr>
            <a:graphicFrameLocks noChangeAspect="1"/>
          </p:cNvGraphicFramePr>
          <p:nvPr/>
        </p:nvGraphicFramePr>
        <p:xfrm>
          <a:off x="1866900" y="3886200"/>
          <a:ext cx="17907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Equation" r:id="rId8" imgW="672840" imgH="393480" progId="Equation.DSMT4">
                  <p:embed/>
                </p:oleObj>
              </mc:Choice>
              <mc:Fallback>
                <p:oleObj name="Equation" r:id="rId8" imgW="672840" imgH="393480" progId="Equation.DSMT4">
                  <p:embed/>
                  <p:pic>
                    <p:nvPicPr>
                      <p:cNvPr id="10376" name="Object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3886200"/>
                        <a:ext cx="17907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390" name="Group 150"/>
          <p:cNvGrpSpPr>
            <a:grpSpLocks/>
          </p:cNvGrpSpPr>
          <p:nvPr/>
        </p:nvGrpSpPr>
        <p:grpSpPr bwMode="auto">
          <a:xfrm>
            <a:off x="2743200" y="4667250"/>
            <a:ext cx="3429000" cy="514350"/>
            <a:chOff x="1488" y="2604"/>
            <a:chExt cx="2160" cy="324"/>
          </a:xfrm>
        </p:grpSpPr>
        <p:sp>
          <p:nvSpPr>
            <p:cNvPr id="10387" name="Text Box 147"/>
            <p:cNvSpPr txBox="1">
              <a:spLocks noChangeArrowheads="1"/>
            </p:cNvSpPr>
            <p:nvPr/>
          </p:nvSpPr>
          <p:spPr bwMode="auto">
            <a:xfrm>
              <a:off x="1488" y="2604"/>
              <a:ext cx="21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 dirty="0" err="1">
                  <a:solidFill>
                    <a:srgbClr val="3333FF"/>
                  </a:solidFill>
                  <a:latin typeface="VNI-Times" pitchFamily="2" charset="0"/>
                </a:rPr>
                <a:t>Thöôøng</a:t>
              </a:r>
              <a:r>
                <a:rPr lang="en-US" sz="2400" b="1" dirty="0">
                  <a:solidFill>
                    <a:srgbClr val="3333FF"/>
                  </a:solidFill>
                  <a:latin typeface="VNI-Times" pitchFamily="2" charset="0"/>
                </a:rPr>
                <a:t> </a:t>
              </a:r>
              <a:r>
                <a:rPr lang="en-US" sz="2400" b="1" dirty="0" err="1">
                  <a:solidFill>
                    <a:srgbClr val="3333FF"/>
                  </a:solidFill>
                  <a:latin typeface="VNI-Times" pitchFamily="2" charset="0"/>
                </a:rPr>
                <a:t>laáy</a:t>
              </a:r>
              <a:r>
                <a:rPr lang="en-US" sz="2400" b="1" dirty="0">
                  <a:solidFill>
                    <a:schemeClr val="tx2"/>
                  </a:solidFill>
                  <a:latin typeface="VNI-Times" pitchFamily="2" charset="0"/>
                </a:rPr>
                <a:t>  </a:t>
              </a:r>
            </a:p>
          </p:txBody>
        </p:sp>
        <p:graphicFrame>
          <p:nvGraphicFramePr>
            <p:cNvPr id="10388" name="Object 148"/>
            <p:cNvGraphicFramePr>
              <a:graphicFrameLocks noChangeAspect="1"/>
            </p:cNvGraphicFramePr>
            <p:nvPr/>
          </p:nvGraphicFramePr>
          <p:xfrm>
            <a:off x="2522" y="2679"/>
            <a:ext cx="838" cy="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3" name="Equation" r:id="rId10" imgW="596880" imgH="203040" progId="Equation.DSMT4">
                    <p:embed/>
                  </p:oleObj>
                </mc:Choice>
                <mc:Fallback>
                  <p:oleObj name="Equation" r:id="rId10" imgW="596880" imgH="203040" progId="Equation.DSMT4">
                    <p:embed/>
                    <p:pic>
                      <p:nvPicPr>
                        <p:cNvPr id="10388" name="Object 1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22" y="2679"/>
                          <a:ext cx="838" cy="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404" name="Group 164"/>
          <p:cNvGrpSpPr>
            <a:grpSpLocks/>
          </p:cNvGrpSpPr>
          <p:nvPr/>
        </p:nvGrpSpPr>
        <p:grpSpPr bwMode="auto">
          <a:xfrm>
            <a:off x="3886200" y="4191000"/>
            <a:ext cx="2921000" cy="427038"/>
            <a:chOff x="1392" y="2736"/>
            <a:chExt cx="1840" cy="269"/>
          </a:xfrm>
        </p:grpSpPr>
        <p:sp>
          <p:nvSpPr>
            <p:cNvPr id="10393" name="Rectangle 153"/>
            <p:cNvSpPr>
              <a:spLocks noChangeArrowheads="1"/>
            </p:cNvSpPr>
            <p:nvPr/>
          </p:nvSpPr>
          <p:spPr bwMode="auto">
            <a:xfrm>
              <a:off x="2112" y="2736"/>
              <a:ext cx="112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0000FF"/>
                  </a:solidFill>
                  <a:latin typeface="Times New Roman" pitchFamily="18" charset="0"/>
                </a:rPr>
                <a:t>3,1415926...</a:t>
              </a:r>
              <a:endParaRPr lang="en-US" sz="2800" dirty="0"/>
            </a:p>
          </p:txBody>
        </p:sp>
        <p:sp>
          <p:nvSpPr>
            <p:cNvPr id="10394" name="Rectangle 154"/>
            <p:cNvSpPr>
              <a:spLocks noChangeArrowheads="1"/>
            </p:cNvSpPr>
            <p:nvPr/>
          </p:nvSpPr>
          <p:spPr bwMode="auto">
            <a:xfrm>
              <a:off x="1392" y="2755"/>
              <a:ext cx="11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sz="2400" b="1" i="1" dirty="0" err="1">
                  <a:solidFill>
                    <a:srgbClr val="0000FF"/>
                  </a:solidFill>
                  <a:latin typeface="VNI-Times" pitchFamily="2" charset="0"/>
                </a:rPr>
                <a:t>Vôùi</a:t>
              </a:r>
              <a:r>
                <a:rPr lang="en-US" sz="2400" b="1" i="1" dirty="0">
                  <a:solidFill>
                    <a:srgbClr val="0000FF"/>
                  </a:solidFill>
                  <a:latin typeface="VNI-Times" pitchFamily="2" charset="0"/>
                </a:rPr>
                <a:t>  </a:t>
              </a:r>
              <a:r>
                <a:rPr lang="en-US" sz="2400" b="1" i="1" dirty="0">
                  <a:solidFill>
                    <a:srgbClr val="0000FF"/>
                  </a:solidFill>
                  <a:latin typeface="Symbol" pitchFamily="18" charset="2"/>
                </a:rPr>
                <a:t>p =  </a:t>
              </a:r>
              <a:endParaRPr lang="en-US" sz="2400" b="1" dirty="0"/>
            </a:p>
          </p:txBody>
        </p:sp>
      </p:grpSp>
      <p:sp>
        <p:nvSpPr>
          <p:cNvPr id="10419" name="Line 179"/>
          <p:cNvSpPr>
            <a:spLocks noChangeShapeType="1"/>
          </p:cNvSpPr>
          <p:nvPr/>
        </p:nvSpPr>
        <p:spPr bwMode="auto">
          <a:xfrm>
            <a:off x="8934450" y="5932488"/>
            <a:ext cx="0" cy="76200"/>
          </a:xfrm>
          <a:prstGeom prst="line">
            <a:avLst/>
          </a:prstGeom>
          <a:noFill/>
          <a:ln w="19050">
            <a:solidFill>
              <a:srgbClr val="3333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20" name="Line 180"/>
          <p:cNvSpPr>
            <a:spLocks noChangeShapeType="1"/>
          </p:cNvSpPr>
          <p:nvPr/>
        </p:nvSpPr>
        <p:spPr bwMode="auto">
          <a:xfrm>
            <a:off x="3124200" y="5943600"/>
            <a:ext cx="0" cy="76200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475" name="Group 235"/>
          <p:cNvGrpSpPr>
            <a:grpSpLocks/>
          </p:cNvGrpSpPr>
          <p:nvPr/>
        </p:nvGrpSpPr>
        <p:grpSpPr bwMode="auto">
          <a:xfrm>
            <a:off x="2133600" y="4038601"/>
            <a:ext cx="1962150" cy="1978025"/>
            <a:chOff x="456" y="2546"/>
            <a:chExt cx="1224" cy="1246"/>
          </a:xfrm>
        </p:grpSpPr>
        <p:sp>
          <p:nvSpPr>
            <p:cNvPr id="10476" name="Oval 236"/>
            <p:cNvSpPr>
              <a:spLocks noChangeArrowheads="1"/>
            </p:cNvSpPr>
            <p:nvPr/>
          </p:nvSpPr>
          <p:spPr bwMode="auto">
            <a:xfrm>
              <a:off x="456" y="2546"/>
              <a:ext cx="1224" cy="1196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3333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477" name="Group 237"/>
            <p:cNvGrpSpPr>
              <a:grpSpLocks/>
            </p:cNvGrpSpPr>
            <p:nvPr/>
          </p:nvGrpSpPr>
          <p:grpSpPr bwMode="auto">
            <a:xfrm>
              <a:off x="943" y="3491"/>
              <a:ext cx="317" cy="301"/>
              <a:chOff x="3936" y="2592"/>
              <a:chExt cx="297" cy="288"/>
            </a:xfrm>
          </p:grpSpPr>
          <p:sp>
            <p:nvSpPr>
              <p:cNvPr id="10478" name="Text Box 238"/>
              <p:cNvSpPr txBox="1">
                <a:spLocks noChangeArrowheads="1"/>
              </p:cNvSpPr>
              <p:nvPr/>
            </p:nvSpPr>
            <p:spPr bwMode="auto">
              <a:xfrm>
                <a:off x="3936" y="2592"/>
                <a:ext cx="297" cy="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3333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>
                    <a:solidFill>
                      <a:srgbClr val="3333FF"/>
                    </a:solidFill>
                  </a:rPr>
                  <a:t>A</a:t>
                </a:r>
              </a:p>
            </p:txBody>
          </p:sp>
          <p:sp>
            <p:nvSpPr>
              <p:cNvPr id="10479" name="Line 239"/>
              <p:cNvSpPr>
                <a:spLocks noChangeShapeType="1"/>
              </p:cNvSpPr>
              <p:nvPr/>
            </p:nvSpPr>
            <p:spPr bwMode="auto">
              <a:xfrm>
                <a:off x="4050" y="2784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33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480" name="Group 240"/>
            <p:cNvGrpSpPr>
              <a:grpSpLocks/>
            </p:cNvGrpSpPr>
            <p:nvPr/>
          </p:nvGrpSpPr>
          <p:grpSpPr bwMode="auto">
            <a:xfrm>
              <a:off x="975" y="2842"/>
              <a:ext cx="681" cy="442"/>
              <a:chOff x="975" y="2842"/>
              <a:chExt cx="681" cy="442"/>
            </a:xfrm>
          </p:grpSpPr>
          <p:grpSp>
            <p:nvGrpSpPr>
              <p:cNvPr id="10481" name="Group 241"/>
              <p:cNvGrpSpPr>
                <a:grpSpLocks/>
              </p:cNvGrpSpPr>
              <p:nvPr/>
            </p:nvGrpSpPr>
            <p:grpSpPr bwMode="auto">
              <a:xfrm>
                <a:off x="1088" y="2954"/>
                <a:ext cx="568" cy="212"/>
                <a:chOff x="3696" y="2208"/>
                <a:chExt cx="576" cy="194"/>
              </a:xfrm>
            </p:grpSpPr>
            <p:sp>
              <p:nvSpPr>
                <p:cNvPr id="10482" name="Line 242"/>
                <p:cNvSpPr>
                  <a:spLocks noChangeShapeType="1"/>
                </p:cNvSpPr>
                <p:nvPr/>
              </p:nvSpPr>
              <p:spPr bwMode="auto">
                <a:xfrm>
                  <a:off x="3696" y="2400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rgbClr val="33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83" name="Text Box 243"/>
                <p:cNvSpPr txBox="1">
                  <a:spLocks noChangeArrowheads="1"/>
                </p:cNvSpPr>
                <p:nvPr/>
              </p:nvSpPr>
              <p:spPr bwMode="auto">
                <a:xfrm>
                  <a:off x="3793" y="2208"/>
                  <a:ext cx="432" cy="1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3333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600">
                      <a:solidFill>
                        <a:srgbClr val="3333FF"/>
                      </a:solidFill>
                    </a:rPr>
                    <a:t>2 cm</a:t>
                  </a:r>
                </a:p>
              </p:txBody>
            </p:sp>
          </p:grpSp>
          <p:sp>
            <p:nvSpPr>
              <p:cNvPr id="10484" name="Text Box 244"/>
              <p:cNvSpPr txBox="1">
                <a:spLocks noChangeArrowheads="1"/>
              </p:cNvSpPr>
              <p:nvPr/>
            </p:nvSpPr>
            <p:spPr bwMode="auto">
              <a:xfrm>
                <a:off x="975" y="2842"/>
                <a:ext cx="177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4000">
                    <a:solidFill>
                      <a:srgbClr val="3333FF"/>
                    </a:solidFill>
                  </a:rPr>
                  <a:t>.</a:t>
                </a:r>
              </a:p>
            </p:txBody>
          </p:sp>
        </p:grpSp>
      </p:grpSp>
      <p:grpSp>
        <p:nvGrpSpPr>
          <p:cNvPr id="10446" name="Group 206"/>
          <p:cNvGrpSpPr>
            <a:grpSpLocks/>
          </p:cNvGrpSpPr>
          <p:nvPr/>
        </p:nvGrpSpPr>
        <p:grpSpPr bwMode="auto">
          <a:xfrm>
            <a:off x="2124075" y="4032251"/>
            <a:ext cx="1962150" cy="1978025"/>
            <a:chOff x="456" y="2546"/>
            <a:chExt cx="1224" cy="1246"/>
          </a:xfrm>
        </p:grpSpPr>
        <p:sp>
          <p:nvSpPr>
            <p:cNvPr id="10447" name="Oval 207"/>
            <p:cNvSpPr>
              <a:spLocks noChangeArrowheads="1"/>
            </p:cNvSpPr>
            <p:nvPr/>
          </p:nvSpPr>
          <p:spPr bwMode="auto">
            <a:xfrm>
              <a:off x="456" y="2546"/>
              <a:ext cx="1224" cy="1196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3333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448" name="Group 208"/>
            <p:cNvGrpSpPr>
              <a:grpSpLocks/>
            </p:cNvGrpSpPr>
            <p:nvPr/>
          </p:nvGrpSpPr>
          <p:grpSpPr bwMode="auto">
            <a:xfrm>
              <a:off x="943" y="3491"/>
              <a:ext cx="317" cy="301"/>
              <a:chOff x="3936" y="2592"/>
              <a:chExt cx="297" cy="288"/>
            </a:xfrm>
          </p:grpSpPr>
          <p:sp>
            <p:nvSpPr>
              <p:cNvPr id="10449" name="Text Box 209"/>
              <p:cNvSpPr txBox="1">
                <a:spLocks noChangeArrowheads="1"/>
              </p:cNvSpPr>
              <p:nvPr/>
            </p:nvSpPr>
            <p:spPr bwMode="auto">
              <a:xfrm>
                <a:off x="3936" y="2592"/>
                <a:ext cx="297" cy="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3333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>
                    <a:solidFill>
                      <a:srgbClr val="3333FF"/>
                    </a:solidFill>
                  </a:rPr>
                  <a:t>A</a:t>
                </a:r>
              </a:p>
            </p:txBody>
          </p:sp>
          <p:sp>
            <p:nvSpPr>
              <p:cNvPr id="10450" name="Line 210"/>
              <p:cNvSpPr>
                <a:spLocks noChangeShapeType="1"/>
              </p:cNvSpPr>
              <p:nvPr/>
            </p:nvSpPr>
            <p:spPr bwMode="auto">
              <a:xfrm>
                <a:off x="4050" y="2784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33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451" name="Group 211"/>
            <p:cNvGrpSpPr>
              <a:grpSpLocks/>
            </p:cNvGrpSpPr>
            <p:nvPr/>
          </p:nvGrpSpPr>
          <p:grpSpPr bwMode="auto">
            <a:xfrm>
              <a:off x="975" y="2842"/>
              <a:ext cx="681" cy="442"/>
              <a:chOff x="975" y="2842"/>
              <a:chExt cx="681" cy="442"/>
            </a:xfrm>
          </p:grpSpPr>
          <p:grpSp>
            <p:nvGrpSpPr>
              <p:cNvPr id="10452" name="Group 212"/>
              <p:cNvGrpSpPr>
                <a:grpSpLocks/>
              </p:cNvGrpSpPr>
              <p:nvPr/>
            </p:nvGrpSpPr>
            <p:grpSpPr bwMode="auto">
              <a:xfrm>
                <a:off x="1088" y="2954"/>
                <a:ext cx="568" cy="212"/>
                <a:chOff x="3696" y="2208"/>
                <a:chExt cx="576" cy="194"/>
              </a:xfrm>
            </p:grpSpPr>
            <p:sp>
              <p:nvSpPr>
                <p:cNvPr id="10453" name="Line 213"/>
                <p:cNvSpPr>
                  <a:spLocks noChangeShapeType="1"/>
                </p:cNvSpPr>
                <p:nvPr/>
              </p:nvSpPr>
              <p:spPr bwMode="auto">
                <a:xfrm>
                  <a:off x="3696" y="2400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rgbClr val="33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4" name="Text Box 214"/>
                <p:cNvSpPr txBox="1">
                  <a:spLocks noChangeArrowheads="1"/>
                </p:cNvSpPr>
                <p:nvPr/>
              </p:nvSpPr>
              <p:spPr bwMode="auto">
                <a:xfrm>
                  <a:off x="3793" y="2208"/>
                  <a:ext cx="432" cy="1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3333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1600">
                      <a:solidFill>
                        <a:srgbClr val="3333FF"/>
                      </a:solidFill>
                    </a:rPr>
                    <a:t>2 cm</a:t>
                  </a:r>
                </a:p>
              </p:txBody>
            </p:sp>
          </p:grpSp>
          <p:sp>
            <p:nvSpPr>
              <p:cNvPr id="10455" name="Text Box 215"/>
              <p:cNvSpPr txBox="1">
                <a:spLocks noChangeArrowheads="1"/>
              </p:cNvSpPr>
              <p:nvPr/>
            </p:nvSpPr>
            <p:spPr bwMode="auto">
              <a:xfrm>
                <a:off x="975" y="2842"/>
                <a:ext cx="177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4000">
                    <a:solidFill>
                      <a:srgbClr val="3333FF"/>
                    </a:solidFill>
                  </a:rPr>
                  <a:t>.</a:t>
                </a:r>
              </a:p>
            </p:txBody>
          </p:sp>
        </p:grpSp>
      </p:grpSp>
      <p:sp>
        <p:nvSpPr>
          <p:cNvPr id="10308" name="Line 68"/>
          <p:cNvSpPr>
            <a:spLocks noChangeShapeType="1"/>
          </p:cNvSpPr>
          <p:nvPr/>
        </p:nvSpPr>
        <p:spPr bwMode="auto">
          <a:xfrm>
            <a:off x="3124200" y="5791200"/>
            <a:ext cx="5791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457200" y="34635"/>
            <a:ext cx="87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?1.</a:t>
            </a:r>
          </a:p>
        </p:txBody>
      </p:sp>
      <p:sp>
        <p:nvSpPr>
          <p:cNvPr id="74" name="Text Box 76"/>
          <p:cNvSpPr txBox="1">
            <a:spLocks noChangeArrowheads="1"/>
          </p:cNvSpPr>
          <p:nvPr/>
        </p:nvSpPr>
        <p:spPr bwMode="auto">
          <a:xfrm>
            <a:off x="4023807" y="1809751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FF"/>
                </a:solidFill>
              </a:rPr>
              <a:t>12,56 cm</a:t>
            </a:r>
          </a:p>
        </p:txBody>
      </p:sp>
      <p:sp>
        <p:nvSpPr>
          <p:cNvPr id="75" name="Text Box 120"/>
          <p:cNvSpPr txBox="1">
            <a:spLocks noChangeArrowheads="1"/>
          </p:cNvSpPr>
          <p:nvPr/>
        </p:nvSpPr>
        <p:spPr bwMode="auto">
          <a:xfrm>
            <a:off x="4009952" y="1092873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339933"/>
                </a:solidFill>
              </a:rPr>
              <a:t>4 cm</a:t>
            </a:r>
          </a:p>
        </p:txBody>
      </p:sp>
      <p:sp>
        <p:nvSpPr>
          <p:cNvPr id="76" name="Text Box 121"/>
          <p:cNvSpPr txBox="1">
            <a:spLocks noChangeArrowheads="1"/>
          </p:cNvSpPr>
          <p:nvPr/>
        </p:nvSpPr>
        <p:spPr bwMode="auto">
          <a:xfrm>
            <a:off x="4023807" y="25908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3,14</a:t>
            </a:r>
          </a:p>
        </p:txBody>
      </p:sp>
      <p:sp>
        <p:nvSpPr>
          <p:cNvPr id="77" name="Text Box 79"/>
          <p:cNvSpPr txBox="1">
            <a:spLocks noChangeArrowheads="1"/>
          </p:cNvSpPr>
          <p:nvPr/>
        </p:nvSpPr>
        <p:spPr bwMode="auto">
          <a:xfrm>
            <a:off x="7375093" y="1854670"/>
            <a:ext cx="1181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6,283</a:t>
            </a:r>
          </a:p>
        </p:txBody>
      </p:sp>
      <p:sp>
        <p:nvSpPr>
          <p:cNvPr id="78" name="Text Box 76"/>
          <p:cNvSpPr txBox="1">
            <a:spLocks noChangeArrowheads="1"/>
          </p:cNvSpPr>
          <p:nvPr/>
        </p:nvSpPr>
        <p:spPr bwMode="auto">
          <a:xfrm>
            <a:off x="7615239" y="1065141"/>
            <a:ext cx="45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</a:rPr>
              <a:t>2</a:t>
            </a:r>
          </a:p>
        </p:txBody>
      </p:sp>
      <p:sp>
        <p:nvSpPr>
          <p:cNvPr id="79" name="Text Box 80"/>
          <p:cNvSpPr txBox="1">
            <a:spLocks noChangeArrowheads="1"/>
          </p:cNvSpPr>
          <p:nvPr/>
        </p:nvSpPr>
        <p:spPr bwMode="auto">
          <a:xfrm>
            <a:off x="7393782" y="2583874"/>
            <a:ext cx="990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3,142</a:t>
            </a:r>
          </a:p>
        </p:txBody>
      </p:sp>
      <p:sp>
        <p:nvSpPr>
          <p:cNvPr id="80" name="Text Box 49"/>
          <p:cNvSpPr txBox="1">
            <a:spLocks noChangeArrowheads="1"/>
          </p:cNvSpPr>
          <p:nvPr/>
        </p:nvSpPr>
        <p:spPr bwMode="auto">
          <a:xfrm>
            <a:off x="5794664" y="1868413"/>
            <a:ext cx="1066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9,43</a:t>
            </a:r>
          </a:p>
        </p:txBody>
      </p:sp>
      <p:sp>
        <p:nvSpPr>
          <p:cNvPr id="81" name="Text Box 50"/>
          <p:cNvSpPr txBox="1">
            <a:spLocks noChangeArrowheads="1"/>
          </p:cNvSpPr>
          <p:nvPr/>
        </p:nvSpPr>
        <p:spPr bwMode="auto">
          <a:xfrm>
            <a:off x="5952836" y="1065142"/>
            <a:ext cx="60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</a:rPr>
              <a:t>3</a:t>
            </a:r>
          </a:p>
        </p:txBody>
      </p:sp>
      <p:sp>
        <p:nvSpPr>
          <p:cNvPr id="82" name="Text Box 51"/>
          <p:cNvSpPr txBox="1">
            <a:spLocks noChangeArrowheads="1"/>
          </p:cNvSpPr>
          <p:nvPr/>
        </p:nvSpPr>
        <p:spPr bwMode="auto">
          <a:xfrm>
            <a:off x="5762625" y="2542309"/>
            <a:ext cx="106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3,143</a:t>
            </a:r>
          </a:p>
        </p:txBody>
      </p:sp>
      <p:sp>
        <p:nvSpPr>
          <p:cNvPr id="83" name="Text Box 77"/>
          <p:cNvSpPr txBox="1">
            <a:spLocks noChangeArrowheads="1"/>
          </p:cNvSpPr>
          <p:nvPr/>
        </p:nvSpPr>
        <p:spPr bwMode="auto">
          <a:xfrm>
            <a:off x="9027606" y="1810834"/>
            <a:ext cx="1187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3,141</a:t>
            </a:r>
          </a:p>
        </p:txBody>
      </p:sp>
      <p:sp>
        <p:nvSpPr>
          <p:cNvPr id="84" name="Text Box 75"/>
          <p:cNvSpPr txBox="1">
            <a:spLocks noChangeArrowheads="1"/>
          </p:cNvSpPr>
          <p:nvPr/>
        </p:nvSpPr>
        <p:spPr bwMode="auto">
          <a:xfrm>
            <a:off x="9202231" y="1065141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</a:rPr>
              <a:t>1</a:t>
            </a:r>
          </a:p>
        </p:txBody>
      </p:sp>
      <p:sp>
        <p:nvSpPr>
          <p:cNvPr id="85" name="Text Box 78"/>
          <p:cNvSpPr txBox="1">
            <a:spLocks noChangeArrowheads="1"/>
          </p:cNvSpPr>
          <p:nvPr/>
        </p:nvSpPr>
        <p:spPr bwMode="auto">
          <a:xfrm>
            <a:off x="8963026" y="252888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</a:rPr>
              <a:t>3,141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013492"/>
              </p:ext>
            </p:extLst>
          </p:nvPr>
        </p:nvGraphicFramePr>
        <p:xfrm>
          <a:off x="2684464" y="2508322"/>
          <a:ext cx="3048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Equation" r:id="rId12" imgW="304560" imgH="774360" progId="Equation.DSMT4">
                  <p:embed/>
                </p:oleObj>
              </mc:Choice>
              <mc:Fallback>
                <p:oleObj name="Equation" r:id="rId12" imgW="304560" imgH="774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84464" y="2508322"/>
                        <a:ext cx="30480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199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0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0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0"/>
                                        <p:tgtEl>
                                          <p:spTgt spid="1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859 4.07407E-6 L 0.4789 0.0034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16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8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3" dur="500"/>
                                        <p:tgtEl>
                                          <p:spTgt spid="1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500"/>
                                        <p:tgtEl>
                                          <p:spTgt spid="10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8" grpId="0" animBg="1"/>
      <p:bldP spid="10307" grpId="0"/>
      <p:bldP spid="10329" grpId="0" animBg="1"/>
      <p:bldP spid="10349" grpId="0"/>
      <p:bldP spid="10419" grpId="0" animBg="1"/>
      <p:bldP spid="10420" grpId="0" animBg="1"/>
      <p:bldP spid="10308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iết kế Tùy chỉnh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760</TotalTime>
  <Words>1300</Words>
  <Application>Microsoft Office PowerPoint</Application>
  <PresentationFormat>Widescreen</PresentationFormat>
  <Paragraphs>219</Paragraphs>
  <Slides>23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8" baseType="lpstr">
      <vt:lpstr>.VnArial</vt:lpstr>
      <vt:lpstr>.VnTime</vt:lpstr>
      <vt:lpstr>Arial</vt:lpstr>
      <vt:lpstr>Calibri</vt:lpstr>
      <vt:lpstr>Calibri Light</vt:lpstr>
      <vt:lpstr>Cambria Math</vt:lpstr>
      <vt:lpstr>Chu Van An</vt:lpstr>
      <vt:lpstr>等线</vt:lpstr>
      <vt:lpstr>Symbol</vt:lpstr>
      <vt:lpstr>Times New Roman</vt:lpstr>
      <vt:lpstr>VNI-Times</vt:lpstr>
      <vt:lpstr>全字库正楷体</vt:lpstr>
      <vt:lpstr>Office Theme</vt:lpstr>
      <vt:lpstr>1_Thiết kế Tùy chỉnh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100</cp:revision>
  <dcterms:created xsi:type="dcterms:W3CDTF">2017-11-05T02:32:51Z</dcterms:created>
  <dcterms:modified xsi:type="dcterms:W3CDTF">2021-09-05T13:30:10Z</dcterms:modified>
</cp:coreProperties>
</file>