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6" r:id="rId2"/>
    <p:sldId id="259" r:id="rId3"/>
    <p:sldId id="258" r:id="rId4"/>
    <p:sldId id="260" r:id="rId5"/>
    <p:sldId id="313" r:id="rId6"/>
    <p:sldId id="312" r:id="rId7"/>
    <p:sldId id="274" r:id="rId8"/>
    <p:sldId id="292" r:id="rId9"/>
    <p:sldId id="256" r:id="rId10"/>
    <p:sldId id="293" r:id="rId11"/>
    <p:sldId id="297" r:id="rId12"/>
    <p:sldId id="299" r:id="rId13"/>
    <p:sldId id="298" r:id="rId14"/>
    <p:sldId id="295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640"/>
    <a:srgbClr val="679289"/>
    <a:srgbClr val="294741"/>
    <a:srgbClr val="FF858E"/>
    <a:srgbClr val="28443E"/>
    <a:srgbClr val="00C4A8"/>
    <a:srgbClr val="E17932"/>
    <a:srgbClr val="5895CC"/>
    <a:srgbClr val="4560A7"/>
    <a:srgbClr val="DF4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968" autoAdjust="0"/>
  </p:normalViewPr>
  <p:slideViewPr>
    <p:cSldViewPr snapToGrid="0">
      <p:cViewPr varScale="1">
        <p:scale>
          <a:sx n="68" d="100"/>
          <a:sy n="68" d="100"/>
        </p:scale>
        <p:origin x="81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1FCC9-747A-401A-8151-5D462FE278B3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3375E-FB8D-440D-9D5B-BD867D9C00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5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14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6E3F-400D-4E74-ABE2-4B2DBE01834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39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380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792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921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6E3F-400D-4E74-ABE2-4B2DBE01834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23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9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137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93375E-FB8D-440D-9D5B-BD867D9C00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892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74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7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err="1" smtClean="0"/>
                  <a:t>Dòng</a:t>
                </a:r>
                <a:r>
                  <a:rPr lang="en-US" baseline="0" dirty="0" smtClean="0"/>
                  <a:t> </a:t>
                </a:r>
                <a:r>
                  <a:rPr lang="en-US" sz="1200" i="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(</a:t>
                </a:r>
                <a:r>
                  <a:rPr lang="en-US" sz="120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𝐴𝐵𝐷</a:t>
                </a:r>
                <a:r>
                  <a:rPr lang="en-US" sz="1200" i="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) ̂</a:t>
                </a:r>
                <a:r>
                  <a:rPr lang="en-US" sz="120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+(𝐴𝐶𝐷) ̂=(𝐵𝐷𝐶) ̂+(𝐵𝐴𝐶) ̂=〖180〗^0</a:t>
                </a:r>
                <a:r>
                  <a:rPr lang="en-US" dirty="0" smtClean="0"/>
                  <a:t> </a:t>
                </a:r>
                <a:r>
                  <a:rPr lang="en-US" dirty="0" err="1" smtClean="0"/>
                  <a:t>nên</a:t>
                </a:r>
                <a:r>
                  <a:rPr lang="en-US" baseline="0" dirty="0" smtClean="0"/>
                  <a:t> </a:t>
                </a:r>
                <a:r>
                  <a:rPr lang="en-US" baseline="0" dirty="0" err="1" smtClean="0"/>
                  <a:t>xuất</a:t>
                </a:r>
                <a:r>
                  <a:rPr lang="en-US" baseline="0" dirty="0" smtClean="0"/>
                  <a:t> </a:t>
                </a:r>
                <a:r>
                  <a:rPr lang="en-US" baseline="0" dirty="0" err="1" smtClean="0"/>
                  <a:t>hiện</a:t>
                </a:r>
                <a:r>
                  <a:rPr lang="en-US" baseline="0" dirty="0" smtClean="0"/>
                  <a:t> </a:t>
                </a:r>
                <a:r>
                  <a:rPr lang="en-US" baseline="0" dirty="0" err="1" smtClean="0"/>
                  <a:t>trước</a:t>
                </a:r>
                <a:r>
                  <a:rPr lang="en-US" baseline="0" dirty="0" smtClean="0"/>
                  <a:t> </a:t>
                </a:r>
                <a:r>
                  <a:rPr lang="en-US" sz="1200" i="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(</a:t>
                </a:r>
                <a:r>
                  <a:rPr lang="en-US" sz="120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𝐴𝐵𝐷</a:t>
                </a:r>
                <a:r>
                  <a:rPr lang="en-US" sz="1200" i="0" kern="120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) ̂</a:t>
                </a:r>
                <a:r>
                  <a:rPr lang="en-US" sz="120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+(𝐴𝐶𝐷) ̂=〖180〗^0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26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375E-FB8D-440D-9D5B-BD867D9C00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67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58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1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72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7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91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8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2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7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17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40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306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46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9362E-BF0F-47D6-A731-B2F8317BFEF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849C7-56A6-4EAA-A3CE-521EAF7A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28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7.png"/><Relationship Id="rId7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7.png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7.wmf"/><Relationship Id="rId4" Type="http://schemas.openxmlformats.org/officeDocument/2006/relationships/image" Target="../media/image42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6.wmf"/><Relationship Id="rId4" Type="http://schemas.openxmlformats.org/officeDocument/2006/relationships/image" Target="../media/image55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42.emf"/><Relationship Id="rId10" Type="http://schemas.openxmlformats.org/officeDocument/2006/relationships/image" Target="../media/image45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4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45.jpg"/><Relationship Id="rId7" Type="http://schemas.openxmlformats.org/officeDocument/2006/relationships/slide" Target="slide1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slide" Target="slide15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slide" Target="slide15.xml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52.w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4.png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5.xml"/><Relationship Id="rId11" Type="http://schemas.openxmlformats.org/officeDocument/2006/relationships/image" Target="../media/image51.wmf"/><Relationship Id="rId5" Type="http://schemas.openxmlformats.org/officeDocument/2006/relationships/audio" Target="../media/audio2.wav"/><Relationship Id="rId15" Type="http://schemas.openxmlformats.org/officeDocument/2006/relationships/image" Target="../media/image53.wmf"/><Relationship Id="rId10" Type="http://schemas.openxmlformats.org/officeDocument/2006/relationships/oleObject" Target="../embeddings/oleObject13.bin"/><Relationship Id="rId4" Type="http://schemas.openxmlformats.org/officeDocument/2006/relationships/audio" Target="../media/audio1.wav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1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0.png"/><Relationship Id="rId4" Type="http://schemas.openxmlformats.org/officeDocument/2006/relationships/image" Target="../media/image20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12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>
            <a:extLst>
              <a:ext uri="{FF2B5EF4-FFF2-40B4-BE49-F238E27FC236}">
                <a16:creationId xmlns:a16="http://schemas.microsoft.com/office/drawing/2014/main" id="{374EF133-D51B-467E-A006-71789801C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678792" y="3344791"/>
            <a:ext cx="2683017" cy="4343400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7DA46919-DCA7-4F97-B4EA-BADDA348B9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3886" y="-873886"/>
            <a:ext cx="2824228" cy="4572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C358C9-AF0A-43D3-9CA9-FE44D3FE1EA5}"/>
              </a:ext>
            </a:extLst>
          </p:cNvPr>
          <p:cNvSpPr/>
          <p:nvPr/>
        </p:nvSpPr>
        <p:spPr>
          <a:xfrm>
            <a:off x="1027610" y="2824228"/>
            <a:ext cx="251677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Trường:</a:t>
            </a:r>
          </a:p>
          <a:p>
            <a:pPr algn="ctr"/>
            <a:r>
              <a:rPr lang="en-US" sz="54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GV:</a:t>
            </a:r>
          </a:p>
          <a:p>
            <a:pPr algn="ctr"/>
            <a:r>
              <a:rPr lang="en-US" sz="5400" b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Lớp: </a:t>
            </a:r>
            <a:endParaRPr lang="en-US" sz="5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F89571-A845-4B5A-AF1F-2E62F659B7F9}"/>
              </a:ext>
            </a:extLst>
          </p:cNvPr>
          <p:cNvSpPr/>
          <p:nvPr/>
        </p:nvSpPr>
        <p:spPr>
          <a:xfrm>
            <a:off x="6795513" y="197414"/>
            <a:ext cx="36391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HÌNH HỌC </a:t>
            </a:r>
            <a:r>
              <a:rPr lang="en-US" sz="540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9</a:t>
            </a:r>
            <a:endParaRPr lang="en-US" sz="540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360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3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3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42" y="102408"/>
            <a:ext cx="11971605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49. LUYỆN TẬP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333" name="Picture 69" descr="Giải bài 56 trang 89 SGK Toán 9 Tập 2 | Giải toán lớp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405" y="2535797"/>
            <a:ext cx="4657681" cy="277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35" name="Picture 71" descr="Giải bài 56 trang 89 SGK Toán 9 Tập 2 | Giải toán lớp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23" y="1767727"/>
            <a:ext cx="4686401" cy="484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Rectangle 71"/>
          <p:cNvSpPr/>
          <p:nvPr/>
        </p:nvSpPr>
        <p:spPr>
          <a:xfrm>
            <a:off x="112542" y="749715"/>
            <a:ext cx="10951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56 (trang 89 SGK Toán 9 Tập 2)</a:t>
            </a:r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40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</a:t>
            </a:r>
            <a:r>
              <a:rPr 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47. Hãy tìm số đo các góc của tứ giác ABCD.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163869" y="675841"/>
            <a:ext cx="920278" cy="904871"/>
            <a:chOff x="9106535" y="2755647"/>
            <a:chExt cx="2390775" cy="29622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06535" y="2755647"/>
              <a:ext cx="2390775" cy="296227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9120603" y="2757268"/>
              <a:ext cx="586105" cy="190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49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42" y="-6776"/>
            <a:ext cx="11971605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 49. LUYỆN TẬP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69" descr="Giải bài 56 trang 89 SGK Toán 9 Tập 2 | Giải toán lớp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466" y="1421315"/>
            <a:ext cx="4657681" cy="277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2542" y="590318"/>
            <a:ext cx="10951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56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47.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163869" y="516444"/>
            <a:ext cx="920278" cy="904871"/>
            <a:chOff x="9106535" y="2755647"/>
            <a:chExt cx="2390775" cy="29622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06535" y="2755647"/>
              <a:ext cx="2390775" cy="296227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9120603" y="2757268"/>
              <a:ext cx="586105" cy="190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112543" y="1421315"/>
            <a:ext cx="4227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EB.AE = DE.CE.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12542" y="2148437"/>
                <a:ext cx="6105378" cy="43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700"/>
                  </a:lnSpc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ABCD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nội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𝑩𝑨𝑫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𝑩𝑪𝑫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𝟏𝟖𝟎</m:t>
                    </m:r>
                  </m:oMath>
                </a14:m>
                <a:r>
                  <a:rPr lang="en-US" altLang="en-US" sz="2200" b="1" dirty="0" smtClean="0">
                    <a:solidFill>
                      <a:schemeClr val="bg1"/>
                    </a:solidFill>
                    <a:latin typeface="VNI-Times" pitchFamily="2" charset="0"/>
                  </a:rPr>
                  <a:t>ø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endParaRPr lang="en-US" altLang="en-US" sz="2200" b="1" dirty="0">
                  <a:solidFill>
                    <a:schemeClr val="bg1"/>
                  </a:solidFill>
                  <a:latin typeface="VNI-Times" pitchFamily="2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42" y="2148437"/>
                <a:ext cx="6105378" cy="438582"/>
              </a:xfrm>
              <a:prstGeom prst="rect">
                <a:avLst/>
              </a:prstGeom>
              <a:blipFill>
                <a:blip r:embed="rId4"/>
                <a:stretch>
                  <a:fillRect l="-1297" t="-8333" b="-29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491"/>
          <p:cNvSpPr>
            <a:spLocks noChangeArrowheads="1"/>
          </p:cNvSpPr>
          <p:nvPr/>
        </p:nvSpPr>
        <p:spPr bwMode="auto">
          <a:xfrm>
            <a:off x="3899049" y="1826174"/>
            <a:ext cx="1701800" cy="32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000" b="1" u="sng">
                <a:solidFill>
                  <a:schemeClr val="bg1"/>
                </a:solidFill>
                <a:latin typeface="VNI-Times" pitchFamily="2" charset="0"/>
                <a:sym typeface="Symbol" panose="05050102010706020507" pitchFamily="18" charset="2"/>
              </a:rPr>
              <a:t>GIAÛI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12542" y="2610102"/>
                <a:ext cx="4691470" cy="43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700"/>
                  </a:lnSpc>
                  <a:buNone/>
                </a:pP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𝑩𝑪𝑬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𝑩𝑪𝑫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𝟏𝟖𝟎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kề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bù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42" y="2610102"/>
                <a:ext cx="4691470" cy="438582"/>
              </a:xfrm>
              <a:prstGeom prst="rect">
                <a:avLst/>
              </a:prstGeom>
              <a:blipFill>
                <a:blip r:embed="rId5"/>
                <a:stretch>
                  <a:fillRect l="-1688" t="-6944" b="-29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12542" y="3073751"/>
                <a:ext cx="4360984" cy="43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700"/>
                  </a:lnSpc>
                  <a:buNone/>
                </a:pP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𝑩𝑪𝑬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𝑩𝑨𝑫</m:t>
                        </m:r>
                      </m:e>
                    </m:acc>
                  </m:oMath>
                </a14:m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42" y="3073751"/>
                <a:ext cx="4360984" cy="438582"/>
              </a:xfrm>
              <a:prstGeom prst="rect">
                <a:avLst/>
              </a:prstGeom>
              <a:blipFill>
                <a:blip r:embed="rId6"/>
                <a:stretch>
                  <a:fillRect l="-1816" t="-6944" b="-29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12542" y="3504442"/>
                <a:ext cx="5141846" cy="4181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700"/>
                  </a:lnSpc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𝑨𝑬𝑫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∼∆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𝑪𝑬𝑩</m:t>
                    </m:r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g.g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42" y="3504442"/>
                <a:ext cx="5141846" cy="418191"/>
              </a:xfrm>
              <a:prstGeom prst="rect">
                <a:avLst/>
              </a:prstGeom>
              <a:blipFill>
                <a:blip r:embed="rId7"/>
                <a:stretch>
                  <a:fillRect l="-1540" t="-13235" b="-29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12542" y="3995621"/>
                <a:ext cx="5141846" cy="4385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700"/>
                  </a:lnSpc>
                  <a:buNone/>
                </a:pP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𝑨𝑬</m:t>
                        </m:r>
                      </m:num>
                      <m:den>
                        <m:r>
                          <a:rPr lang="en-US" altLang="en-US" sz="3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𝑪𝑬</m:t>
                        </m:r>
                      </m:den>
                    </m:f>
                    <m:r>
                      <a:rPr lang="en-US" altLang="en-US" sz="30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30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3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𝑫</m:t>
                        </m:r>
                        <m:r>
                          <a:rPr lang="en-US" altLang="en-US" sz="3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𝑬</m:t>
                        </m:r>
                      </m:num>
                      <m:den>
                        <m:r>
                          <a:rPr lang="en-US" altLang="en-US" sz="3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𝑩</m:t>
                        </m:r>
                        <m:r>
                          <a:rPr lang="en-US" altLang="en-US" sz="3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𝑬</m:t>
                        </m:r>
                      </m:den>
                    </m:f>
                  </m:oMath>
                </a14:m>
                <a:r>
                  <a:rPr lang="en-US" altLang="en-US" sz="2400" b="1" dirty="0" smtClean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⇒ </a:t>
                </a:r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EB.AE = DE.CE</a:t>
                </a:r>
                <a:endParaRPr lang="en-US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42" y="3995621"/>
                <a:ext cx="5141846" cy="438582"/>
              </a:xfrm>
              <a:prstGeom prst="rect">
                <a:avLst/>
              </a:prstGeom>
              <a:blipFill>
                <a:blip r:embed="rId8"/>
                <a:stretch>
                  <a:fillRect l="-1540" t="-31944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loud Callout 15"/>
          <p:cNvSpPr/>
          <p:nvPr/>
        </p:nvSpPr>
        <p:spPr>
          <a:xfrm>
            <a:off x="2049297" y="4355004"/>
            <a:ext cx="7078187" cy="2396214"/>
          </a:xfrm>
          <a:prstGeom prst="cloudCallout">
            <a:avLst>
              <a:gd name="adj1" fmla="val 30047"/>
              <a:gd name="adj2" fmla="val -98065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DC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EB.EA = ED.EC,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8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0" grpId="0"/>
      <p:bldP spid="11" grpId="0"/>
      <p:bldP spid="12" grpId="0"/>
      <p:bldP spid="14" grpId="0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42" y="35173"/>
            <a:ext cx="11971605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 49. LUYỆN TẬP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" name="Group 491"/>
          <p:cNvGrpSpPr>
            <a:grpSpLocks/>
          </p:cNvGrpSpPr>
          <p:nvPr/>
        </p:nvGrpSpPr>
        <p:grpSpPr bwMode="auto">
          <a:xfrm>
            <a:off x="8913986" y="2420652"/>
            <a:ext cx="2736571" cy="3287352"/>
            <a:chOff x="4358" y="397"/>
            <a:chExt cx="1288" cy="1634"/>
          </a:xfrm>
        </p:grpSpPr>
        <p:sp>
          <p:nvSpPr>
            <p:cNvPr id="5" name="AutoShape 435"/>
            <p:cNvSpPr>
              <a:spLocks noChangeAspect="1" noChangeArrowheads="1"/>
            </p:cNvSpPr>
            <p:nvPr/>
          </p:nvSpPr>
          <p:spPr bwMode="auto">
            <a:xfrm>
              <a:off x="4358" y="555"/>
              <a:ext cx="1288" cy="1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  <p:sp>
          <p:nvSpPr>
            <p:cNvPr id="6" name="Arc 436"/>
            <p:cNvSpPr>
              <a:spLocks/>
            </p:cNvSpPr>
            <p:nvPr/>
          </p:nvSpPr>
          <p:spPr bwMode="auto">
            <a:xfrm>
              <a:off x="4540" y="1426"/>
              <a:ext cx="100" cy="67"/>
            </a:xfrm>
            <a:custGeom>
              <a:avLst/>
              <a:gdLst>
                <a:gd name="T0" fmla="*/ 94 w 21600"/>
                <a:gd name="T1" fmla="*/ 0 h 11641"/>
                <a:gd name="T2" fmla="*/ 83 w 21600"/>
                <a:gd name="T3" fmla="*/ 50 h 11641"/>
                <a:gd name="T4" fmla="*/ 0 w 21600"/>
                <a:gd name="T5" fmla="*/ 7 h 116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1641" fill="none" extrusionOk="0">
                  <a:moveTo>
                    <a:pt x="21535" y="0"/>
                  </a:moveTo>
                  <a:cubicBezTo>
                    <a:pt x="21578" y="554"/>
                    <a:pt x="21600" y="1111"/>
                    <a:pt x="21600" y="1668"/>
                  </a:cubicBezTo>
                  <a:cubicBezTo>
                    <a:pt x="21600" y="5140"/>
                    <a:pt x="20762" y="8561"/>
                    <a:pt x="19159" y="11640"/>
                  </a:cubicBezTo>
                </a:path>
                <a:path w="21600" h="11641" stroke="0" extrusionOk="0">
                  <a:moveTo>
                    <a:pt x="21535" y="0"/>
                  </a:moveTo>
                  <a:cubicBezTo>
                    <a:pt x="21578" y="554"/>
                    <a:pt x="21600" y="1111"/>
                    <a:pt x="21600" y="1668"/>
                  </a:cubicBezTo>
                  <a:cubicBezTo>
                    <a:pt x="21600" y="5140"/>
                    <a:pt x="20762" y="8561"/>
                    <a:pt x="19159" y="11640"/>
                  </a:cubicBezTo>
                  <a:lnTo>
                    <a:pt x="0" y="1668"/>
                  </a:lnTo>
                  <a:lnTo>
                    <a:pt x="21535" y="0"/>
                  </a:lnTo>
                  <a:close/>
                </a:path>
              </a:pathLst>
            </a:custGeom>
            <a:solidFill>
              <a:srgbClr val="FFFFFF"/>
            </a:solidFill>
            <a:ln w="5715">
              <a:solidFill>
                <a:srgbClr val="008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7" name="Arc 437"/>
            <p:cNvSpPr>
              <a:spLocks/>
            </p:cNvSpPr>
            <p:nvPr/>
          </p:nvSpPr>
          <p:spPr bwMode="auto">
            <a:xfrm rot="21174682">
              <a:off x="5299" y="1416"/>
              <a:ext cx="164" cy="77"/>
            </a:xfrm>
            <a:custGeom>
              <a:avLst/>
              <a:gdLst>
                <a:gd name="T0" fmla="*/ 23 w 21600"/>
                <a:gd name="T1" fmla="*/ 70 h 34050"/>
                <a:gd name="T2" fmla="*/ 13 w 21600"/>
                <a:gd name="T3" fmla="*/ 0 h 34050"/>
                <a:gd name="T4" fmla="*/ 46 w 21600"/>
                <a:gd name="T5" fmla="*/ 31 h 340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34050" fill="none" extrusionOk="0">
                  <a:moveTo>
                    <a:pt x="10960" y="34049"/>
                  </a:moveTo>
                  <a:cubicBezTo>
                    <a:pt x="4186" y="30215"/>
                    <a:pt x="0" y="23034"/>
                    <a:pt x="0" y="15252"/>
                  </a:cubicBezTo>
                  <a:cubicBezTo>
                    <a:pt x="0" y="9533"/>
                    <a:pt x="2267" y="4049"/>
                    <a:pt x="6305" y="0"/>
                  </a:cubicBezTo>
                </a:path>
                <a:path w="21600" h="34050" stroke="0" extrusionOk="0">
                  <a:moveTo>
                    <a:pt x="10960" y="34049"/>
                  </a:moveTo>
                  <a:cubicBezTo>
                    <a:pt x="4186" y="30215"/>
                    <a:pt x="0" y="23034"/>
                    <a:pt x="0" y="15252"/>
                  </a:cubicBezTo>
                  <a:cubicBezTo>
                    <a:pt x="0" y="9533"/>
                    <a:pt x="2267" y="4049"/>
                    <a:pt x="6305" y="0"/>
                  </a:cubicBezTo>
                  <a:lnTo>
                    <a:pt x="21600" y="15252"/>
                  </a:lnTo>
                  <a:lnTo>
                    <a:pt x="10960" y="34049"/>
                  </a:lnTo>
                  <a:close/>
                </a:path>
              </a:pathLst>
            </a:custGeom>
            <a:solidFill>
              <a:srgbClr val="FFFFFF"/>
            </a:solidFill>
            <a:ln w="5715">
              <a:solidFill>
                <a:srgbClr val="008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8" name="Line 439"/>
            <p:cNvSpPr>
              <a:spLocks noChangeShapeType="1"/>
            </p:cNvSpPr>
            <p:nvPr/>
          </p:nvSpPr>
          <p:spPr bwMode="auto">
            <a:xfrm>
              <a:off x="5014" y="552"/>
              <a:ext cx="1" cy="1115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9" name="Line 440"/>
            <p:cNvSpPr>
              <a:spLocks noChangeShapeType="1"/>
            </p:cNvSpPr>
            <p:nvPr/>
          </p:nvSpPr>
          <p:spPr bwMode="auto">
            <a:xfrm>
              <a:off x="4549" y="1432"/>
              <a:ext cx="923" cy="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0" name="Line 441"/>
            <p:cNvSpPr>
              <a:spLocks noChangeShapeType="1"/>
            </p:cNvSpPr>
            <p:nvPr/>
          </p:nvSpPr>
          <p:spPr bwMode="auto">
            <a:xfrm flipH="1">
              <a:off x="4549" y="552"/>
              <a:ext cx="465" cy="894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1" name="Line 442"/>
            <p:cNvSpPr>
              <a:spLocks noChangeShapeType="1"/>
            </p:cNvSpPr>
            <p:nvPr/>
          </p:nvSpPr>
          <p:spPr bwMode="auto">
            <a:xfrm>
              <a:off x="5014" y="552"/>
              <a:ext cx="458" cy="894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grpSp>
          <p:nvGrpSpPr>
            <p:cNvPr id="12" name="Group 443"/>
            <p:cNvGrpSpPr>
              <a:grpSpLocks/>
            </p:cNvGrpSpPr>
            <p:nvPr/>
          </p:nvGrpSpPr>
          <p:grpSpPr bwMode="auto">
            <a:xfrm>
              <a:off x="4549" y="1438"/>
              <a:ext cx="465" cy="232"/>
              <a:chOff x="8578" y="4490"/>
              <a:chExt cx="1071" cy="597"/>
            </a:xfrm>
          </p:grpSpPr>
          <p:sp>
            <p:nvSpPr>
              <p:cNvPr id="30" name="Line 444"/>
              <p:cNvSpPr>
                <a:spLocks noChangeShapeType="1"/>
              </p:cNvSpPr>
              <p:nvPr/>
            </p:nvSpPr>
            <p:spPr bwMode="auto">
              <a:xfrm>
                <a:off x="8578" y="4521"/>
                <a:ext cx="1071" cy="566"/>
              </a:xfrm>
              <a:prstGeom prst="line">
                <a:avLst/>
              </a:prstGeom>
              <a:noFill/>
              <a:ln w="571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31" name="Rectangle 445"/>
              <p:cNvSpPr>
                <a:spLocks noChangeArrowheads="1"/>
              </p:cNvSpPr>
              <p:nvPr/>
            </p:nvSpPr>
            <p:spPr bwMode="auto">
              <a:xfrm>
                <a:off x="8944" y="4490"/>
                <a:ext cx="250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eaLnBrk="1" hangingPunct="1"/>
                <a:r>
                  <a:rPr lang="en-US" altLang="en-US" sz="1200" b="1" dirty="0">
                    <a:solidFill>
                      <a:schemeClr val="bg1"/>
                    </a:solidFill>
                  </a:rPr>
                  <a:t>2</a:t>
                </a:r>
                <a:endParaRPr lang="en-US" alt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446"/>
            <p:cNvGrpSpPr>
              <a:grpSpLocks/>
            </p:cNvGrpSpPr>
            <p:nvPr/>
          </p:nvGrpSpPr>
          <p:grpSpPr bwMode="auto">
            <a:xfrm>
              <a:off x="5014" y="1444"/>
              <a:ext cx="458" cy="220"/>
              <a:chOff x="9650" y="4500"/>
              <a:chExt cx="1053" cy="566"/>
            </a:xfrm>
          </p:grpSpPr>
          <p:sp>
            <p:nvSpPr>
              <p:cNvPr id="28" name="Line 447"/>
              <p:cNvSpPr>
                <a:spLocks noChangeShapeType="1"/>
              </p:cNvSpPr>
              <p:nvPr/>
            </p:nvSpPr>
            <p:spPr bwMode="auto">
              <a:xfrm flipH="1">
                <a:off x="9650" y="4500"/>
                <a:ext cx="1053" cy="566"/>
              </a:xfrm>
              <a:prstGeom prst="line">
                <a:avLst/>
              </a:prstGeom>
              <a:noFill/>
              <a:ln w="571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29" name="Rectangle 448"/>
              <p:cNvSpPr>
                <a:spLocks noChangeArrowheads="1"/>
              </p:cNvSpPr>
              <p:nvPr/>
            </p:nvSpPr>
            <p:spPr bwMode="auto">
              <a:xfrm>
                <a:off x="10166" y="4528"/>
                <a:ext cx="92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eaLnBrk="1" hangingPunct="1"/>
                <a:r>
                  <a:rPr lang="en-US" altLang="en-US" sz="1200" b="1">
                    <a:solidFill>
                      <a:schemeClr val="bg1"/>
                    </a:solidFill>
                  </a:rPr>
                  <a:t>2</a:t>
                </a:r>
                <a:endParaRPr lang="en-US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Line 449"/>
            <p:cNvSpPr>
              <a:spLocks noChangeShapeType="1"/>
            </p:cNvSpPr>
            <p:nvPr/>
          </p:nvSpPr>
          <p:spPr bwMode="auto">
            <a:xfrm flipH="1">
              <a:off x="4754" y="1535"/>
              <a:ext cx="24" cy="3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5" name="Line 450"/>
            <p:cNvSpPr>
              <a:spLocks noChangeShapeType="1"/>
            </p:cNvSpPr>
            <p:nvPr/>
          </p:nvSpPr>
          <p:spPr bwMode="auto">
            <a:xfrm>
              <a:off x="5235" y="1531"/>
              <a:ext cx="0" cy="5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6" name="Line 451"/>
            <p:cNvSpPr>
              <a:spLocks noChangeShapeType="1"/>
            </p:cNvSpPr>
            <p:nvPr/>
          </p:nvSpPr>
          <p:spPr bwMode="auto">
            <a:xfrm>
              <a:off x="4754" y="1009"/>
              <a:ext cx="36" cy="31"/>
            </a:xfrm>
            <a:prstGeom prst="line">
              <a:avLst/>
            </a:prstGeom>
            <a:noFill/>
            <a:ln w="571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7" name="Line 452"/>
            <p:cNvSpPr>
              <a:spLocks noChangeShapeType="1"/>
            </p:cNvSpPr>
            <p:nvPr/>
          </p:nvSpPr>
          <p:spPr bwMode="auto">
            <a:xfrm>
              <a:off x="4758" y="994"/>
              <a:ext cx="36" cy="30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8" name="Line 453"/>
            <p:cNvSpPr>
              <a:spLocks noChangeShapeType="1"/>
            </p:cNvSpPr>
            <p:nvPr/>
          </p:nvSpPr>
          <p:spPr bwMode="auto">
            <a:xfrm flipH="1">
              <a:off x="5215" y="962"/>
              <a:ext cx="32" cy="47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19" name="Line 454"/>
            <p:cNvSpPr>
              <a:spLocks noChangeShapeType="1"/>
            </p:cNvSpPr>
            <p:nvPr/>
          </p:nvSpPr>
          <p:spPr bwMode="auto">
            <a:xfrm flipH="1">
              <a:off x="5227" y="974"/>
              <a:ext cx="32" cy="46"/>
            </a:xfrm>
            <a:prstGeom prst="line">
              <a:avLst/>
            </a:prstGeom>
            <a:noFill/>
            <a:ln w="571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20" name="Rectangle 455"/>
            <p:cNvSpPr>
              <a:spLocks noChangeArrowheads="1"/>
            </p:cNvSpPr>
            <p:nvPr/>
          </p:nvSpPr>
          <p:spPr bwMode="auto">
            <a:xfrm flipH="1">
              <a:off x="4645" y="1322"/>
              <a:ext cx="109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1200" b="1" dirty="0">
                  <a:solidFill>
                    <a:schemeClr val="bg1"/>
                  </a:solidFill>
                </a:rPr>
                <a:t>1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456"/>
            <p:cNvSpPr>
              <a:spLocks noChangeArrowheads="1"/>
            </p:cNvSpPr>
            <p:nvPr/>
          </p:nvSpPr>
          <p:spPr bwMode="auto">
            <a:xfrm>
              <a:off x="5368" y="1334"/>
              <a:ext cx="40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1200" b="1">
                  <a:solidFill>
                    <a:schemeClr val="bg1"/>
                  </a:solidFill>
                </a:rPr>
                <a:t>1</a:t>
              </a:r>
              <a:endParaRPr lang="en-US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2" name="Rectangle 457"/>
            <p:cNvSpPr>
              <a:spLocks noChangeArrowheads="1"/>
            </p:cNvSpPr>
            <p:nvPr/>
          </p:nvSpPr>
          <p:spPr bwMode="auto">
            <a:xfrm>
              <a:off x="4988" y="1713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D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Rectangle 458"/>
            <p:cNvSpPr>
              <a:spLocks noChangeArrowheads="1"/>
            </p:cNvSpPr>
            <p:nvPr/>
          </p:nvSpPr>
          <p:spPr bwMode="auto">
            <a:xfrm>
              <a:off x="5509" y="1378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C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4" name="Rectangle 459"/>
            <p:cNvSpPr>
              <a:spLocks noChangeArrowheads="1"/>
            </p:cNvSpPr>
            <p:nvPr/>
          </p:nvSpPr>
          <p:spPr bwMode="auto">
            <a:xfrm>
              <a:off x="4434" y="1370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B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Rectangle 460"/>
            <p:cNvSpPr>
              <a:spLocks noChangeArrowheads="1"/>
            </p:cNvSpPr>
            <p:nvPr/>
          </p:nvSpPr>
          <p:spPr bwMode="auto">
            <a:xfrm>
              <a:off x="4980" y="397"/>
              <a:ext cx="5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A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6" name="Oval 461"/>
            <p:cNvSpPr>
              <a:spLocks noChangeArrowheads="1"/>
            </p:cNvSpPr>
            <p:nvPr/>
          </p:nvSpPr>
          <p:spPr bwMode="auto">
            <a:xfrm>
              <a:off x="5002" y="1102"/>
              <a:ext cx="12" cy="1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  <p:sp>
          <p:nvSpPr>
            <p:cNvPr id="27" name="Oval 462"/>
            <p:cNvSpPr>
              <a:spLocks noChangeArrowheads="1"/>
            </p:cNvSpPr>
            <p:nvPr/>
          </p:nvSpPr>
          <p:spPr bwMode="auto">
            <a:xfrm>
              <a:off x="5464" y="1439"/>
              <a:ext cx="12" cy="1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487"/>
              <p:cNvSpPr>
                <a:spLocks noChangeArrowheads="1"/>
              </p:cNvSpPr>
              <p:nvPr/>
            </p:nvSpPr>
            <p:spPr bwMode="auto">
              <a:xfrm>
                <a:off x="126217" y="676316"/>
                <a:ext cx="12034031" cy="22177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defTabSz="17780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800100" indent="-342900" defTabSz="1778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257300" indent="-342900" defTabSz="1778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714500" indent="-342900" defTabSz="1778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171700" indent="-342900" defTabSz="1778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6289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0861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5433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0005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>
                  <a:lnSpc>
                    <a:spcPts val="2700"/>
                  </a:lnSpc>
                  <a:buNone/>
                </a:pP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2.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56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trang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89 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SGK: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ts val="2500"/>
                  </a:lnSpc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tam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nửa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bờ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BC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altLang="en-US" sz="2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sao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DB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DC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2200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à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𝑫𝑪𝑩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𝑪𝑩</m:t>
                        </m:r>
                      </m:e>
                    </m:acc>
                  </m:oMath>
                </a14:m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minh ABCD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nội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b)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Xácđịnh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tâm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4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A, B, C, D.</a:t>
                </a: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Rectangle 4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217" y="676316"/>
                <a:ext cx="12034031" cy="2217738"/>
              </a:xfrm>
              <a:prstGeom prst="rect">
                <a:avLst/>
              </a:prstGeom>
              <a:blipFill>
                <a:blip r:embed="rId4"/>
                <a:stretch>
                  <a:fillRect l="-659" t="-2473" r="-65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Object 5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913398"/>
              </p:ext>
            </p:extLst>
          </p:nvPr>
        </p:nvGraphicFramePr>
        <p:xfrm>
          <a:off x="5763933" y="4622513"/>
          <a:ext cx="2156603" cy="39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" name="Equation" r:id="rId5" imgW="1473120" imgH="266400" progId="Equation.DSMT4">
                  <p:embed/>
                </p:oleObj>
              </mc:Choice>
              <mc:Fallback>
                <p:oleObj name="Equation" r:id="rId5" imgW="1473120" imgH="266400" progId="Equation.DSMT4">
                  <p:embed/>
                  <p:pic>
                    <p:nvPicPr>
                      <p:cNvPr id="131572" name="Object 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3933" y="4622513"/>
                        <a:ext cx="2156603" cy="3904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5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83112"/>
              </p:ext>
            </p:extLst>
          </p:nvPr>
        </p:nvGraphicFramePr>
        <p:xfrm>
          <a:off x="6573838" y="5829300"/>
          <a:ext cx="19700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" name="Equation" r:id="rId7" imgW="1295280" imgH="393480" progId="Equation.DSMT4">
                  <p:embed/>
                </p:oleObj>
              </mc:Choice>
              <mc:Fallback>
                <p:oleObj name="Equation" r:id="rId7" imgW="1295280" imgH="393480" progId="Equation.DSMT4">
                  <p:embed/>
                  <p:pic>
                    <p:nvPicPr>
                      <p:cNvPr id="131591" name="Object 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3838" y="5829300"/>
                        <a:ext cx="1970087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493"/>
          <p:cNvSpPr>
            <a:spLocks noChangeArrowheads="1"/>
          </p:cNvSpPr>
          <p:nvPr/>
        </p:nvSpPr>
        <p:spPr bwMode="auto">
          <a:xfrm rot="16200000">
            <a:off x="6729253" y="1091743"/>
            <a:ext cx="492443" cy="38770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Töù giaùc ABDC noäi </a:t>
            </a:r>
            <a:r>
              <a:rPr lang="fr-FR" altLang="en-US" sz="2000" smtClean="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tieáp </a:t>
            </a:r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ñöôøng troøn</a:t>
            </a:r>
            <a:r>
              <a:rPr lang="fr-FR" altLang="en-US" sz="2000">
                <a:latin typeface="VNI-Times" pitchFamily="2" charset="0"/>
                <a:cs typeface="Times New Roman" panose="02020603050405020304" pitchFamily="18" charset="0"/>
              </a:rPr>
              <a:t>.</a:t>
            </a:r>
            <a:endParaRPr lang="fr-FR" altLang="en-US" sz="2000"/>
          </a:p>
        </p:txBody>
      </p:sp>
      <p:graphicFrame>
        <p:nvGraphicFramePr>
          <p:cNvPr id="37" name="Object 4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687466"/>
              </p:ext>
            </p:extLst>
          </p:nvPr>
        </p:nvGraphicFramePr>
        <p:xfrm>
          <a:off x="5957888" y="3825875"/>
          <a:ext cx="18827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" name="Equation" r:id="rId9" imgW="1231560" imgH="228600" progId="Equation.DSMT4">
                  <p:embed/>
                </p:oleObj>
              </mc:Choice>
              <mc:Fallback>
                <p:oleObj name="Equation" r:id="rId9" imgW="1231560" imgH="228600" progId="Equation.DSMT4">
                  <p:embed/>
                  <p:pic>
                    <p:nvPicPr>
                      <p:cNvPr id="131566" name="Object 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888" y="3825875"/>
                        <a:ext cx="18827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5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550878"/>
              </p:ext>
            </p:extLst>
          </p:nvPr>
        </p:nvGraphicFramePr>
        <p:xfrm>
          <a:off x="4837374" y="5932000"/>
          <a:ext cx="1571288" cy="388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" name="Equation" r:id="rId11" imgW="1091880" imgH="266400" progId="Equation.DSMT4">
                  <p:embed/>
                </p:oleObj>
              </mc:Choice>
              <mc:Fallback>
                <p:oleObj name="Equation" r:id="rId11" imgW="1091880" imgH="266400" progId="Equation.DSMT4">
                  <p:embed/>
                  <p:pic>
                    <p:nvPicPr>
                      <p:cNvPr id="131576" name="Object 5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7374" y="5932000"/>
                        <a:ext cx="1571288" cy="388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4" name="Group 511"/>
          <p:cNvGrpSpPr>
            <a:grpSpLocks/>
          </p:cNvGrpSpPr>
          <p:nvPr/>
        </p:nvGrpSpPr>
        <p:grpSpPr bwMode="auto">
          <a:xfrm>
            <a:off x="7436272" y="5830191"/>
            <a:ext cx="3704487" cy="503238"/>
            <a:chOff x="4755" y="1719"/>
            <a:chExt cx="2008" cy="317"/>
          </a:xfrm>
        </p:grpSpPr>
        <p:sp>
          <p:nvSpPr>
            <p:cNvPr id="45" name="Rectangle 512"/>
            <p:cNvSpPr>
              <a:spLocks noChangeArrowheads="1"/>
            </p:cNvSpPr>
            <p:nvPr/>
          </p:nvSpPr>
          <p:spPr bwMode="auto">
            <a:xfrm rot="16200000">
              <a:off x="5978" y="1244"/>
              <a:ext cx="310" cy="1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fr-FR" altLang="en-US" sz="2000">
                  <a:solidFill>
                    <a:schemeClr val="bg1"/>
                  </a:solidFill>
                  <a:latin typeface="VNI-Meli" pitchFamily="2" charset="0"/>
                </a:rPr>
                <a:t>DBC caân taïi </a:t>
              </a:r>
              <a:r>
                <a:rPr lang="fr-FR" altLang="en-US" sz="2000" smtClean="0">
                  <a:solidFill>
                    <a:schemeClr val="bg1"/>
                  </a:solidFill>
                  <a:latin typeface="VNI-Meli" pitchFamily="2" charset="0"/>
                </a:rPr>
                <a:t>D).</a:t>
              </a:r>
              <a:endParaRPr lang="fr-FR" altLang="en-US" sz="2000">
                <a:solidFill>
                  <a:schemeClr val="bg1"/>
                </a:solidFill>
                <a:latin typeface="VNI-Meli" pitchFamily="2" charset="0"/>
              </a:endParaRPr>
            </a:p>
          </p:txBody>
        </p:sp>
        <p:sp>
          <p:nvSpPr>
            <p:cNvPr id="46" name="Rectangle 513"/>
            <p:cNvSpPr>
              <a:spLocks noChangeArrowheads="1"/>
            </p:cNvSpPr>
            <p:nvPr/>
          </p:nvSpPr>
          <p:spPr bwMode="auto">
            <a:xfrm rot="16200000">
              <a:off x="5259" y="1222"/>
              <a:ext cx="310" cy="1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smtClean="0">
                  <a:solidFill>
                    <a:schemeClr val="bg1"/>
                  </a:solidFill>
                  <a:sym typeface="Symbol" panose="05050102010706020507" pitchFamily="18" charset="2"/>
                </a:rPr>
                <a:t>(  </a:t>
              </a:r>
              <a:endParaRPr lang="en-US" altLang="en-US" sz="2000">
                <a:solidFill>
                  <a:schemeClr val="bg1"/>
                </a:solidFill>
                <a:sym typeface="Symbol" panose="05050102010706020507" pitchFamily="18" charset="2"/>
              </a:endParaRPr>
            </a:p>
          </p:txBody>
        </p:sp>
      </p:grpSp>
      <p:sp>
        <p:nvSpPr>
          <p:cNvPr id="54" name="AutoShape 541"/>
          <p:cNvSpPr>
            <a:spLocks/>
          </p:cNvSpPr>
          <p:nvPr/>
        </p:nvSpPr>
        <p:spPr bwMode="auto">
          <a:xfrm rot="16200000">
            <a:off x="6646068" y="4300685"/>
            <a:ext cx="309562" cy="2505075"/>
          </a:xfrm>
          <a:prstGeom prst="rightBrace">
            <a:avLst>
              <a:gd name="adj1" fmla="val 67436"/>
              <a:gd name="adj2" fmla="val 51264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/>
          </a:p>
        </p:txBody>
      </p:sp>
      <p:sp>
        <p:nvSpPr>
          <p:cNvPr id="56" name="Rectangle 509"/>
          <p:cNvSpPr>
            <a:spLocks noChangeArrowheads="1"/>
          </p:cNvSpPr>
          <p:nvPr/>
        </p:nvSpPr>
        <p:spPr bwMode="auto">
          <a:xfrm rot="10800000">
            <a:off x="6574061" y="3303464"/>
            <a:ext cx="492443" cy="345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  <a:sym typeface="Symbol" panose="05050102010706020507" pitchFamily="18" charset="2"/>
              </a:rPr>
              <a:t></a:t>
            </a:r>
          </a:p>
        </p:txBody>
      </p:sp>
      <p:sp>
        <p:nvSpPr>
          <p:cNvPr id="57" name="Rectangle 509"/>
          <p:cNvSpPr>
            <a:spLocks noChangeArrowheads="1"/>
          </p:cNvSpPr>
          <p:nvPr/>
        </p:nvSpPr>
        <p:spPr bwMode="auto">
          <a:xfrm rot="10800000">
            <a:off x="6562566" y="4211850"/>
            <a:ext cx="492443" cy="345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  <a:sym typeface="Symbol" panose="05050102010706020507" pitchFamily="18" charset="2"/>
              </a:rPr>
              <a:t></a:t>
            </a:r>
          </a:p>
        </p:txBody>
      </p:sp>
      <p:sp>
        <p:nvSpPr>
          <p:cNvPr id="58" name="Rectangle 509"/>
          <p:cNvSpPr>
            <a:spLocks noChangeArrowheads="1"/>
          </p:cNvSpPr>
          <p:nvPr/>
        </p:nvSpPr>
        <p:spPr bwMode="auto">
          <a:xfrm rot="10800000">
            <a:off x="6554628" y="4993097"/>
            <a:ext cx="492443" cy="345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bg1"/>
                </a:solidFill>
                <a:sym typeface="Symbol" panose="05050102010706020507" pitchFamily="18" charset="2"/>
              </a:rPr>
              <a:t>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11163869" y="54886"/>
            <a:ext cx="920278" cy="904871"/>
            <a:chOff x="9106535" y="2755647"/>
            <a:chExt cx="2390775" cy="2962275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106535" y="2755647"/>
              <a:ext cx="2390775" cy="2962275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9120603" y="2757268"/>
              <a:ext cx="586105" cy="190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82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56" grpId="0"/>
      <p:bldP spid="57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42" y="5614"/>
            <a:ext cx="11971605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 49. LUYỆN TẬP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Line 266"/>
          <p:cNvSpPr>
            <a:spLocks noChangeShapeType="1"/>
          </p:cNvSpPr>
          <p:nvPr/>
        </p:nvSpPr>
        <p:spPr bwMode="auto">
          <a:xfrm flipH="1">
            <a:off x="5911850" y="6159835"/>
            <a:ext cx="65088" cy="381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 sz="2000"/>
          </a:p>
        </p:txBody>
      </p:sp>
      <p:sp>
        <p:nvSpPr>
          <p:cNvPr id="7" name="Line 267"/>
          <p:cNvSpPr>
            <a:spLocks noChangeShapeType="1"/>
          </p:cNvSpPr>
          <p:nvPr/>
        </p:nvSpPr>
        <p:spPr bwMode="auto">
          <a:xfrm>
            <a:off x="5981700" y="6158248"/>
            <a:ext cx="65088" cy="4286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 sz="2000"/>
          </a:p>
        </p:txBody>
      </p:sp>
      <p:sp>
        <p:nvSpPr>
          <p:cNvPr id="8" name="Line 269"/>
          <p:cNvSpPr>
            <a:spLocks noChangeShapeType="1"/>
          </p:cNvSpPr>
          <p:nvPr/>
        </p:nvSpPr>
        <p:spPr bwMode="auto">
          <a:xfrm flipH="1">
            <a:off x="6197600" y="6159835"/>
            <a:ext cx="65088" cy="381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 sz="2000"/>
          </a:p>
        </p:txBody>
      </p:sp>
      <p:sp>
        <p:nvSpPr>
          <p:cNvPr id="9" name="Line 270"/>
          <p:cNvSpPr>
            <a:spLocks noChangeShapeType="1"/>
          </p:cNvSpPr>
          <p:nvPr/>
        </p:nvSpPr>
        <p:spPr bwMode="auto">
          <a:xfrm>
            <a:off x="6267450" y="6158248"/>
            <a:ext cx="65088" cy="42862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 sz="2000"/>
          </a:p>
        </p:txBody>
      </p:sp>
      <p:sp>
        <p:nvSpPr>
          <p:cNvPr id="10" name="Arc 271"/>
          <p:cNvSpPr>
            <a:spLocks/>
          </p:cNvSpPr>
          <p:nvPr/>
        </p:nvSpPr>
        <p:spPr bwMode="auto">
          <a:xfrm rot="18627734">
            <a:off x="6913563" y="6105860"/>
            <a:ext cx="165100" cy="222250"/>
          </a:xfrm>
          <a:custGeom>
            <a:avLst/>
            <a:gdLst>
              <a:gd name="T0" fmla="*/ 36545 w 20804"/>
              <a:gd name="T1" fmla="*/ 0 h 21103"/>
              <a:gd name="T2" fmla="*/ 165100 w 20804"/>
              <a:gd name="T3" fmla="*/ 161071 h 21103"/>
              <a:gd name="T4" fmla="*/ 0 w 20804"/>
              <a:gd name="T5" fmla="*/ 222250 h 211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804" h="21103" fill="none" extrusionOk="0">
                <a:moveTo>
                  <a:pt x="4605" y="-1"/>
                </a:moveTo>
                <a:cubicBezTo>
                  <a:pt x="12420" y="1704"/>
                  <a:pt x="18652" y="7589"/>
                  <a:pt x="20804" y="15293"/>
                </a:cubicBezTo>
              </a:path>
              <a:path w="20804" h="21103" stroke="0" extrusionOk="0">
                <a:moveTo>
                  <a:pt x="4605" y="-1"/>
                </a:moveTo>
                <a:cubicBezTo>
                  <a:pt x="12420" y="1704"/>
                  <a:pt x="18652" y="7589"/>
                  <a:pt x="20804" y="15293"/>
                </a:cubicBezTo>
                <a:lnTo>
                  <a:pt x="0" y="21103"/>
                </a:lnTo>
                <a:lnTo>
                  <a:pt x="4605" y="-1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endParaRPr lang="en-US" sz="2000"/>
          </a:p>
        </p:txBody>
      </p:sp>
      <p:sp>
        <p:nvSpPr>
          <p:cNvPr id="11" name="AutoShape 284"/>
          <p:cNvSpPr>
            <a:spLocks noChangeAspect="1" noChangeArrowheads="1" noTextEdit="1"/>
          </p:cNvSpPr>
          <p:nvPr/>
        </p:nvSpPr>
        <p:spPr bwMode="auto">
          <a:xfrm>
            <a:off x="6530975" y="6078873"/>
            <a:ext cx="1524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000"/>
          </a:p>
        </p:txBody>
      </p:sp>
      <p:sp>
        <p:nvSpPr>
          <p:cNvPr id="12" name="Rectangle 350"/>
          <p:cNvSpPr>
            <a:spLocks noChangeArrowheads="1"/>
          </p:cNvSpPr>
          <p:nvPr/>
        </p:nvSpPr>
        <p:spPr bwMode="auto">
          <a:xfrm rot="16200000">
            <a:off x="528580" y="3803355"/>
            <a:ext cx="492443" cy="978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Ta coù</a:t>
            </a:r>
            <a:r>
              <a:rPr lang="fr-FR" altLang="en-US" sz="2000">
                <a:latin typeface="VNI-Times" pitchFamily="2" charset="0"/>
                <a:cs typeface="Times New Roman" panose="02020603050405020304" pitchFamily="18" charset="0"/>
              </a:rPr>
              <a:t> </a:t>
            </a:r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:</a:t>
            </a:r>
            <a:endParaRPr lang="fr-FR" altLang="en-US" sz="2000">
              <a:solidFill>
                <a:schemeClr val="bg1"/>
              </a:solidFill>
            </a:endParaRPr>
          </a:p>
        </p:txBody>
      </p:sp>
      <p:sp>
        <p:nvSpPr>
          <p:cNvPr id="14" name="Rectangle 357"/>
          <p:cNvSpPr>
            <a:spLocks noChangeArrowheads="1"/>
          </p:cNvSpPr>
          <p:nvPr/>
        </p:nvSpPr>
        <p:spPr bwMode="auto">
          <a:xfrm rot="16200000">
            <a:off x="950145" y="2886238"/>
            <a:ext cx="492443" cy="189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DB = DC (gt)</a:t>
            </a:r>
            <a:r>
              <a:rPr lang="fr-FR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0" name="Rectangle 381"/>
          <p:cNvSpPr>
            <a:spLocks noChangeArrowheads="1"/>
          </p:cNvSpPr>
          <p:nvPr/>
        </p:nvSpPr>
        <p:spPr bwMode="auto">
          <a:xfrm rot="16200000">
            <a:off x="1703660" y="3153957"/>
            <a:ext cx="492443" cy="332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Töù giaùc ABDC coù </a:t>
            </a:r>
            <a:r>
              <a:rPr lang="fr-FR" altLang="en-US" sz="2000" smtClean="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:</a:t>
            </a:r>
            <a:r>
              <a:rPr lang="fr-FR" altLang="en-US" sz="2000" smtClean="0">
                <a:latin typeface="VNI-Times" pitchFamily="2" charset="0"/>
                <a:cs typeface="Times New Roman" panose="02020603050405020304" pitchFamily="18" charset="0"/>
              </a:rPr>
              <a:t> </a:t>
            </a:r>
            <a:endParaRPr lang="fr-FR" altLang="en-US" sz="2000"/>
          </a:p>
        </p:txBody>
      </p:sp>
      <p:sp>
        <p:nvSpPr>
          <p:cNvPr id="21" name="Rectangle 383"/>
          <p:cNvSpPr>
            <a:spLocks noChangeArrowheads="1"/>
          </p:cNvSpPr>
          <p:nvPr/>
        </p:nvSpPr>
        <p:spPr bwMode="auto">
          <a:xfrm rot="16200000">
            <a:off x="2034412" y="3197971"/>
            <a:ext cx="492443" cy="41559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non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 smtClean="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⇒ </a:t>
            </a:r>
            <a:r>
              <a:rPr lang="fr-FR" altLang="en-US" sz="2000" smtClean="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Töù </a:t>
            </a:r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giaùc ABDC noäi tieáp ñöôøng troøn</a:t>
            </a:r>
            <a:r>
              <a:rPr lang="fr-FR" altLang="en-US" sz="2000">
                <a:solidFill>
                  <a:srgbClr val="FFFF66"/>
                </a:solidFill>
                <a:latin typeface="VNI-Times" pitchFamily="2" charset="0"/>
                <a:cs typeface="Times New Roman" panose="02020603050405020304" pitchFamily="18" charset="0"/>
              </a:rPr>
              <a:t>.</a:t>
            </a:r>
            <a:endParaRPr lang="fr-FR" altLang="en-US" sz="2000">
              <a:solidFill>
                <a:srgbClr val="FFFF66"/>
              </a:solidFill>
            </a:endParaRPr>
          </a:p>
        </p:txBody>
      </p:sp>
      <p:sp>
        <p:nvSpPr>
          <p:cNvPr id="27" name="Rectangle 419"/>
          <p:cNvSpPr>
            <a:spLocks noChangeArrowheads="1"/>
          </p:cNvSpPr>
          <p:nvPr/>
        </p:nvSpPr>
        <p:spPr bwMode="auto">
          <a:xfrm>
            <a:off x="112542" y="3172954"/>
            <a:ext cx="2535124" cy="394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en-US" sz="200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 smtClean="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a) </a:t>
            </a:r>
            <a:r>
              <a:rPr lang="en-US" altLang="en-US" sz="2000" smtClean="0">
                <a:solidFill>
                  <a:schemeClr val="bg1"/>
                </a:solidFill>
                <a:latin typeface="VNI-Times" pitchFamily="2" charset="0"/>
                <a:sym typeface="Symbol" panose="05050102010706020507" pitchFamily="18" charset="2"/>
              </a:rPr>
              <a:t>Vì</a:t>
            </a:r>
            <a:r>
              <a:rPr lang="en-US" altLang="en-US" sz="200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 smtClean="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</a:t>
            </a:r>
            <a:r>
              <a:rPr lang="en-US" altLang="en-US" sz="200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ABC </a:t>
            </a:r>
            <a:r>
              <a:rPr lang="en-US" altLang="en-US" sz="2000" smtClean="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 smtClean="0">
                <a:solidFill>
                  <a:schemeClr val="bg1"/>
                </a:solidFill>
                <a:latin typeface="VNI-Times" pitchFamily="2" charset="0"/>
                <a:sym typeface="Symbol" panose="05050102010706020507" pitchFamily="18" charset="2"/>
              </a:rPr>
              <a:t>ñeàu </a:t>
            </a:r>
            <a:r>
              <a:rPr lang="en-US" altLang="en-US" sz="2000">
                <a:solidFill>
                  <a:schemeClr val="bg1"/>
                </a:solidFill>
                <a:latin typeface="VNI-Times" pitchFamily="2" charset="0"/>
                <a:sym typeface="Symbol" panose="05050102010706020507" pitchFamily="18" charset="2"/>
              </a:rPr>
              <a:t>(gt)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62"/>
              <p:cNvSpPr>
                <a:spLocks noChangeArrowheads="1"/>
              </p:cNvSpPr>
              <p:nvPr/>
            </p:nvSpPr>
            <p:spPr bwMode="auto">
              <a:xfrm rot="16200000">
                <a:off x="2914027" y="2794998"/>
                <a:ext cx="492443" cy="2120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eaLnBrk="1" hangingPunct="1"/>
                <a14:m>
                  <m:oMath xmlns:m="http://schemas.openxmlformats.org/officeDocument/2006/math">
                    <m:r>
                      <a:rPr lang="fr-FR" altLang="en-US" sz="20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⇒∆</m:t>
                    </m:r>
                  </m:oMath>
                </a14:m>
                <a:r>
                  <a:rPr lang="fr-FR" altLang="en-US" sz="20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DBC cân tại </a:t>
                </a:r>
                <a:r>
                  <a:rPr lang="fr-FR" altLang="en-US" sz="20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D.</a:t>
                </a:r>
              </a:p>
            </p:txBody>
          </p:sp>
        </mc:Choice>
        <mc:Fallback xmlns="">
          <p:sp>
            <p:nvSpPr>
              <p:cNvPr id="31" name="Rectangle 3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 rot="16200000">
                <a:off x="2914027" y="2794998"/>
                <a:ext cx="492443" cy="2120837"/>
              </a:xfrm>
              <a:prstGeom prst="rect">
                <a:avLst/>
              </a:prstGeom>
              <a:blipFill>
                <a:blip r:embed="rId4"/>
                <a:stretch>
                  <a:fillRect r="-4310" b="-1234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4" name="Object 4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215007"/>
              </p:ext>
            </p:extLst>
          </p:nvPr>
        </p:nvGraphicFramePr>
        <p:xfrm>
          <a:off x="1248986" y="5517794"/>
          <a:ext cx="3140075" cy="454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3" name="Equation" r:id="rId5" imgW="2057400" imgH="266400" progId="Equation.DSMT4">
                  <p:embed/>
                </p:oleObj>
              </mc:Choice>
              <mc:Fallback>
                <p:oleObj name="Equation" r:id="rId5" imgW="2057400" imgH="266400" progId="Equation.DSMT4">
                  <p:embed/>
                  <p:pic>
                    <p:nvPicPr>
                      <p:cNvPr id="159195" name="Object 4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8986" y="5517794"/>
                        <a:ext cx="3140075" cy="454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487"/>
          <p:cNvSpPr>
            <a:spLocks noChangeArrowheads="1"/>
          </p:cNvSpPr>
          <p:nvPr/>
        </p:nvSpPr>
        <p:spPr bwMode="auto">
          <a:xfrm rot="16200000">
            <a:off x="454202" y="5205961"/>
            <a:ext cx="492443" cy="1097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fr-FR" altLang="en-US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 </a:t>
            </a:r>
            <a:r>
              <a:rPr lang="fr-FR" altLang="en-US" sz="20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có: </a:t>
            </a:r>
            <a:endParaRPr lang="fr-FR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491"/>
          <p:cNvSpPr>
            <a:spLocks noChangeArrowheads="1"/>
          </p:cNvSpPr>
          <p:nvPr/>
        </p:nvSpPr>
        <p:spPr bwMode="auto">
          <a:xfrm>
            <a:off x="5029200" y="2575481"/>
            <a:ext cx="1701800" cy="32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000" b="1" u="sng">
                <a:solidFill>
                  <a:schemeClr val="bg1"/>
                </a:solidFill>
                <a:latin typeface="VNI-Times" pitchFamily="2" charset="0"/>
                <a:sym typeface="Symbol" panose="05050102010706020507" pitchFamily="18" charset="2"/>
              </a:rPr>
              <a:t>GIAÛI </a:t>
            </a:r>
          </a:p>
        </p:txBody>
      </p:sp>
      <p:graphicFrame>
        <p:nvGraphicFramePr>
          <p:cNvPr id="42" name="Object 5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751507"/>
              </p:ext>
            </p:extLst>
          </p:nvPr>
        </p:nvGraphicFramePr>
        <p:xfrm>
          <a:off x="2571807" y="3158378"/>
          <a:ext cx="18446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" name="Equation" r:id="rId7" imgW="1282680" imgH="266400" progId="Equation.DSMT4">
                  <p:embed/>
                </p:oleObj>
              </mc:Choice>
              <mc:Fallback>
                <p:oleObj name="Equation" r:id="rId7" imgW="1282680" imgH="266400" progId="Equation.DSMT4">
                  <p:embed/>
                  <p:pic>
                    <p:nvPicPr>
                      <p:cNvPr id="41" name="Object 5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807" y="3158378"/>
                        <a:ext cx="18446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5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0047"/>
              </p:ext>
            </p:extLst>
          </p:nvPr>
        </p:nvGraphicFramePr>
        <p:xfrm>
          <a:off x="1248986" y="4038422"/>
          <a:ext cx="197008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5" name="Equation" r:id="rId9" imgW="1295280" imgH="393480" progId="Equation.DSMT4">
                  <p:embed/>
                </p:oleObj>
              </mc:Choice>
              <mc:Fallback>
                <p:oleObj name="Equation" r:id="rId9" imgW="1295280" imgH="393480" progId="Equation.DSMT4">
                  <p:embed/>
                  <p:pic>
                    <p:nvPicPr>
                      <p:cNvPr id="35" name="Object 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8986" y="4038422"/>
                        <a:ext cx="1970087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58608"/>
              </p:ext>
            </p:extLst>
          </p:nvPr>
        </p:nvGraphicFramePr>
        <p:xfrm>
          <a:off x="2508952" y="4630472"/>
          <a:ext cx="36496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6" name="Equation" r:id="rId11" imgW="2387520" imgH="266400" progId="Equation.DSMT4">
                  <p:embed/>
                </p:oleObj>
              </mc:Choice>
              <mc:Fallback>
                <p:oleObj name="Equation" r:id="rId11" imgW="2387520" imgH="266400" progId="Equation.DSMT4">
                  <p:embed/>
                  <p:pic>
                    <p:nvPicPr>
                      <p:cNvPr id="37" name="Object 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952" y="4630472"/>
                        <a:ext cx="3649663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Group 491"/>
          <p:cNvGrpSpPr>
            <a:grpSpLocks/>
          </p:cNvGrpSpPr>
          <p:nvPr/>
        </p:nvGrpSpPr>
        <p:grpSpPr bwMode="auto">
          <a:xfrm>
            <a:off x="9039720" y="2191219"/>
            <a:ext cx="2736571" cy="3287352"/>
            <a:chOff x="4358" y="397"/>
            <a:chExt cx="1288" cy="1634"/>
          </a:xfrm>
        </p:grpSpPr>
        <p:sp>
          <p:nvSpPr>
            <p:cNvPr id="48" name="AutoShape 435"/>
            <p:cNvSpPr>
              <a:spLocks noChangeAspect="1" noChangeArrowheads="1"/>
            </p:cNvSpPr>
            <p:nvPr/>
          </p:nvSpPr>
          <p:spPr bwMode="auto">
            <a:xfrm>
              <a:off x="4358" y="555"/>
              <a:ext cx="1288" cy="1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  <p:sp>
          <p:nvSpPr>
            <p:cNvPr id="49" name="Arc 436"/>
            <p:cNvSpPr>
              <a:spLocks/>
            </p:cNvSpPr>
            <p:nvPr/>
          </p:nvSpPr>
          <p:spPr bwMode="auto">
            <a:xfrm>
              <a:off x="4575" y="1447"/>
              <a:ext cx="94" cy="50"/>
            </a:xfrm>
            <a:custGeom>
              <a:avLst/>
              <a:gdLst>
                <a:gd name="T0" fmla="*/ 94 w 21600"/>
                <a:gd name="T1" fmla="*/ 0 h 11641"/>
                <a:gd name="T2" fmla="*/ 83 w 21600"/>
                <a:gd name="T3" fmla="*/ 50 h 11641"/>
                <a:gd name="T4" fmla="*/ 0 w 21600"/>
                <a:gd name="T5" fmla="*/ 7 h 116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1641" fill="none" extrusionOk="0">
                  <a:moveTo>
                    <a:pt x="21535" y="0"/>
                  </a:moveTo>
                  <a:cubicBezTo>
                    <a:pt x="21578" y="554"/>
                    <a:pt x="21600" y="1111"/>
                    <a:pt x="21600" y="1668"/>
                  </a:cubicBezTo>
                  <a:cubicBezTo>
                    <a:pt x="21600" y="5140"/>
                    <a:pt x="20762" y="8561"/>
                    <a:pt x="19159" y="11640"/>
                  </a:cubicBezTo>
                </a:path>
                <a:path w="21600" h="11641" stroke="0" extrusionOk="0">
                  <a:moveTo>
                    <a:pt x="21535" y="0"/>
                  </a:moveTo>
                  <a:cubicBezTo>
                    <a:pt x="21578" y="554"/>
                    <a:pt x="21600" y="1111"/>
                    <a:pt x="21600" y="1668"/>
                  </a:cubicBezTo>
                  <a:cubicBezTo>
                    <a:pt x="21600" y="5140"/>
                    <a:pt x="20762" y="8561"/>
                    <a:pt x="19159" y="11640"/>
                  </a:cubicBezTo>
                  <a:lnTo>
                    <a:pt x="0" y="1668"/>
                  </a:lnTo>
                  <a:lnTo>
                    <a:pt x="21535" y="0"/>
                  </a:lnTo>
                  <a:close/>
                </a:path>
              </a:pathLst>
            </a:custGeom>
            <a:noFill/>
            <a:ln w="571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0" name="Arc 437"/>
            <p:cNvSpPr>
              <a:spLocks/>
            </p:cNvSpPr>
            <p:nvPr/>
          </p:nvSpPr>
          <p:spPr bwMode="auto">
            <a:xfrm>
              <a:off x="5299" y="1444"/>
              <a:ext cx="46" cy="70"/>
            </a:xfrm>
            <a:custGeom>
              <a:avLst/>
              <a:gdLst>
                <a:gd name="T0" fmla="*/ 23 w 21600"/>
                <a:gd name="T1" fmla="*/ 70 h 34050"/>
                <a:gd name="T2" fmla="*/ 13 w 21600"/>
                <a:gd name="T3" fmla="*/ 0 h 34050"/>
                <a:gd name="T4" fmla="*/ 46 w 21600"/>
                <a:gd name="T5" fmla="*/ 31 h 340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34050" fill="none" extrusionOk="0">
                  <a:moveTo>
                    <a:pt x="10960" y="34049"/>
                  </a:moveTo>
                  <a:cubicBezTo>
                    <a:pt x="4186" y="30215"/>
                    <a:pt x="0" y="23034"/>
                    <a:pt x="0" y="15252"/>
                  </a:cubicBezTo>
                  <a:cubicBezTo>
                    <a:pt x="0" y="9533"/>
                    <a:pt x="2267" y="4049"/>
                    <a:pt x="6305" y="0"/>
                  </a:cubicBezTo>
                </a:path>
                <a:path w="21600" h="34050" stroke="0" extrusionOk="0">
                  <a:moveTo>
                    <a:pt x="10960" y="34049"/>
                  </a:moveTo>
                  <a:cubicBezTo>
                    <a:pt x="4186" y="30215"/>
                    <a:pt x="0" y="23034"/>
                    <a:pt x="0" y="15252"/>
                  </a:cubicBezTo>
                  <a:cubicBezTo>
                    <a:pt x="0" y="9533"/>
                    <a:pt x="2267" y="4049"/>
                    <a:pt x="6305" y="0"/>
                  </a:cubicBezTo>
                  <a:lnTo>
                    <a:pt x="21600" y="15252"/>
                  </a:lnTo>
                  <a:lnTo>
                    <a:pt x="10960" y="34049"/>
                  </a:lnTo>
                  <a:close/>
                </a:path>
              </a:pathLst>
            </a:custGeom>
            <a:noFill/>
            <a:ln w="571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1" name="Line 439"/>
            <p:cNvSpPr>
              <a:spLocks noChangeShapeType="1"/>
            </p:cNvSpPr>
            <p:nvPr/>
          </p:nvSpPr>
          <p:spPr bwMode="auto">
            <a:xfrm>
              <a:off x="5014" y="552"/>
              <a:ext cx="1" cy="1115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2" name="Line 440"/>
            <p:cNvSpPr>
              <a:spLocks noChangeShapeType="1"/>
            </p:cNvSpPr>
            <p:nvPr/>
          </p:nvSpPr>
          <p:spPr bwMode="auto">
            <a:xfrm>
              <a:off x="4549" y="1446"/>
              <a:ext cx="923" cy="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3" name="Line 441"/>
            <p:cNvSpPr>
              <a:spLocks noChangeShapeType="1"/>
            </p:cNvSpPr>
            <p:nvPr/>
          </p:nvSpPr>
          <p:spPr bwMode="auto">
            <a:xfrm flipH="1">
              <a:off x="4549" y="552"/>
              <a:ext cx="465" cy="894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4" name="Line 442"/>
            <p:cNvSpPr>
              <a:spLocks noChangeShapeType="1"/>
            </p:cNvSpPr>
            <p:nvPr/>
          </p:nvSpPr>
          <p:spPr bwMode="auto">
            <a:xfrm>
              <a:off x="5014" y="552"/>
              <a:ext cx="458" cy="894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grpSp>
          <p:nvGrpSpPr>
            <p:cNvPr id="55" name="Group 443"/>
            <p:cNvGrpSpPr>
              <a:grpSpLocks/>
            </p:cNvGrpSpPr>
            <p:nvPr/>
          </p:nvGrpSpPr>
          <p:grpSpPr bwMode="auto">
            <a:xfrm>
              <a:off x="4549" y="1443"/>
              <a:ext cx="465" cy="220"/>
              <a:chOff x="8579" y="4500"/>
              <a:chExt cx="1071" cy="566"/>
            </a:xfrm>
          </p:grpSpPr>
          <p:sp>
            <p:nvSpPr>
              <p:cNvPr id="73" name="Line 444"/>
              <p:cNvSpPr>
                <a:spLocks noChangeShapeType="1"/>
              </p:cNvSpPr>
              <p:nvPr/>
            </p:nvSpPr>
            <p:spPr bwMode="auto">
              <a:xfrm>
                <a:off x="8579" y="4500"/>
                <a:ext cx="1071" cy="566"/>
              </a:xfrm>
              <a:prstGeom prst="line">
                <a:avLst/>
              </a:prstGeom>
              <a:noFill/>
              <a:ln w="571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74" name="Rectangle 445"/>
              <p:cNvSpPr>
                <a:spLocks noChangeArrowheads="1"/>
              </p:cNvSpPr>
              <p:nvPr/>
            </p:nvSpPr>
            <p:spPr bwMode="auto">
              <a:xfrm>
                <a:off x="8951" y="4501"/>
                <a:ext cx="92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eaLnBrk="1" hangingPunct="1"/>
                <a:r>
                  <a:rPr lang="en-US" altLang="en-US" sz="1200" b="1">
                    <a:solidFill>
                      <a:schemeClr val="bg1"/>
                    </a:solidFill>
                  </a:rPr>
                  <a:t>2</a:t>
                </a:r>
                <a:endParaRPr lang="en-US" altLang="en-US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6" name="Group 446"/>
            <p:cNvGrpSpPr>
              <a:grpSpLocks/>
            </p:cNvGrpSpPr>
            <p:nvPr/>
          </p:nvGrpSpPr>
          <p:grpSpPr bwMode="auto">
            <a:xfrm>
              <a:off x="5014" y="1444"/>
              <a:ext cx="458" cy="220"/>
              <a:chOff x="9650" y="4500"/>
              <a:chExt cx="1053" cy="566"/>
            </a:xfrm>
          </p:grpSpPr>
          <p:sp>
            <p:nvSpPr>
              <p:cNvPr id="71" name="Line 447"/>
              <p:cNvSpPr>
                <a:spLocks noChangeShapeType="1"/>
              </p:cNvSpPr>
              <p:nvPr/>
            </p:nvSpPr>
            <p:spPr bwMode="auto">
              <a:xfrm flipH="1">
                <a:off x="9650" y="4500"/>
                <a:ext cx="1053" cy="566"/>
              </a:xfrm>
              <a:prstGeom prst="line">
                <a:avLst/>
              </a:prstGeom>
              <a:noFill/>
              <a:ln w="571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2000"/>
              </a:p>
            </p:txBody>
          </p:sp>
          <p:sp>
            <p:nvSpPr>
              <p:cNvPr id="72" name="Rectangle 448"/>
              <p:cNvSpPr>
                <a:spLocks noChangeArrowheads="1"/>
              </p:cNvSpPr>
              <p:nvPr/>
            </p:nvSpPr>
            <p:spPr bwMode="auto">
              <a:xfrm>
                <a:off x="10166" y="4528"/>
                <a:ext cx="92" cy="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l" eaLnBrk="1" hangingPunct="1"/>
                <a:r>
                  <a:rPr lang="en-US" altLang="en-US" sz="1200" b="1">
                    <a:solidFill>
                      <a:schemeClr val="bg1"/>
                    </a:solidFill>
                  </a:rPr>
                  <a:t>2</a:t>
                </a:r>
                <a:endParaRPr lang="en-US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7" name="Line 449"/>
            <p:cNvSpPr>
              <a:spLocks noChangeShapeType="1"/>
            </p:cNvSpPr>
            <p:nvPr/>
          </p:nvSpPr>
          <p:spPr bwMode="auto">
            <a:xfrm flipH="1">
              <a:off x="4754" y="1535"/>
              <a:ext cx="24" cy="3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8" name="Line 450"/>
            <p:cNvSpPr>
              <a:spLocks noChangeShapeType="1"/>
            </p:cNvSpPr>
            <p:nvPr/>
          </p:nvSpPr>
          <p:spPr bwMode="auto">
            <a:xfrm>
              <a:off x="5235" y="1531"/>
              <a:ext cx="0" cy="51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59" name="Line 451"/>
            <p:cNvSpPr>
              <a:spLocks noChangeShapeType="1"/>
            </p:cNvSpPr>
            <p:nvPr/>
          </p:nvSpPr>
          <p:spPr bwMode="auto">
            <a:xfrm>
              <a:off x="4754" y="1009"/>
              <a:ext cx="36" cy="31"/>
            </a:xfrm>
            <a:prstGeom prst="line">
              <a:avLst/>
            </a:prstGeom>
            <a:noFill/>
            <a:ln w="571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0" name="Line 452"/>
            <p:cNvSpPr>
              <a:spLocks noChangeShapeType="1"/>
            </p:cNvSpPr>
            <p:nvPr/>
          </p:nvSpPr>
          <p:spPr bwMode="auto">
            <a:xfrm>
              <a:off x="4758" y="994"/>
              <a:ext cx="36" cy="30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1" name="Line 453"/>
            <p:cNvSpPr>
              <a:spLocks noChangeShapeType="1"/>
            </p:cNvSpPr>
            <p:nvPr/>
          </p:nvSpPr>
          <p:spPr bwMode="auto">
            <a:xfrm flipH="1">
              <a:off x="5215" y="962"/>
              <a:ext cx="32" cy="47"/>
            </a:xfrm>
            <a:prstGeom prst="line">
              <a:avLst/>
            </a:prstGeom>
            <a:noFill/>
            <a:ln w="571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2" name="Line 454"/>
            <p:cNvSpPr>
              <a:spLocks noChangeShapeType="1"/>
            </p:cNvSpPr>
            <p:nvPr/>
          </p:nvSpPr>
          <p:spPr bwMode="auto">
            <a:xfrm flipH="1">
              <a:off x="5227" y="974"/>
              <a:ext cx="32" cy="46"/>
            </a:xfrm>
            <a:prstGeom prst="line">
              <a:avLst/>
            </a:prstGeom>
            <a:noFill/>
            <a:ln w="571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/>
            </a:p>
          </p:txBody>
        </p:sp>
        <p:sp>
          <p:nvSpPr>
            <p:cNvPr id="63" name="Rectangle 455"/>
            <p:cNvSpPr>
              <a:spLocks noChangeArrowheads="1"/>
            </p:cNvSpPr>
            <p:nvPr/>
          </p:nvSpPr>
          <p:spPr bwMode="auto">
            <a:xfrm>
              <a:off x="4613" y="1330"/>
              <a:ext cx="40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1200" b="1">
                  <a:solidFill>
                    <a:schemeClr val="bg1"/>
                  </a:solidFill>
                </a:rPr>
                <a:t>1</a:t>
              </a:r>
              <a:endParaRPr lang="en-US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4" name="Rectangle 456"/>
            <p:cNvSpPr>
              <a:spLocks noChangeArrowheads="1"/>
            </p:cNvSpPr>
            <p:nvPr/>
          </p:nvSpPr>
          <p:spPr bwMode="auto">
            <a:xfrm>
              <a:off x="5368" y="1334"/>
              <a:ext cx="40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1200" b="1">
                  <a:solidFill>
                    <a:schemeClr val="bg1"/>
                  </a:solidFill>
                </a:rPr>
                <a:t>1</a:t>
              </a:r>
              <a:endParaRPr lang="en-US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65" name="Rectangle 457"/>
            <p:cNvSpPr>
              <a:spLocks noChangeArrowheads="1"/>
            </p:cNvSpPr>
            <p:nvPr/>
          </p:nvSpPr>
          <p:spPr bwMode="auto">
            <a:xfrm>
              <a:off x="4988" y="1713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D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6" name="Rectangle 458"/>
            <p:cNvSpPr>
              <a:spLocks noChangeArrowheads="1"/>
            </p:cNvSpPr>
            <p:nvPr/>
          </p:nvSpPr>
          <p:spPr bwMode="auto">
            <a:xfrm>
              <a:off x="5509" y="1378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C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7" name="Rectangle 459"/>
            <p:cNvSpPr>
              <a:spLocks noChangeArrowheads="1"/>
            </p:cNvSpPr>
            <p:nvPr/>
          </p:nvSpPr>
          <p:spPr bwMode="auto">
            <a:xfrm>
              <a:off x="4434" y="1370"/>
              <a:ext cx="122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B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8" name="Rectangle 460"/>
            <p:cNvSpPr>
              <a:spLocks noChangeArrowheads="1"/>
            </p:cNvSpPr>
            <p:nvPr/>
          </p:nvSpPr>
          <p:spPr bwMode="auto">
            <a:xfrm>
              <a:off x="4980" y="397"/>
              <a:ext cx="5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/>
              <a:r>
                <a:rPr lang="en-US" altLang="en-US" sz="2000" b="1">
                  <a:solidFill>
                    <a:schemeClr val="bg1"/>
                  </a:solidFill>
                </a:rPr>
                <a:t>A</a:t>
              </a:r>
              <a:endParaRPr lang="en-US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69" name="Oval 461"/>
            <p:cNvSpPr>
              <a:spLocks noChangeArrowheads="1"/>
            </p:cNvSpPr>
            <p:nvPr/>
          </p:nvSpPr>
          <p:spPr bwMode="auto">
            <a:xfrm>
              <a:off x="5002" y="1102"/>
              <a:ext cx="12" cy="1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  <p:sp>
          <p:nvSpPr>
            <p:cNvPr id="70" name="Oval 462"/>
            <p:cNvSpPr>
              <a:spLocks noChangeArrowheads="1"/>
            </p:cNvSpPr>
            <p:nvPr/>
          </p:nvSpPr>
          <p:spPr bwMode="auto">
            <a:xfrm>
              <a:off x="5464" y="1439"/>
              <a:ext cx="12" cy="1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/>
            </a:p>
          </p:txBody>
        </p:sp>
      </p:grpSp>
      <p:sp>
        <p:nvSpPr>
          <p:cNvPr id="75" name="Rectangle 383"/>
          <p:cNvSpPr>
            <a:spLocks noChangeArrowheads="1"/>
          </p:cNvSpPr>
          <p:nvPr/>
        </p:nvSpPr>
        <p:spPr bwMode="auto">
          <a:xfrm rot="16200000">
            <a:off x="4222029" y="2093786"/>
            <a:ext cx="800219" cy="8461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fr-FR" altLang="en-US" sz="2000">
                <a:solidFill>
                  <a:schemeClr val="bg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⇒ </a:t>
            </a:r>
            <a:r>
              <a:rPr lang="fr-FR" altLang="en-US" sz="2000">
                <a:solidFill>
                  <a:schemeClr val="bg1"/>
                </a:solidFill>
                <a:latin typeface="VNI-Times" pitchFamily="2" charset="0"/>
                <a:cs typeface="Times New Roman" panose="02020603050405020304" pitchFamily="18" charset="0"/>
              </a:rPr>
              <a:t>Töù giaùc ABDC noäi tieáp ñöôøng troøn </a:t>
            </a:r>
            <a:r>
              <a:rPr lang="fr-FR" altLang="en-US" sz="20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kính AD</a:t>
            </a:r>
          </a:p>
          <a:p>
            <a:pPr algn="l"/>
            <a:r>
              <a:rPr lang="fr-FR" altLang="en-US" sz="2000">
                <a:solidFill>
                  <a:schemeClr val="bg1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⇒ </a:t>
            </a:r>
            <a:r>
              <a:rPr lang="fr-FR" altLang="en-US" sz="2000" smtClean="0">
                <a:solidFill>
                  <a:schemeClr val="bg1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fr-FR" altLang="en-US" sz="20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 đường tròn đi qua bốn điểm A, B, C, D là trung điểm của AD</a:t>
            </a:r>
            <a:r>
              <a:rPr lang="fr-FR" altLang="en-US" sz="2000" smtClean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fr-FR" altLang="en-US" sz="2000">
              <a:solidFill>
                <a:srgbClr val="FFFF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Rectangle 487"/>
              <p:cNvSpPr>
                <a:spLocks noChangeArrowheads="1"/>
              </p:cNvSpPr>
              <p:nvPr/>
            </p:nvSpPr>
            <p:spPr bwMode="auto">
              <a:xfrm>
                <a:off x="126217" y="676316"/>
                <a:ext cx="12034031" cy="22177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 defTabSz="17780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800100" indent="-342900" defTabSz="1778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257300" indent="-342900" defTabSz="1778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714500" indent="-342900" defTabSz="1778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171700" indent="-342900" defTabSz="1778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6289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0861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5433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000500" indent="-342900" defTabSz="1778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>
                  <a:lnSpc>
                    <a:spcPts val="2700"/>
                  </a:lnSpc>
                  <a:buNone/>
                </a:pP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2.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56 </a:t>
                </a:r>
                <a:r>
                  <a:rPr 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trang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89 </a:t>
                </a:r>
                <a:r>
                  <a:rPr 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SGK: </a:t>
                </a:r>
                <a:r>
                  <a:rPr lang="en-US" sz="22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ts val="2500"/>
                  </a:lnSpc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 tam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nửa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phẳng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bờ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BC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 </a:t>
                </a:r>
                <a:r>
                  <a:rPr lang="en-US" altLang="en-US" sz="2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sao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DB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DC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2200" b="1" dirty="0" err="1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à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𝑫𝑪𝑩</m:t>
                        </m:r>
                      </m:e>
                    </m:acc>
                    <m:r>
                      <a:rPr lang="en-US" altLang="en-US" sz="2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acc>
                      <m:accPr>
                        <m:chr m:val="̂"/>
                        <m:ctrlP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2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en-US" sz="2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𝑪𝑩</m:t>
                        </m:r>
                      </m:e>
                    </m:acc>
                  </m:oMath>
                </a14:m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minh ABCD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nội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r>
                  <a:rPr lang="en-US" altLang="en-US" sz="22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b)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Xácđịnh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tâm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4 </a:t>
                </a:r>
                <a:r>
                  <a:rPr lang="en-US" altLang="en-US" sz="22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altLang="en-US" sz="22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A, B, C, D.</a:t>
                </a:r>
              </a:p>
              <a:p>
                <a:pPr algn="just" eaLnBrk="1" hangingPunct="1">
                  <a:lnSpc>
                    <a:spcPts val="2500"/>
                  </a:lnSpc>
                  <a:buFontTx/>
                  <a:buNone/>
                </a:pPr>
                <a:endParaRPr lang="en-US" altLang="en-US" sz="2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" name="Rectangle 4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217" y="676316"/>
                <a:ext cx="12034031" cy="2217738"/>
              </a:xfrm>
              <a:prstGeom prst="rect">
                <a:avLst/>
              </a:prstGeom>
              <a:blipFill>
                <a:blip r:embed="rId14"/>
                <a:stretch>
                  <a:fillRect l="-659" t="-2473" r="-65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onut 2"/>
          <p:cNvSpPr/>
          <p:nvPr/>
        </p:nvSpPr>
        <p:spPr>
          <a:xfrm>
            <a:off x="9263543" y="2556458"/>
            <a:ext cx="2328236" cy="2232006"/>
          </a:xfrm>
          <a:prstGeom prst="donut">
            <a:avLst>
              <a:gd name="adj" fmla="val 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33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0" grpId="0"/>
      <p:bldP spid="21" grpId="0"/>
      <p:bldP spid="27" grpId="0"/>
      <p:bldP spid="31" grpId="0"/>
      <p:bldP spid="38" grpId="0"/>
      <p:bldP spid="75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42" y="102408"/>
            <a:ext cx="11971605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 49. LUYỆN TẬP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ectangle 35"/>
          <p:cNvSpPr>
            <a:spLocks noChangeArrowheads="1"/>
          </p:cNvSpPr>
          <p:nvPr/>
        </p:nvSpPr>
        <p:spPr bwMode="auto">
          <a:xfrm>
            <a:off x="39437" y="677683"/>
            <a:ext cx="8786706" cy="85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177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77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77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778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778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77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77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77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77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90000"/>
              </a:lnSpc>
              <a:buNone/>
            </a:pPr>
            <a:r>
              <a:rPr lang="en-US" altLang="en-US" sz="2400" b="1">
                <a:solidFill>
                  <a:srgbClr val="00FF00"/>
                </a:solidFill>
                <a:latin typeface="VNI-Times" pitchFamily="2" charset="0"/>
              </a:rPr>
              <a:t> </a:t>
            </a:r>
            <a:r>
              <a:rPr lang="en-US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toán 3</a:t>
            </a:r>
            <a:r>
              <a:rPr lang="en-US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smtClean="0">
                <a:solidFill>
                  <a:schemeClr val="bg1"/>
                </a:solidFill>
                <a:latin typeface="VNI-Times" pitchFamily="2" charset="0"/>
              </a:rPr>
              <a:t>Cho </a:t>
            </a:r>
            <a:r>
              <a:rPr lang="en-US" altLang="en-US" sz="2400" b="1">
                <a:solidFill>
                  <a:schemeClr val="bg1"/>
                </a:solidFill>
                <a:latin typeface="VNI-Times" pitchFamily="2" charset="0"/>
              </a:rPr>
              <a:t>hình </a:t>
            </a:r>
            <a:r>
              <a:rPr lang="en-US" altLang="en-US" sz="2400" b="1" smtClean="0">
                <a:solidFill>
                  <a:schemeClr val="bg1"/>
                </a:solidFill>
                <a:latin typeface="VNI-Times" pitchFamily="2" charset="0"/>
              </a:rPr>
              <a:t>veõ. </a:t>
            </a:r>
            <a:r>
              <a:rPr lang="en-US" altLang="en-US" sz="2400" b="1" smtClean="0">
                <a:solidFill>
                  <a:schemeClr val="bg1"/>
                </a:solidFill>
                <a:latin typeface=".VnTime" panose="020B7200000000000000" pitchFamily="34" charset="0"/>
              </a:rPr>
              <a:t>BiÕt </a:t>
            </a: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</a:rPr>
              <a:t>CD . CE = CB . CF. </a:t>
            </a:r>
            <a:endParaRPr lang="en-US" altLang="en-US" sz="2400" b="1" smtClean="0">
              <a:solidFill>
                <a:schemeClr val="bg1"/>
              </a:solidFill>
              <a:latin typeface=".VnTime" panose="020B7200000000000000" pitchFamily="34" charset="0"/>
            </a:endParaRPr>
          </a:p>
          <a:p>
            <a:pPr algn="just">
              <a:lnSpc>
                <a:spcPct val="90000"/>
              </a:lnSpc>
              <a:buNone/>
            </a:pPr>
            <a:r>
              <a:rPr lang="en-US" altLang="en-US" sz="2400" b="1" smtClean="0">
                <a:solidFill>
                  <a:schemeClr val="bg1"/>
                </a:solidFill>
                <a:latin typeface=".VnTime" panose="020B7200000000000000" pitchFamily="34" charset="0"/>
              </a:rPr>
              <a:t>Chøng </a:t>
            </a: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</a:rPr>
              <a:t>minh r»ng: </a:t>
            </a:r>
            <a:r>
              <a:rPr lang="en-US" altLang="en-US" sz="2400" b="1" smtClean="0">
                <a:solidFill>
                  <a:schemeClr val="bg1"/>
                </a:solidFill>
                <a:latin typeface=".VnTime" panose="020B7200000000000000" pitchFamily="34" charset="0"/>
              </a:rPr>
              <a:t>Tø </a:t>
            </a: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</a:rPr>
              <a:t>gi¸c BEFD néi tiÕp </a:t>
            </a:r>
            <a:r>
              <a:rPr lang="en-US" altLang="en-US" sz="2400" b="1" smtClean="0">
                <a:solidFill>
                  <a:schemeClr val="bg1"/>
                </a:solidFill>
                <a:latin typeface=".VnTime" panose="020B7200000000000000" pitchFamily="34" charset="0"/>
              </a:rPr>
              <a:t>®­ưêng </a:t>
            </a: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</a:rPr>
              <a:t>trßn. 	</a:t>
            </a:r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2209800" y="1771453"/>
            <a:ext cx="3460750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400" b="1" u="sng">
                <a:solidFill>
                  <a:srgbClr val="66FF33"/>
                </a:solidFill>
                <a:latin typeface="VNI-Times" pitchFamily="2" charset="0"/>
              </a:rPr>
              <a:t>Giaûi</a:t>
            </a:r>
            <a:r>
              <a:rPr lang="en-US" altLang="en-US" sz="2400" b="1">
                <a:solidFill>
                  <a:srgbClr val="66FF33"/>
                </a:solidFill>
                <a:latin typeface="VNI-Times" pitchFamily="2" charset="0"/>
              </a:rPr>
              <a:t> </a:t>
            </a:r>
            <a:r>
              <a:rPr lang="en-US" altLang="en-US" sz="2400" b="1">
                <a:solidFill>
                  <a:srgbClr val="66FF33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                 </a:t>
            </a:r>
          </a:p>
        </p:txBody>
      </p:sp>
      <p:graphicFrame>
        <p:nvGraphicFramePr>
          <p:cNvPr id="31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01381"/>
              </p:ext>
            </p:extLst>
          </p:nvPr>
        </p:nvGraphicFramePr>
        <p:xfrm>
          <a:off x="301625" y="4807922"/>
          <a:ext cx="1837990" cy="501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" name="Equation" r:id="rId4" imgW="714439" imgH="218987" progId="Equation.DSMT4">
                  <p:embed/>
                </p:oleObj>
              </mc:Choice>
              <mc:Fallback>
                <p:oleObj name="Equation" r:id="rId4" imgW="714439" imgH="218987" progId="Equation.DSMT4">
                  <p:embed/>
                  <p:pic>
                    <p:nvPicPr>
                      <p:cNvPr id="24596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4807922"/>
                        <a:ext cx="1837990" cy="5010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Group 64"/>
          <p:cNvGrpSpPr>
            <a:grpSpLocks/>
          </p:cNvGrpSpPr>
          <p:nvPr/>
        </p:nvGrpSpPr>
        <p:grpSpPr bwMode="auto">
          <a:xfrm>
            <a:off x="266997" y="2896200"/>
            <a:ext cx="1479916" cy="771463"/>
            <a:chOff x="2912" y="2153"/>
            <a:chExt cx="752" cy="349"/>
          </a:xfrm>
        </p:grpSpPr>
        <p:graphicFrame>
          <p:nvGraphicFramePr>
            <p:cNvPr id="38" name="Object 65"/>
            <p:cNvGraphicFramePr>
              <a:graphicFrameLocks noChangeAspect="1"/>
            </p:cNvGraphicFramePr>
            <p:nvPr/>
          </p:nvGraphicFramePr>
          <p:xfrm>
            <a:off x="3128" y="2159"/>
            <a:ext cx="536" cy="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5" name="Equation" r:id="rId6" imgW="628481" imgH="381234" progId="Equation.DSMT4">
                    <p:embed/>
                  </p:oleObj>
                </mc:Choice>
                <mc:Fallback>
                  <p:oleObj name="Equation" r:id="rId6" imgW="628481" imgH="381234" progId="Equation.DSMT4">
                    <p:embed/>
                    <p:pic>
                      <p:nvPicPr>
                        <p:cNvPr id="24629" name="Object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28" y="2159"/>
                          <a:ext cx="536" cy="3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Rectangle 66"/>
            <p:cNvSpPr>
              <a:spLocks noChangeArrowheads="1"/>
            </p:cNvSpPr>
            <p:nvPr/>
          </p:nvSpPr>
          <p:spPr bwMode="auto">
            <a:xfrm rot="16200000">
              <a:off x="2862" y="2203"/>
              <a:ext cx="3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400">
                  <a:solidFill>
                    <a:schemeClr val="bg1"/>
                  </a:solidFill>
                  <a:sym typeface="Symbol" panose="05050102010706020507" pitchFamily="18" charset="2"/>
                </a:rPr>
                <a:t></a:t>
              </a:r>
              <a:endParaRPr lang="en-GB" altLang="en-US" sz="2400">
                <a:solidFill>
                  <a:schemeClr val="bg1"/>
                </a:solidFill>
                <a:sym typeface="Symbol" panose="05050102010706020507" pitchFamily="18" charset="2"/>
              </a:endParaRPr>
            </a:p>
          </p:txBody>
        </p:sp>
      </p:grpSp>
      <p:graphicFrame>
        <p:nvGraphicFramePr>
          <p:cNvPr id="40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311269"/>
              </p:ext>
            </p:extLst>
          </p:nvPr>
        </p:nvGraphicFramePr>
        <p:xfrm>
          <a:off x="301625" y="3692666"/>
          <a:ext cx="2992613" cy="533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6" name="Equation" r:id="rId8" imgW="1333525" imgH="247591" progId="Equation.DSMT4">
                  <p:embed/>
                </p:oleObj>
              </mc:Choice>
              <mc:Fallback>
                <p:oleObj name="Equation" r:id="rId8" imgW="1333525" imgH="247591" progId="Equation.DSMT4">
                  <p:embed/>
                  <p:pic>
                    <p:nvPicPr>
                      <p:cNvPr id="24599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3692666"/>
                        <a:ext cx="2992613" cy="5335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68"/>
          <p:cNvSpPr>
            <a:spLocks noChangeArrowheads="1"/>
          </p:cNvSpPr>
          <p:nvPr/>
        </p:nvSpPr>
        <p:spPr bwMode="auto">
          <a:xfrm>
            <a:off x="210344" y="2347018"/>
            <a:ext cx="4266122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.VnTime" panose="020B7200000000000000" pitchFamily="34" charset="0"/>
              </a:rPr>
              <a:t> Ta </a:t>
            </a:r>
            <a:r>
              <a:rPr lang="en-US" altLang="en-US" sz="2400" dirty="0" err="1">
                <a:solidFill>
                  <a:schemeClr val="bg1"/>
                </a:solidFill>
                <a:latin typeface=".VnTime" panose="020B7200000000000000" pitchFamily="34" charset="0"/>
              </a:rPr>
              <a:t>cã</a:t>
            </a:r>
            <a:r>
              <a:rPr lang="en-US" altLang="en-US" sz="2400" dirty="0">
                <a:solidFill>
                  <a:schemeClr val="bg1"/>
                </a:solidFill>
                <a:latin typeface=".VnTime" panose="020B7200000000000000" pitchFamily="34" charset="0"/>
              </a:rPr>
              <a:t> CD . CE = CB . CF (</a:t>
            </a:r>
            <a:r>
              <a:rPr lang="en-US" altLang="en-US" sz="2400" dirty="0" err="1">
                <a:solidFill>
                  <a:schemeClr val="bg1"/>
                </a:solidFill>
                <a:latin typeface=".VnTime" panose="020B7200000000000000" pitchFamily="34" charset="0"/>
              </a:rPr>
              <a:t>gt</a:t>
            </a:r>
            <a:r>
              <a:rPr lang="en-US" altLang="en-US" sz="2400" dirty="0">
                <a:solidFill>
                  <a:schemeClr val="bg1"/>
                </a:solidFill>
                <a:latin typeface=".VnTime" panose="020B7200000000000000" pitchFamily="34" charset="0"/>
              </a:rPr>
              <a:t>)</a:t>
            </a:r>
            <a:r>
              <a:rPr lang="en-US" altLang="en-US" sz="2400" dirty="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                     </a:t>
            </a:r>
          </a:p>
        </p:txBody>
      </p:sp>
      <p:sp>
        <p:nvSpPr>
          <p:cNvPr id="42" name="Rectangle 69"/>
          <p:cNvSpPr>
            <a:spLocks noChangeArrowheads="1"/>
          </p:cNvSpPr>
          <p:nvPr/>
        </p:nvSpPr>
        <p:spPr bwMode="auto">
          <a:xfrm>
            <a:off x="210344" y="5428822"/>
            <a:ext cx="11698579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buFont typeface="Symbol" panose="05050102010706020507" pitchFamily="18" charset="2"/>
              <a:buChar char="Þ"/>
            </a:pP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Tø gi¸c BEFD cã hai ®Ønh B, D liªn tiÕp nh×n c¹nh EF </a:t>
            </a:r>
            <a:r>
              <a:rPr lang="en-US" altLang="en-US" sz="2400" b="1" smtClean="0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d­ưíi </a:t>
            </a:r>
            <a:r>
              <a:rPr lang="en-US" altLang="en-US" sz="2400" b="1">
                <a:solidFill>
                  <a:schemeClr val="bg1"/>
                </a:solidFill>
                <a:latin typeface=".VnTime" panose="020B7200000000000000" pitchFamily="34" charset="0"/>
                <a:sym typeface="Symbol" panose="05050102010706020507" pitchFamily="18" charset="2"/>
              </a:rPr>
              <a:t>hai gãc b»ng nhau nªn néi tiÕp.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68"/>
              <p:cNvSpPr>
                <a:spLocks noChangeArrowheads="1"/>
              </p:cNvSpPr>
              <p:nvPr/>
            </p:nvSpPr>
            <p:spPr bwMode="auto">
              <a:xfrm>
                <a:off x="112542" y="4323019"/>
                <a:ext cx="4266122" cy="3603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800100" indent="-3429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257300" indent="-3429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714500" indent="-3429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171700" indent="-3429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6289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0861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5433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0005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>
                  <a:lnSpc>
                    <a:spcPct val="90000"/>
                  </a:lnSpc>
                  <a:buNone/>
                </a:pPr>
                <a:r>
                  <a:rPr lang="en-US" altLang="en-US" sz="2400" smtClean="0">
                    <a:solidFill>
                      <a:schemeClr val="bg1"/>
                    </a:solidFill>
                    <a:latin typeface=".VnTime" panose="020B7200000000000000" pitchFamily="34" charset="0"/>
                  </a:rPr>
                  <a:t> Suy ra: </a:t>
                </a:r>
                <a14:m>
                  <m:oMath xmlns:m="http://schemas.openxmlformats.org/officeDocument/2006/math">
                    <m:r>
                      <a:rPr lang="en-US" altLang="en-US" sz="24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  <m:r>
                      <a:rPr lang="en-US" altLang="en-US" sz="24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𝑪𝑫𝑭</m:t>
                    </m:r>
                    <m:r>
                      <a:rPr lang="en-US" altLang="en-US" sz="24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∼∆</m:t>
                    </m:r>
                    <m:r>
                      <a:rPr lang="en-US" altLang="en-US" sz="24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𝑪𝑩𝑬</m:t>
                    </m:r>
                    <m:r>
                      <a:rPr lang="en-US" altLang="en-US" sz="24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400" b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(c.g.c)</a:t>
                </a:r>
                <a:endParaRPr lang="en-US" altLang="en-US" sz="24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eaLnBrk="1" hangingPunct="1">
                  <a:lnSpc>
                    <a:spcPct val="90000"/>
                  </a:lnSpc>
                  <a:buFontTx/>
                  <a:buNone/>
                </a:pPr>
                <a:endParaRPr lang="en-US" altLang="en-US" sz="2400">
                  <a:solidFill>
                    <a:schemeClr val="bg1"/>
                  </a:solidFill>
                  <a:latin typeface=".VnTime" panose="020B7200000000000000" pitchFamily="34" charset="0"/>
                  <a:sym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43" name="Rectangle 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2542" y="4323019"/>
                <a:ext cx="4266122" cy="360363"/>
              </a:xfrm>
              <a:prstGeom prst="rect">
                <a:avLst/>
              </a:prstGeom>
              <a:blipFill>
                <a:blip r:embed="rId10"/>
                <a:stretch>
                  <a:fillRect l="-429" t="-23729" b="-5593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Cloud Callout 43"/>
          <p:cNvSpPr/>
          <p:nvPr/>
        </p:nvSpPr>
        <p:spPr>
          <a:xfrm>
            <a:off x="3809296" y="1950639"/>
            <a:ext cx="4575348" cy="2396214"/>
          </a:xfrm>
          <a:prstGeom prst="cloudCallout">
            <a:avLst>
              <a:gd name="adj1" fmla="val 30047"/>
              <a:gd name="adj2" fmla="val -98065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tứ giác ABCD có AB cắt DC tại E sao cho EB.EA = ED.EC, khi đó ABCD nội tiếp đường tròn </a:t>
            </a:r>
            <a:endParaRPr lang="en-US" sz="24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623299" y="797594"/>
            <a:ext cx="3342277" cy="3468862"/>
            <a:chOff x="8623299" y="797594"/>
            <a:chExt cx="3342277" cy="3468862"/>
          </a:xfrm>
        </p:grpSpPr>
        <p:grpSp>
          <p:nvGrpSpPr>
            <p:cNvPr id="5" name="Group 4"/>
            <p:cNvGrpSpPr/>
            <p:nvPr/>
          </p:nvGrpSpPr>
          <p:grpSpPr>
            <a:xfrm>
              <a:off x="8623299" y="911082"/>
              <a:ext cx="3342277" cy="3355374"/>
              <a:chOff x="4965700" y="695325"/>
              <a:chExt cx="2576513" cy="2562285"/>
            </a:xfrm>
          </p:grpSpPr>
          <p:sp>
            <p:nvSpPr>
              <p:cNvPr id="8" name="Text Box 15"/>
              <p:cNvSpPr txBox="1">
                <a:spLocks noChangeArrowheads="1"/>
              </p:cNvSpPr>
              <p:nvPr/>
            </p:nvSpPr>
            <p:spPr bwMode="auto">
              <a:xfrm rot="16200000">
                <a:off x="6297990" y="2567470"/>
                <a:ext cx="305539" cy="2397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4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1</a:t>
                </a:r>
              </a:p>
            </p:txBody>
          </p:sp>
          <p:sp>
            <p:nvSpPr>
              <p:cNvPr id="9" name="Text Box 2"/>
              <p:cNvSpPr txBox="1">
                <a:spLocks noChangeArrowheads="1"/>
              </p:cNvSpPr>
              <p:nvPr/>
            </p:nvSpPr>
            <p:spPr bwMode="auto">
              <a:xfrm rot="16200000">
                <a:off x="5420150" y="2058194"/>
                <a:ext cx="305539" cy="1571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400" b="1" dirty="0" smtClean="0">
                    <a:solidFill>
                      <a:schemeClr val="bg1"/>
                    </a:solidFill>
                    <a:latin typeface=".VnTime" panose="020B7200000000000000" pitchFamily="34" charset="0"/>
                  </a:rPr>
                  <a:t>1</a:t>
                </a:r>
                <a:endParaRPr lang="en-US" altLang="en-US" sz="1400" b="1" dirty="0">
                  <a:solidFill>
                    <a:schemeClr val="bg1"/>
                  </a:solidFill>
                  <a:latin typeface=".VnTime" panose="020B7200000000000000" pitchFamily="34" charset="0"/>
                </a:endParaRPr>
              </a:p>
            </p:txBody>
          </p:sp>
          <p:sp>
            <p:nvSpPr>
              <p:cNvPr id="10" name="Text Box 3"/>
              <p:cNvSpPr txBox="1">
                <a:spLocks noChangeArrowheads="1"/>
              </p:cNvSpPr>
              <p:nvPr/>
            </p:nvSpPr>
            <p:spPr bwMode="auto">
              <a:xfrm rot="16200000">
                <a:off x="5130006" y="1950245"/>
                <a:ext cx="428625" cy="373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B</a:t>
                </a:r>
              </a:p>
            </p:txBody>
          </p:sp>
          <p:grpSp>
            <p:nvGrpSpPr>
              <p:cNvPr id="11" name="Group 8"/>
              <p:cNvGrpSpPr>
                <a:grpSpLocks/>
              </p:cNvGrpSpPr>
              <p:nvPr/>
            </p:nvGrpSpPr>
            <p:grpSpPr bwMode="auto">
              <a:xfrm>
                <a:off x="5168900" y="871538"/>
                <a:ext cx="1860550" cy="2174875"/>
                <a:chOff x="1488" y="1572"/>
                <a:chExt cx="1172" cy="1370"/>
              </a:xfrm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1941" y="1575"/>
                  <a:ext cx="303" cy="1215"/>
                </a:xfrm>
                <a:custGeom>
                  <a:avLst/>
                  <a:gdLst>
                    <a:gd name="T0" fmla="*/ 0 w 303"/>
                    <a:gd name="T1" fmla="*/ 0 h 1215"/>
                    <a:gd name="T2" fmla="*/ 303 w 303"/>
                    <a:gd name="T3" fmla="*/ 1215 h 1215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03" h="1215">
                      <a:moveTo>
                        <a:pt x="0" y="0"/>
                      </a:moveTo>
                      <a:lnTo>
                        <a:pt x="303" y="1215"/>
                      </a:ln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en-US"/>
                </a:p>
              </p:txBody>
            </p:sp>
            <p:sp>
              <p:nvSpPr>
                <p:cNvPr id="27" name="Line 10"/>
                <p:cNvSpPr>
                  <a:spLocks noChangeShapeType="1"/>
                </p:cNvSpPr>
                <p:nvPr/>
              </p:nvSpPr>
              <p:spPr bwMode="auto">
                <a:xfrm>
                  <a:off x="1671" y="2399"/>
                  <a:ext cx="989" cy="301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en-US"/>
                </a:p>
              </p:txBody>
            </p:sp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1494" y="1572"/>
                  <a:ext cx="449" cy="1364"/>
                </a:xfrm>
                <a:custGeom>
                  <a:avLst/>
                  <a:gdLst>
                    <a:gd name="T0" fmla="*/ 449 w 449"/>
                    <a:gd name="T1" fmla="*/ 0 h 1364"/>
                    <a:gd name="T2" fmla="*/ 0 w 449"/>
                    <a:gd name="T3" fmla="*/ 1364 h 1364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49" h="1364">
                      <a:moveTo>
                        <a:pt x="449" y="0"/>
                      </a:moveTo>
                      <a:lnTo>
                        <a:pt x="0" y="1364"/>
                      </a:ln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en-US"/>
                </a:p>
              </p:txBody>
            </p:sp>
            <p:sp>
              <p:nvSpPr>
                <p:cNvPr id="29" name="Freeform 12"/>
                <p:cNvSpPr>
                  <a:spLocks/>
                </p:cNvSpPr>
                <p:nvPr/>
              </p:nvSpPr>
              <p:spPr bwMode="auto">
                <a:xfrm>
                  <a:off x="1488" y="2702"/>
                  <a:ext cx="1172" cy="240"/>
                </a:xfrm>
                <a:custGeom>
                  <a:avLst/>
                  <a:gdLst>
                    <a:gd name="T0" fmla="*/ 0 w 1172"/>
                    <a:gd name="T1" fmla="*/ 240 h 240"/>
                    <a:gd name="T2" fmla="*/ 1172 w 1172"/>
                    <a:gd name="T3" fmla="*/ 0 h 24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1172" h="240">
                      <a:moveTo>
                        <a:pt x="0" y="240"/>
                      </a:moveTo>
                      <a:lnTo>
                        <a:pt x="1172" y="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5881688" y="860425"/>
                <a:ext cx="1143000" cy="1806575"/>
              </a:xfrm>
              <a:custGeom>
                <a:avLst/>
                <a:gdLst>
                  <a:gd name="T0" fmla="*/ 0 w 720"/>
                  <a:gd name="T1" fmla="*/ 0 h 1138"/>
                  <a:gd name="T2" fmla="*/ 1143000 w 720"/>
                  <a:gd name="T3" fmla="*/ 1806575 h 11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20" h="1138">
                    <a:moveTo>
                      <a:pt x="0" y="0"/>
                    </a:moveTo>
                    <a:lnTo>
                      <a:pt x="720" y="1138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3" name="Text Box 70"/>
              <p:cNvSpPr txBox="1">
                <a:spLocks noChangeArrowheads="1"/>
              </p:cNvSpPr>
              <p:nvPr/>
            </p:nvSpPr>
            <p:spPr bwMode="auto">
              <a:xfrm rot="16200000">
                <a:off x="6216973" y="2414805"/>
                <a:ext cx="336550" cy="301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0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2</a:t>
                </a:r>
              </a:p>
            </p:txBody>
          </p:sp>
          <p:sp>
            <p:nvSpPr>
              <p:cNvPr id="14" name="Text Box 71"/>
              <p:cNvSpPr txBox="1">
                <a:spLocks noChangeArrowheads="1"/>
              </p:cNvSpPr>
              <p:nvPr/>
            </p:nvSpPr>
            <p:spPr bwMode="auto">
              <a:xfrm rot="16200000">
                <a:off x="5997576" y="2044700"/>
                <a:ext cx="336550" cy="3397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0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1</a:t>
                </a:r>
              </a:p>
            </p:txBody>
          </p:sp>
          <p:sp>
            <p:nvSpPr>
              <p:cNvPr id="15" name="Arc 72"/>
              <p:cNvSpPr>
                <a:spLocks/>
              </p:cNvSpPr>
              <p:nvPr/>
            </p:nvSpPr>
            <p:spPr bwMode="auto">
              <a:xfrm rot="21495727" flipH="1">
                <a:off x="6118225" y="2278063"/>
                <a:ext cx="119063" cy="112712"/>
              </a:xfrm>
              <a:custGeom>
                <a:avLst/>
                <a:gdLst>
                  <a:gd name="T0" fmla="*/ 0 w 24202"/>
                  <a:gd name="T1" fmla="*/ 694 h 25505"/>
                  <a:gd name="T2" fmla="*/ 117312 w 24202"/>
                  <a:gd name="T3" fmla="*/ 112712 h 25505"/>
                  <a:gd name="T4" fmla="*/ 12801 w 24202"/>
                  <a:gd name="T5" fmla="*/ 95455 h 255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202" h="25505" fill="none" extrusionOk="0">
                    <a:moveTo>
                      <a:pt x="0" y="157"/>
                    </a:moveTo>
                    <a:cubicBezTo>
                      <a:pt x="863" y="52"/>
                      <a:pt x="1732" y="0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909"/>
                      <a:pt x="24082" y="24216"/>
                      <a:pt x="23846" y="25505"/>
                    </a:cubicBezTo>
                  </a:path>
                  <a:path w="24202" h="25505" stroke="0" extrusionOk="0">
                    <a:moveTo>
                      <a:pt x="0" y="157"/>
                    </a:moveTo>
                    <a:cubicBezTo>
                      <a:pt x="863" y="52"/>
                      <a:pt x="1732" y="0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909"/>
                      <a:pt x="24082" y="24216"/>
                      <a:pt x="23846" y="25505"/>
                    </a:cubicBezTo>
                    <a:lnTo>
                      <a:pt x="2602" y="21600"/>
                    </a:lnTo>
                    <a:lnTo>
                      <a:pt x="0" y="157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6" name="Arc 73"/>
              <p:cNvSpPr>
                <a:spLocks/>
              </p:cNvSpPr>
              <p:nvPr/>
            </p:nvSpPr>
            <p:spPr bwMode="auto">
              <a:xfrm rot="10598192" flipH="1">
                <a:off x="6311900" y="2473325"/>
                <a:ext cx="119063" cy="112713"/>
              </a:xfrm>
              <a:custGeom>
                <a:avLst/>
                <a:gdLst>
                  <a:gd name="T0" fmla="*/ 0 w 24202"/>
                  <a:gd name="T1" fmla="*/ 694 h 25505"/>
                  <a:gd name="T2" fmla="*/ 117312 w 24202"/>
                  <a:gd name="T3" fmla="*/ 112713 h 25505"/>
                  <a:gd name="T4" fmla="*/ 12801 w 24202"/>
                  <a:gd name="T5" fmla="*/ 95456 h 255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202" h="25505" fill="none" extrusionOk="0">
                    <a:moveTo>
                      <a:pt x="0" y="157"/>
                    </a:moveTo>
                    <a:cubicBezTo>
                      <a:pt x="863" y="52"/>
                      <a:pt x="1732" y="0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909"/>
                      <a:pt x="24082" y="24216"/>
                      <a:pt x="23846" y="25505"/>
                    </a:cubicBezTo>
                  </a:path>
                  <a:path w="24202" h="25505" stroke="0" extrusionOk="0">
                    <a:moveTo>
                      <a:pt x="0" y="157"/>
                    </a:moveTo>
                    <a:cubicBezTo>
                      <a:pt x="863" y="52"/>
                      <a:pt x="1732" y="0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909"/>
                      <a:pt x="24082" y="24216"/>
                      <a:pt x="23846" y="25505"/>
                    </a:cubicBezTo>
                    <a:lnTo>
                      <a:pt x="2602" y="21600"/>
                    </a:lnTo>
                    <a:lnTo>
                      <a:pt x="0" y="157"/>
                    </a:ln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7" name="Text Box 74"/>
              <p:cNvSpPr txBox="1">
                <a:spLocks noChangeArrowheads="1"/>
              </p:cNvSpPr>
              <p:nvPr/>
            </p:nvSpPr>
            <p:spPr bwMode="auto">
              <a:xfrm rot="16200000">
                <a:off x="4918810" y="2951956"/>
                <a:ext cx="352544" cy="2587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b="1" dirty="0">
                    <a:solidFill>
                      <a:schemeClr val="bg1"/>
                    </a:solidFill>
                    <a:latin typeface=".VnTime" panose="020B7200000000000000" pitchFamily="34" charset="0"/>
                  </a:rPr>
                  <a:t>A</a:t>
                </a:r>
              </a:p>
            </p:txBody>
          </p:sp>
          <p:sp>
            <p:nvSpPr>
              <p:cNvPr id="18" name="Text Box 75"/>
              <p:cNvSpPr txBox="1">
                <a:spLocks noChangeArrowheads="1"/>
              </p:cNvSpPr>
              <p:nvPr/>
            </p:nvSpPr>
            <p:spPr bwMode="auto">
              <a:xfrm rot="16200000">
                <a:off x="6247606" y="2191545"/>
                <a:ext cx="428625" cy="3476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C</a:t>
                </a:r>
              </a:p>
            </p:txBody>
          </p:sp>
          <p:sp>
            <p:nvSpPr>
              <p:cNvPr id="19" name="Text Box 76"/>
              <p:cNvSpPr txBox="1">
                <a:spLocks noChangeArrowheads="1"/>
              </p:cNvSpPr>
              <p:nvPr/>
            </p:nvSpPr>
            <p:spPr bwMode="auto">
              <a:xfrm rot="16200000">
                <a:off x="6218754" y="2752757"/>
                <a:ext cx="352544" cy="4492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D</a:t>
                </a:r>
              </a:p>
            </p:txBody>
          </p:sp>
          <p:sp>
            <p:nvSpPr>
              <p:cNvPr id="20" name="Text Box 78"/>
              <p:cNvSpPr txBox="1">
                <a:spLocks noChangeArrowheads="1"/>
              </p:cNvSpPr>
              <p:nvPr/>
            </p:nvSpPr>
            <p:spPr bwMode="auto">
              <a:xfrm rot="16200000">
                <a:off x="6976269" y="2485231"/>
                <a:ext cx="428625" cy="239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F</a:t>
                </a:r>
              </a:p>
            </p:txBody>
          </p:sp>
          <p:sp>
            <p:nvSpPr>
              <p:cNvPr id="21" name="Text Box 93"/>
              <p:cNvSpPr txBox="1">
                <a:spLocks noChangeArrowheads="1"/>
              </p:cNvSpPr>
              <p:nvPr/>
            </p:nvSpPr>
            <p:spPr bwMode="auto">
              <a:xfrm rot="5152976">
                <a:off x="5595144" y="2434431"/>
                <a:ext cx="428625" cy="715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 b="1">
                    <a:solidFill>
                      <a:schemeClr val="bg1"/>
                    </a:solidFill>
                    <a:latin typeface=".VnTime" panose="020B7200000000000000" pitchFamily="34" charset="0"/>
                  </a:rPr>
                  <a:t> O.</a:t>
                </a:r>
              </a:p>
            </p:txBody>
          </p:sp>
          <p:sp>
            <p:nvSpPr>
              <p:cNvPr id="22" name="Line 95"/>
              <p:cNvSpPr>
                <a:spLocks noChangeShapeType="1"/>
              </p:cNvSpPr>
              <p:nvPr/>
            </p:nvSpPr>
            <p:spPr bwMode="auto">
              <a:xfrm>
                <a:off x="5457825" y="2181225"/>
                <a:ext cx="909638" cy="6191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3" name="Oval 103"/>
              <p:cNvSpPr>
                <a:spLocks noChangeArrowheads="1"/>
              </p:cNvSpPr>
              <p:nvPr/>
            </p:nvSpPr>
            <p:spPr bwMode="auto">
              <a:xfrm>
                <a:off x="5375275" y="695325"/>
                <a:ext cx="2166938" cy="2112963"/>
              </a:xfrm>
              <a:prstGeom prst="ellipse">
                <a:avLst/>
              </a:prstGeom>
              <a:noFill/>
              <a:ln w="9525" algn="ctr">
                <a:solidFill>
                  <a:srgbClr val="33CC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4" name="Text Box 118"/>
              <p:cNvSpPr txBox="1">
                <a:spLocks noChangeArrowheads="1"/>
              </p:cNvSpPr>
              <p:nvPr/>
            </p:nvSpPr>
            <p:spPr bwMode="auto">
              <a:xfrm>
                <a:off x="6105525" y="2327275"/>
                <a:ext cx="549275" cy="2206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>
                    <a:solidFill>
                      <a:srgbClr val="FF0000"/>
                    </a:solidFill>
                    <a:latin typeface=".VnTime" panose="020B7200000000000000" pitchFamily="34" charset="0"/>
                  </a:rPr>
                  <a:t>.</a:t>
                </a:r>
              </a:p>
            </p:txBody>
          </p:sp>
          <p:sp>
            <p:nvSpPr>
              <p:cNvPr id="25" name="Text Box 120"/>
              <p:cNvSpPr txBox="1">
                <a:spLocks noChangeArrowheads="1"/>
              </p:cNvSpPr>
              <p:nvPr/>
            </p:nvSpPr>
            <p:spPr bwMode="auto">
              <a:xfrm rot="16200000">
                <a:off x="6355279" y="1537319"/>
                <a:ext cx="488950" cy="409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algn="ctr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000" dirty="0">
                    <a:solidFill>
                      <a:srgbClr val="99FF33"/>
                    </a:solidFill>
                    <a:latin typeface=".VnTime" panose="020B7200000000000000" pitchFamily="34" charset="0"/>
                  </a:rPr>
                  <a:t>.</a:t>
                </a:r>
                <a:r>
                  <a:rPr lang="en-US" altLang="en-US" sz="2000" dirty="0">
                    <a:solidFill>
                      <a:schemeClr val="bg1"/>
                    </a:solidFill>
                    <a:latin typeface=".VnTime" panose="020B7200000000000000" pitchFamily="34" charset="0"/>
                  </a:rPr>
                  <a:t>  I</a:t>
                </a:r>
              </a:p>
            </p:txBody>
          </p:sp>
        </p:grpSp>
        <p:sp>
          <p:nvSpPr>
            <p:cNvPr id="45" name="Text Box 77"/>
            <p:cNvSpPr txBox="1">
              <a:spLocks noChangeArrowheads="1"/>
            </p:cNvSpPr>
            <p:nvPr/>
          </p:nvSpPr>
          <p:spPr bwMode="auto">
            <a:xfrm rot="16200000">
              <a:off x="9489629" y="888876"/>
              <a:ext cx="428625" cy="2460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solidFill>
                    <a:schemeClr val="bg1"/>
                  </a:solidFill>
                  <a:latin typeface=".VnTime" panose="020B7200000000000000" pitchFamily="34" charset="0"/>
                </a:rPr>
                <a:t>E</a:t>
              </a:r>
            </a:p>
          </p:txBody>
        </p:sp>
      </p:grpSp>
      <p:sp>
        <p:nvSpPr>
          <p:cNvPr id="46" name="Cloud Callout 45"/>
          <p:cNvSpPr/>
          <p:nvPr/>
        </p:nvSpPr>
        <p:spPr>
          <a:xfrm>
            <a:off x="2119438" y="1628309"/>
            <a:ext cx="7078187" cy="2396214"/>
          </a:xfrm>
          <a:prstGeom prst="cloudCallout">
            <a:avLst>
              <a:gd name="adj1" fmla="val 30047"/>
              <a:gd name="adj2" fmla="val -98065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DC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EB.EA = ED.EC,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23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41" grpId="0"/>
      <p:bldP spid="42" grpId="0"/>
      <p:bldP spid="43" grpId="0"/>
      <p:bldP spid="44" grpId="0" animBg="1"/>
      <p:bldP spid="46" grpId="0" animBg="1"/>
      <p:bldP spid="4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817" y="1938959"/>
            <a:ext cx="8733454" cy="3804834"/>
          </a:xfrm>
          <a:prstGeom prst="rect">
            <a:avLst/>
          </a:prstGeom>
        </p:spPr>
      </p:pic>
      <p:sp>
        <p:nvSpPr>
          <p:cNvPr id="3" name="AutoShape 4" descr="news - Báo Bắc Ninh"/>
          <p:cNvSpPr>
            <a:spLocks noChangeAspect="1" noChangeArrowheads="1"/>
          </p:cNvSpPr>
          <p:nvPr/>
        </p:nvSpPr>
        <p:spPr bwMode="auto">
          <a:xfrm>
            <a:off x="4528522" y="168260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369" name="WordArt 9"/>
          <p:cNvSpPr>
            <a:spLocks noChangeArrowheads="1" noChangeShapeType="1" noTextEdit="1"/>
          </p:cNvSpPr>
          <p:nvPr/>
        </p:nvSpPr>
        <p:spPr bwMode="auto">
          <a:xfrm>
            <a:off x="3452326" y="66676"/>
            <a:ext cx="5057191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Vogue"/>
              </a:rPr>
              <a:t>§O</a:t>
            </a:r>
            <a:r>
              <a:rPr lang="en-US" sz="3600" b="1" kern="1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Vogue"/>
              </a:rPr>
              <a:t>Á</a:t>
            </a:r>
            <a:r>
              <a:rPr lang="en-US" sz="3600" kern="1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Vogue"/>
              </a:rPr>
              <a:t>N TRANH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.VnVogue"/>
            </a:endParaRPr>
          </a:p>
        </p:txBody>
      </p:sp>
      <p:sp>
        <p:nvSpPr>
          <p:cNvPr id="143371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610680" y="1938958"/>
            <a:ext cx="4378356" cy="2274351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0000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8000" b="1" smtClean="0">
                <a:solidFill>
                  <a:srgbClr val="FF0000"/>
                </a:solidFill>
              </a:rPr>
              <a:t>1</a:t>
            </a:r>
            <a:endParaRPr lang="en-US" sz="8000" b="1">
              <a:solidFill>
                <a:srgbClr val="FF0000"/>
              </a:solidFill>
            </a:endParaRPr>
          </a:p>
        </p:txBody>
      </p:sp>
      <p:sp>
        <p:nvSpPr>
          <p:cNvPr id="143372" name="AutoShape 12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989036" y="1938959"/>
            <a:ext cx="4398235" cy="236681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0000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8000" b="1" smtClean="0">
                <a:solidFill>
                  <a:srgbClr val="FF0000"/>
                </a:solidFill>
              </a:rPr>
              <a:t>2</a:t>
            </a:r>
            <a:endParaRPr lang="en-US" sz="8000" b="1">
              <a:solidFill>
                <a:srgbClr val="FF0000"/>
              </a:solidFill>
            </a:endParaRPr>
          </a:p>
        </p:txBody>
      </p:sp>
      <p:sp>
        <p:nvSpPr>
          <p:cNvPr id="143373" name="AutoShap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629340" y="4222615"/>
            <a:ext cx="4346849" cy="236681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0000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8000" b="1" smtClean="0">
                <a:solidFill>
                  <a:srgbClr val="FF0000"/>
                </a:solidFill>
              </a:rPr>
              <a:t>3</a:t>
            </a:r>
            <a:endParaRPr lang="en-US" sz="8000" b="1">
              <a:solidFill>
                <a:srgbClr val="FF0000"/>
              </a:solidFill>
            </a:endParaRPr>
          </a:p>
        </p:txBody>
      </p:sp>
      <p:sp>
        <p:nvSpPr>
          <p:cNvPr id="143374" name="AutoShape 1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989036" y="4252067"/>
            <a:ext cx="4378353" cy="236681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rgbClr val="0000FF">
                  <a:alpha val="89999"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CC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8000" b="1" smtClean="0">
                <a:solidFill>
                  <a:srgbClr val="FF0000"/>
                </a:solidFill>
              </a:rPr>
              <a:t>4</a:t>
            </a:r>
            <a:endParaRPr lang="en-US" sz="8000" b="1">
              <a:solidFill>
                <a:srgbClr val="FF0000"/>
              </a:solidFill>
            </a:endParaRPr>
          </a:p>
        </p:txBody>
      </p:sp>
      <p:sp>
        <p:nvSpPr>
          <p:cNvPr id="143408" name="WordArt 48"/>
          <p:cNvSpPr>
            <a:spLocks noChangeArrowheads="1" noChangeShapeType="1" noTextEdit="1"/>
          </p:cNvSpPr>
          <p:nvPr/>
        </p:nvSpPr>
        <p:spPr bwMode="auto">
          <a:xfrm>
            <a:off x="2411900" y="6333330"/>
            <a:ext cx="7091265" cy="470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 tăng quân giải phóng tiến vào dinh Độc lập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news - Báo Bắc Nin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Action Button: Home 38">
            <a:hlinkClick r:id="rId8" action="ppaction://hlinksldjump" highlightClick="1"/>
          </p:cNvPr>
          <p:cNvSpPr/>
          <p:nvPr/>
        </p:nvSpPr>
        <p:spPr>
          <a:xfrm>
            <a:off x="11513572" y="6079251"/>
            <a:ext cx="6096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5575" y="767319"/>
            <a:ext cx="11967597" cy="620517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ô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ô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miếng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3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3" dur="1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3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3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4"/>
                  </p:tgtEl>
                </p:cond>
              </p:nextCondLst>
            </p:seq>
          </p:childTnLst>
        </p:cTn>
      </p:par>
    </p:tnLst>
    <p:bldLst>
      <p:bldP spid="143371" grpId="0" animBg="1"/>
      <p:bldP spid="143372" grpId="0" animBg="1"/>
      <p:bldP spid="143373" grpId="0" animBg="1"/>
      <p:bldP spid="143374" grpId="0" animBg="1"/>
      <p:bldP spid="143408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ChangeArrowheads="1"/>
          </p:cNvSpPr>
          <p:nvPr/>
        </p:nvSpPr>
        <p:spPr bwMode="auto">
          <a:xfrm>
            <a:off x="10076767" y="16600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091054" y="16600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0105342" y="67581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0064067" y="110444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0146617" y="110444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0146617" y="8345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0118042" y="67581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0118042" y="67581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0091054" y="8345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0105342" y="12155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0091054" y="121556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0091054" y="80281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10062479" y="13584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20" name="Action Button: Home 19">
            <a:hlinkClick r:id="rId5" action="ppaction://hlinksldjump" highlightClick="1"/>
          </p:cNvPr>
          <p:cNvSpPr/>
          <p:nvPr/>
        </p:nvSpPr>
        <p:spPr>
          <a:xfrm>
            <a:off x="11502904" y="6096266"/>
            <a:ext cx="6096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852495" y="117476"/>
            <a:ext cx="194155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Ô số </a:t>
            </a:r>
            <a:r>
              <a:rPr lang="vi-VN" sz="44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en-US" sz="44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onut 3"/>
          <p:cNvSpPr/>
          <p:nvPr/>
        </p:nvSpPr>
        <p:spPr>
          <a:xfrm>
            <a:off x="942197" y="3021399"/>
            <a:ext cx="712788" cy="671513"/>
          </a:xfrm>
          <a:prstGeom prst="donut">
            <a:avLst>
              <a:gd name="adj" fmla="val 6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7-Point Star 4"/>
          <p:cNvSpPr/>
          <p:nvPr/>
        </p:nvSpPr>
        <p:spPr>
          <a:xfrm>
            <a:off x="4372310" y="3992829"/>
            <a:ext cx="3630613" cy="2789237"/>
          </a:xfrm>
          <a:prstGeom prst="star7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EM, EM ĐÃ TRẢ LỜI ĐÚNG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61383" y="839077"/>
                <a:ext cx="11640720" cy="35909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en-US" sz="2800" b="1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ứ</a:t>
                </a:r>
                <a:r>
                  <a:rPr lang="en-US" altLang="en-US" sz="28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ABCD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nội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tiếp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cạnh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CD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:r>
                  <a:rPr lang="en-US" altLang="en-US" sz="28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altLang="en-US" sz="28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𝐵𝐴𝐷</m:t>
                        </m:r>
                      </m:e>
                    </m:acc>
                    <m:r>
                      <a:rPr lang="en-US" altLang="en-US" sz="2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70°</m:t>
                    </m:r>
                  </m:oMath>
                </a14:m>
                <a:r>
                  <a:rPr lang="en-US" altLang="en-US" sz="28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altLang="en-US" sz="2800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𝐶𝑀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?</m:t>
                    </m:r>
                  </m:oMath>
                </a14:m>
                <a:r>
                  <a:rPr lang="en-US" altLang="en-US" sz="2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A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110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     </a:t>
                </a:r>
                <a:endParaRPr 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B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     </a:t>
                </a:r>
                <a:endParaRPr 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C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70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°     </a:t>
                </a:r>
                <a:endParaRPr 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D</a:t>
                </a:r>
                <a:r>
                  <a:rPr 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 </a:t>
                </a:r>
                <a:r>
                  <a:rPr lang="en-US" sz="28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55°</a:t>
                </a:r>
                <a:endParaRPr lang="en-US" sz="2800" b="1" i="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83" y="839077"/>
                <a:ext cx="11640720" cy="3590983"/>
              </a:xfrm>
              <a:prstGeom prst="rect">
                <a:avLst/>
              </a:prstGeom>
              <a:blipFill>
                <a:blip r:embed="rId6"/>
                <a:stretch>
                  <a:fillRect l="-1047" t="-1868" r="-1047" b="-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8" name="Picture 4" descr="Trắc nghiệm Tứ giác nội tiếp có đáp á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98" y="1808566"/>
            <a:ext cx="4182737" cy="262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420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701168" y="31841"/>
            <a:ext cx="194155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Ô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0" name="Action Button: Home 19">
            <a:hlinkClick r:id="rId5" action="ppaction://hlinksldjump" highlightClick="1"/>
          </p:cNvPr>
          <p:cNvSpPr/>
          <p:nvPr/>
        </p:nvSpPr>
        <p:spPr>
          <a:xfrm>
            <a:off x="11437661" y="6025487"/>
            <a:ext cx="6096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8556625" y="1651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8570913" y="1651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8585200" y="650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8543925" y="10953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8626475" y="10953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8626475" y="825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8599488" y="650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8599488" y="650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8570913" y="825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8585200" y="1206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8570913" y="1206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8570913" y="777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8585200" y="10477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endParaRPr lang="en-US" alt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onut 32"/>
          <p:cNvSpPr/>
          <p:nvPr/>
        </p:nvSpPr>
        <p:spPr>
          <a:xfrm>
            <a:off x="834643" y="2290724"/>
            <a:ext cx="712788" cy="671512"/>
          </a:xfrm>
          <a:prstGeom prst="donut">
            <a:avLst>
              <a:gd name="adj" fmla="val 6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7-Point Star 33"/>
          <p:cNvSpPr/>
          <p:nvPr/>
        </p:nvSpPr>
        <p:spPr>
          <a:xfrm>
            <a:off x="3856639" y="4068763"/>
            <a:ext cx="3630613" cy="2789237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EM, EM ĐÃ TRẢ LỜI ĐÚNG</a:t>
            </a:r>
          </a:p>
        </p:txBody>
      </p:sp>
      <p:sp>
        <p:nvSpPr>
          <p:cNvPr id="2" name="Rectangle 1"/>
          <p:cNvSpPr/>
          <p:nvPr/>
        </p:nvSpPr>
        <p:spPr>
          <a:xfrm>
            <a:off x="56358" y="736478"/>
            <a:ext cx="1123117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điểm A nằm ngoài đường tròn (O) qua A kẻ hai tiếp tuyến AB và AC với đường tròn (B, C là tiếp điểm). Chọn đáp án đúng:</a:t>
            </a: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Tứ giác ABOC là hình thoi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 </a:t>
            </a:r>
            <a:r>
              <a:rPr lang="vi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 giác ABOC nội </a:t>
            </a:r>
            <a:r>
              <a:rPr lang="vi-VN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 giác ABOC không nội tiếp  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</a:t>
            </a:r>
            <a:endParaRPr lang="en-US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Tứ giác ABOC là hình bình hành</a:t>
            </a:r>
            <a:endParaRPr lang="en-US" sz="2800" b="1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Trắc nghiệm Tứ giác nội tiếp có đáp á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472" y="2892545"/>
            <a:ext cx="320992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Half Frame 2"/>
          <p:cNvSpPr/>
          <p:nvPr/>
        </p:nvSpPr>
        <p:spPr>
          <a:xfrm rot="17408217">
            <a:off x="10225889" y="3589727"/>
            <a:ext cx="198892" cy="132048"/>
          </a:xfrm>
          <a:prstGeom prst="halfFrame">
            <a:avLst>
              <a:gd name="adj1" fmla="val 10652"/>
              <a:gd name="adj2" fmla="val 106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5" name="Half Frame 34"/>
          <p:cNvSpPr/>
          <p:nvPr/>
        </p:nvSpPr>
        <p:spPr>
          <a:xfrm rot="3526121">
            <a:off x="9358136" y="4869216"/>
            <a:ext cx="161370" cy="101052"/>
          </a:xfrm>
          <a:prstGeom prst="halfFrame">
            <a:avLst>
              <a:gd name="adj1" fmla="val 10652"/>
              <a:gd name="adj2" fmla="val 106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Text Box 75"/>
          <p:cNvSpPr txBox="1">
            <a:spLocks noChangeArrowheads="1"/>
          </p:cNvSpPr>
          <p:nvPr/>
        </p:nvSpPr>
        <p:spPr bwMode="auto">
          <a:xfrm rot="16200000">
            <a:off x="9084323" y="4914985"/>
            <a:ext cx="400110" cy="30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 b="1" dirty="0">
                <a:latin typeface=".VnTime" panose="020B7200000000000000" pitchFamily="34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18214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4956610" y="47625"/>
            <a:ext cx="194155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Ô số </a:t>
            </a:r>
            <a:r>
              <a:rPr lang="vi-VN" sz="44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en-US" sz="44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ction Button: Home 34">
            <a:hlinkClick r:id="rId4" action="ppaction://hlinksldjump" highlightClick="1"/>
          </p:cNvPr>
          <p:cNvSpPr/>
          <p:nvPr/>
        </p:nvSpPr>
        <p:spPr>
          <a:xfrm>
            <a:off x="11482315" y="6099448"/>
            <a:ext cx="6096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8659813" y="13493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8672513" y="13493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39" name="Rectangle 9"/>
          <p:cNvSpPr>
            <a:spLocks noChangeArrowheads="1"/>
          </p:cNvSpPr>
          <p:nvPr/>
        </p:nvSpPr>
        <p:spPr bwMode="auto">
          <a:xfrm>
            <a:off x="8686800" y="3492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0" name="Rectangle 10"/>
          <p:cNvSpPr>
            <a:spLocks noChangeArrowheads="1"/>
          </p:cNvSpPr>
          <p:nvPr/>
        </p:nvSpPr>
        <p:spPr bwMode="auto">
          <a:xfrm>
            <a:off x="8645525" y="7937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1" name="Rectangle 11"/>
          <p:cNvSpPr>
            <a:spLocks noChangeArrowheads="1"/>
          </p:cNvSpPr>
          <p:nvPr/>
        </p:nvSpPr>
        <p:spPr bwMode="auto">
          <a:xfrm>
            <a:off x="8728075" y="7937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8728075" y="508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8701088" y="3492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8701088" y="3492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5" name="Rectangle 15"/>
          <p:cNvSpPr>
            <a:spLocks noChangeArrowheads="1"/>
          </p:cNvSpPr>
          <p:nvPr/>
        </p:nvSpPr>
        <p:spPr bwMode="auto">
          <a:xfrm>
            <a:off x="8672513" y="508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46" name="Rectangle 16"/>
          <p:cNvSpPr>
            <a:spLocks noChangeArrowheads="1"/>
          </p:cNvSpPr>
          <p:nvPr/>
        </p:nvSpPr>
        <p:spPr bwMode="auto">
          <a:xfrm>
            <a:off x="8686800" y="904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8672513" y="904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48" name="Rectangle 18"/>
          <p:cNvSpPr>
            <a:spLocks noChangeArrowheads="1"/>
          </p:cNvSpPr>
          <p:nvPr/>
        </p:nvSpPr>
        <p:spPr bwMode="auto">
          <a:xfrm>
            <a:off x="8672513" y="4762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49" name="Rectangle 19"/>
          <p:cNvSpPr>
            <a:spLocks noChangeArrowheads="1"/>
          </p:cNvSpPr>
          <p:nvPr/>
        </p:nvSpPr>
        <p:spPr bwMode="auto">
          <a:xfrm>
            <a:off x="8686800" y="7461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50" name="Donut 49"/>
          <p:cNvSpPr/>
          <p:nvPr/>
        </p:nvSpPr>
        <p:spPr>
          <a:xfrm>
            <a:off x="736070" y="2544186"/>
            <a:ext cx="714375" cy="669925"/>
          </a:xfrm>
          <a:prstGeom prst="donut">
            <a:avLst>
              <a:gd name="adj" fmla="val 6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7-Point Star 50"/>
          <p:cNvSpPr/>
          <p:nvPr/>
        </p:nvSpPr>
        <p:spPr>
          <a:xfrm>
            <a:off x="4603532" y="3854854"/>
            <a:ext cx="3630612" cy="2790825"/>
          </a:xfrm>
          <a:prstGeom prst="star7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EM, EM ĐÃ TRẢ LỜI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072" y="877589"/>
            <a:ext cx="1165984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3: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nửa đường tròn (O; R) đường kính BC. Lấy điểm A trên tia đối của tia CB. Kẻ tiếp tuyến AF, Bx của nửa đường tròn (O) (với F là tiếp điểm). Tia AF cắt tia Bx của nửa đường tròn tại D. Khi đó tứ giác OBDF là:</a:t>
            </a:r>
          </a:p>
          <a:p>
            <a:pPr algn="just"/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thang     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endParaRPr lang="en-US" sz="28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 giác nội </a:t>
            </a:r>
            <a:r>
              <a:rPr lang="vi-VN" sz="28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endParaRPr lang="en-US" sz="28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50000"/>
              </a:lnSpc>
            </a:pPr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thang cân 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</a:t>
            </a:r>
            <a:endParaRPr lang="en-US" sz="2800" b="1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D</a:t>
            </a: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vi-V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bình hành</a:t>
            </a:r>
          </a:p>
        </p:txBody>
      </p:sp>
      <p:pic>
        <p:nvPicPr>
          <p:cNvPr id="9218" name="Picture 2" descr="Trắc nghiệm Tứ giác nội tiếp có đáp á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525" y="2431860"/>
            <a:ext cx="336618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13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4882290" y="127860"/>
            <a:ext cx="194155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ô số </a:t>
            </a:r>
            <a:r>
              <a:rPr lang="vi-VN" sz="44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en-US" sz="44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Action Button: Home 34">
            <a:hlinkClick r:id="rId6" action="ppaction://hlinksldjump" highlightClick="1"/>
          </p:cNvPr>
          <p:cNvSpPr/>
          <p:nvPr/>
        </p:nvSpPr>
        <p:spPr>
          <a:xfrm>
            <a:off x="11468100" y="6076665"/>
            <a:ext cx="609600" cy="685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8591550" y="11271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8605838" y="11271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VNI-Park"/>
                <a:cs typeface="Arial" panose="020B0604020202020204" pitchFamily="34" charset="0"/>
              </a:rPr>
              <a:t>Hết giờ</a:t>
            </a: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8620125" y="127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8577263" y="571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8661400" y="5715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0" name="Rectangle 12"/>
          <p:cNvSpPr>
            <a:spLocks noChangeArrowheads="1"/>
          </p:cNvSpPr>
          <p:nvPr/>
        </p:nvSpPr>
        <p:spPr bwMode="auto">
          <a:xfrm>
            <a:off x="8661400" y="2857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8632825" y="127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2" name="Rectangle 14"/>
          <p:cNvSpPr>
            <a:spLocks noChangeArrowheads="1"/>
          </p:cNvSpPr>
          <p:nvPr/>
        </p:nvSpPr>
        <p:spPr bwMode="auto">
          <a:xfrm>
            <a:off x="8632825" y="127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8605838" y="28575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44" name="Rectangle 16"/>
          <p:cNvSpPr>
            <a:spLocks noChangeArrowheads="1"/>
          </p:cNvSpPr>
          <p:nvPr/>
        </p:nvSpPr>
        <p:spPr bwMode="auto">
          <a:xfrm>
            <a:off x="8620125" y="6826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8605838" y="68263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46" name="Rectangle 18"/>
          <p:cNvSpPr>
            <a:spLocks noChangeArrowheads="1"/>
          </p:cNvSpPr>
          <p:nvPr/>
        </p:nvSpPr>
        <p:spPr bwMode="auto">
          <a:xfrm>
            <a:off x="8605838" y="25400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.VnTifani HeavyH" panose="020B7200000000000000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47" name="Rectangle 19"/>
          <p:cNvSpPr>
            <a:spLocks noChangeArrowheads="1"/>
          </p:cNvSpPr>
          <p:nvPr/>
        </p:nvSpPr>
        <p:spPr bwMode="auto">
          <a:xfrm>
            <a:off x="8620125" y="52388"/>
            <a:ext cx="1981200" cy="381000"/>
          </a:xfrm>
          <a:prstGeom prst="rect">
            <a:avLst/>
          </a:prstGeom>
          <a:solidFill>
            <a:srgbClr val="990000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48" name="Donut 47"/>
          <p:cNvSpPr/>
          <p:nvPr/>
        </p:nvSpPr>
        <p:spPr>
          <a:xfrm>
            <a:off x="976452" y="3301380"/>
            <a:ext cx="712788" cy="671513"/>
          </a:xfrm>
          <a:prstGeom prst="donut">
            <a:avLst>
              <a:gd name="adj" fmla="val 68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7-Point Star 48"/>
          <p:cNvSpPr/>
          <p:nvPr/>
        </p:nvSpPr>
        <p:spPr>
          <a:xfrm>
            <a:off x="4882290" y="3951956"/>
            <a:ext cx="3630613" cy="2789237"/>
          </a:xfrm>
          <a:prstGeom prst="star7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EM, EM ĐÃ TRẢ LỜI ĐÚNG</a:t>
            </a:r>
          </a:p>
        </p:txBody>
      </p:sp>
      <p:pic>
        <p:nvPicPr>
          <p:cNvPr id="10242" name="Picture 2" descr="Trắc nghiệm Tứ giác nội tiếp có đáp á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193" y="1774435"/>
            <a:ext cx="3006707" cy="313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07234" y="1072813"/>
            <a:ext cx="11565666" cy="3539430"/>
            <a:chOff x="207234" y="-239756"/>
            <a:chExt cx="11565666" cy="3539430"/>
          </a:xfrm>
        </p:grpSpPr>
        <p:sp>
          <p:nvSpPr>
            <p:cNvPr id="2" name="Rectangle 1"/>
            <p:cNvSpPr>
              <a:spLocks noChangeArrowheads="1"/>
            </p:cNvSpPr>
            <p:nvPr/>
          </p:nvSpPr>
          <p:spPr bwMode="auto">
            <a:xfrm>
              <a:off x="207234" y="-239756"/>
              <a:ext cx="11565666" cy="3539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just"/>
              <a:r>
                <a:rPr kumimoji="0" lang="en-US" alt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Câu 4: </a:t>
              </a: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Tứ giác ABCD nội tiếp đường tròn (O) (hình 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bên). </a:t>
              </a: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 khẳng định </a:t>
              </a:r>
              <a:r>
                <a:rPr lang="en-US" altLang="en-US" sz="2800" b="1" u="sng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  <a:p>
              <a:pPr lvl="0" algn="just">
                <a:lnSpc>
                  <a:spcPct val="150000"/>
                </a:lnSpc>
              </a:pP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</a:p>
            <a:p>
              <a:pPr lvl="0" algn="just">
                <a:lnSpc>
                  <a:spcPct val="150000"/>
                </a:lnSpc>
              </a:pP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</a:t>
              </a:r>
            </a:p>
            <a:p>
              <a:pPr lvl="0" algn="just">
                <a:lnSpc>
                  <a:spcPct val="150000"/>
                </a:lnSpc>
              </a:pP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</a:p>
            <a:p>
              <a:pPr lvl="0" algn="just">
                <a:lnSpc>
                  <a:spcPct val="150000"/>
                </a:lnSpc>
              </a:pPr>
              <a:r>
                <a: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	</a:t>
              </a:r>
              <a:r>
                <a:rPr lang="en-US" altLang="en-US" sz="280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</a:t>
              </a:r>
              <a:endPara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3" name="Object 4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6295344"/>
                </p:ext>
              </p:extLst>
            </p:nvPr>
          </p:nvGraphicFramePr>
          <p:xfrm>
            <a:off x="1735037" y="2639387"/>
            <a:ext cx="17780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4" name="Equation" r:id="rId8" imgW="774360" imgH="228600" progId="Equation.DSMT4">
                    <p:embed/>
                  </p:oleObj>
                </mc:Choice>
                <mc:Fallback>
                  <p:oleObj name="Equation" r:id="rId8" imgW="774360" imgH="228600" progId="Equation.DSMT4">
                    <p:embed/>
                    <p:pic>
                      <p:nvPicPr>
                        <p:cNvPr id="44" name="Object 4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35037" y="2639387"/>
                          <a:ext cx="1778000" cy="520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4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7325495"/>
                </p:ext>
              </p:extLst>
            </p:nvPr>
          </p:nvGraphicFramePr>
          <p:xfrm>
            <a:off x="1733550" y="1973556"/>
            <a:ext cx="1779588" cy="549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5" name="Equation" r:id="rId10" imgW="774360" imgH="241200" progId="Equation.DSMT4">
                    <p:embed/>
                  </p:oleObj>
                </mc:Choice>
                <mc:Fallback>
                  <p:oleObj name="Equation" r:id="rId10" imgW="774360" imgH="241200" progId="Equation.DSMT4">
                    <p:embed/>
                    <p:pic>
                      <p:nvPicPr>
                        <p:cNvPr id="23" name="Object 4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33550" y="1973556"/>
                          <a:ext cx="1779588" cy="549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4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9253404"/>
                </p:ext>
              </p:extLst>
            </p:nvPr>
          </p:nvGraphicFramePr>
          <p:xfrm>
            <a:off x="1689240" y="1335797"/>
            <a:ext cx="2832100" cy="520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6" name="Equation" r:id="rId12" imgW="1231560" imgH="228600" progId="Equation.DSMT4">
                    <p:embed/>
                  </p:oleObj>
                </mc:Choice>
                <mc:Fallback>
                  <p:oleObj name="Equation" r:id="rId12" imgW="1231560" imgH="228600" progId="Equation.DSMT4">
                    <p:embed/>
                    <p:pic>
                      <p:nvPicPr>
                        <p:cNvPr id="23" name="Object 4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9240" y="1335797"/>
                          <a:ext cx="2832100" cy="520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4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075722"/>
                </p:ext>
              </p:extLst>
            </p:nvPr>
          </p:nvGraphicFramePr>
          <p:xfrm>
            <a:off x="1689240" y="725377"/>
            <a:ext cx="1868006" cy="5200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57" name="Equation" r:id="rId14" imgW="812520" imgH="228600" progId="Equation.DSMT4">
                    <p:embed/>
                  </p:oleObj>
                </mc:Choice>
                <mc:Fallback>
                  <p:oleObj name="Equation" r:id="rId14" imgW="812520" imgH="228600" progId="Equation.DSMT4">
                    <p:embed/>
                    <p:pic>
                      <p:nvPicPr>
                        <p:cNvPr id="23" name="Object 4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9240" y="725377"/>
                          <a:ext cx="1868006" cy="5200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6410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068" y="226966"/>
            <a:ext cx="6518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CỦA GIÁO VIÊN VÀ HỌC SINH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30"/>
          <p:cNvGrpSpPr/>
          <p:nvPr/>
        </p:nvGrpSpPr>
        <p:grpSpPr>
          <a:xfrm>
            <a:off x="500199" y="4235536"/>
            <a:ext cx="2798684" cy="1833892"/>
            <a:chOff x="1922283" y="3212976"/>
            <a:chExt cx="2197812" cy="1440160"/>
          </a:xfrm>
        </p:grpSpPr>
        <p:sp>
          <p:nvSpPr>
            <p:cNvPr id="30" name="椭圆 37"/>
            <p:cNvSpPr/>
            <p:nvPr/>
          </p:nvSpPr>
          <p:spPr>
            <a:xfrm>
              <a:off x="2331589" y="3212976"/>
              <a:ext cx="1440160" cy="144016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inpin heiti" charset="-122"/>
                <a:ea typeface="inpin heiti" charset="-122"/>
              </a:endParaRPr>
            </a:p>
          </p:txBody>
        </p:sp>
        <p:sp>
          <p:nvSpPr>
            <p:cNvPr id="31" name="Freeform 16"/>
            <p:cNvSpPr>
              <a:spLocks noEditPoints="1"/>
            </p:cNvSpPr>
            <p:nvPr/>
          </p:nvSpPr>
          <p:spPr bwMode="auto">
            <a:xfrm>
              <a:off x="1922283" y="3426470"/>
              <a:ext cx="2197812" cy="1126119"/>
            </a:xfrm>
            <a:custGeom>
              <a:avLst/>
              <a:gdLst>
                <a:gd name="T0" fmla="*/ 256 w 316"/>
                <a:gd name="T1" fmla="*/ 124 h 162"/>
                <a:gd name="T2" fmla="*/ 152 w 316"/>
                <a:gd name="T3" fmla="*/ 27 h 162"/>
                <a:gd name="T4" fmla="*/ 122 w 316"/>
                <a:gd name="T5" fmla="*/ 17 h 162"/>
                <a:gd name="T6" fmla="*/ 143 w 316"/>
                <a:gd name="T7" fmla="*/ 30 h 162"/>
                <a:gd name="T8" fmla="*/ 250 w 316"/>
                <a:gd name="T9" fmla="*/ 126 h 162"/>
                <a:gd name="T10" fmla="*/ 127 w 316"/>
                <a:gd name="T11" fmla="*/ 48 h 162"/>
                <a:gd name="T12" fmla="*/ 248 w 316"/>
                <a:gd name="T13" fmla="*/ 113 h 162"/>
                <a:gd name="T14" fmla="*/ 275 w 316"/>
                <a:gd name="T15" fmla="*/ 96 h 162"/>
                <a:gd name="T16" fmla="*/ 292 w 316"/>
                <a:gd name="T17" fmla="*/ 75 h 162"/>
                <a:gd name="T18" fmla="*/ 278 w 316"/>
                <a:gd name="T19" fmla="*/ 30 h 162"/>
                <a:gd name="T20" fmla="*/ 210 w 316"/>
                <a:gd name="T21" fmla="*/ 29 h 162"/>
                <a:gd name="T22" fmla="*/ 7 w 316"/>
                <a:gd name="T23" fmla="*/ 126 h 162"/>
                <a:gd name="T24" fmla="*/ 315 w 316"/>
                <a:gd name="T25" fmla="*/ 48 h 162"/>
                <a:gd name="T26" fmla="*/ 279 w 316"/>
                <a:gd name="T27" fmla="*/ 92 h 162"/>
                <a:gd name="T28" fmla="*/ 196 w 316"/>
                <a:gd name="T29" fmla="*/ 145 h 162"/>
                <a:gd name="T30" fmla="*/ 261 w 316"/>
                <a:gd name="T31" fmla="*/ 17 h 162"/>
                <a:gd name="T32" fmla="*/ 104 w 316"/>
                <a:gd name="T33" fmla="*/ 53 h 162"/>
                <a:gd name="T34" fmla="*/ 127 w 316"/>
                <a:gd name="T35" fmla="*/ 48 h 162"/>
                <a:gd name="T36" fmla="*/ 305 w 316"/>
                <a:gd name="T37" fmla="*/ 60 h 162"/>
                <a:gd name="T38" fmla="*/ 47 w 316"/>
                <a:gd name="T39" fmla="*/ 143 h 162"/>
                <a:gd name="T40" fmla="*/ 213 w 316"/>
                <a:gd name="T41" fmla="*/ 129 h 162"/>
                <a:gd name="T42" fmla="*/ 248 w 316"/>
                <a:gd name="T43" fmla="*/ 113 h 162"/>
                <a:gd name="T44" fmla="*/ 58 w 316"/>
                <a:gd name="T45" fmla="*/ 141 h 162"/>
                <a:gd name="T46" fmla="*/ 121 w 316"/>
                <a:gd name="T47" fmla="*/ 16 h 162"/>
                <a:gd name="T48" fmla="*/ 91 w 316"/>
                <a:gd name="T49" fmla="*/ 11 h 162"/>
                <a:gd name="T50" fmla="*/ 33 w 316"/>
                <a:gd name="T51" fmla="*/ 152 h 162"/>
                <a:gd name="T52" fmla="*/ 230 w 316"/>
                <a:gd name="T53" fmla="*/ 136 h 162"/>
                <a:gd name="T54" fmla="*/ 155 w 316"/>
                <a:gd name="T55" fmla="*/ 154 h 162"/>
                <a:gd name="T56" fmla="*/ 121 w 316"/>
                <a:gd name="T57" fmla="*/ 45 h 162"/>
                <a:gd name="T58" fmla="*/ 144 w 316"/>
                <a:gd name="T59" fmla="*/ 37 h 162"/>
                <a:gd name="T60" fmla="*/ 168 w 316"/>
                <a:gd name="T61" fmla="*/ 28 h 162"/>
                <a:gd name="T62" fmla="*/ 191 w 316"/>
                <a:gd name="T63" fmla="*/ 24 h 162"/>
                <a:gd name="T64" fmla="*/ 215 w 316"/>
                <a:gd name="T65" fmla="*/ 22 h 162"/>
                <a:gd name="T66" fmla="*/ 298 w 316"/>
                <a:gd name="T67" fmla="*/ 30 h 162"/>
                <a:gd name="T68" fmla="*/ 283 w 316"/>
                <a:gd name="T69" fmla="*/ 25 h 162"/>
                <a:gd name="T70" fmla="*/ 295 w 316"/>
                <a:gd name="T71" fmla="*/ 33 h 162"/>
                <a:gd name="T72" fmla="*/ 226 w 316"/>
                <a:gd name="T73" fmla="*/ 122 h 162"/>
                <a:gd name="T74" fmla="*/ 130 w 316"/>
                <a:gd name="T75" fmla="*/ 146 h 162"/>
                <a:gd name="T76" fmla="*/ 91 w 316"/>
                <a:gd name="T77" fmla="*/ 147 h 162"/>
                <a:gd name="T78" fmla="*/ 95 w 316"/>
                <a:gd name="T79" fmla="*/ 27 h 162"/>
                <a:gd name="T80" fmla="*/ 79 w 316"/>
                <a:gd name="T81" fmla="*/ 20 h 162"/>
                <a:gd name="T82" fmla="*/ 69 w 316"/>
                <a:gd name="T83" fmla="*/ 26 h 162"/>
                <a:gd name="T84" fmla="*/ 23 w 316"/>
                <a:gd name="T85" fmla="*/ 67 h 162"/>
                <a:gd name="T86" fmla="*/ 8 w 316"/>
                <a:gd name="T87" fmla="*/ 99 h 162"/>
                <a:gd name="T88" fmla="*/ 49 w 316"/>
                <a:gd name="T89" fmla="*/ 156 h 162"/>
                <a:gd name="T90" fmla="*/ 70 w 316"/>
                <a:gd name="T91" fmla="*/ 158 h 162"/>
                <a:gd name="T92" fmla="*/ 116 w 316"/>
                <a:gd name="T93" fmla="*/ 160 h 162"/>
                <a:gd name="T94" fmla="*/ 92 w 316"/>
                <a:gd name="T95" fmla="*/ 158 h 162"/>
                <a:gd name="T96" fmla="*/ 219 w 316"/>
                <a:gd name="T97" fmla="*/ 140 h 162"/>
                <a:gd name="T98" fmla="*/ 155 w 316"/>
                <a:gd name="T99" fmla="*/ 154 h 162"/>
                <a:gd name="T100" fmla="*/ 272 w 316"/>
                <a:gd name="T101" fmla="*/ 108 h 162"/>
                <a:gd name="T102" fmla="*/ 295 w 316"/>
                <a:gd name="T103" fmla="*/ 87 h 162"/>
                <a:gd name="T104" fmla="*/ 302 w 316"/>
                <a:gd name="T105" fmla="*/ 76 h 162"/>
                <a:gd name="T106" fmla="*/ 306 w 316"/>
                <a:gd name="T107" fmla="*/ 39 h 162"/>
                <a:gd name="T108" fmla="*/ 306 w 316"/>
                <a:gd name="T109" fmla="*/ 69 h 162"/>
                <a:gd name="T110" fmla="*/ 232 w 316"/>
                <a:gd name="T111" fmla="*/ 27 h 162"/>
                <a:gd name="T112" fmla="*/ 75 w 316"/>
                <a:gd name="T113" fmla="*/ 158 h 162"/>
                <a:gd name="T114" fmla="*/ 95 w 316"/>
                <a:gd name="T115" fmla="*/ 30 h 162"/>
                <a:gd name="T116" fmla="*/ 183 w 316"/>
                <a:gd name="T117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6" h="162">
                  <a:moveTo>
                    <a:pt x="260" y="122"/>
                  </a:moveTo>
                  <a:cubicBezTo>
                    <a:pt x="259" y="122"/>
                    <a:pt x="258" y="122"/>
                    <a:pt x="258" y="123"/>
                  </a:cubicBezTo>
                  <a:cubicBezTo>
                    <a:pt x="258" y="123"/>
                    <a:pt x="259" y="123"/>
                    <a:pt x="260" y="122"/>
                  </a:cubicBezTo>
                  <a:close/>
                  <a:moveTo>
                    <a:pt x="245" y="130"/>
                  </a:moveTo>
                  <a:cubicBezTo>
                    <a:pt x="246" y="129"/>
                    <a:pt x="248" y="129"/>
                    <a:pt x="249" y="128"/>
                  </a:cubicBezTo>
                  <a:cubicBezTo>
                    <a:pt x="250" y="128"/>
                    <a:pt x="252" y="127"/>
                    <a:pt x="253" y="126"/>
                  </a:cubicBezTo>
                  <a:cubicBezTo>
                    <a:pt x="253" y="125"/>
                    <a:pt x="246" y="128"/>
                    <a:pt x="245" y="130"/>
                  </a:cubicBezTo>
                  <a:close/>
                  <a:moveTo>
                    <a:pt x="256" y="125"/>
                  </a:moveTo>
                  <a:cubicBezTo>
                    <a:pt x="257" y="124"/>
                    <a:pt x="257" y="124"/>
                    <a:pt x="256" y="124"/>
                  </a:cubicBezTo>
                  <a:cubicBezTo>
                    <a:pt x="255" y="124"/>
                    <a:pt x="253" y="125"/>
                    <a:pt x="256" y="125"/>
                  </a:cubicBezTo>
                  <a:close/>
                  <a:moveTo>
                    <a:pt x="71" y="160"/>
                  </a:moveTo>
                  <a:cubicBezTo>
                    <a:pt x="71" y="161"/>
                    <a:pt x="72" y="159"/>
                    <a:pt x="71" y="160"/>
                  </a:cubicBezTo>
                  <a:close/>
                  <a:moveTo>
                    <a:pt x="307" y="32"/>
                  </a:moveTo>
                  <a:cubicBezTo>
                    <a:pt x="308" y="32"/>
                    <a:pt x="304" y="30"/>
                    <a:pt x="304" y="30"/>
                  </a:cubicBezTo>
                  <a:cubicBezTo>
                    <a:pt x="305" y="31"/>
                    <a:pt x="306" y="32"/>
                    <a:pt x="307" y="32"/>
                  </a:cubicBezTo>
                  <a:close/>
                  <a:moveTo>
                    <a:pt x="152" y="27"/>
                  </a:moveTo>
                  <a:cubicBezTo>
                    <a:pt x="152" y="25"/>
                    <a:pt x="147" y="28"/>
                    <a:pt x="147" y="28"/>
                  </a:cubicBezTo>
                  <a:cubicBezTo>
                    <a:pt x="148" y="29"/>
                    <a:pt x="153" y="28"/>
                    <a:pt x="152" y="27"/>
                  </a:cubicBezTo>
                  <a:close/>
                  <a:moveTo>
                    <a:pt x="117" y="38"/>
                  </a:moveTo>
                  <a:cubicBezTo>
                    <a:pt x="117" y="38"/>
                    <a:pt x="117" y="37"/>
                    <a:pt x="117" y="37"/>
                  </a:cubicBezTo>
                  <a:cubicBezTo>
                    <a:pt x="116" y="37"/>
                    <a:pt x="115" y="37"/>
                    <a:pt x="114" y="38"/>
                  </a:cubicBezTo>
                  <a:cubicBezTo>
                    <a:pt x="113" y="38"/>
                    <a:pt x="105" y="45"/>
                    <a:pt x="105" y="45"/>
                  </a:cubicBezTo>
                  <a:cubicBezTo>
                    <a:pt x="106" y="45"/>
                    <a:pt x="144" y="30"/>
                    <a:pt x="144" y="30"/>
                  </a:cubicBezTo>
                  <a:cubicBezTo>
                    <a:pt x="144" y="29"/>
                    <a:pt x="144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35" y="33"/>
                    <a:pt x="119" y="39"/>
                    <a:pt x="117" y="38"/>
                  </a:cubicBezTo>
                  <a:close/>
                  <a:moveTo>
                    <a:pt x="122" y="17"/>
                  </a:moveTo>
                  <a:cubicBezTo>
                    <a:pt x="122" y="17"/>
                    <a:pt x="126" y="15"/>
                    <a:pt x="126" y="15"/>
                  </a:cubicBezTo>
                  <a:cubicBezTo>
                    <a:pt x="126" y="16"/>
                    <a:pt x="125" y="16"/>
                    <a:pt x="125" y="17"/>
                  </a:cubicBezTo>
                  <a:cubicBezTo>
                    <a:pt x="125" y="17"/>
                    <a:pt x="132" y="13"/>
                    <a:pt x="128" y="14"/>
                  </a:cubicBezTo>
                  <a:cubicBezTo>
                    <a:pt x="127" y="14"/>
                    <a:pt x="122" y="16"/>
                    <a:pt x="122" y="17"/>
                  </a:cubicBezTo>
                  <a:close/>
                  <a:moveTo>
                    <a:pt x="143" y="30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2" y="30"/>
                    <a:pt x="142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2" y="30"/>
                    <a:pt x="142" y="30"/>
                    <a:pt x="143" y="30"/>
                  </a:cubicBezTo>
                  <a:close/>
                  <a:moveTo>
                    <a:pt x="180" y="137"/>
                  </a:moveTo>
                  <a:cubicBezTo>
                    <a:pt x="179" y="137"/>
                    <a:pt x="174" y="138"/>
                    <a:pt x="169" y="139"/>
                  </a:cubicBezTo>
                  <a:cubicBezTo>
                    <a:pt x="174" y="138"/>
                    <a:pt x="180" y="137"/>
                    <a:pt x="180" y="137"/>
                  </a:cubicBezTo>
                  <a:close/>
                  <a:moveTo>
                    <a:pt x="137" y="44"/>
                  </a:moveTo>
                  <a:cubicBezTo>
                    <a:pt x="137" y="45"/>
                    <a:pt x="136" y="45"/>
                    <a:pt x="135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45"/>
                    <a:pt x="136" y="45"/>
                    <a:pt x="137" y="44"/>
                  </a:cubicBezTo>
                  <a:cubicBezTo>
                    <a:pt x="137" y="44"/>
                    <a:pt x="137" y="44"/>
                    <a:pt x="137" y="44"/>
                  </a:cubicBezTo>
                  <a:close/>
                  <a:moveTo>
                    <a:pt x="250" y="126"/>
                  </a:moveTo>
                  <a:cubicBezTo>
                    <a:pt x="252" y="126"/>
                    <a:pt x="263" y="119"/>
                    <a:pt x="263" y="119"/>
                  </a:cubicBezTo>
                  <a:cubicBezTo>
                    <a:pt x="263" y="118"/>
                    <a:pt x="250" y="126"/>
                    <a:pt x="250" y="126"/>
                  </a:cubicBezTo>
                  <a:close/>
                  <a:moveTo>
                    <a:pt x="242" y="116"/>
                  </a:move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lose/>
                  <a:moveTo>
                    <a:pt x="172" y="33"/>
                  </a:moveTo>
                  <a:cubicBezTo>
                    <a:pt x="171" y="32"/>
                    <a:pt x="153" y="39"/>
                    <a:pt x="137" y="44"/>
                  </a:cubicBezTo>
                  <a:cubicBezTo>
                    <a:pt x="137" y="45"/>
                    <a:pt x="135" y="46"/>
                    <a:pt x="135" y="45"/>
                  </a:cubicBezTo>
                  <a:cubicBezTo>
                    <a:pt x="132" y="46"/>
                    <a:pt x="130" y="47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4" y="43"/>
                    <a:pt x="172" y="34"/>
                    <a:pt x="172" y="33"/>
                  </a:cubicBezTo>
                  <a:close/>
                  <a:moveTo>
                    <a:pt x="101" y="53"/>
                  </a:moveTo>
                  <a:cubicBezTo>
                    <a:pt x="101" y="53"/>
                    <a:pt x="101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lose/>
                  <a:moveTo>
                    <a:pt x="219" y="126"/>
                  </a:moveTo>
                  <a:cubicBezTo>
                    <a:pt x="220" y="126"/>
                    <a:pt x="220" y="126"/>
                    <a:pt x="221" y="126"/>
                  </a:cubicBezTo>
                  <a:cubicBezTo>
                    <a:pt x="221" y="126"/>
                    <a:pt x="220" y="126"/>
                    <a:pt x="219" y="126"/>
                  </a:cubicBezTo>
                  <a:close/>
                  <a:moveTo>
                    <a:pt x="248" y="113"/>
                  </a:moveTo>
                  <a:cubicBezTo>
                    <a:pt x="248" y="113"/>
                    <a:pt x="249" y="113"/>
                    <a:pt x="250" y="113"/>
                  </a:cubicBezTo>
                  <a:cubicBezTo>
                    <a:pt x="249" y="113"/>
                    <a:pt x="249" y="113"/>
                    <a:pt x="248" y="113"/>
                  </a:cubicBezTo>
                  <a:close/>
                  <a:moveTo>
                    <a:pt x="283" y="107"/>
                  </a:moveTo>
                  <a:cubicBezTo>
                    <a:pt x="284" y="107"/>
                    <a:pt x="284" y="106"/>
                    <a:pt x="285" y="105"/>
                  </a:cubicBezTo>
                  <a:cubicBezTo>
                    <a:pt x="285" y="105"/>
                    <a:pt x="282" y="107"/>
                    <a:pt x="283" y="107"/>
                  </a:cubicBezTo>
                  <a:close/>
                  <a:moveTo>
                    <a:pt x="272" y="115"/>
                  </a:moveTo>
                  <a:cubicBezTo>
                    <a:pt x="271" y="115"/>
                    <a:pt x="270" y="115"/>
                    <a:pt x="269" y="116"/>
                  </a:cubicBezTo>
                  <a:cubicBezTo>
                    <a:pt x="270" y="116"/>
                    <a:pt x="271" y="115"/>
                    <a:pt x="272" y="115"/>
                  </a:cubicBezTo>
                  <a:close/>
                  <a:moveTo>
                    <a:pt x="275" y="96"/>
                  </a:moveTo>
                  <a:cubicBezTo>
                    <a:pt x="274" y="96"/>
                    <a:pt x="270" y="99"/>
                    <a:pt x="266" y="102"/>
                  </a:cubicBezTo>
                  <a:cubicBezTo>
                    <a:pt x="266" y="102"/>
                    <a:pt x="265" y="102"/>
                    <a:pt x="266" y="102"/>
                  </a:cubicBezTo>
                  <a:cubicBezTo>
                    <a:pt x="266" y="103"/>
                    <a:pt x="274" y="96"/>
                    <a:pt x="275" y="96"/>
                  </a:cubicBezTo>
                  <a:close/>
                  <a:moveTo>
                    <a:pt x="310" y="64"/>
                  </a:moveTo>
                  <a:cubicBezTo>
                    <a:pt x="310" y="65"/>
                    <a:pt x="311" y="62"/>
                    <a:pt x="311" y="61"/>
                  </a:cubicBezTo>
                  <a:cubicBezTo>
                    <a:pt x="310" y="62"/>
                    <a:pt x="310" y="63"/>
                    <a:pt x="310" y="64"/>
                  </a:cubicBezTo>
                  <a:close/>
                  <a:moveTo>
                    <a:pt x="292" y="75"/>
                  </a:moveTo>
                  <a:cubicBezTo>
                    <a:pt x="291" y="76"/>
                    <a:pt x="291" y="77"/>
                    <a:pt x="292" y="77"/>
                  </a:cubicBezTo>
                  <a:cubicBezTo>
                    <a:pt x="292" y="76"/>
                    <a:pt x="294" y="74"/>
                    <a:pt x="292" y="75"/>
                  </a:cubicBezTo>
                  <a:close/>
                  <a:moveTo>
                    <a:pt x="290" y="78"/>
                  </a:moveTo>
                  <a:cubicBezTo>
                    <a:pt x="290" y="78"/>
                    <a:pt x="289" y="79"/>
                    <a:pt x="289" y="80"/>
                  </a:cubicBezTo>
                  <a:cubicBezTo>
                    <a:pt x="290" y="79"/>
                    <a:pt x="290" y="79"/>
                    <a:pt x="290" y="78"/>
                  </a:cubicBezTo>
                  <a:close/>
                  <a:moveTo>
                    <a:pt x="278" y="30"/>
                  </a:moveTo>
                  <a:cubicBezTo>
                    <a:pt x="270" y="28"/>
                    <a:pt x="253" y="22"/>
                    <a:pt x="245" y="25"/>
                  </a:cubicBezTo>
                  <a:cubicBezTo>
                    <a:pt x="247" y="25"/>
                    <a:pt x="259" y="28"/>
                    <a:pt x="263" y="28"/>
                  </a:cubicBezTo>
                  <a:cubicBezTo>
                    <a:pt x="270" y="29"/>
                    <a:pt x="277" y="34"/>
                    <a:pt x="284" y="35"/>
                  </a:cubicBezTo>
                  <a:cubicBezTo>
                    <a:pt x="293" y="36"/>
                    <a:pt x="304" y="54"/>
                    <a:pt x="301" y="59"/>
                  </a:cubicBezTo>
                  <a:cubicBezTo>
                    <a:pt x="309" y="47"/>
                    <a:pt x="287" y="34"/>
                    <a:pt x="278" y="30"/>
                  </a:cubicBezTo>
                  <a:close/>
                  <a:moveTo>
                    <a:pt x="278" y="32"/>
                  </a:moveTo>
                  <a:cubicBezTo>
                    <a:pt x="278" y="31"/>
                    <a:pt x="278" y="32"/>
                    <a:pt x="278" y="32"/>
                  </a:cubicBezTo>
                  <a:close/>
                  <a:moveTo>
                    <a:pt x="291" y="82"/>
                  </a:moveTo>
                  <a:cubicBezTo>
                    <a:pt x="290" y="82"/>
                    <a:pt x="293" y="79"/>
                    <a:pt x="293" y="79"/>
                  </a:cubicBezTo>
                  <a:cubicBezTo>
                    <a:pt x="292" y="80"/>
                    <a:pt x="291" y="80"/>
                    <a:pt x="291" y="82"/>
                  </a:cubicBezTo>
                  <a:close/>
                  <a:moveTo>
                    <a:pt x="128" y="51"/>
                  </a:moveTo>
                  <a:cubicBezTo>
                    <a:pt x="128" y="47"/>
                    <a:pt x="180" y="36"/>
                    <a:pt x="186" y="34"/>
                  </a:cubicBezTo>
                  <a:cubicBezTo>
                    <a:pt x="186" y="34"/>
                    <a:pt x="185" y="33"/>
                    <a:pt x="185" y="33"/>
                  </a:cubicBezTo>
                  <a:cubicBezTo>
                    <a:pt x="193" y="31"/>
                    <a:pt x="203" y="31"/>
                    <a:pt x="210" y="29"/>
                  </a:cubicBezTo>
                  <a:cubicBezTo>
                    <a:pt x="211" y="29"/>
                    <a:pt x="212" y="28"/>
                    <a:pt x="213" y="28"/>
                  </a:cubicBezTo>
                  <a:cubicBezTo>
                    <a:pt x="205" y="29"/>
                    <a:pt x="197" y="29"/>
                    <a:pt x="195" y="30"/>
                  </a:cubicBezTo>
                  <a:cubicBezTo>
                    <a:pt x="190" y="31"/>
                    <a:pt x="128" y="45"/>
                    <a:pt x="128" y="51"/>
                  </a:cubicBezTo>
                  <a:close/>
                  <a:moveTo>
                    <a:pt x="174" y="33"/>
                  </a:moveTo>
                  <a:cubicBezTo>
                    <a:pt x="175" y="33"/>
                    <a:pt x="186" y="31"/>
                    <a:pt x="185" y="30"/>
                  </a:cubicBezTo>
                  <a:cubicBezTo>
                    <a:pt x="185" y="28"/>
                    <a:pt x="175" y="33"/>
                    <a:pt x="174" y="33"/>
                  </a:cubicBezTo>
                  <a:close/>
                  <a:moveTo>
                    <a:pt x="7" y="126"/>
                  </a:moveTo>
                  <a:cubicBezTo>
                    <a:pt x="7" y="126"/>
                    <a:pt x="7" y="125"/>
                    <a:pt x="7" y="125"/>
                  </a:cubicBezTo>
                  <a:cubicBezTo>
                    <a:pt x="6" y="125"/>
                    <a:pt x="6" y="125"/>
                    <a:pt x="7" y="126"/>
                  </a:cubicBezTo>
                  <a:close/>
                  <a:moveTo>
                    <a:pt x="133" y="49"/>
                  </a:moveTo>
                  <a:cubicBezTo>
                    <a:pt x="134" y="49"/>
                    <a:pt x="135" y="48"/>
                    <a:pt x="136" y="48"/>
                  </a:cubicBezTo>
                  <a:cubicBezTo>
                    <a:pt x="135" y="48"/>
                    <a:pt x="134" y="48"/>
                    <a:pt x="133" y="49"/>
                  </a:cubicBezTo>
                  <a:close/>
                  <a:moveTo>
                    <a:pt x="303" y="56"/>
                  </a:moveTo>
                  <a:cubicBezTo>
                    <a:pt x="303" y="57"/>
                    <a:pt x="303" y="58"/>
                    <a:pt x="303" y="58"/>
                  </a:cubicBezTo>
                  <a:cubicBezTo>
                    <a:pt x="303" y="58"/>
                    <a:pt x="303" y="57"/>
                    <a:pt x="303" y="56"/>
                  </a:cubicBezTo>
                  <a:close/>
                  <a:moveTo>
                    <a:pt x="315" y="48"/>
                  </a:moveTo>
                  <a:cubicBezTo>
                    <a:pt x="315" y="48"/>
                    <a:pt x="315" y="47"/>
                    <a:pt x="314" y="47"/>
                  </a:cubicBezTo>
                  <a:cubicBezTo>
                    <a:pt x="314" y="47"/>
                    <a:pt x="314" y="48"/>
                    <a:pt x="315" y="48"/>
                  </a:cubicBezTo>
                  <a:close/>
                  <a:moveTo>
                    <a:pt x="182" y="138"/>
                  </a:moveTo>
                  <a:cubicBezTo>
                    <a:pt x="182" y="138"/>
                    <a:pt x="187" y="137"/>
                    <a:pt x="187" y="136"/>
                  </a:cubicBezTo>
                  <a:cubicBezTo>
                    <a:pt x="187" y="136"/>
                    <a:pt x="181" y="136"/>
                    <a:pt x="182" y="138"/>
                  </a:cubicBezTo>
                  <a:close/>
                  <a:moveTo>
                    <a:pt x="316" y="62"/>
                  </a:moveTo>
                  <a:cubicBezTo>
                    <a:pt x="316" y="62"/>
                    <a:pt x="316" y="56"/>
                    <a:pt x="316" y="56"/>
                  </a:cubicBezTo>
                  <a:cubicBezTo>
                    <a:pt x="316" y="57"/>
                    <a:pt x="315" y="62"/>
                    <a:pt x="316" y="62"/>
                  </a:cubicBezTo>
                  <a:close/>
                  <a:moveTo>
                    <a:pt x="279" y="92"/>
                  </a:moveTo>
                  <a:cubicBezTo>
                    <a:pt x="278" y="93"/>
                    <a:pt x="278" y="93"/>
                    <a:pt x="278" y="94"/>
                  </a:cubicBezTo>
                  <a:cubicBezTo>
                    <a:pt x="278" y="93"/>
                    <a:pt x="279" y="93"/>
                    <a:pt x="279" y="92"/>
                  </a:cubicBezTo>
                  <a:close/>
                  <a:moveTo>
                    <a:pt x="244" y="21"/>
                  </a:moveTo>
                  <a:cubicBezTo>
                    <a:pt x="247" y="21"/>
                    <a:pt x="245" y="21"/>
                    <a:pt x="244" y="21"/>
                  </a:cubicBezTo>
                  <a:close/>
                  <a:moveTo>
                    <a:pt x="216" y="128"/>
                  </a:moveTo>
                  <a:cubicBezTo>
                    <a:pt x="215" y="127"/>
                    <a:pt x="216" y="128"/>
                    <a:pt x="216" y="128"/>
                  </a:cubicBezTo>
                  <a:close/>
                  <a:moveTo>
                    <a:pt x="261" y="106"/>
                  </a:moveTo>
                  <a:cubicBezTo>
                    <a:pt x="262" y="106"/>
                    <a:pt x="261" y="105"/>
                    <a:pt x="261" y="106"/>
                  </a:cubicBezTo>
                  <a:close/>
                  <a:moveTo>
                    <a:pt x="211" y="26"/>
                  </a:moveTo>
                  <a:cubicBezTo>
                    <a:pt x="211" y="26"/>
                    <a:pt x="211" y="25"/>
                    <a:pt x="211" y="26"/>
                  </a:cubicBezTo>
                  <a:close/>
                  <a:moveTo>
                    <a:pt x="196" y="145"/>
                  </a:moveTo>
                  <a:cubicBezTo>
                    <a:pt x="196" y="144"/>
                    <a:pt x="195" y="144"/>
                    <a:pt x="194" y="145"/>
                  </a:cubicBezTo>
                  <a:cubicBezTo>
                    <a:pt x="192" y="146"/>
                    <a:pt x="197" y="144"/>
                    <a:pt x="196" y="145"/>
                  </a:cubicBezTo>
                  <a:close/>
                  <a:moveTo>
                    <a:pt x="106" y="158"/>
                  </a:moveTo>
                  <a:cubicBezTo>
                    <a:pt x="106" y="158"/>
                    <a:pt x="110" y="158"/>
                    <a:pt x="110" y="158"/>
                  </a:cubicBezTo>
                  <a:cubicBezTo>
                    <a:pt x="109" y="158"/>
                    <a:pt x="107" y="158"/>
                    <a:pt x="106" y="158"/>
                  </a:cubicBezTo>
                  <a:close/>
                  <a:moveTo>
                    <a:pt x="284" y="22"/>
                  </a:moveTo>
                  <a:cubicBezTo>
                    <a:pt x="279" y="20"/>
                    <a:pt x="274" y="18"/>
                    <a:pt x="269" y="17"/>
                  </a:cubicBezTo>
                  <a:cubicBezTo>
                    <a:pt x="266" y="16"/>
                    <a:pt x="258" y="17"/>
                    <a:pt x="255" y="16"/>
                  </a:cubicBezTo>
                  <a:cubicBezTo>
                    <a:pt x="257" y="17"/>
                    <a:pt x="260" y="16"/>
                    <a:pt x="261" y="17"/>
                  </a:cubicBezTo>
                  <a:cubicBezTo>
                    <a:pt x="257" y="14"/>
                    <a:pt x="239" y="15"/>
                    <a:pt x="233" y="15"/>
                  </a:cubicBezTo>
                  <a:cubicBezTo>
                    <a:pt x="227" y="15"/>
                    <a:pt x="220" y="16"/>
                    <a:pt x="214" y="17"/>
                  </a:cubicBezTo>
                  <a:cubicBezTo>
                    <a:pt x="211" y="17"/>
                    <a:pt x="209" y="19"/>
                    <a:pt x="206" y="18"/>
                  </a:cubicBezTo>
                  <a:cubicBezTo>
                    <a:pt x="207" y="18"/>
                    <a:pt x="208" y="18"/>
                    <a:pt x="209" y="17"/>
                  </a:cubicBezTo>
                  <a:cubicBezTo>
                    <a:pt x="199" y="15"/>
                    <a:pt x="183" y="22"/>
                    <a:pt x="173" y="25"/>
                  </a:cubicBezTo>
                  <a:cubicBezTo>
                    <a:pt x="159" y="28"/>
                    <a:pt x="146" y="32"/>
                    <a:pt x="133" y="37"/>
                  </a:cubicBezTo>
                  <a:cubicBezTo>
                    <a:pt x="126" y="39"/>
                    <a:pt x="104" y="43"/>
                    <a:pt x="100" y="51"/>
                  </a:cubicBezTo>
                  <a:cubicBezTo>
                    <a:pt x="100" y="50"/>
                    <a:pt x="101" y="53"/>
                    <a:pt x="101" y="53"/>
                  </a:cubicBezTo>
                  <a:cubicBezTo>
                    <a:pt x="102" y="53"/>
                    <a:pt x="103" y="53"/>
                    <a:pt x="104" y="53"/>
                  </a:cubicBezTo>
                  <a:cubicBezTo>
                    <a:pt x="103" y="54"/>
                    <a:pt x="103" y="54"/>
                    <a:pt x="102" y="55"/>
                  </a:cubicBezTo>
                  <a:cubicBezTo>
                    <a:pt x="103" y="55"/>
                    <a:pt x="113" y="50"/>
                    <a:pt x="113" y="52"/>
                  </a:cubicBezTo>
                  <a:cubicBezTo>
                    <a:pt x="113" y="52"/>
                    <a:pt x="103" y="58"/>
                    <a:pt x="104" y="58"/>
                  </a:cubicBezTo>
                  <a:cubicBezTo>
                    <a:pt x="110" y="58"/>
                    <a:pt x="114" y="59"/>
                    <a:pt x="122" y="54"/>
                  </a:cubicBezTo>
                  <a:cubicBezTo>
                    <a:pt x="122" y="54"/>
                    <a:pt x="107" y="56"/>
                    <a:pt x="108" y="57"/>
                  </a:cubicBezTo>
                  <a:cubicBezTo>
                    <a:pt x="107" y="55"/>
                    <a:pt x="117" y="53"/>
                    <a:pt x="118" y="53"/>
                  </a:cubicBezTo>
                  <a:cubicBezTo>
                    <a:pt x="117" y="53"/>
                    <a:pt x="116" y="53"/>
                    <a:pt x="116" y="52"/>
                  </a:cubicBezTo>
                  <a:cubicBezTo>
                    <a:pt x="117" y="52"/>
                    <a:pt x="121" y="50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22" y="50"/>
                    <a:pt x="118" y="51"/>
                    <a:pt x="117" y="51"/>
                  </a:cubicBezTo>
                  <a:cubicBezTo>
                    <a:pt x="118" y="51"/>
                    <a:pt x="124" y="48"/>
                    <a:pt x="126" y="47"/>
                  </a:cubicBezTo>
                  <a:cubicBezTo>
                    <a:pt x="125" y="47"/>
                    <a:pt x="125" y="47"/>
                    <a:pt x="125" y="46"/>
                  </a:cubicBezTo>
                  <a:cubicBezTo>
                    <a:pt x="129" y="43"/>
                    <a:pt x="139" y="42"/>
                    <a:pt x="145" y="40"/>
                  </a:cubicBezTo>
                  <a:cubicBezTo>
                    <a:pt x="160" y="35"/>
                    <a:pt x="175" y="31"/>
                    <a:pt x="190" y="27"/>
                  </a:cubicBezTo>
                  <a:cubicBezTo>
                    <a:pt x="214" y="22"/>
                    <a:pt x="242" y="18"/>
                    <a:pt x="266" y="23"/>
                  </a:cubicBezTo>
                  <a:cubicBezTo>
                    <a:pt x="275" y="25"/>
                    <a:pt x="283" y="28"/>
                    <a:pt x="291" y="33"/>
                  </a:cubicBezTo>
                  <a:cubicBezTo>
                    <a:pt x="298" y="37"/>
                    <a:pt x="310" y="50"/>
                    <a:pt x="305" y="60"/>
                  </a:cubicBezTo>
                  <a:cubicBezTo>
                    <a:pt x="304" y="61"/>
                    <a:pt x="304" y="64"/>
                    <a:pt x="303" y="65"/>
                  </a:cubicBezTo>
                  <a:cubicBezTo>
                    <a:pt x="300" y="73"/>
                    <a:pt x="295" y="80"/>
                    <a:pt x="289" y="86"/>
                  </a:cubicBezTo>
                  <a:cubicBezTo>
                    <a:pt x="278" y="97"/>
                    <a:pt x="266" y="106"/>
                    <a:pt x="252" y="113"/>
                  </a:cubicBezTo>
                  <a:cubicBezTo>
                    <a:pt x="202" y="141"/>
                    <a:pt x="140" y="152"/>
                    <a:pt x="83" y="149"/>
                  </a:cubicBezTo>
                  <a:cubicBezTo>
                    <a:pt x="56" y="148"/>
                    <a:pt x="12" y="143"/>
                    <a:pt x="14" y="108"/>
                  </a:cubicBezTo>
                  <a:cubicBezTo>
                    <a:pt x="15" y="96"/>
                    <a:pt x="20" y="85"/>
                    <a:pt x="27" y="75"/>
                  </a:cubicBezTo>
                  <a:cubicBezTo>
                    <a:pt x="24" y="80"/>
                    <a:pt x="22" y="85"/>
                    <a:pt x="20" y="89"/>
                  </a:cubicBezTo>
                  <a:cubicBezTo>
                    <a:pt x="16" y="101"/>
                    <a:pt x="11" y="113"/>
                    <a:pt x="18" y="125"/>
                  </a:cubicBezTo>
                  <a:cubicBezTo>
                    <a:pt x="24" y="135"/>
                    <a:pt x="36" y="140"/>
                    <a:pt x="47" y="143"/>
                  </a:cubicBezTo>
                  <a:cubicBezTo>
                    <a:pt x="71" y="149"/>
                    <a:pt x="97" y="149"/>
                    <a:pt x="122" y="147"/>
                  </a:cubicBezTo>
                  <a:cubicBezTo>
                    <a:pt x="132" y="147"/>
                    <a:pt x="143" y="146"/>
                    <a:pt x="153" y="144"/>
                  </a:cubicBezTo>
                  <a:cubicBezTo>
                    <a:pt x="155" y="144"/>
                    <a:pt x="163" y="141"/>
                    <a:pt x="169" y="139"/>
                  </a:cubicBezTo>
                  <a:cubicBezTo>
                    <a:pt x="166" y="140"/>
                    <a:pt x="163" y="141"/>
                    <a:pt x="163" y="141"/>
                  </a:cubicBezTo>
                  <a:cubicBezTo>
                    <a:pt x="162" y="139"/>
                    <a:pt x="193" y="135"/>
                    <a:pt x="194" y="134"/>
                  </a:cubicBezTo>
                  <a:cubicBezTo>
                    <a:pt x="194" y="133"/>
                    <a:pt x="191" y="135"/>
                    <a:pt x="191" y="135"/>
                  </a:cubicBezTo>
                  <a:cubicBezTo>
                    <a:pt x="191" y="135"/>
                    <a:pt x="199" y="132"/>
                    <a:pt x="202" y="130"/>
                  </a:cubicBezTo>
                  <a:cubicBezTo>
                    <a:pt x="201" y="131"/>
                    <a:pt x="200" y="132"/>
                    <a:pt x="199" y="133"/>
                  </a:cubicBezTo>
                  <a:cubicBezTo>
                    <a:pt x="199" y="133"/>
                    <a:pt x="213" y="129"/>
                    <a:pt x="213" y="129"/>
                  </a:cubicBezTo>
                  <a:cubicBezTo>
                    <a:pt x="212" y="129"/>
                    <a:pt x="211" y="129"/>
                    <a:pt x="210" y="129"/>
                  </a:cubicBezTo>
                  <a:cubicBezTo>
                    <a:pt x="210" y="127"/>
                    <a:pt x="216" y="126"/>
                    <a:pt x="219" y="126"/>
                  </a:cubicBezTo>
                  <a:cubicBezTo>
                    <a:pt x="219" y="126"/>
                    <a:pt x="218" y="126"/>
                    <a:pt x="217" y="125"/>
                  </a:cubicBezTo>
                  <a:cubicBezTo>
                    <a:pt x="218" y="126"/>
                    <a:pt x="225" y="122"/>
                    <a:pt x="226" y="123"/>
                  </a:cubicBezTo>
                  <a:cubicBezTo>
                    <a:pt x="225" y="124"/>
                    <a:pt x="225" y="124"/>
                    <a:pt x="224" y="125"/>
                  </a:cubicBezTo>
                  <a:cubicBezTo>
                    <a:pt x="224" y="125"/>
                    <a:pt x="235" y="120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4" y="115"/>
                    <a:pt x="246" y="114"/>
                    <a:pt x="248" y="113"/>
                  </a:cubicBezTo>
                  <a:cubicBezTo>
                    <a:pt x="247" y="113"/>
                    <a:pt x="247" y="114"/>
                    <a:pt x="247" y="114"/>
                  </a:cubicBezTo>
                  <a:cubicBezTo>
                    <a:pt x="249" y="113"/>
                    <a:pt x="258" y="107"/>
                    <a:pt x="266" y="102"/>
                  </a:cubicBezTo>
                  <a:cubicBezTo>
                    <a:pt x="268" y="100"/>
                    <a:pt x="288" y="83"/>
                    <a:pt x="287" y="82"/>
                  </a:cubicBezTo>
                  <a:cubicBezTo>
                    <a:pt x="287" y="82"/>
                    <a:pt x="256" y="105"/>
                    <a:pt x="255" y="105"/>
                  </a:cubicBezTo>
                  <a:cubicBezTo>
                    <a:pt x="244" y="113"/>
                    <a:pt x="230" y="116"/>
                    <a:pt x="218" y="123"/>
                  </a:cubicBezTo>
                  <a:cubicBezTo>
                    <a:pt x="209" y="129"/>
                    <a:pt x="195" y="131"/>
                    <a:pt x="185" y="133"/>
                  </a:cubicBezTo>
                  <a:cubicBezTo>
                    <a:pt x="174" y="135"/>
                    <a:pt x="161" y="137"/>
                    <a:pt x="150" y="140"/>
                  </a:cubicBezTo>
                  <a:cubicBezTo>
                    <a:pt x="133" y="145"/>
                    <a:pt x="113" y="140"/>
                    <a:pt x="96" y="144"/>
                  </a:cubicBezTo>
                  <a:cubicBezTo>
                    <a:pt x="85" y="147"/>
                    <a:pt x="68" y="143"/>
                    <a:pt x="58" y="141"/>
                  </a:cubicBezTo>
                  <a:cubicBezTo>
                    <a:pt x="47" y="138"/>
                    <a:pt x="36" y="135"/>
                    <a:pt x="27" y="128"/>
                  </a:cubicBezTo>
                  <a:cubicBezTo>
                    <a:pt x="11" y="115"/>
                    <a:pt x="23" y="90"/>
                    <a:pt x="33" y="76"/>
                  </a:cubicBezTo>
                  <a:cubicBezTo>
                    <a:pt x="42" y="64"/>
                    <a:pt x="55" y="54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ubicBezTo>
                    <a:pt x="68" y="45"/>
                    <a:pt x="68" y="45"/>
                    <a:pt x="69" y="45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2" y="43"/>
                    <a:pt x="75" y="42"/>
                    <a:pt x="77" y="40"/>
                  </a:cubicBezTo>
                  <a:cubicBezTo>
                    <a:pt x="86" y="35"/>
                    <a:pt x="94" y="30"/>
                    <a:pt x="103" y="26"/>
                  </a:cubicBezTo>
                  <a:cubicBezTo>
                    <a:pt x="105" y="25"/>
                    <a:pt x="120" y="16"/>
                    <a:pt x="121" y="16"/>
                  </a:cubicBezTo>
                  <a:cubicBezTo>
                    <a:pt x="114" y="16"/>
                    <a:pt x="106" y="19"/>
                    <a:pt x="99" y="22"/>
                  </a:cubicBezTo>
                  <a:cubicBezTo>
                    <a:pt x="109" y="17"/>
                    <a:pt x="117" y="13"/>
                    <a:pt x="116" y="11"/>
                  </a:cubicBezTo>
                  <a:cubicBezTo>
                    <a:pt x="115" y="9"/>
                    <a:pt x="126" y="8"/>
                    <a:pt x="124" y="6"/>
                  </a:cubicBezTo>
                  <a:cubicBezTo>
                    <a:pt x="124" y="5"/>
                    <a:pt x="122" y="3"/>
                    <a:pt x="121" y="3"/>
                  </a:cubicBezTo>
                  <a:cubicBezTo>
                    <a:pt x="122" y="2"/>
                    <a:pt x="123" y="0"/>
                    <a:pt x="123" y="0"/>
                  </a:cubicBezTo>
                  <a:cubicBezTo>
                    <a:pt x="122" y="1"/>
                    <a:pt x="118" y="2"/>
                    <a:pt x="114" y="3"/>
                  </a:cubicBezTo>
                  <a:cubicBezTo>
                    <a:pt x="115" y="3"/>
                    <a:pt x="116" y="2"/>
                    <a:pt x="116" y="2"/>
                  </a:cubicBezTo>
                  <a:cubicBezTo>
                    <a:pt x="117" y="1"/>
                    <a:pt x="116" y="1"/>
                    <a:pt x="115" y="1"/>
                  </a:cubicBezTo>
                  <a:cubicBezTo>
                    <a:pt x="107" y="2"/>
                    <a:pt x="98" y="8"/>
                    <a:pt x="91" y="11"/>
                  </a:cubicBezTo>
                  <a:cubicBezTo>
                    <a:pt x="83" y="15"/>
                    <a:pt x="69" y="20"/>
                    <a:pt x="63" y="27"/>
                  </a:cubicBezTo>
                  <a:cubicBezTo>
                    <a:pt x="64" y="27"/>
                    <a:pt x="65" y="26"/>
                    <a:pt x="66" y="26"/>
                  </a:cubicBezTo>
                  <a:cubicBezTo>
                    <a:pt x="66" y="26"/>
                    <a:pt x="61" y="29"/>
                    <a:pt x="60" y="30"/>
                  </a:cubicBezTo>
                  <a:cubicBezTo>
                    <a:pt x="60" y="29"/>
                    <a:pt x="61" y="29"/>
                    <a:pt x="61" y="29"/>
                  </a:cubicBezTo>
                  <a:cubicBezTo>
                    <a:pt x="59" y="31"/>
                    <a:pt x="47" y="37"/>
                    <a:pt x="46" y="38"/>
                  </a:cubicBezTo>
                  <a:cubicBezTo>
                    <a:pt x="39" y="44"/>
                    <a:pt x="32" y="50"/>
                    <a:pt x="26" y="57"/>
                  </a:cubicBezTo>
                  <a:cubicBezTo>
                    <a:pt x="17" y="68"/>
                    <a:pt x="8" y="80"/>
                    <a:pt x="4" y="95"/>
                  </a:cubicBezTo>
                  <a:cubicBezTo>
                    <a:pt x="0" y="109"/>
                    <a:pt x="0" y="125"/>
                    <a:pt x="11" y="137"/>
                  </a:cubicBezTo>
                  <a:cubicBezTo>
                    <a:pt x="13" y="139"/>
                    <a:pt x="29" y="151"/>
                    <a:pt x="33" y="152"/>
                  </a:cubicBezTo>
                  <a:cubicBezTo>
                    <a:pt x="42" y="161"/>
                    <a:pt x="123" y="162"/>
                    <a:pt x="134" y="160"/>
                  </a:cubicBezTo>
                  <a:cubicBezTo>
                    <a:pt x="137" y="161"/>
                    <a:pt x="144" y="155"/>
                    <a:pt x="146" y="157"/>
                  </a:cubicBezTo>
                  <a:cubicBezTo>
                    <a:pt x="145" y="158"/>
                    <a:pt x="144" y="158"/>
                    <a:pt x="143" y="158"/>
                  </a:cubicBezTo>
                  <a:cubicBezTo>
                    <a:pt x="144" y="160"/>
                    <a:pt x="149" y="158"/>
                    <a:pt x="152" y="157"/>
                  </a:cubicBezTo>
                  <a:cubicBezTo>
                    <a:pt x="158" y="158"/>
                    <a:pt x="169" y="155"/>
                    <a:pt x="173" y="154"/>
                  </a:cubicBezTo>
                  <a:cubicBezTo>
                    <a:pt x="181" y="151"/>
                    <a:pt x="190" y="149"/>
                    <a:pt x="198" y="147"/>
                  </a:cubicBezTo>
                  <a:cubicBezTo>
                    <a:pt x="201" y="147"/>
                    <a:pt x="219" y="140"/>
                    <a:pt x="228" y="137"/>
                  </a:cubicBezTo>
                  <a:cubicBezTo>
                    <a:pt x="229" y="137"/>
                    <a:pt x="229" y="137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2" y="135"/>
                    <a:pt x="233" y="135"/>
                    <a:pt x="233" y="135"/>
                  </a:cubicBezTo>
                  <a:cubicBezTo>
                    <a:pt x="234" y="137"/>
                    <a:pt x="245" y="128"/>
                    <a:pt x="246" y="128"/>
                  </a:cubicBezTo>
                  <a:cubicBezTo>
                    <a:pt x="238" y="129"/>
                    <a:pt x="229" y="135"/>
                    <a:pt x="221" y="138"/>
                  </a:cubicBezTo>
                  <a:cubicBezTo>
                    <a:pt x="211" y="141"/>
                    <a:pt x="201" y="145"/>
                    <a:pt x="191" y="147"/>
                  </a:cubicBezTo>
                  <a:cubicBezTo>
                    <a:pt x="184" y="149"/>
                    <a:pt x="180" y="150"/>
                    <a:pt x="173" y="152"/>
                  </a:cubicBezTo>
                  <a:cubicBezTo>
                    <a:pt x="172" y="152"/>
                    <a:pt x="170" y="152"/>
                    <a:pt x="168" y="152"/>
                  </a:cubicBezTo>
                  <a:cubicBezTo>
                    <a:pt x="169" y="152"/>
                    <a:pt x="169" y="152"/>
                    <a:pt x="170" y="152"/>
                  </a:cubicBezTo>
                  <a:cubicBezTo>
                    <a:pt x="169" y="152"/>
                    <a:pt x="169" y="152"/>
                    <a:pt x="168" y="152"/>
                  </a:cubicBezTo>
                  <a:cubicBezTo>
                    <a:pt x="163" y="153"/>
                    <a:pt x="158" y="153"/>
                    <a:pt x="155" y="154"/>
                  </a:cubicBezTo>
                  <a:cubicBezTo>
                    <a:pt x="150" y="155"/>
                    <a:pt x="143" y="155"/>
                    <a:pt x="139" y="155"/>
                  </a:cubicBezTo>
                  <a:cubicBezTo>
                    <a:pt x="148" y="154"/>
                    <a:pt x="158" y="153"/>
                    <a:pt x="167" y="151"/>
                  </a:cubicBezTo>
                  <a:cubicBezTo>
                    <a:pt x="202" y="143"/>
                    <a:pt x="239" y="132"/>
                    <a:pt x="269" y="111"/>
                  </a:cubicBezTo>
                  <a:cubicBezTo>
                    <a:pt x="280" y="103"/>
                    <a:pt x="293" y="94"/>
                    <a:pt x="301" y="83"/>
                  </a:cubicBezTo>
                  <a:cubicBezTo>
                    <a:pt x="305" y="76"/>
                    <a:pt x="307" y="71"/>
                    <a:pt x="309" y="64"/>
                  </a:cubicBezTo>
                  <a:cubicBezTo>
                    <a:pt x="310" y="60"/>
                    <a:pt x="311" y="56"/>
                    <a:pt x="312" y="55"/>
                  </a:cubicBezTo>
                  <a:cubicBezTo>
                    <a:pt x="313" y="54"/>
                    <a:pt x="310" y="45"/>
                    <a:pt x="309" y="44"/>
                  </a:cubicBezTo>
                  <a:cubicBezTo>
                    <a:pt x="305" y="33"/>
                    <a:pt x="294" y="26"/>
                    <a:pt x="284" y="22"/>
                  </a:cubicBezTo>
                  <a:close/>
                  <a:moveTo>
                    <a:pt x="121" y="45"/>
                  </a:moveTo>
                  <a:cubicBezTo>
                    <a:pt x="122" y="45"/>
                    <a:pt x="122" y="45"/>
                    <a:pt x="123" y="44"/>
                  </a:cubicBezTo>
                  <a:cubicBezTo>
                    <a:pt x="122" y="45"/>
                    <a:pt x="122" y="45"/>
                    <a:pt x="121" y="45"/>
                  </a:cubicBezTo>
                  <a:close/>
                  <a:moveTo>
                    <a:pt x="154" y="33"/>
                  </a:moveTo>
                  <a:cubicBezTo>
                    <a:pt x="154" y="34"/>
                    <a:pt x="153" y="34"/>
                    <a:pt x="152" y="34"/>
                  </a:cubicBezTo>
                  <a:cubicBezTo>
                    <a:pt x="153" y="34"/>
                    <a:pt x="154" y="33"/>
                    <a:pt x="154" y="33"/>
                  </a:cubicBezTo>
                  <a:close/>
                  <a:moveTo>
                    <a:pt x="142" y="34"/>
                  </a:moveTo>
                  <a:cubicBezTo>
                    <a:pt x="143" y="34"/>
                    <a:pt x="144" y="34"/>
                    <a:pt x="145" y="34"/>
                  </a:cubicBezTo>
                  <a:cubicBezTo>
                    <a:pt x="145" y="35"/>
                    <a:pt x="142" y="35"/>
                    <a:pt x="142" y="34"/>
                  </a:cubicBezTo>
                  <a:close/>
                  <a:moveTo>
                    <a:pt x="144" y="37"/>
                  </a:moveTo>
                  <a:cubicBezTo>
                    <a:pt x="144" y="36"/>
                    <a:pt x="145" y="36"/>
                    <a:pt x="146" y="36"/>
                  </a:cubicBezTo>
                  <a:cubicBezTo>
                    <a:pt x="145" y="37"/>
                    <a:pt x="145" y="37"/>
                    <a:pt x="144" y="37"/>
                  </a:cubicBezTo>
                  <a:close/>
                  <a:moveTo>
                    <a:pt x="152" y="37"/>
                  </a:moveTo>
                  <a:cubicBezTo>
                    <a:pt x="153" y="36"/>
                    <a:pt x="155" y="35"/>
                    <a:pt x="156" y="35"/>
                  </a:cubicBezTo>
                  <a:cubicBezTo>
                    <a:pt x="156" y="35"/>
                    <a:pt x="152" y="37"/>
                    <a:pt x="152" y="37"/>
                  </a:cubicBezTo>
                  <a:close/>
                  <a:moveTo>
                    <a:pt x="166" y="29"/>
                  </a:moveTo>
                  <a:cubicBezTo>
                    <a:pt x="166" y="28"/>
                    <a:pt x="167" y="31"/>
                    <a:pt x="166" y="29"/>
                  </a:cubicBezTo>
                  <a:close/>
                  <a:moveTo>
                    <a:pt x="168" y="28"/>
                  </a:moveTo>
                  <a:cubicBezTo>
                    <a:pt x="167" y="27"/>
                    <a:pt x="168" y="28"/>
                    <a:pt x="168" y="28"/>
                  </a:cubicBezTo>
                  <a:close/>
                  <a:moveTo>
                    <a:pt x="169" y="32"/>
                  </a:moveTo>
                  <a:cubicBezTo>
                    <a:pt x="169" y="31"/>
                    <a:pt x="172" y="31"/>
                    <a:pt x="172" y="31"/>
                  </a:cubicBezTo>
                  <a:cubicBezTo>
                    <a:pt x="171" y="32"/>
                    <a:pt x="170" y="32"/>
                    <a:pt x="169" y="32"/>
                  </a:cubicBezTo>
                  <a:close/>
                  <a:moveTo>
                    <a:pt x="179" y="26"/>
                  </a:moveTo>
                  <a:cubicBezTo>
                    <a:pt x="179" y="26"/>
                    <a:pt x="183" y="24"/>
                    <a:pt x="184" y="25"/>
                  </a:cubicBezTo>
                  <a:cubicBezTo>
                    <a:pt x="184" y="27"/>
                    <a:pt x="179" y="26"/>
                    <a:pt x="179" y="26"/>
                  </a:cubicBezTo>
                  <a:close/>
                  <a:moveTo>
                    <a:pt x="191" y="24"/>
                  </a:moveTo>
                  <a:cubicBezTo>
                    <a:pt x="190" y="24"/>
                    <a:pt x="195" y="23"/>
                    <a:pt x="196" y="23"/>
                  </a:cubicBezTo>
                  <a:cubicBezTo>
                    <a:pt x="195" y="23"/>
                    <a:pt x="191" y="25"/>
                    <a:pt x="191" y="24"/>
                  </a:cubicBezTo>
                  <a:close/>
                  <a:moveTo>
                    <a:pt x="201" y="22"/>
                  </a:moveTo>
                  <a:cubicBezTo>
                    <a:pt x="200" y="22"/>
                    <a:pt x="199" y="23"/>
                    <a:pt x="198" y="22"/>
                  </a:cubicBezTo>
                  <a:cubicBezTo>
                    <a:pt x="197" y="22"/>
                    <a:pt x="202" y="22"/>
                    <a:pt x="201" y="22"/>
                  </a:cubicBezTo>
                  <a:close/>
                  <a:moveTo>
                    <a:pt x="203" y="22"/>
                  </a:moveTo>
                  <a:cubicBezTo>
                    <a:pt x="204" y="21"/>
                    <a:pt x="212" y="20"/>
                    <a:pt x="212" y="20"/>
                  </a:cubicBezTo>
                  <a:cubicBezTo>
                    <a:pt x="213" y="22"/>
                    <a:pt x="204" y="21"/>
                    <a:pt x="203" y="22"/>
                  </a:cubicBezTo>
                  <a:close/>
                  <a:moveTo>
                    <a:pt x="223" y="16"/>
                  </a:moveTo>
                  <a:cubicBezTo>
                    <a:pt x="223" y="15"/>
                    <a:pt x="223" y="17"/>
                    <a:pt x="223" y="16"/>
                  </a:cubicBezTo>
                  <a:close/>
                  <a:moveTo>
                    <a:pt x="215" y="22"/>
                  </a:moveTo>
                  <a:cubicBezTo>
                    <a:pt x="211" y="21"/>
                    <a:pt x="218" y="21"/>
                    <a:pt x="218" y="21"/>
                  </a:cubicBezTo>
                  <a:cubicBezTo>
                    <a:pt x="217" y="22"/>
                    <a:pt x="216" y="22"/>
                    <a:pt x="215" y="22"/>
                  </a:cubicBezTo>
                  <a:close/>
                  <a:moveTo>
                    <a:pt x="233" y="19"/>
                  </a:moveTo>
                  <a:cubicBezTo>
                    <a:pt x="233" y="19"/>
                    <a:pt x="233" y="20"/>
                    <a:pt x="234" y="20"/>
                  </a:cubicBezTo>
                  <a:cubicBezTo>
                    <a:pt x="234" y="20"/>
                    <a:pt x="215" y="20"/>
                    <a:pt x="215" y="20"/>
                  </a:cubicBezTo>
                  <a:cubicBezTo>
                    <a:pt x="217" y="20"/>
                    <a:pt x="242" y="17"/>
                    <a:pt x="242" y="18"/>
                  </a:cubicBezTo>
                  <a:cubicBezTo>
                    <a:pt x="242" y="16"/>
                    <a:pt x="247" y="18"/>
                    <a:pt x="248" y="18"/>
                  </a:cubicBezTo>
                  <a:cubicBezTo>
                    <a:pt x="247" y="17"/>
                    <a:pt x="235" y="18"/>
                    <a:pt x="233" y="19"/>
                  </a:cubicBezTo>
                  <a:close/>
                  <a:moveTo>
                    <a:pt x="298" y="30"/>
                  </a:moveTo>
                  <a:cubicBezTo>
                    <a:pt x="298" y="31"/>
                    <a:pt x="297" y="31"/>
                    <a:pt x="297" y="29"/>
                  </a:cubicBezTo>
                  <a:cubicBezTo>
                    <a:pt x="295" y="27"/>
                    <a:pt x="298" y="31"/>
                    <a:pt x="298" y="30"/>
                  </a:cubicBezTo>
                  <a:close/>
                  <a:moveTo>
                    <a:pt x="274" y="24"/>
                  </a:moveTo>
                  <a:cubicBezTo>
                    <a:pt x="273" y="25"/>
                    <a:pt x="264" y="22"/>
                    <a:pt x="264" y="22"/>
                  </a:cubicBezTo>
                  <a:cubicBezTo>
                    <a:pt x="264" y="21"/>
                    <a:pt x="275" y="24"/>
                    <a:pt x="274" y="24"/>
                  </a:cubicBezTo>
                  <a:close/>
                  <a:moveTo>
                    <a:pt x="277" y="20"/>
                  </a:moveTo>
                  <a:cubicBezTo>
                    <a:pt x="276" y="20"/>
                    <a:pt x="275" y="20"/>
                    <a:pt x="275" y="20"/>
                  </a:cubicBezTo>
                  <a:cubicBezTo>
                    <a:pt x="275" y="19"/>
                    <a:pt x="277" y="20"/>
                    <a:pt x="277" y="20"/>
                  </a:cubicBezTo>
                  <a:close/>
                  <a:moveTo>
                    <a:pt x="283" y="25"/>
                  </a:moveTo>
                  <a:cubicBezTo>
                    <a:pt x="284" y="25"/>
                    <a:pt x="285" y="26"/>
                    <a:pt x="286" y="26"/>
                  </a:cubicBezTo>
                  <a:cubicBezTo>
                    <a:pt x="286" y="26"/>
                    <a:pt x="290" y="29"/>
                    <a:pt x="291" y="29"/>
                  </a:cubicBezTo>
                  <a:cubicBezTo>
                    <a:pt x="289" y="29"/>
                    <a:pt x="284" y="27"/>
                    <a:pt x="283" y="25"/>
                  </a:cubicBezTo>
                  <a:close/>
                  <a:moveTo>
                    <a:pt x="296" y="35"/>
                  </a:moveTo>
                  <a:cubicBezTo>
                    <a:pt x="297" y="35"/>
                    <a:pt x="297" y="36"/>
                    <a:pt x="297" y="37"/>
                  </a:cubicBezTo>
                  <a:cubicBezTo>
                    <a:pt x="297" y="36"/>
                    <a:pt x="295" y="36"/>
                    <a:pt x="296" y="35"/>
                  </a:cubicBezTo>
                  <a:close/>
                  <a:moveTo>
                    <a:pt x="295" y="33"/>
                  </a:moveTo>
                  <a:cubicBezTo>
                    <a:pt x="294" y="32"/>
                    <a:pt x="298" y="35"/>
                    <a:pt x="299" y="36"/>
                  </a:cubicBezTo>
                  <a:cubicBezTo>
                    <a:pt x="298" y="34"/>
                    <a:pt x="296" y="34"/>
                    <a:pt x="295" y="33"/>
                  </a:cubicBezTo>
                  <a:close/>
                  <a:moveTo>
                    <a:pt x="235" y="119"/>
                  </a:moveTo>
                  <a:cubicBezTo>
                    <a:pt x="235" y="119"/>
                    <a:pt x="234" y="120"/>
                    <a:pt x="233" y="120"/>
                  </a:cubicBezTo>
                  <a:cubicBezTo>
                    <a:pt x="233" y="121"/>
                    <a:pt x="232" y="121"/>
                    <a:pt x="231" y="121"/>
                  </a:cubicBezTo>
                  <a:cubicBezTo>
                    <a:pt x="229" y="121"/>
                    <a:pt x="237" y="118"/>
                    <a:pt x="235" y="119"/>
                  </a:cubicBezTo>
                  <a:close/>
                  <a:moveTo>
                    <a:pt x="228" y="120"/>
                  </a:moveTo>
                  <a:cubicBezTo>
                    <a:pt x="228" y="121"/>
                    <a:pt x="227" y="121"/>
                    <a:pt x="226" y="121"/>
                  </a:cubicBezTo>
                  <a:cubicBezTo>
                    <a:pt x="227" y="121"/>
                    <a:pt x="227" y="120"/>
                    <a:pt x="228" y="120"/>
                  </a:cubicBezTo>
                  <a:close/>
                  <a:moveTo>
                    <a:pt x="229" y="121"/>
                  </a:moveTo>
                  <a:cubicBezTo>
                    <a:pt x="230" y="123"/>
                    <a:pt x="226" y="122"/>
                    <a:pt x="226" y="122"/>
                  </a:cubicBezTo>
                  <a:cubicBezTo>
                    <a:pt x="227" y="122"/>
                    <a:pt x="228" y="121"/>
                    <a:pt x="229" y="121"/>
                  </a:cubicBezTo>
                  <a:close/>
                  <a:moveTo>
                    <a:pt x="209" y="129"/>
                  </a:moveTo>
                  <a:cubicBezTo>
                    <a:pt x="210" y="129"/>
                    <a:pt x="205" y="130"/>
                    <a:pt x="205" y="130"/>
                  </a:cubicBezTo>
                  <a:cubicBezTo>
                    <a:pt x="207" y="127"/>
                    <a:pt x="210" y="129"/>
                    <a:pt x="209" y="129"/>
                  </a:cubicBezTo>
                  <a:close/>
                  <a:moveTo>
                    <a:pt x="159" y="142"/>
                  </a:moveTo>
                  <a:cubicBezTo>
                    <a:pt x="158" y="142"/>
                    <a:pt x="150" y="144"/>
                    <a:pt x="150" y="143"/>
                  </a:cubicBezTo>
                  <a:cubicBezTo>
                    <a:pt x="150" y="142"/>
                    <a:pt x="164" y="141"/>
                    <a:pt x="159" y="142"/>
                  </a:cubicBezTo>
                  <a:close/>
                  <a:moveTo>
                    <a:pt x="138" y="145"/>
                  </a:moveTo>
                  <a:cubicBezTo>
                    <a:pt x="135" y="145"/>
                    <a:pt x="133" y="145"/>
                    <a:pt x="130" y="146"/>
                  </a:cubicBezTo>
                  <a:cubicBezTo>
                    <a:pt x="133" y="145"/>
                    <a:pt x="136" y="145"/>
                    <a:pt x="138" y="145"/>
                  </a:cubicBezTo>
                  <a:close/>
                  <a:moveTo>
                    <a:pt x="117" y="146"/>
                  </a:moveTo>
                  <a:cubicBezTo>
                    <a:pt x="116" y="146"/>
                    <a:pt x="115" y="146"/>
                    <a:pt x="115" y="146"/>
                  </a:cubicBezTo>
                  <a:cubicBezTo>
                    <a:pt x="115" y="146"/>
                    <a:pt x="116" y="146"/>
                    <a:pt x="117" y="146"/>
                  </a:cubicBezTo>
                  <a:close/>
                  <a:moveTo>
                    <a:pt x="100" y="146"/>
                  </a:moveTo>
                  <a:cubicBezTo>
                    <a:pt x="101" y="146"/>
                    <a:pt x="102" y="146"/>
                    <a:pt x="103" y="146"/>
                  </a:cubicBezTo>
                  <a:cubicBezTo>
                    <a:pt x="103" y="147"/>
                    <a:pt x="100" y="146"/>
                    <a:pt x="100" y="146"/>
                  </a:cubicBezTo>
                  <a:close/>
                  <a:moveTo>
                    <a:pt x="93" y="147"/>
                  </a:moveTo>
                  <a:cubicBezTo>
                    <a:pt x="93" y="147"/>
                    <a:pt x="92" y="147"/>
                    <a:pt x="91" y="147"/>
                  </a:cubicBezTo>
                  <a:cubicBezTo>
                    <a:pt x="92" y="146"/>
                    <a:pt x="93" y="146"/>
                    <a:pt x="93" y="147"/>
                  </a:cubicBezTo>
                  <a:close/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9" y="145"/>
                    <a:pt x="70" y="145"/>
                    <a:pt x="71" y="146"/>
                  </a:cubicBezTo>
                  <a:close/>
                  <a:moveTo>
                    <a:pt x="113" y="19"/>
                  </a:moveTo>
                  <a:cubicBezTo>
                    <a:pt x="113" y="19"/>
                    <a:pt x="108" y="21"/>
                    <a:pt x="108" y="21"/>
                  </a:cubicBezTo>
                  <a:cubicBezTo>
                    <a:pt x="107" y="19"/>
                    <a:pt x="113" y="19"/>
                    <a:pt x="113" y="19"/>
                  </a:cubicBezTo>
                  <a:close/>
                  <a:moveTo>
                    <a:pt x="90" y="29"/>
                  </a:moveTo>
                  <a:cubicBezTo>
                    <a:pt x="91" y="28"/>
                    <a:pt x="95" y="28"/>
                    <a:pt x="95" y="27"/>
                  </a:cubicBezTo>
                  <a:cubicBezTo>
                    <a:pt x="95" y="27"/>
                    <a:pt x="89" y="30"/>
                    <a:pt x="90" y="29"/>
                  </a:cubicBezTo>
                  <a:close/>
                  <a:moveTo>
                    <a:pt x="106" y="6"/>
                  </a:moveTo>
                  <a:cubicBezTo>
                    <a:pt x="99" y="8"/>
                    <a:pt x="92" y="12"/>
                    <a:pt x="92" y="13"/>
                  </a:cubicBezTo>
                  <a:cubicBezTo>
                    <a:pt x="93" y="10"/>
                    <a:pt x="100" y="8"/>
                    <a:pt x="106" y="6"/>
                  </a:cubicBezTo>
                  <a:close/>
                  <a:moveTo>
                    <a:pt x="89" y="15"/>
                  </a:moveTo>
                  <a:cubicBezTo>
                    <a:pt x="88" y="16"/>
                    <a:pt x="86" y="17"/>
                    <a:pt x="85" y="17"/>
                  </a:cubicBezTo>
                  <a:cubicBezTo>
                    <a:pt x="85" y="15"/>
                    <a:pt x="89" y="15"/>
                    <a:pt x="89" y="15"/>
                  </a:cubicBezTo>
                  <a:close/>
                  <a:moveTo>
                    <a:pt x="83" y="18"/>
                  </a:moveTo>
                  <a:cubicBezTo>
                    <a:pt x="83" y="18"/>
                    <a:pt x="79" y="21"/>
                    <a:pt x="79" y="20"/>
                  </a:cubicBezTo>
                  <a:cubicBezTo>
                    <a:pt x="78" y="20"/>
                    <a:pt x="83" y="18"/>
                    <a:pt x="83" y="18"/>
                  </a:cubicBezTo>
                  <a:close/>
                  <a:moveTo>
                    <a:pt x="92" y="25"/>
                  </a:moveTo>
                  <a:cubicBezTo>
                    <a:pt x="90" y="26"/>
                    <a:pt x="89" y="27"/>
                    <a:pt x="88" y="28"/>
                  </a:cubicBezTo>
                  <a:cubicBezTo>
                    <a:pt x="85" y="29"/>
                    <a:pt x="81" y="31"/>
                    <a:pt x="77" y="33"/>
                  </a:cubicBezTo>
                  <a:cubicBezTo>
                    <a:pt x="82" y="31"/>
                    <a:pt x="87" y="28"/>
                    <a:pt x="92" y="25"/>
                  </a:cubicBezTo>
                  <a:close/>
                  <a:moveTo>
                    <a:pt x="69" y="26"/>
                  </a:moveTo>
                  <a:cubicBezTo>
                    <a:pt x="70" y="25"/>
                    <a:pt x="72" y="23"/>
                    <a:pt x="74" y="22"/>
                  </a:cubicBezTo>
                  <a:cubicBezTo>
                    <a:pt x="71" y="24"/>
                    <a:pt x="67" y="28"/>
                    <a:pt x="64" y="29"/>
                  </a:cubicBezTo>
                  <a:cubicBezTo>
                    <a:pt x="65" y="29"/>
                    <a:pt x="69" y="26"/>
                    <a:pt x="69" y="26"/>
                  </a:cubicBezTo>
                  <a:close/>
                  <a:moveTo>
                    <a:pt x="58" y="36"/>
                  </a:moveTo>
                  <a:cubicBezTo>
                    <a:pt x="57" y="37"/>
                    <a:pt x="55" y="37"/>
                    <a:pt x="54" y="38"/>
                  </a:cubicBezTo>
                  <a:cubicBezTo>
                    <a:pt x="55" y="37"/>
                    <a:pt x="57" y="36"/>
                    <a:pt x="58" y="36"/>
                  </a:cubicBezTo>
                  <a:close/>
                  <a:moveTo>
                    <a:pt x="29" y="60"/>
                  </a:moveTo>
                  <a:cubicBezTo>
                    <a:pt x="30" y="58"/>
                    <a:pt x="31" y="57"/>
                    <a:pt x="32" y="57"/>
                  </a:cubicBezTo>
                  <a:cubicBezTo>
                    <a:pt x="32" y="57"/>
                    <a:pt x="28" y="61"/>
                    <a:pt x="29" y="60"/>
                  </a:cubicBezTo>
                  <a:close/>
                  <a:moveTo>
                    <a:pt x="23" y="67"/>
                  </a:moveTo>
                  <a:cubicBezTo>
                    <a:pt x="21" y="70"/>
                    <a:pt x="16" y="78"/>
                    <a:pt x="16" y="78"/>
                  </a:cubicBezTo>
                  <a:cubicBezTo>
                    <a:pt x="17" y="74"/>
                    <a:pt x="21" y="71"/>
                    <a:pt x="23" y="67"/>
                  </a:cubicBezTo>
                  <a:close/>
                  <a:moveTo>
                    <a:pt x="12" y="82"/>
                  </a:moveTo>
                  <a:cubicBezTo>
                    <a:pt x="12" y="80"/>
                    <a:pt x="13" y="79"/>
                    <a:pt x="14" y="78"/>
                  </a:cubicBezTo>
                  <a:cubicBezTo>
                    <a:pt x="14" y="79"/>
                    <a:pt x="11" y="84"/>
                    <a:pt x="12" y="82"/>
                  </a:cubicBezTo>
                  <a:close/>
                  <a:moveTo>
                    <a:pt x="28" y="149"/>
                  </a:moveTo>
                  <a:cubicBezTo>
                    <a:pt x="25" y="148"/>
                    <a:pt x="9" y="131"/>
                    <a:pt x="7" y="126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4" y="126"/>
                    <a:pt x="5" y="112"/>
                    <a:pt x="5" y="109"/>
                  </a:cubicBezTo>
                  <a:cubicBezTo>
                    <a:pt x="6" y="99"/>
                    <a:pt x="11" y="91"/>
                    <a:pt x="14" y="82"/>
                  </a:cubicBezTo>
                  <a:cubicBezTo>
                    <a:pt x="14" y="87"/>
                    <a:pt x="9" y="95"/>
                    <a:pt x="8" y="99"/>
                  </a:cubicBezTo>
                  <a:cubicBezTo>
                    <a:pt x="5" y="108"/>
                    <a:pt x="5" y="118"/>
                    <a:pt x="9" y="126"/>
                  </a:cubicBezTo>
                  <a:cubicBezTo>
                    <a:pt x="14" y="136"/>
                    <a:pt x="22" y="142"/>
                    <a:pt x="32" y="147"/>
                  </a:cubicBezTo>
                  <a:cubicBezTo>
                    <a:pt x="27" y="145"/>
                    <a:pt x="23" y="143"/>
                    <a:pt x="23" y="143"/>
                  </a:cubicBezTo>
                  <a:cubicBezTo>
                    <a:pt x="25" y="144"/>
                    <a:pt x="32" y="148"/>
                    <a:pt x="33" y="149"/>
                  </a:cubicBezTo>
                  <a:cubicBezTo>
                    <a:pt x="33" y="148"/>
                    <a:pt x="27" y="149"/>
                    <a:pt x="28" y="149"/>
                  </a:cubicBezTo>
                  <a:close/>
                  <a:moveTo>
                    <a:pt x="37" y="150"/>
                  </a:moveTo>
                  <a:cubicBezTo>
                    <a:pt x="37" y="150"/>
                    <a:pt x="42" y="152"/>
                    <a:pt x="41" y="153"/>
                  </a:cubicBezTo>
                  <a:cubicBezTo>
                    <a:pt x="41" y="153"/>
                    <a:pt x="37" y="151"/>
                    <a:pt x="37" y="150"/>
                  </a:cubicBezTo>
                  <a:close/>
                  <a:moveTo>
                    <a:pt x="49" y="156"/>
                  </a:moveTo>
                  <a:cubicBezTo>
                    <a:pt x="48" y="156"/>
                    <a:pt x="47" y="155"/>
                    <a:pt x="46" y="155"/>
                  </a:cubicBezTo>
                  <a:cubicBezTo>
                    <a:pt x="44" y="154"/>
                    <a:pt x="52" y="154"/>
                    <a:pt x="49" y="156"/>
                  </a:cubicBezTo>
                  <a:close/>
                  <a:moveTo>
                    <a:pt x="54" y="155"/>
                  </a:moveTo>
                  <a:cubicBezTo>
                    <a:pt x="55" y="155"/>
                    <a:pt x="56" y="155"/>
                    <a:pt x="57" y="156"/>
                  </a:cubicBezTo>
                  <a:cubicBezTo>
                    <a:pt x="56" y="156"/>
                    <a:pt x="55" y="156"/>
                    <a:pt x="54" y="155"/>
                  </a:cubicBezTo>
                  <a:close/>
                  <a:moveTo>
                    <a:pt x="78" y="158"/>
                  </a:moveTo>
                  <a:cubicBezTo>
                    <a:pt x="79" y="158"/>
                    <a:pt x="80" y="158"/>
                    <a:pt x="82" y="158"/>
                  </a:cubicBezTo>
                  <a:cubicBezTo>
                    <a:pt x="80" y="159"/>
                    <a:pt x="79" y="158"/>
                    <a:pt x="78" y="158"/>
                  </a:cubicBezTo>
                  <a:close/>
                  <a:moveTo>
                    <a:pt x="70" y="158"/>
                  </a:moveTo>
                  <a:cubicBezTo>
                    <a:pt x="67" y="159"/>
                    <a:pt x="54" y="155"/>
                    <a:pt x="42" y="150"/>
                  </a:cubicBezTo>
                  <a:cubicBezTo>
                    <a:pt x="45" y="151"/>
                    <a:pt x="48" y="152"/>
                    <a:pt x="51" y="153"/>
                  </a:cubicBezTo>
                  <a:cubicBezTo>
                    <a:pt x="61" y="155"/>
                    <a:pt x="72" y="157"/>
                    <a:pt x="84" y="157"/>
                  </a:cubicBezTo>
                  <a:cubicBezTo>
                    <a:pt x="79" y="157"/>
                    <a:pt x="73" y="158"/>
                    <a:pt x="70" y="158"/>
                  </a:cubicBezTo>
                  <a:close/>
                  <a:moveTo>
                    <a:pt x="103" y="160"/>
                  </a:moveTo>
                  <a:cubicBezTo>
                    <a:pt x="104" y="160"/>
                    <a:pt x="105" y="160"/>
                    <a:pt x="105" y="160"/>
                  </a:cubicBezTo>
                  <a:cubicBezTo>
                    <a:pt x="107" y="161"/>
                    <a:pt x="103" y="160"/>
                    <a:pt x="103" y="160"/>
                  </a:cubicBezTo>
                  <a:close/>
                  <a:moveTo>
                    <a:pt x="113" y="160"/>
                  </a:moveTo>
                  <a:cubicBezTo>
                    <a:pt x="114" y="160"/>
                    <a:pt x="115" y="160"/>
                    <a:pt x="116" y="160"/>
                  </a:cubicBezTo>
                  <a:cubicBezTo>
                    <a:pt x="116" y="161"/>
                    <a:pt x="113" y="160"/>
                    <a:pt x="113" y="160"/>
                  </a:cubicBezTo>
                  <a:close/>
                  <a:moveTo>
                    <a:pt x="116" y="158"/>
                  </a:moveTo>
                  <a:cubicBezTo>
                    <a:pt x="116" y="158"/>
                    <a:pt x="127" y="158"/>
                    <a:pt x="127" y="157"/>
                  </a:cubicBezTo>
                  <a:cubicBezTo>
                    <a:pt x="127" y="157"/>
                    <a:pt x="114" y="158"/>
                    <a:pt x="113" y="158"/>
                  </a:cubicBezTo>
                  <a:cubicBezTo>
                    <a:pt x="113" y="158"/>
                    <a:pt x="114" y="159"/>
                    <a:pt x="114" y="159"/>
                  </a:cubicBezTo>
                  <a:cubicBezTo>
                    <a:pt x="112" y="159"/>
                    <a:pt x="85" y="160"/>
                    <a:pt x="85" y="158"/>
                  </a:cubicBezTo>
                  <a:cubicBezTo>
                    <a:pt x="85" y="159"/>
                    <a:pt x="89" y="158"/>
                    <a:pt x="89" y="158"/>
                  </a:cubicBezTo>
                  <a:cubicBezTo>
                    <a:pt x="89" y="158"/>
                    <a:pt x="88" y="158"/>
                    <a:pt x="87" y="158"/>
                  </a:cubicBezTo>
                  <a:cubicBezTo>
                    <a:pt x="89" y="158"/>
                    <a:pt x="91" y="158"/>
                    <a:pt x="92" y="158"/>
                  </a:cubicBezTo>
                  <a:cubicBezTo>
                    <a:pt x="92" y="158"/>
                    <a:pt x="92" y="158"/>
                    <a:pt x="91" y="158"/>
                  </a:cubicBezTo>
                  <a:cubicBezTo>
                    <a:pt x="91" y="158"/>
                    <a:pt x="92" y="158"/>
                    <a:pt x="92" y="158"/>
                  </a:cubicBezTo>
                  <a:cubicBezTo>
                    <a:pt x="105" y="158"/>
                    <a:pt x="119" y="158"/>
                    <a:pt x="132" y="156"/>
                  </a:cubicBezTo>
                  <a:cubicBezTo>
                    <a:pt x="131" y="156"/>
                    <a:pt x="131" y="156"/>
                    <a:pt x="131" y="157"/>
                  </a:cubicBezTo>
                  <a:cubicBezTo>
                    <a:pt x="131" y="157"/>
                    <a:pt x="133" y="157"/>
                    <a:pt x="134" y="157"/>
                  </a:cubicBezTo>
                  <a:cubicBezTo>
                    <a:pt x="129" y="158"/>
                    <a:pt x="116" y="160"/>
                    <a:pt x="116" y="158"/>
                  </a:cubicBezTo>
                  <a:close/>
                  <a:moveTo>
                    <a:pt x="222" y="138"/>
                  </a:moveTo>
                  <a:cubicBezTo>
                    <a:pt x="222" y="138"/>
                    <a:pt x="221" y="138"/>
                    <a:pt x="222" y="138"/>
                  </a:cubicBezTo>
                  <a:close/>
                  <a:moveTo>
                    <a:pt x="219" y="140"/>
                  </a:moveTo>
                  <a:cubicBezTo>
                    <a:pt x="219" y="141"/>
                    <a:pt x="219" y="138"/>
                    <a:pt x="219" y="140"/>
                  </a:cubicBezTo>
                  <a:close/>
                  <a:moveTo>
                    <a:pt x="214" y="141"/>
                  </a:moveTo>
                  <a:cubicBezTo>
                    <a:pt x="217" y="141"/>
                    <a:pt x="211" y="142"/>
                    <a:pt x="211" y="142"/>
                  </a:cubicBezTo>
                  <a:cubicBezTo>
                    <a:pt x="212" y="141"/>
                    <a:pt x="213" y="141"/>
                    <a:pt x="214" y="141"/>
                  </a:cubicBezTo>
                  <a:close/>
                  <a:moveTo>
                    <a:pt x="189" y="149"/>
                  </a:moveTo>
                  <a:cubicBezTo>
                    <a:pt x="189" y="149"/>
                    <a:pt x="188" y="150"/>
                    <a:pt x="187" y="150"/>
                  </a:cubicBezTo>
                  <a:cubicBezTo>
                    <a:pt x="188" y="149"/>
                    <a:pt x="188" y="149"/>
                    <a:pt x="189" y="149"/>
                  </a:cubicBezTo>
                  <a:close/>
                  <a:moveTo>
                    <a:pt x="164" y="153"/>
                  </a:moveTo>
                  <a:cubicBezTo>
                    <a:pt x="161" y="154"/>
                    <a:pt x="158" y="154"/>
                    <a:pt x="155" y="154"/>
                  </a:cubicBezTo>
                  <a:cubicBezTo>
                    <a:pt x="157" y="153"/>
                    <a:pt x="161" y="153"/>
                    <a:pt x="164" y="153"/>
                  </a:cubicBezTo>
                  <a:close/>
                  <a:moveTo>
                    <a:pt x="155" y="157"/>
                  </a:moveTo>
                  <a:cubicBezTo>
                    <a:pt x="154" y="157"/>
                    <a:pt x="154" y="157"/>
                    <a:pt x="153" y="157"/>
                  </a:cubicBezTo>
                  <a:cubicBezTo>
                    <a:pt x="154" y="157"/>
                    <a:pt x="155" y="157"/>
                    <a:pt x="155" y="157"/>
                  </a:cubicBezTo>
                  <a:close/>
                  <a:moveTo>
                    <a:pt x="150" y="156"/>
                  </a:moveTo>
                  <a:cubicBezTo>
                    <a:pt x="148" y="156"/>
                    <a:pt x="145" y="157"/>
                    <a:pt x="144" y="156"/>
                  </a:cubicBezTo>
                  <a:cubicBezTo>
                    <a:pt x="143" y="156"/>
                    <a:pt x="153" y="155"/>
                    <a:pt x="150" y="156"/>
                  </a:cubicBezTo>
                  <a:close/>
                  <a:moveTo>
                    <a:pt x="274" y="107"/>
                  </a:moveTo>
                  <a:cubicBezTo>
                    <a:pt x="274" y="108"/>
                    <a:pt x="273" y="108"/>
                    <a:pt x="272" y="108"/>
                  </a:cubicBezTo>
                  <a:cubicBezTo>
                    <a:pt x="272" y="108"/>
                    <a:pt x="275" y="105"/>
                    <a:pt x="274" y="107"/>
                  </a:cubicBezTo>
                  <a:close/>
                  <a:moveTo>
                    <a:pt x="290" y="91"/>
                  </a:moveTo>
                  <a:cubicBezTo>
                    <a:pt x="290" y="90"/>
                    <a:pt x="290" y="90"/>
                    <a:pt x="291" y="90"/>
                  </a:cubicBezTo>
                  <a:cubicBezTo>
                    <a:pt x="291" y="90"/>
                    <a:pt x="290" y="91"/>
                    <a:pt x="290" y="91"/>
                  </a:cubicBezTo>
                  <a:close/>
                  <a:moveTo>
                    <a:pt x="293" y="85"/>
                  </a:moveTo>
                  <a:cubicBezTo>
                    <a:pt x="293" y="84"/>
                    <a:pt x="294" y="84"/>
                    <a:pt x="295" y="84"/>
                  </a:cubicBezTo>
                  <a:cubicBezTo>
                    <a:pt x="296" y="85"/>
                    <a:pt x="293" y="86"/>
                    <a:pt x="293" y="85"/>
                  </a:cubicBezTo>
                  <a:close/>
                  <a:moveTo>
                    <a:pt x="294" y="89"/>
                  </a:moveTo>
                  <a:cubicBezTo>
                    <a:pt x="294" y="88"/>
                    <a:pt x="294" y="88"/>
                    <a:pt x="295" y="87"/>
                  </a:cubicBezTo>
                  <a:cubicBezTo>
                    <a:pt x="295" y="88"/>
                    <a:pt x="294" y="89"/>
                    <a:pt x="294" y="89"/>
                  </a:cubicBezTo>
                  <a:close/>
                  <a:moveTo>
                    <a:pt x="295" y="81"/>
                  </a:moveTo>
                  <a:cubicBezTo>
                    <a:pt x="296" y="80"/>
                    <a:pt x="298" y="77"/>
                    <a:pt x="298" y="78"/>
                  </a:cubicBezTo>
                  <a:cubicBezTo>
                    <a:pt x="299" y="79"/>
                    <a:pt x="296" y="80"/>
                    <a:pt x="295" y="81"/>
                  </a:cubicBezTo>
                  <a:close/>
                  <a:moveTo>
                    <a:pt x="299" y="77"/>
                  </a:moveTo>
                  <a:cubicBezTo>
                    <a:pt x="298" y="77"/>
                    <a:pt x="300" y="73"/>
                    <a:pt x="300" y="74"/>
                  </a:cubicBezTo>
                  <a:cubicBezTo>
                    <a:pt x="300" y="75"/>
                    <a:pt x="299" y="76"/>
                    <a:pt x="299" y="77"/>
                  </a:cubicBezTo>
                  <a:close/>
                  <a:moveTo>
                    <a:pt x="303" y="74"/>
                  </a:moveTo>
                  <a:cubicBezTo>
                    <a:pt x="303" y="76"/>
                    <a:pt x="302" y="76"/>
                    <a:pt x="302" y="76"/>
                  </a:cubicBezTo>
                  <a:cubicBezTo>
                    <a:pt x="302" y="75"/>
                    <a:pt x="302" y="75"/>
                    <a:pt x="303" y="74"/>
                  </a:cubicBezTo>
                  <a:close/>
                  <a:moveTo>
                    <a:pt x="303" y="77"/>
                  </a:moveTo>
                  <a:cubicBezTo>
                    <a:pt x="302" y="78"/>
                    <a:pt x="302" y="78"/>
                    <a:pt x="303" y="76"/>
                  </a:cubicBezTo>
                  <a:cubicBezTo>
                    <a:pt x="304" y="76"/>
                    <a:pt x="304" y="76"/>
                    <a:pt x="303" y="77"/>
                  </a:cubicBezTo>
                  <a:close/>
                  <a:moveTo>
                    <a:pt x="304" y="66"/>
                  </a:moveTo>
                  <a:cubicBezTo>
                    <a:pt x="304" y="68"/>
                    <a:pt x="304" y="66"/>
                    <a:pt x="304" y="66"/>
                  </a:cubicBezTo>
                  <a:close/>
                  <a:moveTo>
                    <a:pt x="306" y="39"/>
                  </a:moveTo>
                  <a:cubicBezTo>
                    <a:pt x="305" y="38"/>
                    <a:pt x="305" y="38"/>
                    <a:pt x="305" y="37"/>
                  </a:cubicBezTo>
                  <a:cubicBezTo>
                    <a:pt x="305" y="37"/>
                    <a:pt x="306" y="38"/>
                    <a:pt x="306" y="39"/>
                  </a:cubicBezTo>
                  <a:close/>
                  <a:moveTo>
                    <a:pt x="306" y="46"/>
                  </a:moveTo>
                  <a:cubicBezTo>
                    <a:pt x="305" y="45"/>
                    <a:pt x="305" y="44"/>
                    <a:pt x="304" y="43"/>
                  </a:cubicBezTo>
                  <a:cubicBezTo>
                    <a:pt x="304" y="41"/>
                    <a:pt x="306" y="46"/>
                    <a:pt x="306" y="46"/>
                  </a:cubicBezTo>
                  <a:close/>
                  <a:moveTo>
                    <a:pt x="305" y="50"/>
                  </a:moveTo>
                  <a:cubicBezTo>
                    <a:pt x="307" y="51"/>
                    <a:pt x="306" y="50"/>
                    <a:pt x="305" y="50"/>
                  </a:cubicBezTo>
                  <a:close/>
                  <a:moveTo>
                    <a:pt x="307" y="62"/>
                  </a:moveTo>
                  <a:cubicBezTo>
                    <a:pt x="307" y="63"/>
                    <a:pt x="307" y="64"/>
                    <a:pt x="306" y="65"/>
                  </a:cubicBezTo>
                  <a:cubicBezTo>
                    <a:pt x="306" y="64"/>
                    <a:pt x="306" y="63"/>
                    <a:pt x="307" y="62"/>
                  </a:cubicBezTo>
                  <a:close/>
                  <a:moveTo>
                    <a:pt x="306" y="69"/>
                  </a:moveTo>
                  <a:cubicBezTo>
                    <a:pt x="306" y="68"/>
                    <a:pt x="306" y="68"/>
                    <a:pt x="307" y="67"/>
                  </a:cubicBezTo>
                  <a:cubicBezTo>
                    <a:pt x="308" y="67"/>
                    <a:pt x="306" y="69"/>
                    <a:pt x="306" y="69"/>
                  </a:cubicBezTo>
                  <a:close/>
                  <a:moveTo>
                    <a:pt x="306" y="47"/>
                  </a:moveTo>
                  <a:cubicBezTo>
                    <a:pt x="307" y="48"/>
                    <a:pt x="307" y="49"/>
                    <a:pt x="307" y="50"/>
                  </a:cubicBezTo>
                  <a:cubicBezTo>
                    <a:pt x="307" y="50"/>
                    <a:pt x="306" y="47"/>
                    <a:pt x="306" y="47"/>
                  </a:cubicBezTo>
                  <a:close/>
                  <a:moveTo>
                    <a:pt x="232" y="27"/>
                  </a:moveTo>
                  <a:cubicBezTo>
                    <a:pt x="232" y="28"/>
                    <a:pt x="237" y="27"/>
                    <a:pt x="237" y="27"/>
                  </a:cubicBezTo>
                  <a:cubicBezTo>
                    <a:pt x="237" y="27"/>
                    <a:pt x="237" y="26"/>
                    <a:pt x="236" y="26"/>
                  </a:cubicBezTo>
                  <a:cubicBezTo>
                    <a:pt x="235" y="26"/>
                    <a:pt x="233" y="26"/>
                    <a:pt x="232" y="27"/>
                  </a:cubicBezTo>
                  <a:cubicBezTo>
                    <a:pt x="232" y="27"/>
                    <a:pt x="232" y="27"/>
                    <a:pt x="233" y="27"/>
                  </a:cubicBezTo>
                  <a:cubicBezTo>
                    <a:pt x="233" y="27"/>
                    <a:pt x="233" y="27"/>
                    <a:pt x="232" y="27"/>
                  </a:cubicBezTo>
                  <a:close/>
                  <a:moveTo>
                    <a:pt x="63" y="156"/>
                  </a:moveTo>
                  <a:cubicBezTo>
                    <a:pt x="63" y="157"/>
                    <a:pt x="63" y="156"/>
                    <a:pt x="63" y="156"/>
                  </a:cubicBezTo>
                  <a:close/>
                  <a:moveTo>
                    <a:pt x="66" y="157"/>
                  </a:moveTo>
                  <a:cubicBezTo>
                    <a:pt x="67" y="157"/>
                    <a:pt x="68" y="158"/>
                    <a:pt x="70" y="158"/>
                  </a:cubicBezTo>
                  <a:cubicBezTo>
                    <a:pt x="70" y="158"/>
                    <a:pt x="70" y="158"/>
                    <a:pt x="70" y="158"/>
                  </a:cubicBezTo>
                  <a:cubicBezTo>
                    <a:pt x="69" y="157"/>
                    <a:pt x="68" y="157"/>
                    <a:pt x="66" y="157"/>
                  </a:cubicBezTo>
                  <a:close/>
                  <a:moveTo>
                    <a:pt x="75" y="158"/>
                  </a:moveTo>
                  <a:cubicBezTo>
                    <a:pt x="74" y="157"/>
                    <a:pt x="73" y="157"/>
                    <a:pt x="73" y="158"/>
                  </a:cubicBezTo>
                  <a:cubicBezTo>
                    <a:pt x="73" y="158"/>
                    <a:pt x="74" y="158"/>
                    <a:pt x="75" y="158"/>
                  </a:cubicBezTo>
                  <a:close/>
                  <a:moveTo>
                    <a:pt x="97" y="158"/>
                  </a:moveTo>
                  <a:cubicBezTo>
                    <a:pt x="98" y="159"/>
                    <a:pt x="100" y="159"/>
                    <a:pt x="102" y="158"/>
                  </a:cubicBezTo>
                  <a:cubicBezTo>
                    <a:pt x="101" y="158"/>
                    <a:pt x="97" y="158"/>
                    <a:pt x="97" y="158"/>
                  </a:cubicBezTo>
                  <a:close/>
                  <a:moveTo>
                    <a:pt x="59" y="52"/>
                  </a:moveTo>
                  <a:cubicBezTo>
                    <a:pt x="58" y="52"/>
                    <a:pt x="58" y="53"/>
                    <a:pt x="57" y="54"/>
                  </a:cubicBezTo>
                  <a:cubicBezTo>
                    <a:pt x="58" y="54"/>
                    <a:pt x="59" y="53"/>
                    <a:pt x="59" y="52"/>
                  </a:cubicBezTo>
                  <a:close/>
                  <a:moveTo>
                    <a:pt x="95" y="30"/>
                  </a:moveTo>
                  <a:cubicBezTo>
                    <a:pt x="95" y="31"/>
                    <a:pt x="93" y="33"/>
                    <a:pt x="95" y="30"/>
                  </a:cubicBezTo>
                  <a:close/>
                  <a:moveTo>
                    <a:pt x="213" y="28"/>
                  </a:moveTo>
                  <a:cubicBezTo>
                    <a:pt x="220" y="28"/>
                    <a:pt x="226" y="27"/>
                    <a:pt x="232" y="27"/>
                  </a:cubicBezTo>
                  <a:cubicBezTo>
                    <a:pt x="227" y="26"/>
                    <a:pt x="219" y="27"/>
                    <a:pt x="213" y="28"/>
                  </a:cubicBezTo>
                  <a:close/>
                  <a:moveTo>
                    <a:pt x="99" y="29"/>
                  </a:moveTo>
                  <a:cubicBezTo>
                    <a:pt x="100" y="28"/>
                    <a:pt x="101" y="28"/>
                    <a:pt x="102" y="27"/>
                  </a:cubicBezTo>
                  <a:cubicBezTo>
                    <a:pt x="101" y="27"/>
                    <a:pt x="100" y="28"/>
                    <a:pt x="99" y="29"/>
                  </a:cubicBezTo>
                  <a:close/>
                  <a:moveTo>
                    <a:pt x="191" y="146"/>
                  </a:moveTo>
                  <a:cubicBezTo>
                    <a:pt x="190" y="146"/>
                    <a:pt x="183" y="147"/>
                    <a:pt x="183" y="148"/>
                  </a:cubicBezTo>
                  <a:cubicBezTo>
                    <a:pt x="183" y="148"/>
                    <a:pt x="191" y="146"/>
                    <a:pt x="191" y="146"/>
                  </a:cubicBezTo>
                  <a:close/>
                  <a:moveTo>
                    <a:pt x="236" y="26"/>
                  </a:moveTo>
                  <a:cubicBezTo>
                    <a:pt x="236" y="26"/>
                    <a:pt x="236" y="26"/>
                    <a:pt x="236" y="26"/>
                  </a:cubicBezTo>
                  <a:cubicBezTo>
                    <a:pt x="239" y="26"/>
                    <a:pt x="240" y="26"/>
                    <a:pt x="241" y="26"/>
                  </a:cubicBezTo>
                  <a:cubicBezTo>
                    <a:pt x="240" y="26"/>
                    <a:pt x="236" y="26"/>
                    <a:pt x="236" y="26"/>
                  </a:cubicBezTo>
                  <a:close/>
                  <a:moveTo>
                    <a:pt x="180" y="149"/>
                  </a:moveTo>
                  <a:cubicBezTo>
                    <a:pt x="180" y="149"/>
                    <a:pt x="174" y="150"/>
                    <a:pt x="174" y="150"/>
                  </a:cubicBezTo>
                  <a:cubicBezTo>
                    <a:pt x="175" y="150"/>
                    <a:pt x="180" y="150"/>
                    <a:pt x="180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accent2"/>
                </a:solidFill>
                <a:latin typeface="inpin heiti" charset="-122"/>
                <a:ea typeface="inpin heiti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96285" y="4990744"/>
            <a:ext cx="2881722" cy="461665"/>
          </a:xfrm>
          <a:prstGeom prst="rect">
            <a:avLst/>
          </a:prstGeom>
          <a:solidFill>
            <a:srgbClr val="72D5AE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HỌC SINH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椭圆 58"/>
          <p:cNvSpPr/>
          <p:nvPr/>
        </p:nvSpPr>
        <p:spPr>
          <a:xfrm>
            <a:off x="962326" y="1418705"/>
            <a:ext cx="1794171" cy="179417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 cap="rnd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20040" tIns="320041" rIns="835448" bIns="835448" numCol="1" spcCol="1270" anchor="ctr" anchorCtr="0">
            <a:noAutofit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>
              <a:solidFill>
                <a:schemeClr val="accent2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6" name="Freeform 16"/>
          <p:cNvSpPr>
            <a:spLocks noEditPoints="1"/>
          </p:cNvSpPr>
          <p:nvPr/>
        </p:nvSpPr>
        <p:spPr bwMode="auto">
          <a:xfrm>
            <a:off x="500199" y="1587788"/>
            <a:ext cx="2695848" cy="1456009"/>
          </a:xfrm>
          <a:custGeom>
            <a:avLst/>
            <a:gdLst>
              <a:gd name="T0" fmla="*/ 256 w 316"/>
              <a:gd name="T1" fmla="*/ 124 h 162"/>
              <a:gd name="T2" fmla="*/ 152 w 316"/>
              <a:gd name="T3" fmla="*/ 27 h 162"/>
              <a:gd name="T4" fmla="*/ 122 w 316"/>
              <a:gd name="T5" fmla="*/ 17 h 162"/>
              <a:gd name="T6" fmla="*/ 143 w 316"/>
              <a:gd name="T7" fmla="*/ 30 h 162"/>
              <a:gd name="T8" fmla="*/ 250 w 316"/>
              <a:gd name="T9" fmla="*/ 126 h 162"/>
              <a:gd name="T10" fmla="*/ 127 w 316"/>
              <a:gd name="T11" fmla="*/ 48 h 162"/>
              <a:gd name="T12" fmla="*/ 248 w 316"/>
              <a:gd name="T13" fmla="*/ 113 h 162"/>
              <a:gd name="T14" fmla="*/ 275 w 316"/>
              <a:gd name="T15" fmla="*/ 96 h 162"/>
              <a:gd name="T16" fmla="*/ 292 w 316"/>
              <a:gd name="T17" fmla="*/ 75 h 162"/>
              <a:gd name="T18" fmla="*/ 278 w 316"/>
              <a:gd name="T19" fmla="*/ 30 h 162"/>
              <a:gd name="T20" fmla="*/ 210 w 316"/>
              <a:gd name="T21" fmla="*/ 29 h 162"/>
              <a:gd name="T22" fmla="*/ 7 w 316"/>
              <a:gd name="T23" fmla="*/ 126 h 162"/>
              <a:gd name="T24" fmla="*/ 315 w 316"/>
              <a:gd name="T25" fmla="*/ 48 h 162"/>
              <a:gd name="T26" fmla="*/ 279 w 316"/>
              <a:gd name="T27" fmla="*/ 92 h 162"/>
              <a:gd name="T28" fmla="*/ 196 w 316"/>
              <a:gd name="T29" fmla="*/ 145 h 162"/>
              <a:gd name="T30" fmla="*/ 261 w 316"/>
              <a:gd name="T31" fmla="*/ 17 h 162"/>
              <a:gd name="T32" fmla="*/ 104 w 316"/>
              <a:gd name="T33" fmla="*/ 53 h 162"/>
              <a:gd name="T34" fmla="*/ 127 w 316"/>
              <a:gd name="T35" fmla="*/ 48 h 162"/>
              <a:gd name="T36" fmla="*/ 305 w 316"/>
              <a:gd name="T37" fmla="*/ 60 h 162"/>
              <a:gd name="T38" fmla="*/ 47 w 316"/>
              <a:gd name="T39" fmla="*/ 143 h 162"/>
              <a:gd name="T40" fmla="*/ 213 w 316"/>
              <a:gd name="T41" fmla="*/ 129 h 162"/>
              <a:gd name="T42" fmla="*/ 248 w 316"/>
              <a:gd name="T43" fmla="*/ 113 h 162"/>
              <a:gd name="T44" fmla="*/ 58 w 316"/>
              <a:gd name="T45" fmla="*/ 141 h 162"/>
              <a:gd name="T46" fmla="*/ 121 w 316"/>
              <a:gd name="T47" fmla="*/ 16 h 162"/>
              <a:gd name="T48" fmla="*/ 91 w 316"/>
              <a:gd name="T49" fmla="*/ 11 h 162"/>
              <a:gd name="T50" fmla="*/ 33 w 316"/>
              <a:gd name="T51" fmla="*/ 152 h 162"/>
              <a:gd name="T52" fmla="*/ 230 w 316"/>
              <a:gd name="T53" fmla="*/ 136 h 162"/>
              <a:gd name="T54" fmla="*/ 155 w 316"/>
              <a:gd name="T55" fmla="*/ 154 h 162"/>
              <a:gd name="T56" fmla="*/ 121 w 316"/>
              <a:gd name="T57" fmla="*/ 45 h 162"/>
              <a:gd name="T58" fmla="*/ 144 w 316"/>
              <a:gd name="T59" fmla="*/ 37 h 162"/>
              <a:gd name="T60" fmla="*/ 168 w 316"/>
              <a:gd name="T61" fmla="*/ 28 h 162"/>
              <a:gd name="T62" fmla="*/ 191 w 316"/>
              <a:gd name="T63" fmla="*/ 24 h 162"/>
              <a:gd name="T64" fmla="*/ 215 w 316"/>
              <a:gd name="T65" fmla="*/ 22 h 162"/>
              <a:gd name="T66" fmla="*/ 298 w 316"/>
              <a:gd name="T67" fmla="*/ 30 h 162"/>
              <a:gd name="T68" fmla="*/ 283 w 316"/>
              <a:gd name="T69" fmla="*/ 25 h 162"/>
              <a:gd name="T70" fmla="*/ 295 w 316"/>
              <a:gd name="T71" fmla="*/ 33 h 162"/>
              <a:gd name="T72" fmla="*/ 226 w 316"/>
              <a:gd name="T73" fmla="*/ 122 h 162"/>
              <a:gd name="T74" fmla="*/ 130 w 316"/>
              <a:gd name="T75" fmla="*/ 146 h 162"/>
              <a:gd name="T76" fmla="*/ 91 w 316"/>
              <a:gd name="T77" fmla="*/ 147 h 162"/>
              <a:gd name="T78" fmla="*/ 95 w 316"/>
              <a:gd name="T79" fmla="*/ 27 h 162"/>
              <a:gd name="T80" fmla="*/ 79 w 316"/>
              <a:gd name="T81" fmla="*/ 20 h 162"/>
              <a:gd name="T82" fmla="*/ 69 w 316"/>
              <a:gd name="T83" fmla="*/ 26 h 162"/>
              <a:gd name="T84" fmla="*/ 23 w 316"/>
              <a:gd name="T85" fmla="*/ 67 h 162"/>
              <a:gd name="T86" fmla="*/ 8 w 316"/>
              <a:gd name="T87" fmla="*/ 99 h 162"/>
              <a:gd name="T88" fmla="*/ 49 w 316"/>
              <a:gd name="T89" fmla="*/ 156 h 162"/>
              <a:gd name="T90" fmla="*/ 70 w 316"/>
              <a:gd name="T91" fmla="*/ 158 h 162"/>
              <a:gd name="T92" fmla="*/ 116 w 316"/>
              <a:gd name="T93" fmla="*/ 160 h 162"/>
              <a:gd name="T94" fmla="*/ 92 w 316"/>
              <a:gd name="T95" fmla="*/ 158 h 162"/>
              <a:gd name="T96" fmla="*/ 219 w 316"/>
              <a:gd name="T97" fmla="*/ 140 h 162"/>
              <a:gd name="T98" fmla="*/ 155 w 316"/>
              <a:gd name="T99" fmla="*/ 154 h 162"/>
              <a:gd name="T100" fmla="*/ 272 w 316"/>
              <a:gd name="T101" fmla="*/ 108 h 162"/>
              <a:gd name="T102" fmla="*/ 295 w 316"/>
              <a:gd name="T103" fmla="*/ 87 h 162"/>
              <a:gd name="T104" fmla="*/ 302 w 316"/>
              <a:gd name="T105" fmla="*/ 76 h 162"/>
              <a:gd name="T106" fmla="*/ 306 w 316"/>
              <a:gd name="T107" fmla="*/ 39 h 162"/>
              <a:gd name="T108" fmla="*/ 306 w 316"/>
              <a:gd name="T109" fmla="*/ 69 h 162"/>
              <a:gd name="T110" fmla="*/ 232 w 316"/>
              <a:gd name="T111" fmla="*/ 27 h 162"/>
              <a:gd name="T112" fmla="*/ 75 w 316"/>
              <a:gd name="T113" fmla="*/ 158 h 162"/>
              <a:gd name="T114" fmla="*/ 95 w 316"/>
              <a:gd name="T115" fmla="*/ 30 h 162"/>
              <a:gd name="T116" fmla="*/ 183 w 316"/>
              <a:gd name="T117" fmla="*/ 148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16" h="162">
                <a:moveTo>
                  <a:pt x="260" y="122"/>
                </a:moveTo>
                <a:cubicBezTo>
                  <a:pt x="259" y="122"/>
                  <a:pt x="258" y="122"/>
                  <a:pt x="258" y="123"/>
                </a:cubicBezTo>
                <a:cubicBezTo>
                  <a:pt x="258" y="123"/>
                  <a:pt x="259" y="123"/>
                  <a:pt x="260" y="122"/>
                </a:cubicBezTo>
                <a:close/>
                <a:moveTo>
                  <a:pt x="245" y="130"/>
                </a:moveTo>
                <a:cubicBezTo>
                  <a:pt x="246" y="129"/>
                  <a:pt x="248" y="129"/>
                  <a:pt x="249" y="128"/>
                </a:cubicBezTo>
                <a:cubicBezTo>
                  <a:pt x="250" y="128"/>
                  <a:pt x="252" y="127"/>
                  <a:pt x="253" y="126"/>
                </a:cubicBezTo>
                <a:cubicBezTo>
                  <a:pt x="253" y="125"/>
                  <a:pt x="246" y="128"/>
                  <a:pt x="245" y="130"/>
                </a:cubicBezTo>
                <a:close/>
                <a:moveTo>
                  <a:pt x="256" y="125"/>
                </a:moveTo>
                <a:cubicBezTo>
                  <a:pt x="257" y="124"/>
                  <a:pt x="257" y="124"/>
                  <a:pt x="256" y="124"/>
                </a:cubicBezTo>
                <a:cubicBezTo>
                  <a:pt x="255" y="124"/>
                  <a:pt x="253" y="125"/>
                  <a:pt x="256" y="125"/>
                </a:cubicBezTo>
                <a:close/>
                <a:moveTo>
                  <a:pt x="71" y="160"/>
                </a:moveTo>
                <a:cubicBezTo>
                  <a:pt x="71" y="161"/>
                  <a:pt x="72" y="159"/>
                  <a:pt x="71" y="160"/>
                </a:cubicBezTo>
                <a:close/>
                <a:moveTo>
                  <a:pt x="307" y="32"/>
                </a:moveTo>
                <a:cubicBezTo>
                  <a:pt x="308" y="32"/>
                  <a:pt x="304" y="30"/>
                  <a:pt x="304" y="30"/>
                </a:cubicBezTo>
                <a:cubicBezTo>
                  <a:pt x="305" y="31"/>
                  <a:pt x="306" y="32"/>
                  <a:pt x="307" y="32"/>
                </a:cubicBezTo>
                <a:close/>
                <a:moveTo>
                  <a:pt x="152" y="27"/>
                </a:moveTo>
                <a:cubicBezTo>
                  <a:pt x="152" y="25"/>
                  <a:pt x="147" y="28"/>
                  <a:pt x="147" y="28"/>
                </a:cubicBezTo>
                <a:cubicBezTo>
                  <a:pt x="148" y="29"/>
                  <a:pt x="153" y="28"/>
                  <a:pt x="152" y="27"/>
                </a:cubicBezTo>
                <a:close/>
                <a:moveTo>
                  <a:pt x="117" y="38"/>
                </a:moveTo>
                <a:cubicBezTo>
                  <a:pt x="117" y="38"/>
                  <a:pt x="117" y="37"/>
                  <a:pt x="117" y="37"/>
                </a:cubicBezTo>
                <a:cubicBezTo>
                  <a:pt x="116" y="37"/>
                  <a:pt x="115" y="37"/>
                  <a:pt x="114" y="38"/>
                </a:cubicBezTo>
                <a:cubicBezTo>
                  <a:pt x="113" y="38"/>
                  <a:pt x="105" y="45"/>
                  <a:pt x="105" y="45"/>
                </a:cubicBezTo>
                <a:cubicBezTo>
                  <a:pt x="106" y="45"/>
                  <a:pt x="144" y="30"/>
                  <a:pt x="144" y="30"/>
                </a:cubicBezTo>
                <a:cubicBezTo>
                  <a:pt x="144" y="29"/>
                  <a:pt x="144" y="30"/>
                  <a:pt x="143" y="30"/>
                </a:cubicBezTo>
                <a:cubicBezTo>
                  <a:pt x="142" y="30"/>
                  <a:pt x="142" y="30"/>
                  <a:pt x="141" y="30"/>
                </a:cubicBezTo>
                <a:cubicBezTo>
                  <a:pt x="135" y="33"/>
                  <a:pt x="119" y="39"/>
                  <a:pt x="117" y="38"/>
                </a:cubicBezTo>
                <a:close/>
                <a:moveTo>
                  <a:pt x="122" y="17"/>
                </a:moveTo>
                <a:cubicBezTo>
                  <a:pt x="122" y="17"/>
                  <a:pt x="126" y="15"/>
                  <a:pt x="126" y="15"/>
                </a:cubicBezTo>
                <a:cubicBezTo>
                  <a:pt x="126" y="16"/>
                  <a:pt x="125" y="16"/>
                  <a:pt x="125" y="17"/>
                </a:cubicBezTo>
                <a:cubicBezTo>
                  <a:pt x="125" y="17"/>
                  <a:pt x="132" y="13"/>
                  <a:pt x="128" y="14"/>
                </a:cubicBezTo>
                <a:cubicBezTo>
                  <a:pt x="127" y="14"/>
                  <a:pt x="122" y="16"/>
                  <a:pt x="122" y="17"/>
                </a:cubicBezTo>
                <a:close/>
                <a:moveTo>
                  <a:pt x="143" y="30"/>
                </a:moveTo>
                <a:cubicBezTo>
                  <a:pt x="143" y="30"/>
                  <a:pt x="143" y="30"/>
                  <a:pt x="143" y="30"/>
                </a:cubicBezTo>
                <a:cubicBezTo>
                  <a:pt x="142" y="30"/>
                  <a:pt x="142" y="30"/>
                  <a:pt x="141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2" y="30"/>
                  <a:pt x="142" y="30"/>
                  <a:pt x="143" y="30"/>
                </a:cubicBezTo>
                <a:close/>
                <a:moveTo>
                  <a:pt x="180" y="137"/>
                </a:moveTo>
                <a:cubicBezTo>
                  <a:pt x="179" y="137"/>
                  <a:pt x="174" y="138"/>
                  <a:pt x="169" y="139"/>
                </a:cubicBezTo>
                <a:cubicBezTo>
                  <a:pt x="174" y="138"/>
                  <a:pt x="180" y="137"/>
                  <a:pt x="180" y="137"/>
                </a:cubicBezTo>
                <a:close/>
                <a:moveTo>
                  <a:pt x="137" y="44"/>
                </a:moveTo>
                <a:cubicBezTo>
                  <a:pt x="137" y="45"/>
                  <a:pt x="136" y="45"/>
                  <a:pt x="135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6" y="45"/>
                  <a:pt x="136" y="45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lose/>
                <a:moveTo>
                  <a:pt x="250" y="126"/>
                </a:moveTo>
                <a:cubicBezTo>
                  <a:pt x="252" y="126"/>
                  <a:pt x="263" y="119"/>
                  <a:pt x="263" y="119"/>
                </a:cubicBezTo>
                <a:cubicBezTo>
                  <a:pt x="263" y="118"/>
                  <a:pt x="250" y="126"/>
                  <a:pt x="250" y="126"/>
                </a:cubicBezTo>
                <a:close/>
                <a:moveTo>
                  <a:pt x="242" y="116"/>
                </a:moveTo>
                <a:cubicBezTo>
                  <a:pt x="242" y="116"/>
                  <a:pt x="242" y="116"/>
                  <a:pt x="242" y="116"/>
                </a:cubicBezTo>
                <a:cubicBezTo>
                  <a:pt x="242" y="116"/>
                  <a:pt x="242" y="116"/>
                  <a:pt x="242" y="116"/>
                </a:cubicBezTo>
                <a:close/>
                <a:moveTo>
                  <a:pt x="172" y="33"/>
                </a:moveTo>
                <a:cubicBezTo>
                  <a:pt x="171" y="32"/>
                  <a:pt x="153" y="39"/>
                  <a:pt x="137" y="44"/>
                </a:cubicBezTo>
                <a:cubicBezTo>
                  <a:pt x="137" y="45"/>
                  <a:pt x="135" y="46"/>
                  <a:pt x="135" y="45"/>
                </a:cubicBezTo>
                <a:cubicBezTo>
                  <a:pt x="132" y="46"/>
                  <a:pt x="130" y="47"/>
                  <a:pt x="127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44" y="43"/>
                  <a:pt x="172" y="34"/>
                  <a:pt x="172" y="33"/>
                </a:cubicBezTo>
                <a:close/>
                <a:moveTo>
                  <a:pt x="101" y="53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3"/>
                  <a:pt x="101" y="53"/>
                  <a:pt x="101" y="53"/>
                </a:cubicBezTo>
                <a:close/>
                <a:moveTo>
                  <a:pt x="219" y="126"/>
                </a:moveTo>
                <a:cubicBezTo>
                  <a:pt x="220" y="126"/>
                  <a:pt x="220" y="126"/>
                  <a:pt x="221" y="126"/>
                </a:cubicBezTo>
                <a:cubicBezTo>
                  <a:pt x="221" y="126"/>
                  <a:pt x="220" y="126"/>
                  <a:pt x="219" y="126"/>
                </a:cubicBezTo>
                <a:close/>
                <a:moveTo>
                  <a:pt x="248" y="113"/>
                </a:moveTo>
                <a:cubicBezTo>
                  <a:pt x="248" y="113"/>
                  <a:pt x="249" y="113"/>
                  <a:pt x="250" y="113"/>
                </a:cubicBezTo>
                <a:cubicBezTo>
                  <a:pt x="249" y="113"/>
                  <a:pt x="249" y="113"/>
                  <a:pt x="248" y="113"/>
                </a:cubicBezTo>
                <a:close/>
                <a:moveTo>
                  <a:pt x="283" y="107"/>
                </a:moveTo>
                <a:cubicBezTo>
                  <a:pt x="284" y="107"/>
                  <a:pt x="284" y="106"/>
                  <a:pt x="285" y="105"/>
                </a:cubicBezTo>
                <a:cubicBezTo>
                  <a:pt x="285" y="105"/>
                  <a:pt x="282" y="107"/>
                  <a:pt x="283" y="107"/>
                </a:cubicBezTo>
                <a:close/>
                <a:moveTo>
                  <a:pt x="272" y="115"/>
                </a:moveTo>
                <a:cubicBezTo>
                  <a:pt x="271" y="115"/>
                  <a:pt x="270" y="115"/>
                  <a:pt x="269" y="116"/>
                </a:cubicBezTo>
                <a:cubicBezTo>
                  <a:pt x="270" y="116"/>
                  <a:pt x="271" y="115"/>
                  <a:pt x="272" y="115"/>
                </a:cubicBezTo>
                <a:close/>
                <a:moveTo>
                  <a:pt x="275" y="96"/>
                </a:moveTo>
                <a:cubicBezTo>
                  <a:pt x="274" y="96"/>
                  <a:pt x="270" y="99"/>
                  <a:pt x="266" y="102"/>
                </a:cubicBezTo>
                <a:cubicBezTo>
                  <a:pt x="266" y="102"/>
                  <a:pt x="265" y="102"/>
                  <a:pt x="266" y="102"/>
                </a:cubicBezTo>
                <a:cubicBezTo>
                  <a:pt x="266" y="103"/>
                  <a:pt x="274" y="96"/>
                  <a:pt x="275" y="96"/>
                </a:cubicBezTo>
                <a:close/>
                <a:moveTo>
                  <a:pt x="310" y="64"/>
                </a:moveTo>
                <a:cubicBezTo>
                  <a:pt x="310" y="65"/>
                  <a:pt x="311" y="62"/>
                  <a:pt x="311" y="61"/>
                </a:cubicBezTo>
                <a:cubicBezTo>
                  <a:pt x="310" y="62"/>
                  <a:pt x="310" y="63"/>
                  <a:pt x="310" y="64"/>
                </a:cubicBezTo>
                <a:close/>
                <a:moveTo>
                  <a:pt x="292" y="75"/>
                </a:moveTo>
                <a:cubicBezTo>
                  <a:pt x="291" y="76"/>
                  <a:pt x="291" y="77"/>
                  <a:pt x="292" y="77"/>
                </a:cubicBezTo>
                <a:cubicBezTo>
                  <a:pt x="292" y="76"/>
                  <a:pt x="294" y="74"/>
                  <a:pt x="292" y="75"/>
                </a:cubicBezTo>
                <a:close/>
                <a:moveTo>
                  <a:pt x="290" y="78"/>
                </a:moveTo>
                <a:cubicBezTo>
                  <a:pt x="290" y="78"/>
                  <a:pt x="289" y="79"/>
                  <a:pt x="289" y="80"/>
                </a:cubicBezTo>
                <a:cubicBezTo>
                  <a:pt x="290" y="79"/>
                  <a:pt x="290" y="79"/>
                  <a:pt x="290" y="78"/>
                </a:cubicBezTo>
                <a:close/>
                <a:moveTo>
                  <a:pt x="278" y="30"/>
                </a:moveTo>
                <a:cubicBezTo>
                  <a:pt x="270" y="28"/>
                  <a:pt x="253" y="22"/>
                  <a:pt x="245" y="25"/>
                </a:cubicBezTo>
                <a:cubicBezTo>
                  <a:pt x="247" y="25"/>
                  <a:pt x="259" y="28"/>
                  <a:pt x="263" y="28"/>
                </a:cubicBezTo>
                <a:cubicBezTo>
                  <a:pt x="270" y="29"/>
                  <a:pt x="277" y="34"/>
                  <a:pt x="284" y="35"/>
                </a:cubicBezTo>
                <a:cubicBezTo>
                  <a:pt x="293" y="36"/>
                  <a:pt x="304" y="54"/>
                  <a:pt x="301" y="59"/>
                </a:cubicBezTo>
                <a:cubicBezTo>
                  <a:pt x="309" y="47"/>
                  <a:pt x="287" y="34"/>
                  <a:pt x="278" y="30"/>
                </a:cubicBezTo>
                <a:close/>
                <a:moveTo>
                  <a:pt x="278" y="32"/>
                </a:moveTo>
                <a:cubicBezTo>
                  <a:pt x="278" y="31"/>
                  <a:pt x="278" y="32"/>
                  <a:pt x="278" y="32"/>
                </a:cubicBezTo>
                <a:close/>
                <a:moveTo>
                  <a:pt x="291" y="82"/>
                </a:moveTo>
                <a:cubicBezTo>
                  <a:pt x="290" y="82"/>
                  <a:pt x="293" y="79"/>
                  <a:pt x="293" y="79"/>
                </a:cubicBezTo>
                <a:cubicBezTo>
                  <a:pt x="292" y="80"/>
                  <a:pt x="291" y="80"/>
                  <a:pt x="291" y="82"/>
                </a:cubicBezTo>
                <a:close/>
                <a:moveTo>
                  <a:pt x="128" y="51"/>
                </a:moveTo>
                <a:cubicBezTo>
                  <a:pt x="128" y="47"/>
                  <a:pt x="180" y="36"/>
                  <a:pt x="186" y="34"/>
                </a:cubicBezTo>
                <a:cubicBezTo>
                  <a:pt x="186" y="34"/>
                  <a:pt x="185" y="33"/>
                  <a:pt x="185" y="33"/>
                </a:cubicBezTo>
                <a:cubicBezTo>
                  <a:pt x="193" y="31"/>
                  <a:pt x="203" y="31"/>
                  <a:pt x="210" y="29"/>
                </a:cubicBezTo>
                <a:cubicBezTo>
                  <a:pt x="211" y="29"/>
                  <a:pt x="212" y="28"/>
                  <a:pt x="213" y="28"/>
                </a:cubicBezTo>
                <a:cubicBezTo>
                  <a:pt x="205" y="29"/>
                  <a:pt x="197" y="29"/>
                  <a:pt x="195" y="30"/>
                </a:cubicBezTo>
                <a:cubicBezTo>
                  <a:pt x="190" y="31"/>
                  <a:pt x="128" y="45"/>
                  <a:pt x="128" y="51"/>
                </a:cubicBezTo>
                <a:close/>
                <a:moveTo>
                  <a:pt x="174" y="33"/>
                </a:moveTo>
                <a:cubicBezTo>
                  <a:pt x="175" y="33"/>
                  <a:pt x="186" y="31"/>
                  <a:pt x="185" y="30"/>
                </a:cubicBezTo>
                <a:cubicBezTo>
                  <a:pt x="185" y="28"/>
                  <a:pt x="175" y="33"/>
                  <a:pt x="174" y="33"/>
                </a:cubicBezTo>
                <a:close/>
                <a:moveTo>
                  <a:pt x="7" y="126"/>
                </a:moveTo>
                <a:cubicBezTo>
                  <a:pt x="7" y="126"/>
                  <a:pt x="7" y="125"/>
                  <a:pt x="7" y="125"/>
                </a:cubicBezTo>
                <a:cubicBezTo>
                  <a:pt x="6" y="125"/>
                  <a:pt x="6" y="125"/>
                  <a:pt x="7" y="126"/>
                </a:cubicBezTo>
                <a:close/>
                <a:moveTo>
                  <a:pt x="133" y="49"/>
                </a:moveTo>
                <a:cubicBezTo>
                  <a:pt x="134" y="49"/>
                  <a:pt x="135" y="48"/>
                  <a:pt x="136" y="48"/>
                </a:cubicBezTo>
                <a:cubicBezTo>
                  <a:pt x="135" y="48"/>
                  <a:pt x="134" y="48"/>
                  <a:pt x="133" y="49"/>
                </a:cubicBezTo>
                <a:close/>
                <a:moveTo>
                  <a:pt x="303" y="56"/>
                </a:moveTo>
                <a:cubicBezTo>
                  <a:pt x="303" y="57"/>
                  <a:pt x="303" y="58"/>
                  <a:pt x="303" y="58"/>
                </a:cubicBezTo>
                <a:cubicBezTo>
                  <a:pt x="303" y="58"/>
                  <a:pt x="303" y="57"/>
                  <a:pt x="303" y="56"/>
                </a:cubicBezTo>
                <a:close/>
                <a:moveTo>
                  <a:pt x="315" y="48"/>
                </a:moveTo>
                <a:cubicBezTo>
                  <a:pt x="315" y="48"/>
                  <a:pt x="315" y="47"/>
                  <a:pt x="314" y="47"/>
                </a:cubicBezTo>
                <a:cubicBezTo>
                  <a:pt x="314" y="47"/>
                  <a:pt x="314" y="48"/>
                  <a:pt x="315" y="48"/>
                </a:cubicBezTo>
                <a:close/>
                <a:moveTo>
                  <a:pt x="182" y="138"/>
                </a:moveTo>
                <a:cubicBezTo>
                  <a:pt x="182" y="138"/>
                  <a:pt x="187" y="137"/>
                  <a:pt x="187" y="136"/>
                </a:cubicBezTo>
                <a:cubicBezTo>
                  <a:pt x="187" y="136"/>
                  <a:pt x="181" y="136"/>
                  <a:pt x="182" y="138"/>
                </a:cubicBezTo>
                <a:close/>
                <a:moveTo>
                  <a:pt x="316" y="62"/>
                </a:moveTo>
                <a:cubicBezTo>
                  <a:pt x="316" y="62"/>
                  <a:pt x="316" y="56"/>
                  <a:pt x="316" y="56"/>
                </a:cubicBezTo>
                <a:cubicBezTo>
                  <a:pt x="316" y="57"/>
                  <a:pt x="315" y="62"/>
                  <a:pt x="316" y="62"/>
                </a:cubicBezTo>
                <a:close/>
                <a:moveTo>
                  <a:pt x="279" y="92"/>
                </a:moveTo>
                <a:cubicBezTo>
                  <a:pt x="278" y="93"/>
                  <a:pt x="278" y="93"/>
                  <a:pt x="278" y="94"/>
                </a:cubicBezTo>
                <a:cubicBezTo>
                  <a:pt x="278" y="93"/>
                  <a:pt x="279" y="93"/>
                  <a:pt x="279" y="92"/>
                </a:cubicBezTo>
                <a:close/>
                <a:moveTo>
                  <a:pt x="244" y="21"/>
                </a:moveTo>
                <a:cubicBezTo>
                  <a:pt x="247" y="21"/>
                  <a:pt x="245" y="21"/>
                  <a:pt x="244" y="21"/>
                </a:cubicBezTo>
                <a:close/>
                <a:moveTo>
                  <a:pt x="216" y="128"/>
                </a:moveTo>
                <a:cubicBezTo>
                  <a:pt x="215" y="127"/>
                  <a:pt x="216" y="128"/>
                  <a:pt x="216" y="128"/>
                </a:cubicBezTo>
                <a:close/>
                <a:moveTo>
                  <a:pt x="261" y="106"/>
                </a:moveTo>
                <a:cubicBezTo>
                  <a:pt x="262" y="106"/>
                  <a:pt x="261" y="105"/>
                  <a:pt x="261" y="106"/>
                </a:cubicBezTo>
                <a:close/>
                <a:moveTo>
                  <a:pt x="211" y="26"/>
                </a:moveTo>
                <a:cubicBezTo>
                  <a:pt x="211" y="26"/>
                  <a:pt x="211" y="25"/>
                  <a:pt x="211" y="26"/>
                </a:cubicBezTo>
                <a:close/>
                <a:moveTo>
                  <a:pt x="196" y="145"/>
                </a:moveTo>
                <a:cubicBezTo>
                  <a:pt x="196" y="144"/>
                  <a:pt x="195" y="144"/>
                  <a:pt x="194" y="145"/>
                </a:cubicBezTo>
                <a:cubicBezTo>
                  <a:pt x="192" y="146"/>
                  <a:pt x="197" y="144"/>
                  <a:pt x="196" y="145"/>
                </a:cubicBezTo>
                <a:close/>
                <a:moveTo>
                  <a:pt x="106" y="158"/>
                </a:moveTo>
                <a:cubicBezTo>
                  <a:pt x="106" y="158"/>
                  <a:pt x="110" y="158"/>
                  <a:pt x="110" y="158"/>
                </a:cubicBezTo>
                <a:cubicBezTo>
                  <a:pt x="109" y="158"/>
                  <a:pt x="107" y="158"/>
                  <a:pt x="106" y="158"/>
                </a:cubicBezTo>
                <a:close/>
                <a:moveTo>
                  <a:pt x="284" y="22"/>
                </a:moveTo>
                <a:cubicBezTo>
                  <a:pt x="279" y="20"/>
                  <a:pt x="274" y="18"/>
                  <a:pt x="269" y="17"/>
                </a:cubicBezTo>
                <a:cubicBezTo>
                  <a:pt x="266" y="16"/>
                  <a:pt x="258" y="17"/>
                  <a:pt x="255" y="16"/>
                </a:cubicBezTo>
                <a:cubicBezTo>
                  <a:pt x="257" y="17"/>
                  <a:pt x="260" y="16"/>
                  <a:pt x="261" y="17"/>
                </a:cubicBezTo>
                <a:cubicBezTo>
                  <a:pt x="257" y="14"/>
                  <a:pt x="239" y="15"/>
                  <a:pt x="233" y="15"/>
                </a:cubicBezTo>
                <a:cubicBezTo>
                  <a:pt x="227" y="15"/>
                  <a:pt x="220" y="16"/>
                  <a:pt x="214" y="17"/>
                </a:cubicBezTo>
                <a:cubicBezTo>
                  <a:pt x="211" y="17"/>
                  <a:pt x="209" y="19"/>
                  <a:pt x="206" y="18"/>
                </a:cubicBezTo>
                <a:cubicBezTo>
                  <a:pt x="207" y="18"/>
                  <a:pt x="208" y="18"/>
                  <a:pt x="209" y="17"/>
                </a:cubicBezTo>
                <a:cubicBezTo>
                  <a:pt x="199" y="15"/>
                  <a:pt x="183" y="22"/>
                  <a:pt x="173" y="25"/>
                </a:cubicBezTo>
                <a:cubicBezTo>
                  <a:pt x="159" y="28"/>
                  <a:pt x="146" y="32"/>
                  <a:pt x="133" y="37"/>
                </a:cubicBezTo>
                <a:cubicBezTo>
                  <a:pt x="126" y="39"/>
                  <a:pt x="104" y="43"/>
                  <a:pt x="100" y="51"/>
                </a:cubicBezTo>
                <a:cubicBezTo>
                  <a:pt x="100" y="50"/>
                  <a:pt x="101" y="53"/>
                  <a:pt x="101" y="53"/>
                </a:cubicBezTo>
                <a:cubicBezTo>
                  <a:pt x="102" y="53"/>
                  <a:pt x="103" y="53"/>
                  <a:pt x="104" y="53"/>
                </a:cubicBezTo>
                <a:cubicBezTo>
                  <a:pt x="103" y="54"/>
                  <a:pt x="103" y="54"/>
                  <a:pt x="102" y="55"/>
                </a:cubicBezTo>
                <a:cubicBezTo>
                  <a:pt x="103" y="55"/>
                  <a:pt x="113" y="50"/>
                  <a:pt x="113" y="52"/>
                </a:cubicBezTo>
                <a:cubicBezTo>
                  <a:pt x="113" y="52"/>
                  <a:pt x="103" y="58"/>
                  <a:pt x="104" y="58"/>
                </a:cubicBezTo>
                <a:cubicBezTo>
                  <a:pt x="110" y="58"/>
                  <a:pt x="114" y="59"/>
                  <a:pt x="122" y="54"/>
                </a:cubicBezTo>
                <a:cubicBezTo>
                  <a:pt x="122" y="54"/>
                  <a:pt x="107" y="56"/>
                  <a:pt x="108" y="57"/>
                </a:cubicBezTo>
                <a:cubicBezTo>
                  <a:pt x="107" y="55"/>
                  <a:pt x="117" y="53"/>
                  <a:pt x="118" y="53"/>
                </a:cubicBezTo>
                <a:cubicBezTo>
                  <a:pt x="117" y="53"/>
                  <a:pt x="116" y="53"/>
                  <a:pt x="116" y="52"/>
                </a:cubicBezTo>
                <a:cubicBezTo>
                  <a:pt x="117" y="52"/>
                  <a:pt x="121" y="50"/>
                  <a:pt x="127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2" y="50"/>
                  <a:pt x="118" y="51"/>
                  <a:pt x="117" y="51"/>
                </a:cubicBezTo>
                <a:cubicBezTo>
                  <a:pt x="118" y="51"/>
                  <a:pt x="124" y="48"/>
                  <a:pt x="126" y="47"/>
                </a:cubicBezTo>
                <a:cubicBezTo>
                  <a:pt x="125" y="47"/>
                  <a:pt x="125" y="47"/>
                  <a:pt x="125" y="46"/>
                </a:cubicBezTo>
                <a:cubicBezTo>
                  <a:pt x="129" y="43"/>
                  <a:pt x="139" y="42"/>
                  <a:pt x="145" y="40"/>
                </a:cubicBezTo>
                <a:cubicBezTo>
                  <a:pt x="160" y="35"/>
                  <a:pt x="175" y="31"/>
                  <a:pt x="190" y="27"/>
                </a:cubicBezTo>
                <a:cubicBezTo>
                  <a:pt x="214" y="22"/>
                  <a:pt x="242" y="18"/>
                  <a:pt x="266" y="23"/>
                </a:cubicBezTo>
                <a:cubicBezTo>
                  <a:pt x="275" y="25"/>
                  <a:pt x="283" y="28"/>
                  <a:pt x="291" y="33"/>
                </a:cubicBezTo>
                <a:cubicBezTo>
                  <a:pt x="298" y="37"/>
                  <a:pt x="310" y="50"/>
                  <a:pt x="305" y="60"/>
                </a:cubicBezTo>
                <a:cubicBezTo>
                  <a:pt x="304" y="61"/>
                  <a:pt x="304" y="64"/>
                  <a:pt x="303" y="65"/>
                </a:cubicBezTo>
                <a:cubicBezTo>
                  <a:pt x="300" y="73"/>
                  <a:pt x="295" y="80"/>
                  <a:pt x="289" y="86"/>
                </a:cubicBezTo>
                <a:cubicBezTo>
                  <a:pt x="278" y="97"/>
                  <a:pt x="266" y="106"/>
                  <a:pt x="252" y="113"/>
                </a:cubicBezTo>
                <a:cubicBezTo>
                  <a:pt x="202" y="141"/>
                  <a:pt x="140" y="152"/>
                  <a:pt x="83" y="149"/>
                </a:cubicBezTo>
                <a:cubicBezTo>
                  <a:pt x="56" y="148"/>
                  <a:pt x="12" y="143"/>
                  <a:pt x="14" y="108"/>
                </a:cubicBezTo>
                <a:cubicBezTo>
                  <a:pt x="15" y="96"/>
                  <a:pt x="20" y="85"/>
                  <a:pt x="27" y="75"/>
                </a:cubicBezTo>
                <a:cubicBezTo>
                  <a:pt x="24" y="80"/>
                  <a:pt x="22" y="85"/>
                  <a:pt x="20" y="89"/>
                </a:cubicBezTo>
                <a:cubicBezTo>
                  <a:pt x="16" y="101"/>
                  <a:pt x="11" y="113"/>
                  <a:pt x="18" y="125"/>
                </a:cubicBezTo>
                <a:cubicBezTo>
                  <a:pt x="24" y="135"/>
                  <a:pt x="36" y="140"/>
                  <a:pt x="47" y="143"/>
                </a:cubicBezTo>
                <a:cubicBezTo>
                  <a:pt x="71" y="149"/>
                  <a:pt x="97" y="149"/>
                  <a:pt x="122" y="147"/>
                </a:cubicBezTo>
                <a:cubicBezTo>
                  <a:pt x="132" y="147"/>
                  <a:pt x="143" y="146"/>
                  <a:pt x="153" y="144"/>
                </a:cubicBezTo>
                <a:cubicBezTo>
                  <a:pt x="155" y="144"/>
                  <a:pt x="163" y="141"/>
                  <a:pt x="169" y="139"/>
                </a:cubicBezTo>
                <a:cubicBezTo>
                  <a:pt x="166" y="140"/>
                  <a:pt x="163" y="141"/>
                  <a:pt x="163" y="141"/>
                </a:cubicBezTo>
                <a:cubicBezTo>
                  <a:pt x="162" y="139"/>
                  <a:pt x="193" y="135"/>
                  <a:pt x="194" y="134"/>
                </a:cubicBezTo>
                <a:cubicBezTo>
                  <a:pt x="194" y="133"/>
                  <a:pt x="191" y="135"/>
                  <a:pt x="191" y="135"/>
                </a:cubicBezTo>
                <a:cubicBezTo>
                  <a:pt x="191" y="135"/>
                  <a:pt x="199" y="132"/>
                  <a:pt x="202" y="130"/>
                </a:cubicBezTo>
                <a:cubicBezTo>
                  <a:pt x="201" y="131"/>
                  <a:pt x="200" y="132"/>
                  <a:pt x="199" y="133"/>
                </a:cubicBezTo>
                <a:cubicBezTo>
                  <a:pt x="199" y="133"/>
                  <a:pt x="213" y="129"/>
                  <a:pt x="213" y="129"/>
                </a:cubicBezTo>
                <a:cubicBezTo>
                  <a:pt x="212" y="129"/>
                  <a:pt x="211" y="129"/>
                  <a:pt x="210" y="129"/>
                </a:cubicBezTo>
                <a:cubicBezTo>
                  <a:pt x="210" y="127"/>
                  <a:pt x="216" y="126"/>
                  <a:pt x="219" y="126"/>
                </a:cubicBezTo>
                <a:cubicBezTo>
                  <a:pt x="219" y="126"/>
                  <a:pt x="218" y="126"/>
                  <a:pt x="217" y="125"/>
                </a:cubicBezTo>
                <a:cubicBezTo>
                  <a:pt x="218" y="126"/>
                  <a:pt x="225" y="122"/>
                  <a:pt x="226" y="123"/>
                </a:cubicBezTo>
                <a:cubicBezTo>
                  <a:pt x="225" y="124"/>
                  <a:pt x="225" y="124"/>
                  <a:pt x="224" y="125"/>
                </a:cubicBezTo>
                <a:cubicBezTo>
                  <a:pt x="224" y="125"/>
                  <a:pt x="235" y="120"/>
                  <a:pt x="242" y="116"/>
                </a:cubicBezTo>
                <a:cubicBezTo>
                  <a:pt x="242" y="116"/>
                  <a:pt x="242" y="116"/>
                  <a:pt x="242" y="116"/>
                </a:cubicBezTo>
                <a:cubicBezTo>
                  <a:pt x="242" y="116"/>
                  <a:pt x="242" y="116"/>
                  <a:pt x="242" y="116"/>
                </a:cubicBezTo>
                <a:cubicBezTo>
                  <a:pt x="244" y="115"/>
                  <a:pt x="246" y="114"/>
                  <a:pt x="248" y="113"/>
                </a:cubicBezTo>
                <a:cubicBezTo>
                  <a:pt x="247" y="113"/>
                  <a:pt x="247" y="114"/>
                  <a:pt x="247" y="114"/>
                </a:cubicBezTo>
                <a:cubicBezTo>
                  <a:pt x="249" y="113"/>
                  <a:pt x="258" y="107"/>
                  <a:pt x="266" y="102"/>
                </a:cubicBezTo>
                <a:cubicBezTo>
                  <a:pt x="268" y="100"/>
                  <a:pt x="288" y="83"/>
                  <a:pt x="287" y="82"/>
                </a:cubicBezTo>
                <a:cubicBezTo>
                  <a:pt x="287" y="82"/>
                  <a:pt x="256" y="105"/>
                  <a:pt x="255" y="105"/>
                </a:cubicBezTo>
                <a:cubicBezTo>
                  <a:pt x="244" y="113"/>
                  <a:pt x="230" y="116"/>
                  <a:pt x="218" y="123"/>
                </a:cubicBezTo>
                <a:cubicBezTo>
                  <a:pt x="209" y="129"/>
                  <a:pt x="195" y="131"/>
                  <a:pt x="185" y="133"/>
                </a:cubicBezTo>
                <a:cubicBezTo>
                  <a:pt x="174" y="135"/>
                  <a:pt x="161" y="137"/>
                  <a:pt x="150" y="140"/>
                </a:cubicBezTo>
                <a:cubicBezTo>
                  <a:pt x="133" y="145"/>
                  <a:pt x="113" y="140"/>
                  <a:pt x="96" y="144"/>
                </a:cubicBezTo>
                <a:cubicBezTo>
                  <a:pt x="85" y="147"/>
                  <a:pt x="68" y="143"/>
                  <a:pt x="58" y="141"/>
                </a:cubicBezTo>
                <a:cubicBezTo>
                  <a:pt x="47" y="138"/>
                  <a:pt x="36" y="135"/>
                  <a:pt x="27" y="128"/>
                </a:cubicBezTo>
                <a:cubicBezTo>
                  <a:pt x="11" y="115"/>
                  <a:pt x="23" y="90"/>
                  <a:pt x="33" y="76"/>
                </a:cubicBezTo>
                <a:cubicBezTo>
                  <a:pt x="42" y="64"/>
                  <a:pt x="55" y="54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5"/>
                  <a:pt x="69" y="45"/>
                </a:cubicBezTo>
                <a:cubicBezTo>
                  <a:pt x="72" y="43"/>
                  <a:pt x="75" y="42"/>
                  <a:pt x="77" y="40"/>
                </a:cubicBezTo>
                <a:cubicBezTo>
                  <a:pt x="86" y="35"/>
                  <a:pt x="94" y="30"/>
                  <a:pt x="103" y="26"/>
                </a:cubicBezTo>
                <a:cubicBezTo>
                  <a:pt x="105" y="25"/>
                  <a:pt x="120" y="16"/>
                  <a:pt x="121" y="16"/>
                </a:cubicBezTo>
                <a:cubicBezTo>
                  <a:pt x="114" y="16"/>
                  <a:pt x="106" y="19"/>
                  <a:pt x="99" y="22"/>
                </a:cubicBezTo>
                <a:cubicBezTo>
                  <a:pt x="109" y="17"/>
                  <a:pt x="117" y="13"/>
                  <a:pt x="116" y="11"/>
                </a:cubicBezTo>
                <a:cubicBezTo>
                  <a:pt x="115" y="9"/>
                  <a:pt x="126" y="8"/>
                  <a:pt x="124" y="6"/>
                </a:cubicBezTo>
                <a:cubicBezTo>
                  <a:pt x="124" y="5"/>
                  <a:pt x="122" y="3"/>
                  <a:pt x="121" y="3"/>
                </a:cubicBezTo>
                <a:cubicBezTo>
                  <a:pt x="122" y="2"/>
                  <a:pt x="123" y="0"/>
                  <a:pt x="123" y="0"/>
                </a:cubicBezTo>
                <a:cubicBezTo>
                  <a:pt x="122" y="1"/>
                  <a:pt x="118" y="2"/>
                  <a:pt x="114" y="3"/>
                </a:cubicBezTo>
                <a:cubicBezTo>
                  <a:pt x="115" y="3"/>
                  <a:pt x="116" y="2"/>
                  <a:pt x="116" y="2"/>
                </a:cubicBezTo>
                <a:cubicBezTo>
                  <a:pt x="117" y="1"/>
                  <a:pt x="116" y="1"/>
                  <a:pt x="115" y="1"/>
                </a:cubicBezTo>
                <a:cubicBezTo>
                  <a:pt x="107" y="2"/>
                  <a:pt x="98" y="8"/>
                  <a:pt x="91" y="11"/>
                </a:cubicBezTo>
                <a:cubicBezTo>
                  <a:pt x="83" y="15"/>
                  <a:pt x="69" y="20"/>
                  <a:pt x="63" y="27"/>
                </a:cubicBezTo>
                <a:cubicBezTo>
                  <a:pt x="64" y="27"/>
                  <a:pt x="65" y="26"/>
                  <a:pt x="66" y="26"/>
                </a:cubicBezTo>
                <a:cubicBezTo>
                  <a:pt x="66" y="26"/>
                  <a:pt x="61" y="29"/>
                  <a:pt x="60" y="30"/>
                </a:cubicBezTo>
                <a:cubicBezTo>
                  <a:pt x="60" y="29"/>
                  <a:pt x="61" y="29"/>
                  <a:pt x="61" y="29"/>
                </a:cubicBezTo>
                <a:cubicBezTo>
                  <a:pt x="59" y="31"/>
                  <a:pt x="47" y="37"/>
                  <a:pt x="46" y="38"/>
                </a:cubicBezTo>
                <a:cubicBezTo>
                  <a:pt x="39" y="44"/>
                  <a:pt x="32" y="50"/>
                  <a:pt x="26" y="57"/>
                </a:cubicBezTo>
                <a:cubicBezTo>
                  <a:pt x="17" y="68"/>
                  <a:pt x="8" y="80"/>
                  <a:pt x="4" y="95"/>
                </a:cubicBezTo>
                <a:cubicBezTo>
                  <a:pt x="0" y="109"/>
                  <a:pt x="0" y="125"/>
                  <a:pt x="11" y="137"/>
                </a:cubicBezTo>
                <a:cubicBezTo>
                  <a:pt x="13" y="139"/>
                  <a:pt x="29" y="151"/>
                  <a:pt x="33" y="152"/>
                </a:cubicBezTo>
                <a:cubicBezTo>
                  <a:pt x="42" y="161"/>
                  <a:pt x="123" y="162"/>
                  <a:pt x="134" y="160"/>
                </a:cubicBezTo>
                <a:cubicBezTo>
                  <a:pt x="137" y="161"/>
                  <a:pt x="144" y="155"/>
                  <a:pt x="146" y="157"/>
                </a:cubicBezTo>
                <a:cubicBezTo>
                  <a:pt x="145" y="158"/>
                  <a:pt x="144" y="158"/>
                  <a:pt x="143" y="158"/>
                </a:cubicBezTo>
                <a:cubicBezTo>
                  <a:pt x="144" y="160"/>
                  <a:pt x="149" y="158"/>
                  <a:pt x="152" y="157"/>
                </a:cubicBezTo>
                <a:cubicBezTo>
                  <a:pt x="158" y="158"/>
                  <a:pt x="169" y="155"/>
                  <a:pt x="173" y="154"/>
                </a:cubicBezTo>
                <a:cubicBezTo>
                  <a:pt x="181" y="151"/>
                  <a:pt x="190" y="149"/>
                  <a:pt x="198" y="147"/>
                </a:cubicBezTo>
                <a:cubicBezTo>
                  <a:pt x="201" y="147"/>
                  <a:pt x="219" y="140"/>
                  <a:pt x="228" y="137"/>
                </a:cubicBezTo>
                <a:cubicBezTo>
                  <a:pt x="229" y="137"/>
                  <a:pt x="229" y="137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2" y="135"/>
                  <a:pt x="233" y="135"/>
                  <a:pt x="233" y="135"/>
                </a:cubicBezTo>
                <a:cubicBezTo>
                  <a:pt x="234" y="137"/>
                  <a:pt x="245" y="128"/>
                  <a:pt x="246" y="128"/>
                </a:cubicBezTo>
                <a:cubicBezTo>
                  <a:pt x="238" y="129"/>
                  <a:pt x="229" y="135"/>
                  <a:pt x="221" y="138"/>
                </a:cubicBezTo>
                <a:cubicBezTo>
                  <a:pt x="211" y="141"/>
                  <a:pt x="201" y="145"/>
                  <a:pt x="191" y="147"/>
                </a:cubicBezTo>
                <a:cubicBezTo>
                  <a:pt x="184" y="149"/>
                  <a:pt x="180" y="150"/>
                  <a:pt x="173" y="152"/>
                </a:cubicBezTo>
                <a:cubicBezTo>
                  <a:pt x="172" y="152"/>
                  <a:pt x="170" y="152"/>
                  <a:pt x="168" y="152"/>
                </a:cubicBezTo>
                <a:cubicBezTo>
                  <a:pt x="169" y="152"/>
                  <a:pt x="169" y="152"/>
                  <a:pt x="170" y="152"/>
                </a:cubicBezTo>
                <a:cubicBezTo>
                  <a:pt x="169" y="152"/>
                  <a:pt x="169" y="152"/>
                  <a:pt x="168" y="152"/>
                </a:cubicBezTo>
                <a:cubicBezTo>
                  <a:pt x="163" y="153"/>
                  <a:pt x="158" y="153"/>
                  <a:pt x="155" y="154"/>
                </a:cubicBezTo>
                <a:cubicBezTo>
                  <a:pt x="150" y="155"/>
                  <a:pt x="143" y="155"/>
                  <a:pt x="139" y="155"/>
                </a:cubicBezTo>
                <a:cubicBezTo>
                  <a:pt x="148" y="154"/>
                  <a:pt x="158" y="153"/>
                  <a:pt x="167" y="151"/>
                </a:cubicBezTo>
                <a:cubicBezTo>
                  <a:pt x="202" y="143"/>
                  <a:pt x="239" y="132"/>
                  <a:pt x="269" y="111"/>
                </a:cubicBezTo>
                <a:cubicBezTo>
                  <a:pt x="280" y="103"/>
                  <a:pt x="293" y="94"/>
                  <a:pt x="301" y="83"/>
                </a:cubicBezTo>
                <a:cubicBezTo>
                  <a:pt x="305" y="76"/>
                  <a:pt x="307" y="71"/>
                  <a:pt x="309" y="64"/>
                </a:cubicBezTo>
                <a:cubicBezTo>
                  <a:pt x="310" y="60"/>
                  <a:pt x="311" y="56"/>
                  <a:pt x="312" y="55"/>
                </a:cubicBezTo>
                <a:cubicBezTo>
                  <a:pt x="313" y="54"/>
                  <a:pt x="310" y="45"/>
                  <a:pt x="309" y="44"/>
                </a:cubicBezTo>
                <a:cubicBezTo>
                  <a:pt x="305" y="33"/>
                  <a:pt x="294" y="26"/>
                  <a:pt x="284" y="22"/>
                </a:cubicBezTo>
                <a:close/>
                <a:moveTo>
                  <a:pt x="121" y="45"/>
                </a:moveTo>
                <a:cubicBezTo>
                  <a:pt x="122" y="45"/>
                  <a:pt x="122" y="45"/>
                  <a:pt x="123" y="44"/>
                </a:cubicBezTo>
                <a:cubicBezTo>
                  <a:pt x="122" y="45"/>
                  <a:pt x="122" y="45"/>
                  <a:pt x="121" y="45"/>
                </a:cubicBezTo>
                <a:close/>
                <a:moveTo>
                  <a:pt x="154" y="33"/>
                </a:moveTo>
                <a:cubicBezTo>
                  <a:pt x="154" y="34"/>
                  <a:pt x="153" y="34"/>
                  <a:pt x="152" y="34"/>
                </a:cubicBezTo>
                <a:cubicBezTo>
                  <a:pt x="153" y="34"/>
                  <a:pt x="154" y="33"/>
                  <a:pt x="154" y="33"/>
                </a:cubicBezTo>
                <a:close/>
                <a:moveTo>
                  <a:pt x="142" y="34"/>
                </a:moveTo>
                <a:cubicBezTo>
                  <a:pt x="143" y="34"/>
                  <a:pt x="144" y="34"/>
                  <a:pt x="145" y="34"/>
                </a:cubicBezTo>
                <a:cubicBezTo>
                  <a:pt x="145" y="35"/>
                  <a:pt x="142" y="35"/>
                  <a:pt x="142" y="34"/>
                </a:cubicBezTo>
                <a:close/>
                <a:moveTo>
                  <a:pt x="144" y="37"/>
                </a:moveTo>
                <a:cubicBezTo>
                  <a:pt x="144" y="36"/>
                  <a:pt x="145" y="36"/>
                  <a:pt x="146" y="36"/>
                </a:cubicBezTo>
                <a:cubicBezTo>
                  <a:pt x="145" y="37"/>
                  <a:pt x="145" y="37"/>
                  <a:pt x="144" y="37"/>
                </a:cubicBezTo>
                <a:close/>
                <a:moveTo>
                  <a:pt x="152" y="37"/>
                </a:moveTo>
                <a:cubicBezTo>
                  <a:pt x="153" y="36"/>
                  <a:pt x="155" y="35"/>
                  <a:pt x="156" y="35"/>
                </a:cubicBezTo>
                <a:cubicBezTo>
                  <a:pt x="156" y="35"/>
                  <a:pt x="152" y="37"/>
                  <a:pt x="152" y="37"/>
                </a:cubicBezTo>
                <a:close/>
                <a:moveTo>
                  <a:pt x="166" y="29"/>
                </a:moveTo>
                <a:cubicBezTo>
                  <a:pt x="166" y="28"/>
                  <a:pt x="167" y="31"/>
                  <a:pt x="166" y="29"/>
                </a:cubicBezTo>
                <a:close/>
                <a:moveTo>
                  <a:pt x="168" y="28"/>
                </a:moveTo>
                <a:cubicBezTo>
                  <a:pt x="167" y="27"/>
                  <a:pt x="168" y="28"/>
                  <a:pt x="168" y="28"/>
                </a:cubicBezTo>
                <a:close/>
                <a:moveTo>
                  <a:pt x="169" y="32"/>
                </a:moveTo>
                <a:cubicBezTo>
                  <a:pt x="169" y="31"/>
                  <a:pt x="172" y="31"/>
                  <a:pt x="172" y="31"/>
                </a:cubicBezTo>
                <a:cubicBezTo>
                  <a:pt x="171" y="32"/>
                  <a:pt x="170" y="32"/>
                  <a:pt x="169" y="32"/>
                </a:cubicBezTo>
                <a:close/>
                <a:moveTo>
                  <a:pt x="179" y="26"/>
                </a:moveTo>
                <a:cubicBezTo>
                  <a:pt x="179" y="26"/>
                  <a:pt x="183" y="24"/>
                  <a:pt x="184" y="25"/>
                </a:cubicBezTo>
                <a:cubicBezTo>
                  <a:pt x="184" y="27"/>
                  <a:pt x="179" y="26"/>
                  <a:pt x="179" y="26"/>
                </a:cubicBezTo>
                <a:close/>
                <a:moveTo>
                  <a:pt x="191" y="24"/>
                </a:moveTo>
                <a:cubicBezTo>
                  <a:pt x="190" y="24"/>
                  <a:pt x="195" y="23"/>
                  <a:pt x="196" y="23"/>
                </a:cubicBezTo>
                <a:cubicBezTo>
                  <a:pt x="195" y="23"/>
                  <a:pt x="191" y="25"/>
                  <a:pt x="191" y="24"/>
                </a:cubicBezTo>
                <a:close/>
                <a:moveTo>
                  <a:pt x="201" y="22"/>
                </a:moveTo>
                <a:cubicBezTo>
                  <a:pt x="200" y="22"/>
                  <a:pt x="199" y="23"/>
                  <a:pt x="198" y="22"/>
                </a:cubicBezTo>
                <a:cubicBezTo>
                  <a:pt x="197" y="22"/>
                  <a:pt x="202" y="22"/>
                  <a:pt x="201" y="22"/>
                </a:cubicBezTo>
                <a:close/>
                <a:moveTo>
                  <a:pt x="203" y="22"/>
                </a:moveTo>
                <a:cubicBezTo>
                  <a:pt x="204" y="21"/>
                  <a:pt x="212" y="20"/>
                  <a:pt x="212" y="20"/>
                </a:cubicBezTo>
                <a:cubicBezTo>
                  <a:pt x="213" y="22"/>
                  <a:pt x="204" y="21"/>
                  <a:pt x="203" y="22"/>
                </a:cubicBezTo>
                <a:close/>
                <a:moveTo>
                  <a:pt x="223" y="16"/>
                </a:moveTo>
                <a:cubicBezTo>
                  <a:pt x="223" y="15"/>
                  <a:pt x="223" y="17"/>
                  <a:pt x="223" y="16"/>
                </a:cubicBezTo>
                <a:close/>
                <a:moveTo>
                  <a:pt x="215" y="22"/>
                </a:moveTo>
                <a:cubicBezTo>
                  <a:pt x="211" y="21"/>
                  <a:pt x="218" y="21"/>
                  <a:pt x="218" y="21"/>
                </a:cubicBezTo>
                <a:cubicBezTo>
                  <a:pt x="217" y="22"/>
                  <a:pt x="216" y="22"/>
                  <a:pt x="215" y="22"/>
                </a:cubicBezTo>
                <a:close/>
                <a:moveTo>
                  <a:pt x="233" y="19"/>
                </a:moveTo>
                <a:cubicBezTo>
                  <a:pt x="233" y="19"/>
                  <a:pt x="233" y="20"/>
                  <a:pt x="234" y="20"/>
                </a:cubicBezTo>
                <a:cubicBezTo>
                  <a:pt x="234" y="20"/>
                  <a:pt x="215" y="20"/>
                  <a:pt x="215" y="20"/>
                </a:cubicBezTo>
                <a:cubicBezTo>
                  <a:pt x="217" y="20"/>
                  <a:pt x="242" y="17"/>
                  <a:pt x="242" y="18"/>
                </a:cubicBezTo>
                <a:cubicBezTo>
                  <a:pt x="242" y="16"/>
                  <a:pt x="247" y="18"/>
                  <a:pt x="248" y="18"/>
                </a:cubicBezTo>
                <a:cubicBezTo>
                  <a:pt x="247" y="17"/>
                  <a:pt x="235" y="18"/>
                  <a:pt x="233" y="19"/>
                </a:cubicBezTo>
                <a:close/>
                <a:moveTo>
                  <a:pt x="298" y="30"/>
                </a:moveTo>
                <a:cubicBezTo>
                  <a:pt x="298" y="31"/>
                  <a:pt x="297" y="31"/>
                  <a:pt x="297" y="29"/>
                </a:cubicBezTo>
                <a:cubicBezTo>
                  <a:pt x="295" y="27"/>
                  <a:pt x="298" y="31"/>
                  <a:pt x="298" y="30"/>
                </a:cubicBezTo>
                <a:close/>
                <a:moveTo>
                  <a:pt x="274" y="24"/>
                </a:moveTo>
                <a:cubicBezTo>
                  <a:pt x="273" y="25"/>
                  <a:pt x="264" y="22"/>
                  <a:pt x="264" y="22"/>
                </a:cubicBezTo>
                <a:cubicBezTo>
                  <a:pt x="264" y="21"/>
                  <a:pt x="275" y="24"/>
                  <a:pt x="274" y="24"/>
                </a:cubicBezTo>
                <a:close/>
                <a:moveTo>
                  <a:pt x="277" y="20"/>
                </a:moveTo>
                <a:cubicBezTo>
                  <a:pt x="276" y="20"/>
                  <a:pt x="275" y="20"/>
                  <a:pt x="275" y="20"/>
                </a:cubicBezTo>
                <a:cubicBezTo>
                  <a:pt x="275" y="19"/>
                  <a:pt x="277" y="20"/>
                  <a:pt x="277" y="20"/>
                </a:cubicBezTo>
                <a:close/>
                <a:moveTo>
                  <a:pt x="283" y="25"/>
                </a:moveTo>
                <a:cubicBezTo>
                  <a:pt x="284" y="25"/>
                  <a:pt x="285" y="26"/>
                  <a:pt x="286" y="26"/>
                </a:cubicBezTo>
                <a:cubicBezTo>
                  <a:pt x="286" y="26"/>
                  <a:pt x="290" y="29"/>
                  <a:pt x="291" y="29"/>
                </a:cubicBezTo>
                <a:cubicBezTo>
                  <a:pt x="289" y="29"/>
                  <a:pt x="284" y="27"/>
                  <a:pt x="283" y="25"/>
                </a:cubicBezTo>
                <a:close/>
                <a:moveTo>
                  <a:pt x="296" y="35"/>
                </a:moveTo>
                <a:cubicBezTo>
                  <a:pt x="297" y="35"/>
                  <a:pt x="297" y="36"/>
                  <a:pt x="297" y="37"/>
                </a:cubicBezTo>
                <a:cubicBezTo>
                  <a:pt x="297" y="36"/>
                  <a:pt x="295" y="36"/>
                  <a:pt x="296" y="35"/>
                </a:cubicBezTo>
                <a:close/>
                <a:moveTo>
                  <a:pt x="295" y="33"/>
                </a:moveTo>
                <a:cubicBezTo>
                  <a:pt x="294" y="32"/>
                  <a:pt x="298" y="35"/>
                  <a:pt x="299" y="36"/>
                </a:cubicBezTo>
                <a:cubicBezTo>
                  <a:pt x="298" y="34"/>
                  <a:pt x="296" y="34"/>
                  <a:pt x="295" y="33"/>
                </a:cubicBezTo>
                <a:close/>
                <a:moveTo>
                  <a:pt x="235" y="119"/>
                </a:moveTo>
                <a:cubicBezTo>
                  <a:pt x="235" y="119"/>
                  <a:pt x="234" y="120"/>
                  <a:pt x="233" y="120"/>
                </a:cubicBezTo>
                <a:cubicBezTo>
                  <a:pt x="233" y="121"/>
                  <a:pt x="232" y="121"/>
                  <a:pt x="231" y="121"/>
                </a:cubicBezTo>
                <a:cubicBezTo>
                  <a:pt x="229" y="121"/>
                  <a:pt x="237" y="118"/>
                  <a:pt x="235" y="119"/>
                </a:cubicBezTo>
                <a:close/>
                <a:moveTo>
                  <a:pt x="228" y="120"/>
                </a:moveTo>
                <a:cubicBezTo>
                  <a:pt x="228" y="121"/>
                  <a:pt x="227" y="121"/>
                  <a:pt x="226" y="121"/>
                </a:cubicBezTo>
                <a:cubicBezTo>
                  <a:pt x="227" y="121"/>
                  <a:pt x="227" y="120"/>
                  <a:pt x="228" y="120"/>
                </a:cubicBezTo>
                <a:close/>
                <a:moveTo>
                  <a:pt x="229" y="121"/>
                </a:moveTo>
                <a:cubicBezTo>
                  <a:pt x="230" y="123"/>
                  <a:pt x="226" y="122"/>
                  <a:pt x="226" y="122"/>
                </a:cubicBezTo>
                <a:cubicBezTo>
                  <a:pt x="227" y="122"/>
                  <a:pt x="228" y="121"/>
                  <a:pt x="229" y="121"/>
                </a:cubicBezTo>
                <a:close/>
                <a:moveTo>
                  <a:pt x="209" y="129"/>
                </a:moveTo>
                <a:cubicBezTo>
                  <a:pt x="210" y="129"/>
                  <a:pt x="205" y="130"/>
                  <a:pt x="205" y="130"/>
                </a:cubicBezTo>
                <a:cubicBezTo>
                  <a:pt x="207" y="127"/>
                  <a:pt x="210" y="129"/>
                  <a:pt x="209" y="129"/>
                </a:cubicBezTo>
                <a:close/>
                <a:moveTo>
                  <a:pt x="159" y="142"/>
                </a:moveTo>
                <a:cubicBezTo>
                  <a:pt x="158" y="142"/>
                  <a:pt x="150" y="144"/>
                  <a:pt x="150" y="143"/>
                </a:cubicBezTo>
                <a:cubicBezTo>
                  <a:pt x="150" y="142"/>
                  <a:pt x="164" y="141"/>
                  <a:pt x="159" y="142"/>
                </a:cubicBezTo>
                <a:close/>
                <a:moveTo>
                  <a:pt x="138" y="145"/>
                </a:moveTo>
                <a:cubicBezTo>
                  <a:pt x="135" y="145"/>
                  <a:pt x="133" y="145"/>
                  <a:pt x="130" y="146"/>
                </a:cubicBezTo>
                <a:cubicBezTo>
                  <a:pt x="133" y="145"/>
                  <a:pt x="136" y="145"/>
                  <a:pt x="138" y="145"/>
                </a:cubicBezTo>
                <a:close/>
                <a:moveTo>
                  <a:pt x="117" y="146"/>
                </a:moveTo>
                <a:cubicBezTo>
                  <a:pt x="116" y="146"/>
                  <a:pt x="115" y="146"/>
                  <a:pt x="115" y="146"/>
                </a:cubicBezTo>
                <a:cubicBezTo>
                  <a:pt x="115" y="146"/>
                  <a:pt x="116" y="146"/>
                  <a:pt x="117" y="146"/>
                </a:cubicBezTo>
                <a:close/>
                <a:moveTo>
                  <a:pt x="100" y="146"/>
                </a:moveTo>
                <a:cubicBezTo>
                  <a:pt x="101" y="146"/>
                  <a:pt x="102" y="146"/>
                  <a:pt x="103" y="146"/>
                </a:cubicBezTo>
                <a:cubicBezTo>
                  <a:pt x="103" y="147"/>
                  <a:pt x="100" y="146"/>
                  <a:pt x="100" y="146"/>
                </a:cubicBezTo>
                <a:close/>
                <a:moveTo>
                  <a:pt x="93" y="147"/>
                </a:moveTo>
                <a:cubicBezTo>
                  <a:pt x="93" y="147"/>
                  <a:pt x="92" y="147"/>
                  <a:pt x="91" y="147"/>
                </a:cubicBezTo>
                <a:cubicBezTo>
                  <a:pt x="92" y="146"/>
                  <a:pt x="93" y="146"/>
                  <a:pt x="93" y="147"/>
                </a:cubicBezTo>
                <a:close/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9" y="145"/>
                  <a:pt x="70" y="145"/>
                  <a:pt x="71" y="146"/>
                </a:cubicBezTo>
                <a:close/>
                <a:moveTo>
                  <a:pt x="113" y="19"/>
                </a:moveTo>
                <a:cubicBezTo>
                  <a:pt x="113" y="19"/>
                  <a:pt x="108" y="21"/>
                  <a:pt x="108" y="21"/>
                </a:cubicBezTo>
                <a:cubicBezTo>
                  <a:pt x="107" y="19"/>
                  <a:pt x="113" y="19"/>
                  <a:pt x="113" y="19"/>
                </a:cubicBezTo>
                <a:close/>
                <a:moveTo>
                  <a:pt x="90" y="29"/>
                </a:moveTo>
                <a:cubicBezTo>
                  <a:pt x="91" y="28"/>
                  <a:pt x="95" y="28"/>
                  <a:pt x="95" y="27"/>
                </a:cubicBezTo>
                <a:cubicBezTo>
                  <a:pt x="95" y="27"/>
                  <a:pt x="89" y="30"/>
                  <a:pt x="90" y="29"/>
                </a:cubicBezTo>
                <a:close/>
                <a:moveTo>
                  <a:pt x="106" y="6"/>
                </a:moveTo>
                <a:cubicBezTo>
                  <a:pt x="99" y="8"/>
                  <a:pt x="92" y="12"/>
                  <a:pt x="92" y="13"/>
                </a:cubicBezTo>
                <a:cubicBezTo>
                  <a:pt x="93" y="10"/>
                  <a:pt x="100" y="8"/>
                  <a:pt x="106" y="6"/>
                </a:cubicBezTo>
                <a:close/>
                <a:moveTo>
                  <a:pt x="89" y="15"/>
                </a:moveTo>
                <a:cubicBezTo>
                  <a:pt x="88" y="16"/>
                  <a:pt x="86" y="17"/>
                  <a:pt x="85" y="17"/>
                </a:cubicBezTo>
                <a:cubicBezTo>
                  <a:pt x="85" y="15"/>
                  <a:pt x="89" y="15"/>
                  <a:pt x="89" y="15"/>
                </a:cubicBezTo>
                <a:close/>
                <a:moveTo>
                  <a:pt x="83" y="18"/>
                </a:moveTo>
                <a:cubicBezTo>
                  <a:pt x="83" y="18"/>
                  <a:pt x="79" y="21"/>
                  <a:pt x="79" y="20"/>
                </a:cubicBezTo>
                <a:cubicBezTo>
                  <a:pt x="78" y="20"/>
                  <a:pt x="83" y="18"/>
                  <a:pt x="83" y="18"/>
                </a:cubicBezTo>
                <a:close/>
                <a:moveTo>
                  <a:pt x="92" y="25"/>
                </a:moveTo>
                <a:cubicBezTo>
                  <a:pt x="90" y="26"/>
                  <a:pt x="89" y="27"/>
                  <a:pt x="88" y="28"/>
                </a:cubicBezTo>
                <a:cubicBezTo>
                  <a:pt x="85" y="29"/>
                  <a:pt x="81" y="31"/>
                  <a:pt x="77" y="33"/>
                </a:cubicBezTo>
                <a:cubicBezTo>
                  <a:pt x="82" y="31"/>
                  <a:pt x="87" y="28"/>
                  <a:pt x="92" y="25"/>
                </a:cubicBezTo>
                <a:close/>
                <a:moveTo>
                  <a:pt x="69" y="26"/>
                </a:moveTo>
                <a:cubicBezTo>
                  <a:pt x="70" y="25"/>
                  <a:pt x="72" y="23"/>
                  <a:pt x="74" y="22"/>
                </a:cubicBezTo>
                <a:cubicBezTo>
                  <a:pt x="71" y="24"/>
                  <a:pt x="67" y="28"/>
                  <a:pt x="64" y="29"/>
                </a:cubicBezTo>
                <a:cubicBezTo>
                  <a:pt x="65" y="29"/>
                  <a:pt x="69" y="26"/>
                  <a:pt x="69" y="26"/>
                </a:cubicBezTo>
                <a:close/>
                <a:moveTo>
                  <a:pt x="58" y="36"/>
                </a:moveTo>
                <a:cubicBezTo>
                  <a:pt x="57" y="37"/>
                  <a:pt x="55" y="37"/>
                  <a:pt x="54" y="38"/>
                </a:cubicBezTo>
                <a:cubicBezTo>
                  <a:pt x="55" y="37"/>
                  <a:pt x="57" y="36"/>
                  <a:pt x="58" y="36"/>
                </a:cubicBezTo>
                <a:close/>
                <a:moveTo>
                  <a:pt x="29" y="60"/>
                </a:moveTo>
                <a:cubicBezTo>
                  <a:pt x="30" y="58"/>
                  <a:pt x="31" y="57"/>
                  <a:pt x="32" y="57"/>
                </a:cubicBezTo>
                <a:cubicBezTo>
                  <a:pt x="32" y="57"/>
                  <a:pt x="28" y="61"/>
                  <a:pt x="29" y="60"/>
                </a:cubicBezTo>
                <a:close/>
                <a:moveTo>
                  <a:pt x="23" y="67"/>
                </a:moveTo>
                <a:cubicBezTo>
                  <a:pt x="21" y="70"/>
                  <a:pt x="16" y="78"/>
                  <a:pt x="16" y="78"/>
                </a:cubicBezTo>
                <a:cubicBezTo>
                  <a:pt x="17" y="74"/>
                  <a:pt x="21" y="71"/>
                  <a:pt x="23" y="67"/>
                </a:cubicBezTo>
                <a:close/>
                <a:moveTo>
                  <a:pt x="12" y="82"/>
                </a:moveTo>
                <a:cubicBezTo>
                  <a:pt x="12" y="80"/>
                  <a:pt x="13" y="79"/>
                  <a:pt x="14" y="78"/>
                </a:cubicBezTo>
                <a:cubicBezTo>
                  <a:pt x="14" y="79"/>
                  <a:pt x="11" y="84"/>
                  <a:pt x="12" y="82"/>
                </a:cubicBezTo>
                <a:close/>
                <a:moveTo>
                  <a:pt x="28" y="149"/>
                </a:moveTo>
                <a:cubicBezTo>
                  <a:pt x="25" y="148"/>
                  <a:pt x="9" y="131"/>
                  <a:pt x="7" y="126"/>
                </a:cubicBezTo>
                <a:cubicBezTo>
                  <a:pt x="7" y="127"/>
                  <a:pt x="7" y="127"/>
                  <a:pt x="7" y="128"/>
                </a:cubicBezTo>
                <a:cubicBezTo>
                  <a:pt x="4" y="126"/>
                  <a:pt x="5" y="112"/>
                  <a:pt x="5" y="109"/>
                </a:cubicBezTo>
                <a:cubicBezTo>
                  <a:pt x="6" y="99"/>
                  <a:pt x="11" y="91"/>
                  <a:pt x="14" y="82"/>
                </a:cubicBezTo>
                <a:cubicBezTo>
                  <a:pt x="14" y="87"/>
                  <a:pt x="9" y="95"/>
                  <a:pt x="8" y="99"/>
                </a:cubicBezTo>
                <a:cubicBezTo>
                  <a:pt x="5" y="108"/>
                  <a:pt x="5" y="118"/>
                  <a:pt x="9" y="126"/>
                </a:cubicBezTo>
                <a:cubicBezTo>
                  <a:pt x="14" y="136"/>
                  <a:pt x="22" y="142"/>
                  <a:pt x="32" y="147"/>
                </a:cubicBezTo>
                <a:cubicBezTo>
                  <a:pt x="27" y="145"/>
                  <a:pt x="23" y="143"/>
                  <a:pt x="23" y="143"/>
                </a:cubicBezTo>
                <a:cubicBezTo>
                  <a:pt x="25" y="144"/>
                  <a:pt x="32" y="148"/>
                  <a:pt x="33" y="149"/>
                </a:cubicBezTo>
                <a:cubicBezTo>
                  <a:pt x="33" y="148"/>
                  <a:pt x="27" y="149"/>
                  <a:pt x="28" y="149"/>
                </a:cubicBezTo>
                <a:close/>
                <a:moveTo>
                  <a:pt x="37" y="150"/>
                </a:moveTo>
                <a:cubicBezTo>
                  <a:pt x="37" y="150"/>
                  <a:pt x="42" y="152"/>
                  <a:pt x="41" y="153"/>
                </a:cubicBezTo>
                <a:cubicBezTo>
                  <a:pt x="41" y="153"/>
                  <a:pt x="37" y="151"/>
                  <a:pt x="37" y="150"/>
                </a:cubicBezTo>
                <a:close/>
                <a:moveTo>
                  <a:pt x="49" y="156"/>
                </a:moveTo>
                <a:cubicBezTo>
                  <a:pt x="48" y="156"/>
                  <a:pt x="47" y="155"/>
                  <a:pt x="46" y="155"/>
                </a:cubicBezTo>
                <a:cubicBezTo>
                  <a:pt x="44" y="154"/>
                  <a:pt x="52" y="154"/>
                  <a:pt x="49" y="156"/>
                </a:cubicBezTo>
                <a:close/>
                <a:moveTo>
                  <a:pt x="54" y="155"/>
                </a:moveTo>
                <a:cubicBezTo>
                  <a:pt x="55" y="155"/>
                  <a:pt x="56" y="155"/>
                  <a:pt x="57" y="156"/>
                </a:cubicBezTo>
                <a:cubicBezTo>
                  <a:pt x="56" y="156"/>
                  <a:pt x="55" y="156"/>
                  <a:pt x="54" y="155"/>
                </a:cubicBezTo>
                <a:close/>
                <a:moveTo>
                  <a:pt x="78" y="158"/>
                </a:moveTo>
                <a:cubicBezTo>
                  <a:pt x="79" y="158"/>
                  <a:pt x="80" y="158"/>
                  <a:pt x="82" y="158"/>
                </a:cubicBezTo>
                <a:cubicBezTo>
                  <a:pt x="80" y="159"/>
                  <a:pt x="79" y="158"/>
                  <a:pt x="78" y="158"/>
                </a:cubicBezTo>
                <a:close/>
                <a:moveTo>
                  <a:pt x="70" y="158"/>
                </a:moveTo>
                <a:cubicBezTo>
                  <a:pt x="67" y="159"/>
                  <a:pt x="54" y="155"/>
                  <a:pt x="42" y="150"/>
                </a:cubicBezTo>
                <a:cubicBezTo>
                  <a:pt x="45" y="151"/>
                  <a:pt x="48" y="152"/>
                  <a:pt x="51" y="153"/>
                </a:cubicBezTo>
                <a:cubicBezTo>
                  <a:pt x="61" y="155"/>
                  <a:pt x="72" y="157"/>
                  <a:pt x="84" y="157"/>
                </a:cubicBezTo>
                <a:cubicBezTo>
                  <a:pt x="79" y="157"/>
                  <a:pt x="73" y="158"/>
                  <a:pt x="70" y="158"/>
                </a:cubicBezTo>
                <a:close/>
                <a:moveTo>
                  <a:pt x="103" y="160"/>
                </a:moveTo>
                <a:cubicBezTo>
                  <a:pt x="104" y="160"/>
                  <a:pt x="105" y="160"/>
                  <a:pt x="105" y="160"/>
                </a:cubicBezTo>
                <a:cubicBezTo>
                  <a:pt x="107" y="161"/>
                  <a:pt x="103" y="160"/>
                  <a:pt x="103" y="160"/>
                </a:cubicBezTo>
                <a:close/>
                <a:moveTo>
                  <a:pt x="113" y="160"/>
                </a:moveTo>
                <a:cubicBezTo>
                  <a:pt x="114" y="160"/>
                  <a:pt x="115" y="160"/>
                  <a:pt x="116" y="160"/>
                </a:cubicBezTo>
                <a:cubicBezTo>
                  <a:pt x="116" y="161"/>
                  <a:pt x="113" y="160"/>
                  <a:pt x="113" y="160"/>
                </a:cubicBezTo>
                <a:close/>
                <a:moveTo>
                  <a:pt x="116" y="158"/>
                </a:moveTo>
                <a:cubicBezTo>
                  <a:pt x="116" y="158"/>
                  <a:pt x="127" y="158"/>
                  <a:pt x="127" y="157"/>
                </a:cubicBezTo>
                <a:cubicBezTo>
                  <a:pt x="127" y="157"/>
                  <a:pt x="114" y="158"/>
                  <a:pt x="113" y="158"/>
                </a:cubicBezTo>
                <a:cubicBezTo>
                  <a:pt x="113" y="158"/>
                  <a:pt x="114" y="159"/>
                  <a:pt x="114" y="159"/>
                </a:cubicBezTo>
                <a:cubicBezTo>
                  <a:pt x="112" y="159"/>
                  <a:pt x="85" y="160"/>
                  <a:pt x="85" y="158"/>
                </a:cubicBezTo>
                <a:cubicBezTo>
                  <a:pt x="85" y="159"/>
                  <a:pt x="89" y="158"/>
                  <a:pt x="89" y="158"/>
                </a:cubicBezTo>
                <a:cubicBezTo>
                  <a:pt x="89" y="158"/>
                  <a:pt x="88" y="158"/>
                  <a:pt x="87" y="158"/>
                </a:cubicBezTo>
                <a:cubicBezTo>
                  <a:pt x="89" y="158"/>
                  <a:pt x="91" y="158"/>
                  <a:pt x="92" y="158"/>
                </a:cubicBezTo>
                <a:cubicBezTo>
                  <a:pt x="92" y="158"/>
                  <a:pt x="92" y="158"/>
                  <a:pt x="91" y="158"/>
                </a:cubicBezTo>
                <a:cubicBezTo>
                  <a:pt x="91" y="158"/>
                  <a:pt x="92" y="158"/>
                  <a:pt x="92" y="158"/>
                </a:cubicBezTo>
                <a:cubicBezTo>
                  <a:pt x="105" y="158"/>
                  <a:pt x="119" y="158"/>
                  <a:pt x="132" y="156"/>
                </a:cubicBezTo>
                <a:cubicBezTo>
                  <a:pt x="131" y="156"/>
                  <a:pt x="131" y="156"/>
                  <a:pt x="131" y="157"/>
                </a:cubicBezTo>
                <a:cubicBezTo>
                  <a:pt x="131" y="157"/>
                  <a:pt x="133" y="157"/>
                  <a:pt x="134" y="157"/>
                </a:cubicBezTo>
                <a:cubicBezTo>
                  <a:pt x="129" y="158"/>
                  <a:pt x="116" y="160"/>
                  <a:pt x="116" y="158"/>
                </a:cubicBezTo>
                <a:close/>
                <a:moveTo>
                  <a:pt x="222" y="138"/>
                </a:moveTo>
                <a:cubicBezTo>
                  <a:pt x="222" y="138"/>
                  <a:pt x="221" y="138"/>
                  <a:pt x="222" y="138"/>
                </a:cubicBezTo>
                <a:close/>
                <a:moveTo>
                  <a:pt x="219" y="140"/>
                </a:moveTo>
                <a:cubicBezTo>
                  <a:pt x="219" y="141"/>
                  <a:pt x="219" y="138"/>
                  <a:pt x="219" y="140"/>
                </a:cubicBezTo>
                <a:close/>
                <a:moveTo>
                  <a:pt x="214" y="141"/>
                </a:moveTo>
                <a:cubicBezTo>
                  <a:pt x="217" y="141"/>
                  <a:pt x="211" y="142"/>
                  <a:pt x="211" y="142"/>
                </a:cubicBezTo>
                <a:cubicBezTo>
                  <a:pt x="212" y="141"/>
                  <a:pt x="213" y="141"/>
                  <a:pt x="214" y="141"/>
                </a:cubicBezTo>
                <a:close/>
                <a:moveTo>
                  <a:pt x="189" y="149"/>
                </a:moveTo>
                <a:cubicBezTo>
                  <a:pt x="189" y="149"/>
                  <a:pt x="188" y="150"/>
                  <a:pt x="187" y="150"/>
                </a:cubicBezTo>
                <a:cubicBezTo>
                  <a:pt x="188" y="149"/>
                  <a:pt x="188" y="149"/>
                  <a:pt x="189" y="149"/>
                </a:cubicBezTo>
                <a:close/>
                <a:moveTo>
                  <a:pt x="164" y="153"/>
                </a:moveTo>
                <a:cubicBezTo>
                  <a:pt x="161" y="154"/>
                  <a:pt x="158" y="154"/>
                  <a:pt x="155" y="154"/>
                </a:cubicBezTo>
                <a:cubicBezTo>
                  <a:pt x="157" y="153"/>
                  <a:pt x="161" y="153"/>
                  <a:pt x="164" y="153"/>
                </a:cubicBezTo>
                <a:close/>
                <a:moveTo>
                  <a:pt x="155" y="157"/>
                </a:moveTo>
                <a:cubicBezTo>
                  <a:pt x="154" y="157"/>
                  <a:pt x="154" y="157"/>
                  <a:pt x="153" y="157"/>
                </a:cubicBezTo>
                <a:cubicBezTo>
                  <a:pt x="154" y="157"/>
                  <a:pt x="155" y="157"/>
                  <a:pt x="155" y="157"/>
                </a:cubicBezTo>
                <a:close/>
                <a:moveTo>
                  <a:pt x="150" y="156"/>
                </a:moveTo>
                <a:cubicBezTo>
                  <a:pt x="148" y="156"/>
                  <a:pt x="145" y="157"/>
                  <a:pt x="144" y="156"/>
                </a:cubicBezTo>
                <a:cubicBezTo>
                  <a:pt x="143" y="156"/>
                  <a:pt x="153" y="155"/>
                  <a:pt x="150" y="156"/>
                </a:cubicBezTo>
                <a:close/>
                <a:moveTo>
                  <a:pt x="274" y="107"/>
                </a:moveTo>
                <a:cubicBezTo>
                  <a:pt x="274" y="108"/>
                  <a:pt x="273" y="108"/>
                  <a:pt x="272" y="108"/>
                </a:cubicBezTo>
                <a:cubicBezTo>
                  <a:pt x="272" y="108"/>
                  <a:pt x="275" y="105"/>
                  <a:pt x="274" y="107"/>
                </a:cubicBezTo>
                <a:close/>
                <a:moveTo>
                  <a:pt x="290" y="91"/>
                </a:moveTo>
                <a:cubicBezTo>
                  <a:pt x="290" y="90"/>
                  <a:pt x="290" y="90"/>
                  <a:pt x="291" y="90"/>
                </a:cubicBezTo>
                <a:cubicBezTo>
                  <a:pt x="291" y="90"/>
                  <a:pt x="290" y="91"/>
                  <a:pt x="290" y="91"/>
                </a:cubicBezTo>
                <a:close/>
                <a:moveTo>
                  <a:pt x="293" y="85"/>
                </a:moveTo>
                <a:cubicBezTo>
                  <a:pt x="293" y="84"/>
                  <a:pt x="294" y="84"/>
                  <a:pt x="295" y="84"/>
                </a:cubicBezTo>
                <a:cubicBezTo>
                  <a:pt x="296" y="85"/>
                  <a:pt x="293" y="86"/>
                  <a:pt x="293" y="85"/>
                </a:cubicBezTo>
                <a:close/>
                <a:moveTo>
                  <a:pt x="294" y="89"/>
                </a:moveTo>
                <a:cubicBezTo>
                  <a:pt x="294" y="88"/>
                  <a:pt x="294" y="88"/>
                  <a:pt x="295" y="87"/>
                </a:cubicBezTo>
                <a:cubicBezTo>
                  <a:pt x="295" y="88"/>
                  <a:pt x="294" y="89"/>
                  <a:pt x="294" y="89"/>
                </a:cubicBezTo>
                <a:close/>
                <a:moveTo>
                  <a:pt x="295" y="81"/>
                </a:moveTo>
                <a:cubicBezTo>
                  <a:pt x="296" y="80"/>
                  <a:pt x="298" y="77"/>
                  <a:pt x="298" y="78"/>
                </a:cubicBezTo>
                <a:cubicBezTo>
                  <a:pt x="299" y="79"/>
                  <a:pt x="296" y="80"/>
                  <a:pt x="295" y="81"/>
                </a:cubicBezTo>
                <a:close/>
                <a:moveTo>
                  <a:pt x="299" y="77"/>
                </a:moveTo>
                <a:cubicBezTo>
                  <a:pt x="298" y="77"/>
                  <a:pt x="300" y="73"/>
                  <a:pt x="300" y="74"/>
                </a:cubicBezTo>
                <a:cubicBezTo>
                  <a:pt x="300" y="75"/>
                  <a:pt x="299" y="76"/>
                  <a:pt x="299" y="77"/>
                </a:cubicBezTo>
                <a:close/>
                <a:moveTo>
                  <a:pt x="303" y="74"/>
                </a:moveTo>
                <a:cubicBezTo>
                  <a:pt x="303" y="76"/>
                  <a:pt x="302" y="76"/>
                  <a:pt x="302" y="76"/>
                </a:cubicBezTo>
                <a:cubicBezTo>
                  <a:pt x="302" y="75"/>
                  <a:pt x="302" y="75"/>
                  <a:pt x="303" y="74"/>
                </a:cubicBezTo>
                <a:close/>
                <a:moveTo>
                  <a:pt x="303" y="77"/>
                </a:moveTo>
                <a:cubicBezTo>
                  <a:pt x="302" y="78"/>
                  <a:pt x="302" y="78"/>
                  <a:pt x="303" y="76"/>
                </a:cubicBezTo>
                <a:cubicBezTo>
                  <a:pt x="304" y="76"/>
                  <a:pt x="304" y="76"/>
                  <a:pt x="303" y="77"/>
                </a:cubicBezTo>
                <a:close/>
                <a:moveTo>
                  <a:pt x="304" y="66"/>
                </a:moveTo>
                <a:cubicBezTo>
                  <a:pt x="304" y="68"/>
                  <a:pt x="304" y="66"/>
                  <a:pt x="304" y="66"/>
                </a:cubicBezTo>
                <a:close/>
                <a:moveTo>
                  <a:pt x="306" y="39"/>
                </a:moveTo>
                <a:cubicBezTo>
                  <a:pt x="305" y="38"/>
                  <a:pt x="305" y="38"/>
                  <a:pt x="305" y="37"/>
                </a:cubicBezTo>
                <a:cubicBezTo>
                  <a:pt x="305" y="37"/>
                  <a:pt x="306" y="38"/>
                  <a:pt x="306" y="39"/>
                </a:cubicBezTo>
                <a:close/>
                <a:moveTo>
                  <a:pt x="306" y="46"/>
                </a:moveTo>
                <a:cubicBezTo>
                  <a:pt x="305" y="45"/>
                  <a:pt x="305" y="44"/>
                  <a:pt x="304" y="43"/>
                </a:cubicBezTo>
                <a:cubicBezTo>
                  <a:pt x="304" y="41"/>
                  <a:pt x="306" y="46"/>
                  <a:pt x="306" y="46"/>
                </a:cubicBezTo>
                <a:close/>
                <a:moveTo>
                  <a:pt x="305" y="50"/>
                </a:moveTo>
                <a:cubicBezTo>
                  <a:pt x="307" y="51"/>
                  <a:pt x="306" y="50"/>
                  <a:pt x="305" y="50"/>
                </a:cubicBezTo>
                <a:close/>
                <a:moveTo>
                  <a:pt x="307" y="62"/>
                </a:moveTo>
                <a:cubicBezTo>
                  <a:pt x="307" y="63"/>
                  <a:pt x="307" y="64"/>
                  <a:pt x="306" y="65"/>
                </a:cubicBezTo>
                <a:cubicBezTo>
                  <a:pt x="306" y="64"/>
                  <a:pt x="306" y="63"/>
                  <a:pt x="307" y="62"/>
                </a:cubicBezTo>
                <a:close/>
                <a:moveTo>
                  <a:pt x="306" y="69"/>
                </a:moveTo>
                <a:cubicBezTo>
                  <a:pt x="306" y="68"/>
                  <a:pt x="306" y="68"/>
                  <a:pt x="307" y="67"/>
                </a:cubicBezTo>
                <a:cubicBezTo>
                  <a:pt x="308" y="67"/>
                  <a:pt x="306" y="69"/>
                  <a:pt x="306" y="69"/>
                </a:cubicBezTo>
                <a:close/>
                <a:moveTo>
                  <a:pt x="306" y="47"/>
                </a:moveTo>
                <a:cubicBezTo>
                  <a:pt x="307" y="48"/>
                  <a:pt x="307" y="49"/>
                  <a:pt x="307" y="50"/>
                </a:cubicBezTo>
                <a:cubicBezTo>
                  <a:pt x="307" y="50"/>
                  <a:pt x="306" y="47"/>
                  <a:pt x="306" y="47"/>
                </a:cubicBezTo>
                <a:close/>
                <a:moveTo>
                  <a:pt x="232" y="27"/>
                </a:moveTo>
                <a:cubicBezTo>
                  <a:pt x="232" y="28"/>
                  <a:pt x="237" y="27"/>
                  <a:pt x="237" y="27"/>
                </a:cubicBezTo>
                <a:cubicBezTo>
                  <a:pt x="237" y="27"/>
                  <a:pt x="237" y="26"/>
                  <a:pt x="236" y="26"/>
                </a:cubicBezTo>
                <a:cubicBezTo>
                  <a:pt x="235" y="26"/>
                  <a:pt x="233" y="26"/>
                  <a:pt x="232" y="27"/>
                </a:cubicBezTo>
                <a:cubicBezTo>
                  <a:pt x="232" y="27"/>
                  <a:pt x="232" y="27"/>
                  <a:pt x="233" y="27"/>
                </a:cubicBezTo>
                <a:cubicBezTo>
                  <a:pt x="233" y="27"/>
                  <a:pt x="233" y="27"/>
                  <a:pt x="232" y="27"/>
                </a:cubicBezTo>
                <a:close/>
                <a:moveTo>
                  <a:pt x="63" y="156"/>
                </a:moveTo>
                <a:cubicBezTo>
                  <a:pt x="63" y="157"/>
                  <a:pt x="63" y="156"/>
                  <a:pt x="63" y="156"/>
                </a:cubicBezTo>
                <a:close/>
                <a:moveTo>
                  <a:pt x="66" y="157"/>
                </a:moveTo>
                <a:cubicBezTo>
                  <a:pt x="67" y="157"/>
                  <a:pt x="68" y="158"/>
                  <a:pt x="70" y="158"/>
                </a:cubicBezTo>
                <a:cubicBezTo>
                  <a:pt x="70" y="158"/>
                  <a:pt x="70" y="158"/>
                  <a:pt x="70" y="158"/>
                </a:cubicBezTo>
                <a:cubicBezTo>
                  <a:pt x="69" y="157"/>
                  <a:pt x="68" y="157"/>
                  <a:pt x="66" y="157"/>
                </a:cubicBezTo>
                <a:close/>
                <a:moveTo>
                  <a:pt x="75" y="158"/>
                </a:moveTo>
                <a:cubicBezTo>
                  <a:pt x="74" y="157"/>
                  <a:pt x="73" y="157"/>
                  <a:pt x="73" y="158"/>
                </a:cubicBezTo>
                <a:cubicBezTo>
                  <a:pt x="73" y="158"/>
                  <a:pt x="74" y="158"/>
                  <a:pt x="75" y="158"/>
                </a:cubicBezTo>
                <a:close/>
                <a:moveTo>
                  <a:pt x="97" y="158"/>
                </a:moveTo>
                <a:cubicBezTo>
                  <a:pt x="98" y="159"/>
                  <a:pt x="100" y="159"/>
                  <a:pt x="102" y="158"/>
                </a:cubicBezTo>
                <a:cubicBezTo>
                  <a:pt x="101" y="158"/>
                  <a:pt x="97" y="158"/>
                  <a:pt x="97" y="158"/>
                </a:cubicBezTo>
                <a:close/>
                <a:moveTo>
                  <a:pt x="59" y="52"/>
                </a:moveTo>
                <a:cubicBezTo>
                  <a:pt x="58" y="52"/>
                  <a:pt x="58" y="53"/>
                  <a:pt x="57" y="54"/>
                </a:cubicBezTo>
                <a:cubicBezTo>
                  <a:pt x="58" y="54"/>
                  <a:pt x="59" y="53"/>
                  <a:pt x="59" y="52"/>
                </a:cubicBezTo>
                <a:close/>
                <a:moveTo>
                  <a:pt x="95" y="30"/>
                </a:moveTo>
                <a:cubicBezTo>
                  <a:pt x="95" y="31"/>
                  <a:pt x="93" y="33"/>
                  <a:pt x="95" y="30"/>
                </a:cubicBezTo>
                <a:close/>
                <a:moveTo>
                  <a:pt x="213" y="28"/>
                </a:moveTo>
                <a:cubicBezTo>
                  <a:pt x="220" y="28"/>
                  <a:pt x="226" y="27"/>
                  <a:pt x="232" y="27"/>
                </a:cubicBezTo>
                <a:cubicBezTo>
                  <a:pt x="227" y="26"/>
                  <a:pt x="219" y="27"/>
                  <a:pt x="213" y="28"/>
                </a:cubicBezTo>
                <a:close/>
                <a:moveTo>
                  <a:pt x="99" y="29"/>
                </a:moveTo>
                <a:cubicBezTo>
                  <a:pt x="100" y="28"/>
                  <a:pt x="101" y="28"/>
                  <a:pt x="102" y="27"/>
                </a:cubicBezTo>
                <a:cubicBezTo>
                  <a:pt x="101" y="27"/>
                  <a:pt x="100" y="28"/>
                  <a:pt x="99" y="29"/>
                </a:cubicBezTo>
                <a:close/>
                <a:moveTo>
                  <a:pt x="191" y="146"/>
                </a:moveTo>
                <a:cubicBezTo>
                  <a:pt x="190" y="146"/>
                  <a:pt x="183" y="147"/>
                  <a:pt x="183" y="148"/>
                </a:cubicBezTo>
                <a:cubicBezTo>
                  <a:pt x="183" y="148"/>
                  <a:pt x="191" y="146"/>
                  <a:pt x="191" y="146"/>
                </a:cubicBezTo>
                <a:close/>
                <a:moveTo>
                  <a:pt x="236" y="26"/>
                </a:moveTo>
                <a:cubicBezTo>
                  <a:pt x="236" y="26"/>
                  <a:pt x="236" y="26"/>
                  <a:pt x="236" y="26"/>
                </a:cubicBezTo>
                <a:cubicBezTo>
                  <a:pt x="239" y="26"/>
                  <a:pt x="240" y="26"/>
                  <a:pt x="241" y="26"/>
                </a:cubicBezTo>
                <a:cubicBezTo>
                  <a:pt x="240" y="26"/>
                  <a:pt x="236" y="26"/>
                  <a:pt x="236" y="26"/>
                </a:cubicBezTo>
                <a:close/>
                <a:moveTo>
                  <a:pt x="180" y="149"/>
                </a:moveTo>
                <a:cubicBezTo>
                  <a:pt x="180" y="149"/>
                  <a:pt x="174" y="150"/>
                  <a:pt x="174" y="150"/>
                </a:cubicBezTo>
                <a:cubicBezTo>
                  <a:pt x="175" y="150"/>
                  <a:pt x="180" y="150"/>
                  <a:pt x="180" y="1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accent2"/>
              </a:solidFill>
              <a:latin typeface="inpin heiti" charset="-122"/>
              <a:ea typeface="inpin heiti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3326" y="2095674"/>
            <a:ext cx="2881722" cy="461665"/>
          </a:xfrm>
          <a:prstGeom prst="rect">
            <a:avLst/>
          </a:prstGeom>
          <a:solidFill>
            <a:srgbClr val="FF858E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GIÁO VIÊN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8173" y="1508701"/>
            <a:ext cx="7445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 GIÁO KHOA, PHIẾU HỌC TẬP, THƯỚC THẲNG, BẢNG PHỤ</a:t>
            </a:r>
            <a:endParaRPr lang="en-US" sz="2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9215" y="4513690"/>
            <a:ext cx="704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SÁCH GIÁO KHOA, THƯỚC THẲNG, BẢNG NHÓM</a:t>
            </a:r>
            <a:endParaRPr lang="en-US" sz="2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45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8" grpId="0" animBg="1"/>
      <p:bldP spid="46" grpId="0" animBg="1"/>
      <p:bldP spid="47" grpId="0" animBg="1"/>
      <p:bldP spid="3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817" y="1061179"/>
            <a:ext cx="8733454" cy="4934681"/>
          </a:xfrm>
          <a:prstGeom prst="rect">
            <a:avLst/>
          </a:prstGeom>
        </p:spPr>
      </p:pic>
      <p:sp>
        <p:nvSpPr>
          <p:cNvPr id="3" name="AutoShape 4" descr="news - Báo Bắc Ninh"/>
          <p:cNvSpPr>
            <a:spLocks noChangeAspect="1" noChangeArrowheads="1"/>
          </p:cNvSpPr>
          <p:nvPr/>
        </p:nvSpPr>
        <p:spPr bwMode="auto">
          <a:xfrm>
            <a:off x="4528522" y="168260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08" name="WordArt 48"/>
          <p:cNvSpPr>
            <a:spLocks noChangeArrowheads="1" noChangeShapeType="1" noTextEdit="1"/>
          </p:cNvSpPr>
          <p:nvPr/>
        </p:nvSpPr>
        <p:spPr bwMode="auto">
          <a:xfrm>
            <a:off x="2262610" y="6223506"/>
            <a:ext cx="7091265" cy="470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 tăng quân giải phóng tiến vào dinh Độc lập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news - Báo Bắc Nin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WordArt 48"/>
          <p:cNvSpPr>
            <a:spLocks noChangeArrowheads="1" noChangeShapeType="1" noTextEdit="1"/>
          </p:cNvSpPr>
          <p:nvPr/>
        </p:nvSpPr>
        <p:spPr bwMode="auto">
          <a:xfrm>
            <a:off x="976391" y="363309"/>
            <a:ext cx="9936997" cy="4792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16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 GIẢI PHÓNG MIỀN NAM 30.4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8" name="WordArt 48"/>
          <p:cNvSpPr>
            <a:spLocks noChangeArrowheads="1" noChangeShapeType="1" noTextEdit="1"/>
          </p:cNvSpPr>
          <p:nvPr/>
        </p:nvSpPr>
        <p:spPr bwMode="auto">
          <a:xfrm>
            <a:off x="976391" y="-9912"/>
            <a:ext cx="9936997" cy="4792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16"/>
              </a:avLst>
            </a:prstTxWarp>
          </a:bodyPr>
          <a:lstStyle/>
          <a:p>
            <a:pPr algn="ctr"/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 GIẢI PHÓNG MIỀN NAM 30.4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76" y="788732"/>
            <a:ext cx="4201531" cy="26764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61" y="788732"/>
            <a:ext cx="4460700" cy="26764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76" y="3762164"/>
            <a:ext cx="4201531" cy="25679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061" y="3750756"/>
            <a:ext cx="4456047" cy="257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ut-5-Giải phóng miền Nam năm 197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8000" y="228601"/>
            <a:ext cx="11176000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2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Kết quả hình ảnh cho hinh nen powerpoint"/>
          <p:cNvPicPr>
            <a:picLocks noChangeAspect="1" noChangeArrowheads="1"/>
          </p:cNvPicPr>
          <p:nvPr/>
        </p:nvPicPr>
        <p:blipFill>
          <a:blip r:embed="rId2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38386" y="1899596"/>
            <a:ext cx="9965412" cy="30469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vững </a:t>
            </a: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của tứ giác nội tiếp và dấu hiệu nhận biết tứ giác nội tiếp.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Rèn 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kĩ năng nhận biết 1 </a:t>
            </a: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tứ giác nội tiếp.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Làm 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các bài tập </a:t>
            </a: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39, 40, 41, 42, 43 SBT trang 106, 107.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Đọc trước bài ‘’ Đường tròn ngoại tiếp, đường tròn nội tiếp,,.</a:t>
            </a:r>
            <a:endParaRPr lang="en-US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776158" y="922258"/>
            <a:ext cx="3428532" cy="55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1292" tIns="30646" rIns="61292" bIns="30646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 TẬP VỀ NHÀ</a:t>
            </a:r>
            <a:endParaRPr kumimoji="0" lang="en-US" sz="32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1972" y="206865"/>
            <a:ext cx="4368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49 : LUYỆN TẬP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1091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Administrator\Desktop\tải xuố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" b="4779"/>
          <a:stretch>
            <a:fillRect/>
          </a:stretch>
        </p:blipFill>
        <p:spPr bwMode="auto">
          <a:xfrm>
            <a:off x="2133350" y="3504593"/>
            <a:ext cx="7824515" cy="290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14226" y="578376"/>
            <a:ext cx="12131528" cy="2454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1" tIns="54427" rIns="108851" bIns="54427">
            <a:spAutoFit/>
          </a:bodyPr>
          <a:lstStyle>
            <a:lvl1pPr defTabSz="5143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7513" indent="-160338" defTabSz="5143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42938" indent="-128588" defTabSz="51435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113" indent="-128588" defTabSz="514350">
              <a:spcBef>
                <a:spcPct val="20000"/>
              </a:spcBef>
              <a:buChar char="–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7288" indent="-128588" defTabSz="514350">
              <a:spcBef>
                <a:spcPct val="20000"/>
              </a:spcBef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6144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0716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288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860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809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 HỌC KẾT THÚC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809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QUÝ THẦY CÔ GIÁO SỨC </a:t>
            </a:r>
            <a:r>
              <a:rPr lang="en-US" altLang="en-US" sz="3809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809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</a:t>
            </a:r>
            <a:r>
              <a:rPr lang="en-US" altLang="en-US" sz="3809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EM HỌC TỐT.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14226" y="91235"/>
            <a:ext cx="11990425" cy="670576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08851" tIns="54427" rIns="108851" bIns="54427" anchor="ctr"/>
          <a:lstStyle>
            <a:lvl1pPr defTabSz="5143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7513" indent="-160338" defTabSz="51435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42938" indent="-128588" defTabSz="51435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113" indent="-128588" defTabSz="514350">
              <a:spcBef>
                <a:spcPct val="20000"/>
              </a:spcBef>
              <a:buChar char="–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57288" indent="-128588" defTabSz="514350">
              <a:spcBef>
                <a:spcPct val="20000"/>
              </a:spcBef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6144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0716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288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86088" indent="-128588" defTabSz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116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1733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02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1667" b="3669"/>
          <a:stretch/>
        </p:blipFill>
        <p:spPr>
          <a:xfrm>
            <a:off x="576307" y="2325300"/>
            <a:ext cx="2833588" cy="2183771"/>
          </a:xfrm>
          <a:prstGeom prst="rect">
            <a:avLst/>
          </a:prstGeom>
        </p:spPr>
      </p:pic>
      <p:pic>
        <p:nvPicPr>
          <p:cNvPr id="2050" name="Picture 2" descr="Truyện ngụ ngôn Aesop: Một câu chuyện về làm việc nhóm - Phần mềm Quản lý  Doanh nghiệp &amp;amp; Cộng tác trực tuyến thời gian thực mọi lúc, mọi nơi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5317" r="17310" b="5558"/>
          <a:stretch/>
        </p:blipFill>
        <p:spPr bwMode="auto">
          <a:xfrm>
            <a:off x="3986746" y="1813120"/>
            <a:ext cx="3355533" cy="268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8415795" y="2061915"/>
            <a:ext cx="2274092" cy="2183771"/>
            <a:chOff x="9106535" y="2755647"/>
            <a:chExt cx="2390775" cy="296227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06535" y="2755647"/>
              <a:ext cx="2390775" cy="296227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9120603" y="2757268"/>
              <a:ext cx="586105" cy="190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1693" y="97265"/>
            <a:ext cx="2264061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 THÍCH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843835" y="620485"/>
            <a:ext cx="3043838" cy="1402833"/>
          </a:xfrm>
          <a:prstGeom prst="cloudCallout">
            <a:avLst>
              <a:gd name="adj1" fmla="val -10781"/>
              <a:gd name="adj2" fmla="val 89025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HĐ:</a:t>
            </a: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CẶP ĐÔI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loud Callout 18"/>
          <p:cNvSpPr/>
          <p:nvPr/>
        </p:nvSpPr>
        <p:spPr>
          <a:xfrm>
            <a:off x="4629815" y="97265"/>
            <a:ext cx="3043838" cy="1402833"/>
          </a:xfrm>
          <a:prstGeom prst="cloudCallout">
            <a:avLst>
              <a:gd name="adj1" fmla="val 3785"/>
              <a:gd name="adj2" fmla="val 89956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HĐ:</a:t>
            </a:r>
          </a:p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NHÓM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8415795" y="161650"/>
            <a:ext cx="3346793" cy="1402833"/>
          </a:xfrm>
          <a:prstGeom prst="cloudCallout">
            <a:avLst>
              <a:gd name="adj1" fmla="val -17064"/>
              <a:gd name="adj2" fmla="val 76016"/>
            </a:avLst>
          </a:prstGeom>
          <a:solidFill>
            <a:srgbClr val="FC838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coolSlant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HĐ:</a:t>
            </a:r>
          </a:p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CÁ NHÂN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7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682299" y="255216"/>
            <a:ext cx="2489651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/>
          <a:srcRect r="1667" b="3669"/>
          <a:stretch/>
        </p:blipFill>
        <p:spPr>
          <a:xfrm>
            <a:off x="171948" y="124670"/>
            <a:ext cx="1387181" cy="84445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1947" y="1026002"/>
            <a:ext cx="111103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 </a:t>
            </a:r>
            <a:r>
              <a:rPr lang="pt-BR" sz="2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 vẽ </a:t>
            </a:r>
            <a:r>
              <a:rPr lang="pt-BR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tứ giác nội tiếp đường tròn?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 chất của tứ giác nội tiếp?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t-BR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 những cách nào chứng minh tứ giác nội tiếp?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3669" y="3520337"/>
            <a:ext cx="23812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build="p"/>
      <p:bldP spid="2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682299" y="255216"/>
            <a:ext cx="2489651" cy="523220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/>
          <a:srcRect r="1667" b="3669"/>
          <a:stretch/>
        </p:blipFill>
        <p:spPr>
          <a:xfrm>
            <a:off x="171948" y="124670"/>
            <a:ext cx="1387181" cy="8444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71948" y="1057207"/>
                <a:ext cx="12020052" cy="54091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rabicPeriod"/>
                  <a:tabLst/>
                  <a:defRPr/>
                </a:pPr>
                <a:r>
                  <a:rPr kumimoji="0" lang="nl-NL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Tứ giác có bốn đỉnh nằm trên một đường tròn gọi là tứ giác nội tiếp đường tròn</a:t>
                </a: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2. </a:t>
                </a:r>
                <a:r>
                  <a:rPr kumimoji="0" lang="en-US" sz="28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Bước</a:t>
                </a: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1: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Vẽ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đường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tròn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   </a:t>
                </a:r>
                <a:r>
                  <a:rPr kumimoji="0" lang="en-US" sz="28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Bước</a:t>
                </a: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2: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Lấy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4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điểm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thuộc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đường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tròn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và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nối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các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điểm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đó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với</a:t>
                </a: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nhau</a:t>
                </a: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3. </a:t>
                </a:r>
                <a:r>
                  <a:rPr kumimoji="0" lang="nl-NL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Tổng số đo hai góc đối nhau bằng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nl-NL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2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+mn-cs"/>
                          </a:rPr>
                          <m:t>180</m:t>
                        </m:r>
                      </m:e>
                      <m:sup>
                        <m:r>
                          <a:rPr kumimoji="0" lang="en-US" sz="2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+mn-cs"/>
                          </a:rPr>
                          <m:t>0</m:t>
                        </m:r>
                      </m:sup>
                    </m:sSup>
                  </m:oMath>
                </a14:m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4. </a:t>
                </a:r>
                <a:r>
                  <a:rPr kumimoji="0" lang="nl-NL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Dấu </a:t>
                </a:r>
                <a:r>
                  <a:rPr kumimoji="0" lang="nl-NL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hiệu 1: </a:t>
                </a:r>
                <a:r>
                  <a:rPr kumimoji="0" lang="nl-NL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Bốn điểm cùng nằm trên 1 đường tròn thì tứ giác đó nội tiếp.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300"/>
                  </a:spcBef>
                  <a:spcAft>
                    <a:spcPts val="3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   Dấu </a:t>
                </a:r>
                <a:r>
                  <a:rPr kumimoji="0" lang="nl-NL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hiệu 2: </a:t>
                </a:r>
                <a:r>
                  <a:rPr kumimoji="0" lang="nl-NL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Tổng hai </a:t>
                </a:r>
                <a:r>
                  <a:rPr kumimoji="0" lang="nl-NL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góc đối </a:t>
                </a:r>
                <a:r>
                  <a:rPr kumimoji="0" lang="nl-NL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bằng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180</m:t>
                        </m:r>
                      </m:e>
                      <m:sup>
                        <m:r>
                          <a:rPr kumimoji="0" lang="en-US" sz="2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0</m:t>
                        </m:r>
                      </m:sup>
                    </m:sSup>
                  </m:oMath>
                </a14:m>
                <a:r>
                  <a:rPr kumimoji="0" 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.</a:t>
                </a:r>
              </a:p>
              <a:p>
                <a:pPr lvl="0" algn="just">
                  <a:spcBef>
                    <a:spcPts val="300"/>
                  </a:spcBef>
                  <a:spcAft>
                    <a:spcPts val="300"/>
                  </a:spcAft>
                  <a:defRPr/>
                </a:pPr>
                <a:r>
                  <a:rPr kumimoji="0" lang="nl-NL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</a:t>
                </a:r>
                <a:r>
                  <a:rPr kumimoji="0" lang="nl-NL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   Dấu </a:t>
                </a:r>
                <a:r>
                  <a:rPr kumimoji="0" lang="nl-NL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hiệu </a:t>
                </a:r>
                <a:r>
                  <a:rPr kumimoji="0" lang="nl-NL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3:</a:t>
                </a:r>
                <a:r>
                  <a:rPr kumimoji="0" lang="en-US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.VnTime" panose="020B7200000000000000" pitchFamily="34" charset="0"/>
                    <a:ea typeface="+mn-ea"/>
                    <a:cs typeface="+mn-cs"/>
                  </a:rPr>
                  <a:t> </a:t>
                </a:r>
                <a:r>
                  <a:rPr lang="nl-NL" sz="28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Tứ giác </a:t>
                </a:r>
                <a:r>
                  <a:rPr lang="nl-NL" sz="280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có hai đỉnh kề nhau cùng nhìn cạnh chứa 2 đỉnh còn lại dưới một góc</a:t>
                </a:r>
                <a:r>
                  <a:rPr kumimoji="0" lang="en-US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∝</a:t>
                </a:r>
                <a:r>
                  <a:rPr kumimoji="0" lang="en-US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0" algn="just">
                  <a:spcBef>
                    <a:spcPts val="300"/>
                  </a:spcBef>
                  <a:spcAft>
                    <a:spcPts val="300"/>
                  </a:spcAft>
                  <a:defRPr/>
                </a:pPr>
                <a:r>
                  <a:rPr kumimoji="0" lang="en-US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.VnTime" panose="020B7200000000000000" pitchFamily="34" charset="0"/>
                    <a:ea typeface="+mn-ea"/>
                    <a:cs typeface="+mn-cs"/>
                  </a:rPr>
                  <a:t> </a:t>
                </a:r>
                <a:r>
                  <a:rPr kumimoji="0" lang="nl-NL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Dấu hiệu </a:t>
                </a:r>
                <a:r>
                  <a:rPr kumimoji="0" lang="nl-NL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Calibri" panose="020F0502020204030204" pitchFamily="34" charset="0"/>
                    <a:cs typeface="+mn-cs"/>
                  </a:rPr>
                  <a:t>4:</a:t>
                </a:r>
                <a:r>
                  <a:rPr kumimoji="0" lang="en-US" altLang="en-US" sz="2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.VnTime" panose="020B7200000000000000" pitchFamily="34" charset="0"/>
                    <a:ea typeface="+mn-ea"/>
                    <a:cs typeface="+mn-cs"/>
                  </a:rPr>
                  <a:t> </a:t>
                </a:r>
                <a:r>
                  <a:rPr lang="nl-NL" sz="28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Tứ giác có </a:t>
                </a:r>
                <a:r>
                  <a:rPr lang="nl-NL" sz="280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góc ngoài tại 1 đỉnh bằng góc trong đỉnh đối diện </a:t>
                </a:r>
                <a:r>
                  <a:rPr kumimoji="0" lang="en-US" altLang="en-US" sz="2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.VnTime" panose="020B7200000000000000" pitchFamily="34" charset="0"/>
                    <a:ea typeface="+mn-ea"/>
                    <a:cs typeface="+mn-cs"/>
                  </a:rPr>
                  <a:t>.</a:t>
                </a:r>
                <a:endParaRPr kumimoji="0" 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948" y="1057207"/>
                <a:ext cx="12020052" cy="5409173"/>
              </a:xfrm>
              <a:prstGeom prst="rect">
                <a:avLst/>
              </a:prstGeom>
              <a:blipFill>
                <a:blip r:embed="rId4"/>
                <a:stretch>
                  <a:fillRect l="-1014" t="-1126" r="-1065" b="-2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9" name="Picture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454" y="1609436"/>
            <a:ext cx="23812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2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33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" dur="33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33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33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6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26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26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6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nodeType="clickEffect">
                                  <p:stCondLst>
                                    <p:cond delay="1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7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9" dur="17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17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17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1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1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1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6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6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uiExpand="1" build="p"/>
      <p:bldP spid="12" grpId="1" uiExpand="1" build="allAtOnce"/>
      <p:bldP spid="12" grpId="2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7386"/>
            <a:ext cx="12192000" cy="62165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39" y="2952750"/>
            <a:ext cx="1374775" cy="22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82" y="3111499"/>
            <a:ext cx="3999568" cy="280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90" y="3040307"/>
            <a:ext cx="3703796" cy="145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0" y="2273956"/>
            <a:ext cx="4171378" cy="103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37" y="1001762"/>
            <a:ext cx="4251832" cy="229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2794001"/>
            <a:ext cx="2643188" cy="60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252" y="1350774"/>
            <a:ext cx="3694630" cy="81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39" y="1495426"/>
            <a:ext cx="179387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6" y="2579688"/>
            <a:ext cx="1679575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 rot="4226010">
            <a:off x="4050615" y="3697295"/>
            <a:ext cx="2632996" cy="2715268"/>
            <a:chOff x="2547345" y="3595152"/>
            <a:chExt cx="3438696" cy="3591948"/>
          </a:xfrm>
          <a:solidFill>
            <a:srgbClr val="00B0F0"/>
          </a:solidFill>
        </p:grpSpPr>
        <p:sp>
          <p:nvSpPr>
            <p:cNvPr id="14" name="Oval 13"/>
            <p:cNvSpPr/>
            <p:nvPr/>
          </p:nvSpPr>
          <p:spPr>
            <a:xfrm>
              <a:off x="3127440" y="3789748"/>
              <a:ext cx="2795452" cy="2795452"/>
            </a:xfrm>
            <a:prstGeom prst="ellipse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3226143" y="5696988"/>
              <a:ext cx="1237641" cy="917894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25" idx="4"/>
              <a:endCxn id="26" idx="0"/>
            </p:cNvCxnSpPr>
            <p:nvPr/>
          </p:nvCxnSpPr>
          <p:spPr>
            <a:xfrm flipH="1">
              <a:off x="3204710" y="4140941"/>
              <a:ext cx="440763" cy="1496382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28" idx="3"/>
              <a:endCxn id="27" idx="3"/>
            </p:cNvCxnSpPr>
            <p:nvPr/>
          </p:nvCxnSpPr>
          <p:spPr>
            <a:xfrm flipV="1">
              <a:off x="4404998" y="4182951"/>
              <a:ext cx="999563" cy="2446042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27" idx="2"/>
              <a:endCxn id="25" idx="6"/>
            </p:cNvCxnSpPr>
            <p:nvPr/>
          </p:nvCxnSpPr>
          <p:spPr>
            <a:xfrm flipH="1" flipV="1">
              <a:off x="3688809" y="4093771"/>
              <a:ext cx="1703059" cy="55826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18"/>
            <p:cNvGrpSpPr/>
            <p:nvPr/>
          </p:nvGrpSpPr>
          <p:grpSpPr>
            <a:xfrm>
              <a:off x="2547345" y="3595152"/>
              <a:ext cx="3438696" cy="3591948"/>
              <a:chOff x="3793025" y="1946946"/>
              <a:chExt cx="3438696" cy="3591948"/>
            </a:xfrm>
            <a:grpFill/>
          </p:grpSpPr>
          <p:grpSp>
            <p:nvGrpSpPr>
              <p:cNvPr id="20" name="Group 19"/>
              <p:cNvGrpSpPr/>
              <p:nvPr/>
            </p:nvGrpSpPr>
            <p:grpSpPr>
              <a:xfrm>
                <a:off x="4407053" y="2398395"/>
                <a:ext cx="2317167" cy="2596208"/>
                <a:chOff x="7359007" y="2671040"/>
                <a:chExt cx="2317167" cy="2596208"/>
              </a:xfrm>
              <a:grpFill/>
            </p:grpSpPr>
            <p:sp>
              <p:nvSpPr>
                <p:cNvPr id="25" name="Oval 24"/>
                <p:cNvSpPr/>
                <p:nvPr/>
              </p:nvSpPr>
              <p:spPr>
                <a:xfrm>
                  <a:off x="7799770" y="2671040"/>
                  <a:ext cx="86673" cy="9434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>
                  <a:off x="7359007" y="4261762"/>
                  <a:ext cx="86673" cy="9434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9589502" y="2726866"/>
                  <a:ext cx="86672" cy="94340"/>
                </a:xfrm>
                <a:prstGeom prst="ellips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>
                  <a:off x="8589950" y="5172908"/>
                  <a:ext cx="86673" cy="94340"/>
                </a:xfrm>
                <a:prstGeom prst="ellips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 rot="17373990">
                <a:off x="3836807" y="3776659"/>
                <a:ext cx="428984" cy="5165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17373990">
                <a:off x="4368814" y="1949137"/>
                <a:ext cx="450092" cy="5165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 rot="17196304">
                <a:off x="6748401" y="1913718"/>
                <a:ext cx="450092" cy="5165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 rot="16914812">
                <a:off x="5369642" y="5066128"/>
                <a:ext cx="428984" cy="5165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en-US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7689841" y="4823790"/>
            <a:ext cx="3318996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cap="sq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180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201181" y="82789"/>
            <a:ext cx="10911258" cy="1815882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57 SGK trang 89: 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các hình sau, hình nào nội tiếp được trong một đường tròn: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bình hành, hình chữ nhật, hình vuông, hình thang, hình thang vuông, hình thang cân? Vì sao?</a:t>
            </a:r>
          </a:p>
        </p:txBody>
      </p:sp>
      <p:pic>
        <p:nvPicPr>
          <p:cNvPr id="28" name="Picture 2" descr="Truyện ngụ ngôn Aesop: Một câu chuyện về làm việc nhóm - Phần mềm Quản lý  Doanh nghiệp &amp;amp; Cộng tác trực tuyến thời gian thực mọi lúc, mọi nơ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5317" r="17310" b="5558"/>
          <a:stretch/>
        </p:blipFill>
        <p:spPr bwMode="auto">
          <a:xfrm>
            <a:off x="140387" y="99507"/>
            <a:ext cx="915055" cy="73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3"/>
              <p:cNvSpPr>
                <a:spLocks noChangeArrowheads="1"/>
              </p:cNvSpPr>
              <p:nvPr/>
            </p:nvSpPr>
            <p:spPr bwMode="auto">
              <a:xfrm>
                <a:off x="140387" y="3257421"/>
                <a:ext cx="9971801" cy="2261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R="0" indent="0" algn="just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r>
                  <a:rPr kumimoji="0" lang="en-US" altLang="en-US" sz="2400" i="0" u="none" strike="noStrike" cap="none" normalizeH="0" baseline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</a:t>
                </a: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chữ nhật:</a:t>
                </a:r>
              </a:p>
              <a:p>
                <a:pPr marR="0" indent="0" algn="just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chữ nhật </a:t>
                </a: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ABCD </a:t>
                </a:r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90</m:t>
                    </m:r>
                    <m:r>
                      <a:rPr lang="en-US" altLang="en-US" sz="28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nên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</m:t>
                    </m:r>
                    <m:r>
                      <a:rPr lang="en-US" alt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alt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R="0" indent="0" algn="just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⇒ ABCD nội tiếp trong một đường tròn. Đường tròn đó là đường tròn đường kính AC.</a:t>
                </a:r>
              </a:p>
              <a:p>
                <a:pPr marR="0" indent="0" algn="just">
                  <a:lnSpc>
                    <a:spcPct val="100000"/>
                  </a:lnSpc>
                  <a:buClrTx/>
                  <a:buSzTx/>
                  <a:buFontTx/>
                  <a:buNone/>
                  <a:tabLst/>
                </a:pP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5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0387" y="3257421"/>
                <a:ext cx="9971801" cy="2261325"/>
              </a:xfrm>
              <a:prstGeom prst="rect">
                <a:avLst/>
              </a:prstGeom>
              <a:blipFill>
                <a:blip r:embed="rId3"/>
                <a:stretch>
                  <a:fillRect l="-1222" t="-2156" r="-128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7" name="Picture 5" descr="Giải bài 57 trang 89 SGK Toán 9 Tập 2 | Giải toán lớp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026" y="3268382"/>
            <a:ext cx="1390650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40387" y="5124886"/>
            <a:ext cx="7518405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Hình vuông: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hình vuông là hình chữ nhật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⇒ Hình vuông cũng nội tiếp trong một đường tròn.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  </a:t>
            </a:r>
          </a:p>
        </p:txBody>
      </p:sp>
      <p:pic>
        <p:nvPicPr>
          <p:cNvPr id="3079" name="Picture 7" descr="Giải bài 57 trang 89 SGK Toán 9 Tập 2 | Giải toán lớp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9026" y="5311526"/>
            <a:ext cx="139065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40387" y="2189559"/>
                <a:ext cx="11708713" cy="1083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bình hành (nói chung) không nội tiếp được đường tròn, vì tổng hai góc đối diện không bằng </a:t>
                </a:r>
                <a14:m>
                  <m:oMath xmlns:m="http://schemas.openxmlformats.org/officeDocument/2006/math">
                    <m:r>
                      <a:rPr lang="en-US" alt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87" y="2189559"/>
                <a:ext cx="11708713" cy="1083374"/>
              </a:xfrm>
              <a:prstGeom prst="rect">
                <a:avLst/>
              </a:prstGeom>
              <a:blipFill>
                <a:blip r:embed="rId6"/>
                <a:stretch>
                  <a:fillRect l="-1041" t="-3371" r="-1093" b="-11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72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147393" y="96236"/>
            <a:ext cx="10911258" cy="1815882"/>
          </a:xfrm>
          <a:prstGeom prst="rect">
            <a:avLst/>
          </a:prstGeom>
          <a:solidFill>
            <a:srgbClr val="72D5AE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</a:t>
            </a:r>
            <a:r>
              <a:rPr 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57 SGK trang 89: 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các hình sau, hình nào nội tiếp được trong một đường tròn: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bình hành, hình chữ nhật, hình vuông, hình thang, hình thang vuông, hình thang cân? Vì sao?</a:t>
            </a:r>
          </a:p>
        </p:txBody>
      </p:sp>
      <p:pic>
        <p:nvPicPr>
          <p:cNvPr id="28" name="Picture 2" descr="Truyện ngụ ngôn Aesop: Một câu chuyện về làm việc nhóm - Phần mềm Quản lý  Doanh nghiệp &amp;amp; Cộng tác trực tuyến thời gian thực mọi lúc, mọi nơi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1" t="5317" r="17310" b="5558"/>
          <a:stretch/>
        </p:blipFill>
        <p:spPr bwMode="auto">
          <a:xfrm>
            <a:off x="140387" y="99507"/>
            <a:ext cx="915055" cy="73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40387" y="1912118"/>
                <a:ext cx="1191826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Hình thang (nói chung), hình thang vuông không nội tiếp được đường tròn, vì tổng hai góc đối diện không bằng </a:t>
                </a:r>
                <a14:m>
                  <m:oMath xmlns:m="http://schemas.openxmlformats.org/officeDocument/2006/math">
                    <m:r>
                      <a:rPr lang="en-US" alt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87" y="1912118"/>
                <a:ext cx="11918264" cy="954107"/>
              </a:xfrm>
              <a:prstGeom prst="rect">
                <a:avLst/>
              </a:prstGeom>
              <a:blipFill>
                <a:blip r:embed="rId4"/>
                <a:stretch>
                  <a:fillRect l="-1023" t="-7051" b="-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140387" y="2898670"/>
                <a:ext cx="8662717" cy="17834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Hình </a:t>
                </a: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thang cân ABCD có</a:t>
                </a:r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altLang="en-US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</m:acc>
                  </m:oMath>
                </a14:m>
                <a:r>
                  <a:rPr lang="en-US" altLang="en-US" sz="28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suy ra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alt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80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180</m:t>
                    </m:r>
                    <m:r>
                      <a:rPr lang="en-US" altLang="en-US" sz="28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°</m:t>
                    </m:r>
                  </m:oMath>
                </a14:m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28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⇒ ABCD nội tiếp trong một </a:t>
                </a:r>
                <a:r>
                  <a:rPr lang="en-US" altLang="en-US" sz="240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 tròn.</a:t>
                </a:r>
                <a:endParaRPr lang="en-US" altLang="en-US" sz="24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0387" y="2898670"/>
                <a:ext cx="8662717" cy="1783437"/>
              </a:xfrm>
              <a:prstGeom prst="rect">
                <a:avLst/>
              </a:prstGeom>
              <a:blipFill>
                <a:blip r:embed="rId5"/>
                <a:stretch>
                  <a:fillRect l="-1407" t="-239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 descr="Giải bài 57 trang 89 SGK Toán 9 Tập 2 | Giải toán lớp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174" y="2804074"/>
            <a:ext cx="191452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17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2157" y="244248"/>
            <a:ext cx="790575" cy="752475"/>
          </a:xfrm>
          <a:prstGeom prst="rect">
            <a:avLst/>
          </a:prstGeom>
        </p:spPr>
      </p:pic>
      <p:pic>
        <p:nvPicPr>
          <p:cNvPr id="1026" name="Picture 2" descr="34 Bảng Màu Cùng Với Thông Số Chuyên Dùng Trong Thiết Kế - Các mẹo hay -  Tin tức - IDC.EDU.V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099" y="1115391"/>
            <a:ext cx="1593132" cy="87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hương Pháp Lựa Chọn Màu Sơn Nhà Máy Đẹ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410" y="1990165"/>
            <a:ext cx="1659410" cy="170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339" y="294594"/>
            <a:ext cx="3276600" cy="1404257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110201" y="2307896"/>
            <a:ext cx="1679914" cy="1332262"/>
            <a:chOff x="3594628" y="2209801"/>
            <a:chExt cx="1679914" cy="1332262"/>
          </a:xfrm>
        </p:grpSpPr>
        <p:grpSp>
          <p:nvGrpSpPr>
            <p:cNvPr id="22" name="组合 27"/>
            <p:cNvGrpSpPr/>
            <p:nvPr/>
          </p:nvGrpSpPr>
          <p:grpSpPr>
            <a:xfrm>
              <a:off x="3594628" y="2209801"/>
              <a:ext cx="842131" cy="1323439"/>
              <a:chOff x="4267200" y="434370"/>
              <a:chExt cx="1219200" cy="1720604"/>
            </a:xfrm>
          </p:grpSpPr>
          <p:pic>
            <p:nvPicPr>
              <p:cNvPr id="26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27" name="矩形 24"/>
              <p:cNvSpPr/>
              <p:nvPr/>
            </p:nvSpPr>
            <p:spPr>
              <a:xfrm>
                <a:off x="4428664" y="434370"/>
                <a:ext cx="896275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L</a:t>
                </a:r>
                <a:endParaRPr lang="zh-CN" altLang="en-US" sz="8000" b="1" cap="none" spc="0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23" name="组合 27"/>
            <p:cNvGrpSpPr/>
            <p:nvPr/>
          </p:nvGrpSpPr>
          <p:grpSpPr>
            <a:xfrm>
              <a:off x="4419821" y="2218624"/>
              <a:ext cx="854721" cy="1323439"/>
              <a:chOff x="4258087" y="434370"/>
              <a:chExt cx="1237428" cy="1720604"/>
            </a:xfrm>
          </p:grpSpPr>
          <p:pic>
            <p:nvPicPr>
              <p:cNvPr id="24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4258087" y="434370"/>
                <a:ext cx="1237428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U</a:t>
                </a:r>
                <a:endParaRPr lang="zh-CN" altLang="en-US" sz="8000" b="1" cap="none" spc="0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l="896"/>
          <a:stretch/>
        </p:blipFill>
        <p:spPr>
          <a:xfrm>
            <a:off x="-4099" y="4503579"/>
            <a:ext cx="12192000" cy="2354421"/>
          </a:xfrm>
          <a:prstGeom prst="rect">
            <a:avLst/>
          </a:prstGeom>
          <a:solidFill>
            <a:srgbClr val="294640">
              <a:alpha val="0"/>
            </a:srgbClr>
          </a:solidFill>
        </p:spPr>
      </p:pic>
      <p:pic>
        <p:nvPicPr>
          <p:cNvPr id="39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-149811" y="3351823"/>
            <a:ext cx="2446316" cy="2466345"/>
          </a:xfrm>
          <a:prstGeom prst="rect">
            <a:avLst/>
          </a:prstGeom>
        </p:spPr>
      </p:pic>
      <p:pic>
        <p:nvPicPr>
          <p:cNvPr id="40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204" y="3729029"/>
            <a:ext cx="866052" cy="1549099"/>
          </a:xfrm>
          <a:prstGeom prst="rect">
            <a:avLst/>
          </a:prstGeom>
        </p:spPr>
      </p:pic>
      <p:pic>
        <p:nvPicPr>
          <p:cNvPr id="41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5711173" y="4205389"/>
            <a:ext cx="2591655" cy="273250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801640" y="2313866"/>
            <a:ext cx="2534143" cy="1337319"/>
            <a:chOff x="678353" y="2209801"/>
            <a:chExt cx="2534143" cy="1337319"/>
          </a:xfrm>
        </p:grpSpPr>
        <p:grpSp>
          <p:nvGrpSpPr>
            <p:cNvPr id="12" name="组合 27"/>
            <p:cNvGrpSpPr/>
            <p:nvPr/>
          </p:nvGrpSpPr>
          <p:grpSpPr>
            <a:xfrm>
              <a:off x="1523998" y="2209801"/>
              <a:ext cx="842131" cy="1323439"/>
              <a:chOff x="4267200" y="434370"/>
              <a:chExt cx="1219200" cy="1720604"/>
            </a:xfrm>
          </p:grpSpPr>
          <p:pic>
            <p:nvPicPr>
              <p:cNvPr id="19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20" name="矩形 24"/>
              <p:cNvSpPr/>
              <p:nvPr/>
            </p:nvSpPr>
            <p:spPr>
              <a:xfrm>
                <a:off x="4381086" y="434370"/>
                <a:ext cx="991429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Ệ</a:t>
                </a:r>
                <a:endParaRPr lang="zh-CN" altLang="en-US" sz="8000" b="1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3" name="组合 27"/>
            <p:cNvGrpSpPr/>
            <p:nvPr/>
          </p:nvGrpSpPr>
          <p:grpSpPr>
            <a:xfrm>
              <a:off x="2351017" y="2223681"/>
              <a:ext cx="861479" cy="1323439"/>
              <a:chOff x="4239190" y="452415"/>
              <a:chExt cx="1247210" cy="1720604"/>
            </a:xfrm>
          </p:grpSpPr>
          <p:pic>
            <p:nvPicPr>
              <p:cNvPr id="17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18" name="矩形 24"/>
              <p:cNvSpPr/>
              <p:nvPr/>
            </p:nvSpPr>
            <p:spPr>
              <a:xfrm>
                <a:off x="4239190" y="452415"/>
                <a:ext cx="1246710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N</a:t>
                </a:r>
                <a:endParaRPr lang="zh-CN" altLang="en-US" sz="8000" b="1" cap="none" spc="0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14" name="组合 27"/>
            <p:cNvGrpSpPr/>
            <p:nvPr/>
          </p:nvGrpSpPr>
          <p:grpSpPr>
            <a:xfrm>
              <a:off x="678353" y="2209801"/>
              <a:ext cx="842131" cy="1323439"/>
              <a:chOff x="4267200" y="434370"/>
              <a:chExt cx="1219200" cy="1720604"/>
            </a:xfrm>
          </p:grpSpPr>
          <p:pic>
            <p:nvPicPr>
              <p:cNvPr id="15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16" name="矩形 24"/>
              <p:cNvSpPr/>
              <p:nvPr/>
            </p:nvSpPr>
            <p:spPr>
              <a:xfrm>
                <a:off x="4356721" y="434370"/>
                <a:ext cx="1040163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Y</a:t>
                </a:r>
                <a:endParaRPr lang="zh-CN" altLang="en-US" sz="8000" b="1" cap="none" spc="0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7007000" y="2327746"/>
            <a:ext cx="2511648" cy="1323439"/>
            <a:chOff x="7007000" y="2316720"/>
            <a:chExt cx="2511648" cy="1323439"/>
          </a:xfrm>
        </p:grpSpPr>
        <p:grpSp>
          <p:nvGrpSpPr>
            <p:cNvPr id="44" name="Group 43"/>
            <p:cNvGrpSpPr/>
            <p:nvPr/>
          </p:nvGrpSpPr>
          <p:grpSpPr>
            <a:xfrm>
              <a:off x="7007000" y="2316720"/>
              <a:ext cx="1687558" cy="1323439"/>
              <a:chOff x="5644719" y="2237840"/>
              <a:chExt cx="1687558" cy="1323439"/>
            </a:xfrm>
          </p:grpSpPr>
          <p:grpSp>
            <p:nvGrpSpPr>
              <p:cNvPr id="48" name="组合 27"/>
              <p:cNvGrpSpPr/>
              <p:nvPr/>
            </p:nvGrpSpPr>
            <p:grpSpPr>
              <a:xfrm>
                <a:off x="5644719" y="2237840"/>
                <a:ext cx="842131" cy="1323439"/>
                <a:chOff x="4267200" y="434370"/>
                <a:chExt cx="1219200" cy="1720604"/>
              </a:xfrm>
            </p:grpSpPr>
            <p:pic>
              <p:nvPicPr>
                <p:cNvPr id="52" name="图片 2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67200" y="609600"/>
                  <a:ext cx="1219200" cy="1219200"/>
                </a:xfrm>
                <a:prstGeom prst="rect">
                  <a:avLst/>
                </a:prstGeom>
              </p:spPr>
            </p:pic>
            <p:sp>
              <p:nvSpPr>
                <p:cNvPr id="53" name="矩形 24"/>
                <p:cNvSpPr/>
                <p:nvPr/>
              </p:nvSpPr>
              <p:spPr>
                <a:xfrm>
                  <a:off x="4375288" y="434370"/>
                  <a:ext cx="1003030" cy="1720604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8000" b="1" smtClean="0">
                      <a:ln w="0"/>
                      <a:solidFill>
                        <a:srgbClr val="FFC000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ea typeface="华文新魏" panose="02010800040101010101" pitchFamily="2" charset="-122"/>
                    </a:rPr>
                    <a:t>T</a:t>
                  </a:r>
                  <a:endParaRPr lang="zh-CN" altLang="en-US" sz="8000" b="1" cap="none" spc="0" dirty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endParaRPr>
                </a:p>
              </p:txBody>
            </p:sp>
          </p:grpSp>
          <p:grpSp>
            <p:nvGrpSpPr>
              <p:cNvPr id="49" name="组合 27"/>
              <p:cNvGrpSpPr/>
              <p:nvPr/>
            </p:nvGrpSpPr>
            <p:grpSpPr>
              <a:xfrm>
                <a:off x="6490146" y="2237840"/>
                <a:ext cx="842131" cy="1323439"/>
                <a:chOff x="4267200" y="434370"/>
                <a:chExt cx="1219200" cy="1720604"/>
              </a:xfrm>
            </p:grpSpPr>
            <p:pic>
              <p:nvPicPr>
                <p:cNvPr id="50" name="图片 2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67200" y="609600"/>
                  <a:ext cx="1219200" cy="1219200"/>
                </a:xfrm>
                <a:prstGeom prst="rect">
                  <a:avLst/>
                </a:prstGeom>
              </p:spPr>
            </p:pic>
            <p:sp>
              <p:nvSpPr>
                <p:cNvPr id="51" name="矩形 24"/>
                <p:cNvSpPr/>
                <p:nvPr/>
              </p:nvSpPr>
              <p:spPr>
                <a:xfrm>
                  <a:off x="4292895" y="434370"/>
                  <a:ext cx="1167806" cy="1720604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8000" b="1" smtClean="0">
                      <a:ln w="0"/>
                      <a:solidFill>
                        <a:srgbClr val="FFC000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ea typeface="华文新魏" panose="02010800040101010101" pitchFamily="2" charset="-122"/>
                    </a:rPr>
                    <a:t>Ậ</a:t>
                  </a:r>
                  <a:endParaRPr lang="zh-CN" altLang="en-US" sz="8000" b="1" cap="none" spc="0" dirty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endParaRPr>
                </a:p>
              </p:txBody>
            </p:sp>
          </p:grpSp>
        </p:grpSp>
        <p:grpSp>
          <p:nvGrpSpPr>
            <p:cNvPr id="45" name="组合 27"/>
            <p:cNvGrpSpPr/>
            <p:nvPr/>
          </p:nvGrpSpPr>
          <p:grpSpPr>
            <a:xfrm>
              <a:off x="8676517" y="2316720"/>
              <a:ext cx="842131" cy="1323439"/>
              <a:chOff x="4267200" y="434370"/>
              <a:chExt cx="1219200" cy="1720604"/>
            </a:xfrm>
          </p:grpSpPr>
          <p:pic>
            <p:nvPicPr>
              <p:cNvPr id="46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67200" y="609600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47" name="矩形 24"/>
              <p:cNvSpPr/>
              <p:nvPr/>
            </p:nvSpPr>
            <p:spPr>
              <a:xfrm>
                <a:off x="4347436" y="434370"/>
                <a:ext cx="1058729" cy="172060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8000" b="1" smtClean="0">
                    <a:ln w="0"/>
                    <a:solidFill>
                      <a:srgbClr val="FFC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华文新魏" panose="02010800040101010101" pitchFamily="2" charset="-122"/>
                  </a:rPr>
                  <a:t>P</a:t>
                </a:r>
                <a:endParaRPr lang="zh-CN" altLang="en-US" sz="8000" b="1" cap="none" spc="0" dirty="0">
                  <a:ln w="0"/>
                  <a:solidFill>
                    <a:srgbClr val="FFC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2288773" y="294594"/>
            <a:ext cx="2798684" cy="1833892"/>
            <a:chOff x="2288773" y="294594"/>
            <a:chExt cx="2798684" cy="1833892"/>
          </a:xfrm>
        </p:grpSpPr>
        <p:grpSp>
          <p:nvGrpSpPr>
            <p:cNvPr id="69" name="组合 30"/>
            <p:cNvGrpSpPr/>
            <p:nvPr/>
          </p:nvGrpSpPr>
          <p:grpSpPr>
            <a:xfrm>
              <a:off x="2288773" y="294594"/>
              <a:ext cx="2798684" cy="1833892"/>
              <a:chOff x="1922283" y="3212976"/>
              <a:chExt cx="2197812" cy="1440160"/>
            </a:xfrm>
          </p:grpSpPr>
          <p:sp>
            <p:nvSpPr>
              <p:cNvPr id="70" name="椭圆 37"/>
              <p:cNvSpPr/>
              <p:nvPr/>
            </p:nvSpPr>
            <p:spPr>
              <a:xfrm>
                <a:off x="2331589" y="3212976"/>
                <a:ext cx="1440160" cy="1440160"/>
              </a:xfrm>
              <a:prstGeom prst="ellipse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inpin heiti" charset="-122"/>
                  <a:ea typeface="inpin heiti" charset="-122"/>
                </a:endParaRPr>
              </a:p>
            </p:txBody>
          </p:sp>
          <p:sp>
            <p:nvSpPr>
              <p:cNvPr id="71" name="Freeform 16"/>
              <p:cNvSpPr>
                <a:spLocks noEditPoints="1"/>
              </p:cNvSpPr>
              <p:nvPr/>
            </p:nvSpPr>
            <p:spPr bwMode="auto">
              <a:xfrm>
                <a:off x="1922283" y="3426470"/>
                <a:ext cx="2197812" cy="1126119"/>
              </a:xfrm>
              <a:custGeom>
                <a:avLst/>
                <a:gdLst>
                  <a:gd name="T0" fmla="*/ 256 w 316"/>
                  <a:gd name="T1" fmla="*/ 124 h 162"/>
                  <a:gd name="T2" fmla="*/ 152 w 316"/>
                  <a:gd name="T3" fmla="*/ 27 h 162"/>
                  <a:gd name="T4" fmla="*/ 122 w 316"/>
                  <a:gd name="T5" fmla="*/ 17 h 162"/>
                  <a:gd name="T6" fmla="*/ 143 w 316"/>
                  <a:gd name="T7" fmla="*/ 30 h 162"/>
                  <a:gd name="T8" fmla="*/ 250 w 316"/>
                  <a:gd name="T9" fmla="*/ 126 h 162"/>
                  <a:gd name="T10" fmla="*/ 127 w 316"/>
                  <a:gd name="T11" fmla="*/ 48 h 162"/>
                  <a:gd name="T12" fmla="*/ 248 w 316"/>
                  <a:gd name="T13" fmla="*/ 113 h 162"/>
                  <a:gd name="T14" fmla="*/ 275 w 316"/>
                  <a:gd name="T15" fmla="*/ 96 h 162"/>
                  <a:gd name="T16" fmla="*/ 292 w 316"/>
                  <a:gd name="T17" fmla="*/ 75 h 162"/>
                  <a:gd name="T18" fmla="*/ 278 w 316"/>
                  <a:gd name="T19" fmla="*/ 30 h 162"/>
                  <a:gd name="T20" fmla="*/ 210 w 316"/>
                  <a:gd name="T21" fmla="*/ 29 h 162"/>
                  <a:gd name="T22" fmla="*/ 7 w 316"/>
                  <a:gd name="T23" fmla="*/ 126 h 162"/>
                  <a:gd name="T24" fmla="*/ 315 w 316"/>
                  <a:gd name="T25" fmla="*/ 48 h 162"/>
                  <a:gd name="T26" fmla="*/ 279 w 316"/>
                  <a:gd name="T27" fmla="*/ 92 h 162"/>
                  <a:gd name="T28" fmla="*/ 196 w 316"/>
                  <a:gd name="T29" fmla="*/ 145 h 162"/>
                  <a:gd name="T30" fmla="*/ 261 w 316"/>
                  <a:gd name="T31" fmla="*/ 17 h 162"/>
                  <a:gd name="T32" fmla="*/ 104 w 316"/>
                  <a:gd name="T33" fmla="*/ 53 h 162"/>
                  <a:gd name="T34" fmla="*/ 127 w 316"/>
                  <a:gd name="T35" fmla="*/ 48 h 162"/>
                  <a:gd name="T36" fmla="*/ 305 w 316"/>
                  <a:gd name="T37" fmla="*/ 60 h 162"/>
                  <a:gd name="T38" fmla="*/ 47 w 316"/>
                  <a:gd name="T39" fmla="*/ 143 h 162"/>
                  <a:gd name="T40" fmla="*/ 213 w 316"/>
                  <a:gd name="T41" fmla="*/ 129 h 162"/>
                  <a:gd name="T42" fmla="*/ 248 w 316"/>
                  <a:gd name="T43" fmla="*/ 113 h 162"/>
                  <a:gd name="T44" fmla="*/ 58 w 316"/>
                  <a:gd name="T45" fmla="*/ 141 h 162"/>
                  <a:gd name="T46" fmla="*/ 121 w 316"/>
                  <a:gd name="T47" fmla="*/ 16 h 162"/>
                  <a:gd name="T48" fmla="*/ 91 w 316"/>
                  <a:gd name="T49" fmla="*/ 11 h 162"/>
                  <a:gd name="T50" fmla="*/ 33 w 316"/>
                  <a:gd name="T51" fmla="*/ 152 h 162"/>
                  <a:gd name="T52" fmla="*/ 230 w 316"/>
                  <a:gd name="T53" fmla="*/ 136 h 162"/>
                  <a:gd name="T54" fmla="*/ 155 w 316"/>
                  <a:gd name="T55" fmla="*/ 154 h 162"/>
                  <a:gd name="T56" fmla="*/ 121 w 316"/>
                  <a:gd name="T57" fmla="*/ 45 h 162"/>
                  <a:gd name="T58" fmla="*/ 144 w 316"/>
                  <a:gd name="T59" fmla="*/ 37 h 162"/>
                  <a:gd name="T60" fmla="*/ 168 w 316"/>
                  <a:gd name="T61" fmla="*/ 28 h 162"/>
                  <a:gd name="T62" fmla="*/ 191 w 316"/>
                  <a:gd name="T63" fmla="*/ 24 h 162"/>
                  <a:gd name="T64" fmla="*/ 215 w 316"/>
                  <a:gd name="T65" fmla="*/ 22 h 162"/>
                  <a:gd name="T66" fmla="*/ 298 w 316"/>
                  <a:gd name="T67" fmla="*/ 30 h 162"/>
                  <a:gd name="T68" fmla="*/ 283 w 316"/>
                  <a:gd name="T69" fmla="*/ 25 h 162"/>
                  <a:gd name="T70" fmla="*/ 295 w 316"/>
                  <a:gd name="T71" fmla="*/ 33 h 162"/>
                  <a:gd name="T72" fmla="*/ 226 w 316"/>
                  <a:gd name="T73" fmla="*/ 122 h 162"/>
                  <a:gd name="T74" fmla="*/ 130 w 316"/>
                  <a:gd name="T75" fmla="*/ 146 h 162"/>
                  <a:gd name="T76" fmla="*/ 91 w 316"/>
                  <a:gd name="T77" fmla="*/ 147 h 162"/>
                  <a:gd name="T78" fmla="*/ 95 w 316"/>
                  <a:gd name="T79" fmla="*/ 27 h 162"/>
                  <a:gd name="T80" fmla="*/ 79 w 316"/>
                  <a:gd name="T81" fmla="*/ 20 h 162"/>
                  <a:gd name="T82" fmla="*/ 69 w 316"/>
                  <a:gd name="T83" fmla="*/ 26 h 162"/>
                  <a:gd name="T84" fmla="*/ 23 w 316"/>
                  <a:gd name="T85" fmla="*/ 67 h 162"/>
                  <a:gd name="T86" fmla="*/ 8 w 316"/>
                  <a:gd name="T87" fmla="*/ 99 h 162"/>
                  <a:gd name="T88" fmla="*/ 49 w 316"/>
                  <a:gd name="T89" fmla="*/ 156 h 162"/>
                  <a:gd name="T90" fmla="*/ 70 w 316"/>
                  <a:gd name="T91" fmla="*/ 158 h 162"/>
                  <a:gd name="T92" fmla="*/ 116 w 316"/>
                  <a:gd name="T93" fmla="*/ 160 h 162"/>
                  <a:gd name="T94" fmla="*/ 92 w 316"/>
                  <a:gd name="T95" fmla="*/ 158 h 162"/>
                  <a:gd name="T96" fmla="*/ 219 w 316"/>
                  <a:gd name="T97" fmla="*/ 140 h 162"/>
                  <a:gd name="T98" fmla="*/ 155 w 316"/>
                  <a:gd name="T99" fmla="*/ 154 h 162"/>
                  <a:gd name="T100" fmla="*/ 272 w 316"/>
                  <a:gd name="T101" fmla="*/ 108 h 162"/>
                  <a:gd name="T102" fmla="*/ 295 w 316"/>
                  <a:gd name="T103" fmla="*/ 87 h 162"/>
                  <a:gd name="T104" fmla="*/ 302 w 316"/>
                  <a:gd name="T105" fmla="*/ 76 h 162"/>
                  <a:gd name="T106" fmla="*/ 306 w 316"/>
                  <a:gd name="T107" fmla="*/ 39 h 162"/>
                  <a:gd name="T108" fmla="*/ 306 w 316"/>
                  <a:gd name="T109" fmla="*/ 69 h 162"/>
                  <a:gd name="T110" fmla="*/ 232 w 316"/>
                  <a:gd name="T111" fmla="*/ 27 h 162"/>
                  <a:gd name="T112" fmla="*/ 75 w 316"/>
                  <a:gd name="T113" fmla="*/ 158 h 162"/>
                  <a:gd name="T114" fmla="*/ 95 w 316"/>
                  <a:gd name="T115" fmla="*/ 30 h 162"/>
                  <a:gd name="T116" fmla="*/ 183 w 316"/>
                  <a:gd name="T117" fmla="*/ 1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16" h="162">
                    <a:moveTo>
                      <a:pt x="260" y="122"/>
                    </a:moveTo>
                    <a:cubicBezTo>
                      <a:pt x="259" y="122"/>
                      <a:pt x="258" y="122"/>
                      <a:pt x="258" y="123"/>
                    </a:cubicBezTo>
                    <a:cubicBezTo>
                      <a:pt x="258" y="123"/>
                      <a:pt x="259" y="123"/>
                      <a:pt x="260" y="122"/>
                    </a:cubicBezTo>
                    <a:close/>
                    <a:moveTo>
                      <a:pt x="245" y="130"/>
                    </a:moveTo>
                    <a:cubicBezTo>
                      <a:pt x="246" y="129"/>
                      <a:pt x="248" y="129"/>
                      <a:pt x="249" y="128"/>
                    </a:cubicBezTo>
                    <a:cubicBezTo>
                      <a:pt x="250" y="128"/>
                      <a:pt x="252" y="127"/>
                      <a:pt x="253" y="126"/>
                    </a:cubicBezTo>
                    <a:cubicBezTo>
                      <a:pt x="253" y="125"/>
                      <a:pt x="246" y="128"/>
                      <a:pt x="245" y="130"/>
                    </a:cubicBezTo>
                    <a:close/>
                    <a:moveTo>
                      <a:pt x="256" y="125"/>
                    </a:moveTo>
                    <a:cubicBezTo>
                      <a:pt x="257" y="124"/>
                      <a:pt x="257" y="124"/>
                      <a:pt x="256" y="124"/>
                    </a:cubicBezTo>
                    <a:cubicBezTo>
                      <a:pt x="255" y="124"/>
                      <a:pt x="253" y="125"/>
                      <a:pt x="256" y="125"/>
                    </a:cubicBezTo>
                    <a:close/>
                    <a:moveTo>
                      <a:pt x="71" y="160"/>
                    </a:moveTo>
                    <a:cubicBezTo>
                      <a:pt x="71" y="161"/>
                      <a:pt x="72" y="159"/>
                      <a:pt x="71" y="160"/>
                    </a:cubicBezTo>
                    <a:close/>
                    <a:moveTo>
                      <a:pt x="307" y="32"/>
                    </a:moveTo>
                    <a:cubicBezTo>
                      <a:pt x="308" y="32"/>
                      <a:pt x="304" y="30"/>
                      <a:pt x="304" y="30"/>
                    </a:cubicBezTo>
                    <a:cubicBezTo>
                      <a:pt x="305" y="31"/>
                      <a:pt x="306" y="32"/>
                      <a:pt x="307" y="32"/>
                    </a:cubicBezTo>
                    <a:close/>
                    <a:moveTo>
                      <a:pt x="152" y="27"/>
                    </a:moveTo>
                    <a:cubicBezTo>
                      <a:pt x="152" y="25"/>
                      <a:pt x="147" y="28"/>
                      <a:pt x="147" y="28"/>
                    </a:cubicBezTo>
                    <a:cubicBezTo>
                      <a:pt x="148" y="29"/>
                      <a:pt x="153" y="28"/>
                      <a:pt x="152" y="27"/>
                    </a:cubicBezTo>
                    <a:close/>
                    <a:moveTo>
                      <a:pt x="117" y="38"/>
                    </a:moveTo>
                    <a:cubicBezTo>
                      <a:pt x="117" y="38"/>
                      <a:pt x="117" y="37"/>
                      <a:pt x="117" y="37"/>
                    </a:cubicBezTo>
                    <a:cubicBezTo>
                      <a:pt x="116" y="37"/>
                      <a:pt x="115" y="37"/>
                      <a:pt x="114" y="38"/>
                    </a:cubicBezTo>
                    <a:cubicBezTo>
                      <a:pt x="113" y="38"/>
                      <a:pt x="105" y="45"/>
                      <a:pt x="105" y="45"/>
                    </a:cubicBezTo>
                    <a:cubicBezTo>
                      <a:pt x="106" y="45"/>
                      <a:pt x="144" y="30"/>
                      <a:pt x="144" y="30"/>
                    </a:cubicBezTo>
                    <a:cubicBezTo>
                      <a:pt x="144" y="29"/>
                      <a:pt x="144" y="30"/>
                      <a:pt x="143" y="30"/>
                    </a:cubicBezTo>
                    <a:cubicBezTo>
                      <a:pt x="142" y="30"/>
                      <a:pt x="142" y="30"/>
                      <a:pt x="141" y="30"/>
                    </a:cubicBezTo>
                    <a:cubicBezTo>
                      <a:pt x="135" y="33"/>
                      <a:pt x="119" y="39"/>
                      <a:pt x="117" y="38"/>
                    </a:cubicBezTo>
                    <a:close/>
                    <a:moveTo>
                      <a:pt x="122" y="17"/>
                    </a:moveTo>
                    <a:cubicBezTo>
                      <a:pt x="122" y="17"/>
                      <a:pt x="126" y="15"/>
                      <a:pt x="126" y="15"/>
                    </a:cubicBezTo>
                    <a:cubicBezTo>
                      <a:pt x="126" y="16"/>
                      <a:pt x="125" y="16"/>
                      <a:pt x="125" y="17"/>
                    </a:cubicBezTo>
                    <a:cubicBezTo>
                      <a:pt x="125" y="17"/>
                      <a:pt x="132" y="13"/>
                      <a:pt x="128" y="14"/>
                    </a:cubicBezTo>
                    <a:cubicBezTo>
                      <a:pt x="127" y="14"/>
                      <a:pt x="122" y="16"/>
                      <a:pt x="122" y="17"/>
                    </a:cubicBezTo>
                    <a:close/>
                    <a:moveTo>
                      <a:pt x="143" y="30"/>
                    </a:moveTo>
                    <a:cubicBezTo>
                      <a:pt x="143" y="30"/>
                      <a:pt x="143" y="30"/>
                      <a:pt x="143" y="30"/>
                    </a:cubicBezTo>
                    <a:cubicBezTo>
                      <a:pt x="142" y="30"/>
                      <a:pt x="142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2" y="30"/>
                      <a:pt x="142" y="30"/>
                      <a:pt x="143" y="30"/>
                    </a:cubicBezTo>
                    <a:close/>
                    <a:moveTo>
                      <a:pt x="180" y="137"/>
                    </a:moveTo>
                    <a:cubicBezTo>
                      <a:pt x="179" y="137"/>
                      <a:pt x="174" y="138"/>
                      <a:pt x="169" y="139"/>
                    </a:cubicBezTo>
                    <a:cubicBezTo>
                      <a:pt x="174" y="138"/>
                      <a:pt x="180" y="137"/>
                      <a:pt x="180" y="137"/>
                    </a:cubicBezTo>
                    <a:close/>
                    <a:moveTo>
                      <a:pt x="137" y="44"/>
                    </a:moveTo>
                    <a:cubicBezTo>
                      <a:pt x="137" y="45"/>
                      <a:pt x="136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6" y="45"/>
                      <a:pt x="136" y="45"/>
                      <a:pt x="137" y="44"/>
                    </a:cubicBezTo>
                    <a:cubicBezTo>
                      <a:pt x="137" y="44"/>
                      <a:pt x="137" y="44"/>
                      <a:pt x="137" y="44"/>
                    </a:cubicBezTo>
                    <a:close/>
                    <a:moveTo>
                      <a:pt x="250" y="126"/>
                    </a:moveTo>
                    <a:cubicBezTo>
                      <a:pt x="252" y="126"/>
                      <a:pt x="263" y="119"/>
                      <a:pt x="263" y="119"/>
                    </a:cubicBezTo>
                    <a:cubicBezTo>
                      <a:pt x="263" y="118"/>
                      <a:pt x="250" y="126"/>
                      <a:pt x="250" y="126"/>
                    </a:cubicBezTo>
                    <a:close/>
                    <a:moveTo>
                      <a:pt x="242" y="116"/>
                    </a:moveTo>
                    <a:cubicBezTo>
                      <a:pt x="242" y="116"/>
                      <a:pt x="242" y="116"/>
                      <a:pt x="242" y="116"/>
                    </a:cubicBezTo>
                    <a:cubicBezTo>
                      <a:pt x="242" y="116"/>
                      <a:pt x="242" y="116"/>
                      <a:pt x="242" y="116"/>
                    </a:cubicBezTo>
                    <a:close/>
                    <a:moveTo>
                      <a:pt x="172" y="33"/>
                    </a:moveTo>
                    <a:cubicBezTo>
                      <a:pt x="171" y="32"/>
                      <a:pt x="153" y="39"/>
                      <a:pt x="137" y="44"/>
                    </a:cubicBezTo>
                    <a:cubicBezTo>
                      <a:pt x="137" y="45"/>
                      <a:pt x="135" y="46"/>
                      <a:pt x="135" y="45"/>
                    </a:cubicBezTo>
                    <a:cubicBezTo>
                      <a:pt x="132" y="46"/>
                      <a:pt x="130" y="47"/>
                      <a:pt x="127" y="48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44" y="43"/>
                      <a:pt x="172" y="34"/>
                      <a:pt x="172" y="33"/>
                    </a:cubicBezTo>
                    <a:close/>
                    <a:moveTo>
                      <a:pt x="101" y="53"/>
                    </a:moveTo>
                    <a:cubicBezTo>
                      <a:pt x="101" y="53"/>
                      <a:pt x="101" y="53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lose/>
                    <a:moveTo>
                      <a:pt x="219" y="126"/>
                    </a:moveTo>
                    <a:cubicBezTo>
                      <a:pt x="220" y="126"/>
                      <a:pt x="220" y="126"/>
                      <a:pt x="221" y="126"/>
                    </a:cubicBezTo>
                    <a:cubicBezTo>
                      <a:pt x="221" y="126"/>
                      <a:pt x="220" y="126"/>
                      <a:pt x="219" y="126"/>
                    </a:cubicBezTo>
                    <a:close/>
                    <a:moveTo>
                      <a:pt x="248" y="113"/>
                    </a:moveTo>
                    <a:cubicBezTo>
                      <a:pt x="248" y="113"/>
                      <a:pt x="249" y="113"/>
                      <a:pt x="250" y="113"/>
                    </a:cubicBezTo>
                    <a:cubicBezTo>
                      <a:pt x="249" y="113"/>
                      <a:pt x="249" y="113"/>
                      <a:pt x="248" y="113"/>
                    </a:cubicBezTo>
                    <a:close/>
                    <a:moveTo>
                      <a:pt x="283" y="107"/>
                    </a:moveTo>
                    <a:cubicBezTo>
                      <a:pt x="284" y="107"/>
                      <a:pt x="284" y="106"/>
                      <a:pt x="285" y="105"/>
                    </a:cubicBezTo>
                    <a:cubicBezTo>
                      <a:pt x="285" y="105"/>
                      <a:pt x="282" y="107"/>
                      <a:pt x="283" y="107"/>
                    </a:cubicBezTo>
                    <a:close/>
                    <a:moveTo>
                      <a:pt x="272" y="115"/>
                    </a:moveTo>
                    <a:cubicBezTo>
                      <a:pt x="271" y="115"/>
                      <a:pt x="270" y="115"/>
                      <a:pt x="269" y="116"/>
                    </a:cubicBezTo>
                    <a:cubicBezTo>
                      <a:pt x="270" y="116"/>
                      <a:pt x="271" y="115"/>
                      <a:pt x="272" y="115"/>
                    </a:cubicBezTo>
                    <a:close/>
                    <a:moveTo>
                      <a:pt x="275" y="96"/>
                    </a:moveTo>
                    <a:cubicBezTo>
                      <a:pt x="274" y="96"/>
                      <a:pt x="270" y="99"/>
                      <a:pt x="266" y="102"/>
                    </a:cubicBezTo>
                    <a:cubicBezTo>
                      <a:pt x="266" y="102"/>
                      <a:pt x="265" y="102"/>
                      <a:pt x="266" y="102"/>
                    </a:cubicBezTo>
                    <a:cubicBezTo>
                      <a:pt x="266" y="103"/>
                      <a:pt x="274" y="96"/>
                      <a:pt x="275" y="96"/>
                    </a:cubicBezTo>
                    <a:close/>
                    <a:moveTo>
                      <a:pt x="310" y="64"/>
                    </a:moveTo>
                    <a:cubicBezTo>
                      <a:pt x="310" y="65"/>
                      <a:pt x="311" y="62"/>
                      <a:pt x="311" y="61"/>
                    </a:cubicBezTo>
                    <a:cubicBezTo>
                      <a:pt x="310" y="62"/>
                      <a:pt x="310" y="63"/>
                      <a:pt x="310" y="64"/>
                    </a:cubicBezTo>
                    <a:close/>
                    <a:moveTo>
                      <a:pt x="292" y="75"/>
                    </a:moveTo>
                    <a:cubicBezTo>
                      <a:pt x="291" y="76"/>
                      <a:pt x="291" y="77"/>
                      <a:pt x="292" y="77"/>
                    </a:cubicBezTo>
                    <a:cubicBezTo>
                      <a:pt x="292" y="76"/>
                      <a:pt x="294" y="74"/>
                      <a:pt x="292" y="75"/>
                    </a:cubicBezTo>
                    <a:close/>
                    <a:moveTo>
                      <a:pt x="290" y="78"/>
                    </a:moveTo>
                    <a:cubicBezTo>
                      <a:pt x="290" y="78"/>
                      <a:pt x="289" y="79"/>
                      <a:pt x="289" y="80"/>
                    </a:cubicBezTo>
                    <a:cubicBezTo>
                      <a:pt x="290" y="79"/>
                      <a:pt x="290" y="79"/>
                      <a:pt x="290" y="78"/>
                    </a:cubicBezTo>
                    <a:close/>
                    <a:moveTo>
                      <a:pt x="278" y="30"/>
                    </a:moveTo>
                    <a:cubicBezTo>
                      <a:pt x="270" y="28"/>
                      <a:pt x="253" y="22"/>
                      <a:pt x="245" y="25"/>
                    </a:cubicBezTo>
                    <a:cubicBezTo>
                      <a:pt x="247" y="25"/>
                      <a:pt x="259" y="28"/>
                      <a:pt x="263" y="28"/>
                    </a:cubicBezTo>
                    <a:cubicBezTo>
                      <a:pt x="270" y="29"/>
                      <a:pt x="277" y="34"/>
                      <a:pt x="284" y="35"/>
                    </a:cubicBezTo>
                    <a:cubicBezTo>
                      <a:pt x="293" y="36"/>
                      <a:pt x="304" y="54"/>
                      <a:pt x="301" y="59"/>
                    </a:cubicBezTo>
                    <a:cubicBezTo>
                      <a:pt x="309" y="47"/>
                      <a:pt x="287" y="34"/>
                      <a:pt x="278" y="30"/>
                    </a:cubicBezTo>
                    <a:close/>
                    <a:moveTo>
                      <a:pt x="278" y="32"/>
                    </a:moveTo>
                    <a:cubicBezTo>
                      <a:pt x="278" y="31"/>
                      <a:pt x="278" y="32"/>
                      <a:pt x="278" y="32"/>
                    </a:cubicBezTo>
                    <a:close/>
                    <a:moveTo>
                      <a:pt x="291" y="82"/>
                    </a:moveTo>
                    <a:cubicBezTo>
                      <a:pt x="290" y="82"/>
                      <a:pt x="293" y="79"/>
                      <a:pt x="293" y="79"/>
                    </a:cubicBezTo>
                    <a:cubicBezTo>
                      <a:pt x="292" y="80"/>
                      <a:pt x="291" y="80"/>
                      <a:pt x="291" y="82"/>
                    </a:cubicBezTo>
                    <a:close/>
                    <a:moveTo>
                      <a:pt x="128" y="51"/>
                    </a:moveTo>
                    <a:cubicBezTo>
                      <a:pt x="128" y="47"/>
                      <a:pt x="180" y="36"/>
                      <a:pt x="186" y="34"/>
                    </a:cubicBezTo>
                    <a:cubicBezTo>
                      <a:pt x="186" y="34"/>
                      <a:pt x="185" y="33"/>
                      <a:pt x="185" y="33"/>
                    </a:cubicBezTo>
                    <a:cubicBezTo>
                      <a:pt x="193" y="31"/>
                      <a:pt x="203" y="31"/>
                      <a:pt x="210" y="29"/>
                    </a:cubicBezTo>
                    <a:cubicBezTo>
                      <a:pt x="211" y="29"/>
                      <a:pt x="212" y="28"/>
                      <a:pt x="213" y="28"/>
                    </a:cubicBezTo>
                    <a:cubicBezTo>
                      <a:pt x="205" y="29"/>
                      <a:pt x="197" y="29"/>
                      <a:pt x="195" y="30"/>
                    </a:cubicBezTo>
                    <a:cubicBezTo>
                      <a:pt x="190" y="31"/>
                      <a:pt x="128" y="45"/>
                      <a:pt x="128" y="51"/>
                    </a:cubicBezTo>
                    <a:close/>
                    <a:moveTo>
                      <a:pt x="174" y="33"/>
                    </a:moveTo>
                    <a:cubicBezTo>
                      <a:pt x="175" y="33"/>
                      <a:pt x="186" y="31"/>
                      <a:pt x="185" y="30"/>
                    </a:cubicBezTo>
                    <a:cubicBezTo>
                      <a:pt x="185" y="28"/>
                      <a:pt x="175" y="33"/>
                      <a:pt x="174" y="33"/>
                    </a:cubicBezTo>
                    <a:close/>
                    <a:moveTo>
                      <a:pt x="7" y="126"/>
                    </a:moveTo>
                    <a:cubicBezTo>
                      <a:pt x="7" y="126"/>
                      <a:pt x="7" y="125"/>
                      <a:pt x="7" y="125"/>
                    </a:cubicBezTo>
                    <a:cubicBezTo>
                      <a:pt x="6" y="125"/>
                      <a:pt x="6" y="125"/>
                      <a:pt x="7" y="126"/>
                    </a:cubicBezTo>
                    <a:close/>
                    <a:moveTo>
                      <a:pt x="133" y="49"/>
                    </a:moveTo>
                    <a:cubicBezTo>
                      <a:pt x="134" y="49"/>
                      <a:pt x="135" y="48"/>
                      <a:pt x="136" y="48"/>
                    </a:cubicBezTo>
                    <a:cubicBezTo>
                      <a:pt x="135" y="48"/>
                      <a:pt x="134" y="48"/>
                      <a:pt x="133" y="49"/>
                    </a:cubicBezTo>
                    <a:close/>
                    <a:moveTo>
                      <a:pt x="303" y="56"/>
                    </a:moveTo>
                    <a:cubicBezTo>
                      <a:pt x="303" y="57"/>
                      <a:pt x="303" y="58"/>
                      <a:pt x="303" y="58"/>
                    </a:cubicBezTo>
                    <a:cubicBezTo>
                      <a:pt x="303" y="58"/>
                      <a:pt x="303" y="57"/>
                      <a:pt x="303" y="56"/>
                    </a:cubicBezTo>
                    <a:close/>
                    <a:moveTo>
                      <a:pt x="315" y="48"/>
                    </a:moveTo>
                    <a:cubicBezTo>
                      <a:pt x="315" y="48"/>
                      <a:pt x="315" y="47"/>
                      <a:pt x="314" y="47"/>
                    </a:cubicBezTo>
                    <a:cubicBezTo>
                      <a:pt x="314" y="47"/>
                      <a:pt x="314" y="48"/>
                      <a:pt x="315" y="48"/>
                    </a:cubicBezTo>
                    <a:close/>
                    <a:moveTo>
                      <a:pt x="182" y="138"/>
                    </a:moveTo>
                    <a:cubicBezTo>
                      <a:pt x="182" y="138"/>
                      <a:pt x="187" y="137"/>
                      <a:pt x="187" y="136"/>
                    </a:cubicBezTo>
                    <a:cubicBezTo>
                      <a:pt x="187" y="136"/>
                      <a:pt x="181" y="136"/>
                      <a:pt x="182" y="138"/>
                    </a:cubicBezTo>
                    <a:close/>
                    <a:moveTo>
                      <a:pt x="316" y="62"/>
                    </a:moveTo>
                    <a:cubicBezTo>
                      <a:pt x="316" y="62"/>
                      <a:pt x="316" y="56"/>
                      <a:pt x="316" y="56"/>
                    </a:cubicBezTo>
                    <a:cubicBezTo>
                      <a:pt x="316" y="57"/>
                      <a:pt x="315" y="62"/>
                      <a:pt x="316" y="62"/>
                    </a:cubicBezTo>
                    <a:close/>
                    <a:moveTo>
                      <a:pt x="279" y="92"/>
                    </a:moveTo>
                    <a:cubicBezTo>
                      <a:pt x="278" y="93"/>
                      <a:pt x="278" y="93"/>
                      <a:pt x="278" y="94"/>
                    </a:cubicBezTo>
                    <a:cubicBezTo>
                      <a:pt x="278" y="93"/>
                      <a:pt x="279" y="93"/>
                      <a:pt x="279" y="92"/>
                    </a:cubicBezTo>
                    <a:close/>
                    <a:moveTo>
                      <a:pt x="244" y="21"/>
                    </a:moveTo>
                    <a:cubicBezTo>
                      <a:pt x="247" y="21"/>
                      <a:pt x="245" y="21"/>
                      <a:pt x="244" y="21"/>
                    </a:cubicBezTo>
                    <a:close/>
                    <a:moveTo>
                      <a:pt x="216" y="128"/>
                    </a:moveTo>
                    <a:cubicBezTo>
                      <a:pt x="215" y="127"/>
                      <a:pt x="216" y="128"/>
                      <a:pt x="216" y="128"/>
                    </a:cubicBezTo>
                    <a:close/>
                    <a:moveTo>
                      <a:pt x="261" y="106"/>
                    </a:moveTo>
                    <a:cubicBezTo>
                      <a:pt x="262" y="106"/>
                      <a:pt x="261" y="105"/>
                      <a:pt x="261" y="106"/>
                    </a:cubicBezTo>
                    <a:close/>
                    <a:moveTo>
                      <a:pt x="211" y="26"/>
                    </a:moveTo>
                    <a:cubicBezTo>
                      <a:pt x="211" y="26"/>
                      <a:pt x="211" y="25"/>
                      <a:pt x="211" y="26"/>
                    </a:cubicBezTo>
                    <a:close/>
                    <a:moveTo>
                      <a:pt x="196" y="145"/>
                    </a:moveTo>
                    <a:cubicBezTo>
                      <a:pt x="196" y="144"/>
                      <a:pt x="195" y="144"/>
                      <a:pt x="194" y="145"/>
                    </a:cubicBezTo>
                    <a:cubicBezTo>
                      <a:pt x="192" y="146"/>
                      <a:pt x="197" y="144"/>
                      <a:pt x="196" y="145"/>
                    </a:cubicBezTo>
                    <a:close/>
                    <a:moveTo>
                      <a:pt x="106" y="158"/>
                    </a:moveTo>
                    <a:cubicBezTo>
                      <a:pt x="106" y="158"/>
                      <a:pt x="110" y="158"/>
                      <a:pt x="110" y="158"/>
                    </a:cubicBezTo>
                    <a:cubicBezTo>
                      <a:pt x="109" y="158"/>
                      <a:pt x="107" y="158"/>
                      <a:pt x="106" y="158"/>
                    </a:cubicBezTo>
                    <a:close/>
                    <a:moveTo>
                      <a:pt x="284" y="22"/>
                    </a:moveTo>
                    <a:cubicBezTo>
                      <a:pt x="279" y="20"/>
                      <a:pt x="274" y="18"/>
                      <a:pt x="269" y="17"/>
                    </a:cubicBezTo>
                    <a:cubicBezTo>
                      <a:pt x="266" y="16"/>
                      <a:pt x="258" y="17"/>
                      <a:pt x="255" y="16"/>
                    </a:cubicBezTo>
                    <a:cubicBezTo>
                      <a:pt x="257" y="17"/>
                      <a:pt x="260" y="16"/>
                      <a:pt x="261" y="17"/>
                    </a:cubicBezTo>
                    <a:cubicBezTo>
                      <a:pt x="257" y="14"/>
                      <a:pt x="239" y="15"/>
                      <a:pt x="233" y="15"/>
                    </a:cubicBezTo>
                    <a:cubicBezTo>
                      <a:pt x="227" y="15"/>
                      <a:pt x="220" y="16"/>
                      <a:pt x="214" y="17"/>
                    </a:cubicBezTo>
                    <a:cubicBezTo>
                      <a:pt x="211" y="17"/>
                      <a:pt x="209" y="19"/>
                      <a:pt x="206" y="18"/>
                    </a:cubicBezTo>
                    <a:cubicBezTo>
                      <a:pt x="207" y="18"/>
                      <a:pt x="208" y="18"/>
                      <a:pt x="209" y="17"/>
                    </a:cubicBezTo>
                    <a:cubicBezTo>
                      <a:pt x="199" y="15"/>
                      <a:pt x="183" y="22"/>
                      <a:pt x="173" y="25"/>
                    </a:cubicBezTo>
                    <a:cubicBezTo>
                      <a:pt x="159" y="28"/>
                      <a:pt x="146" y="32"/>
                      <a:pt x="133" y="37"/>
                    </a:cubicBezTo>
                    <a:cubicBezTo>
                      <a:pt x="126" y="39"/>
                      <a:pt x="104" y="43"/>
                      <a:pt x="100" y="51"/>
                    </a:cubicBezTo>
                    <a:cubicBezTo>
                      <a:pt x="100" y="50"/>
                      <a:pt x="101" y="53"/>
                      <a:pt x="101" y="53"/>
                    </a:cubicBezTo>
                    <a:cubicBezTo>
                      <a:pt x="102" y="53"/>
                      <a:pt x="103" y="53"/>
                      <a:pt x="104" y="53"/>
                    </a:cubicBezTo>
                    <a:cubicBezTo>
                      <a:pt x="103" y="54"/>
                      <a:pt x="103" y="54"/>
                      <a:pt x="102" y="55"/>
                    </a:cubicBezTo>
                    <a:cubicBezTo>
                      <a:pt x="103" y="55"/>
                      <a:pt x="113" y="50"/>
                      <a:pt x="113" y="52"/>
                    </a:cubicBezTo>
                    <a:cubicBezTo>
                      <a:pt x="113" y="52"/>
                      <a:pt x="103" y="58"/>
                      <a:pt x="104" y="58"/>
                    </a:cubicBezTo>
                    <a:cubicBezTo>
                      <a:pt x="110" y="58"/>
                      <a:pt x="114" y="59"/>
                      <a:pt x="122" y="54"/>
                    </a:cubicBezTo>
                    <a:cubicBezTo>
                      <a:pt x="122" y="54"/>
                      <a:pt x="107" y="56"/>
                      <a:pt x="108" y="57"/>
                    </a:cubicBezTo>
                    <a:cubicBezTo>
                      <a:pt x="107" y="55"/>
                      <a:pt x="117" y="53"/>
                      <a:pt x="118" y="53"/>
                    </a:cubicBezTo>
                    <a:cubicBezTo>
                      <a:pt x="117" y="53"/>
                      <a:pt x="116" y="53"/>
                      <a:pt x="116" y="52"/>
                    </a:cubicBezTo>
                    <a:cubicBezTo>
                      <a:pt x="117" y="52"/>
                      <a:pt x="121" y="50"/>
                      <a:pt x="127" y="48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27" y="48"/>
                      <a:pt x="127" y="48"/>
                      <a:pt x="127" y="48"/>
                    </a:cubicBezTo>
                    <a:cubicBezTo>
                      <a:pt x="122" y="50"/>
                      <a:pt x="118" y="51"/>
                      <a:pt x="117" y="51"/>
                    </a:cubicBezTo>
                    <a:cubicBezTo>
                      <a:pt x="118" y="51"/>
                      <a:pt x="124" y="48"/>
                      <a:pt x="126" y="47"/>
                    </a:cubicBezTo>
                    <a:cubicBezTo>
                      <a:pt x="125" y="47"/>
                      <a:pt x="125" y="47"/>
                      <a:pt x="125" y="46"/>
                    </a:cubicBezTo>
                    <a:cubicBezTo>
                      <a:pt x="129" y="43"/>
                      <a:pt x="139" y="42"/>
                      <a:pt x="145" y="40"/>
                    </a:cubicBezTo>
                    <a:cubicBezTo>
                      <a:pt x="160" y="35"/>
                      <a:pt x="175" y="31"/>
                      <a:pt x="190" y="27"/>
                    </a:cubicBezTo>
                    <a:cubicBezTo>
                      <a:pt x="214" y="22"/>
                      <a:pt x="242" y="18"/>
                      <a:pt x="266" y="23"/>
                    </a:cubicBezTo>
                    <a:cubicBezTo>
                      <a:pt x="275" y="25"/>
                      <a:pt x="283" y="28"/>
                      <a:pt x="291" y="33"/>
                    </a:cubicBezTo>
                    <a:cubicBezTo>
                      <a:pt x="298" y="37"/>
                      <a:pt x="310" y="50"/>
                      <a:pt x="305" y="60"/>
                    </a:cubicBezTo>
                    <a:cubicBezTo>
                      <a:pt x="304" y="61"/>
                      <a:pt x="304" y="64"/>
                      <a:pt x="303" y="65"/>
                    </a:cubicBezTo>
                    <a:cubicBezTo>
                      <a:pt x="300" y="73"/>
                      <a:pt x="295" y="80"/>
                      <a:pt x="289" y="86"/>
                    </a:cubicBezTo>
                    <a:cubicBezTo>
                      <a:pt x="278" y="97"/>
                      <a:pt x="266" y="106"/>
                      <a:pt x="252" y="113"/>
                    </a:cubicBezTo>
                    <a:cubicBezTo>
                      <a:pt x="202" y="141"/>
                      <a:pt x="140" y="152"/>
                      <a:pt x="83" y="149"/>
                    </a:cubicBezTo>
                    <a:cubicBezTo>
                      <a:pt x="56" y="148"/>
                      <a:pt x="12" y="143"/>
                      <a:pt x="14" y="108"/>
                    </a:cubicBezTo>
                    <a:cubicBezTo>
                      <a:pt x="15" y="96"/>
                      <a:pt x="20" y="85"/>
                      <a:pt x="27" y="75"/>
                    </a:cubicBezTo>
                    <a:cubicBezTo>
                      <a:pt x="24" y="80"/>
                      <a:pt x="22" y="85"/>
                      <a:pt x="20" y="89"/>
                    </a:cubicBezTo>
                    <a:cubicBezTo>
                      <a:pt x="16" y="101"/>
                      <a:pt x="11" y="113"/>
                      <a:pt x="18" y="125"/>
                    </a:cubicBezTo>
                    <a:cubicBezTo>
                      <a:pt x="24" y="135"/>
                      <a:pt x="36" y="140"/>
                      <a:pt x="47" y="143"/>
                    </a:cubicBezTo>
                    <a:cubicBezTo>
                      <a:pt x="71" y="149"/>
                      <a:pt x="97" y="149"/>
                      <a:pt x="122" y="147"/>
                    </a:cubicBezTo>
                    <a:cubicBezTo>
                      <a:pt x="132" y="147"/>
                      <a:pt x="143" y="146"/>
                      <a:pt x="153" y="144"/>
                    </a:cubicBezTo>
                    <a:cubicBezTo>
                      <a:pt x="155" y="144"/>
                      <a:pt x="163" y="141"/>
                      <a:pt x="169" y="139"/>
                    </a:cubicBezTo>
                    <a:cubicBezTo>
                      <a:pt x="166" y="140"/>
                      <a:pt x="163" y="141"/>
                      <a:pt x="163" y="141"/>
                    </a:cubicBezTo>
                    <a:cubicBezTo>
                      <a:pt x="162" y="139"/>
                      <a:pt x="193" y="135"/>
                      <a:pt x="194" y="134"/>
                    </a:cubicBezTo>
                    <a:cubicBezTo>
                      <a:pt x="194" y="133"/>
                      <a:pt x="191" y="135"/>
                      <a:pt x="191" y="135"/>
                    </a:cubicBezTo>
                    <a:cubicBezTo>
                      <a:pt x="191" y="135"/>
                      <a:pt x="199" y="132"/>
                      <a:pt x="202" y="130"/>
                    </a:cubicBezTo>
                    <a:cubicBezTo>
                      <a:pt x="201" y="131"/>
                      <a:pt x="200" y="132"/>
                      <a:pt x="199" y="133"/>
                    </a:cubicBezTo>
                    <a:cubicBezTo>
                      <a:pt x="199" y="133"/>
                      <a:pt x="213" y="129"/>
                      <a:pt x="213" y="129"/>
                    </a:cubicBezTo>
                    <a:cubicBezTo>
                      <a:pt x="212" y="129"/>
                      <a:pt x="211" y="129"/>
                      <a:pt x="210" y="129"/>
                    </a:cubicBezTo>
                    <a:cubicBezTo>
                      <a:pt x="210" y="127"/>
                      <a:pt x="216" y="126"/>
                      <a:pt x="219" y="126"/>
                    </a:cubicBezTo>
                    <a:cubicBezTo>
                      <a:pt x="219" y="126"/>
                      <a:pt x="218" y="126"/>
                      <a:pt x="217" y="125"/>
                    </a:cubicBezTo>
                    <a:cubicBezTo>
                      <a:pt x="218" y="126"/>
                      <a:pt x="225" y="122"/>
                      <a:pt x="226" y="123"/>
                    </a:cubicBezTo>
                    <a:cubicBezTo>
                      <a:pt x="225" y="124"/>
                      <a:pt x="225" y="124"/>
                      <a:pt x="224" y="125"/>
                    </a:cubicBezTo>
                    <a:cubicBezTo>
                      <a:pt x="224" y="125"/>
                      <a:pt x="235" y="120"/>
                      <a:pt x="242" y="116"/>
                    </a:cubicBezTo>
                    <a:cubicBezTo>
                      <a:pt x="242" y="116"/>
                      <a:pt x="242" y="116"/>
                      <a:pt x="242" y="116"/>
                    </a:cubicBezTo>
                    <a:cubicBezTo>
                      <a:pt x="242" y="116"/>
                      <a:pt x="242" y="116"/>
                      <a:pt x="242" y="116"/>
                    </a:cubicBezTo>
                    <a:cubicBezTo>
                      <a:pt x="244" y="115"/>
                      <a:pt x="246" y="114"/>
                      <a:pt x="248" y="113"/>
                    </a:cubicBezTo>
                    <a:cubicBezTo>
                      <a:pt x="247" y="113"/>
                      <a:pt x="247" y="114"/>
                      <a:pt x="247" y="114"/>
                    </a:cubicBezTo>
                    <a:cubicBezTo>
                      <a:pt x="249" y="113"/>
                      <a:pt x="258" y="107"/>
                      <a:pt x="266" y="102"/>
                    </a:cubicBezTo>
                    <a:cubicBezTo>
                      <a:pt x="268" y="100"/>
                      <a:pt x="288" y="83"/>
                      <a:pt x="287" y="82"/>
                    </a:cubicBezTo>
                    <a:cubicBezTo>
                      <a:pt x="287" y="82"/>
                      <a:pt x="256" y="105"/>
                      <a:pt x="255" y="105"/>
                    </a:cubicBezTo>
                    <a:cubicBezTo>
                      <a:pt x="244" y="113"/>
                      <a:pt x="230" y="116"/>
                      <a:pt x="218" y="123"/>
                    </a:cubicBezTo>
                    <a:cubicBezTo>
                      <a:pt x="209" y="129"/>
                      <a:pt x="195" y="131"/>
                      <a:pt x="185" y="133"/>
                    </a:cubicBezTo>
                    <a:cubicBezTo>
                      <a:pt x="174" y="135"/>
                      <a:pt x="161" y="137"/>
                      <a:pt x="150" y="140"/>
                    </a:cubicBezTo>
                    <a:cubicBezTo>
                      <a:pt x="133" y="145"/>
                      <a:pt x="113" y="140"/>
                      <a:pt x="96" y="144"/>
                    </a:cubicBezTo>
                    <a:cubicBezTo>
                      <a:pt x="85" y="147"/>
                      <a:pt x="68" y="143"/>
                      <a:pt x="58" y="141"/>
                    </a:cubicBezTo>
                    <a:cubicBezTo>
                      <a:pt x="47" y="138"/>
                      <a:pt x="36" y="135"/>
                      <a:pt x="27" y="128"/>
                    </a:cubicBezTo>
                    <a:cubicBezTo>
                      <a:pt x="11" y="115"/>
                      <a:pt x="23" y="90"/>
                      <a:pt x="33" y="76"/>
                    </a:cubicBezTo>
                    <a:cubicBezTo>
                      <a:pt x="42" y="64"/>
                      <a:pt x="55" y="54"/>
                      <a:pt x="68" y="46"/>
                    </a:cubicBezTo>
                    <a:cubicBezTo>
                      <a:pt x="68" y="46"/>
                      <a:pt x="67" y="46"/>
                      <a:pt x="67" y="46"/>
                    </a:cubicBezTo>
                    <a:cubicBezTo>
                      <a:pt x="68" y="45"/>
                      <a:pt x="68" y="45"/>
                      <a:pt x="69" y="45"/>
                    </a:cubicBezTo>
                    <a:cubicBezTo>
                      <a:pt x="69" y="45"/>
                      <a:pt x="69" y="45"/>
                      <a:pt x="69" y="45"/>
                    </a:cubicBezTo>
                    <a:cubicBezTo>
                      <a:pt x="72" y="43"/>
                      <a:pt x="75" y="42"/>
                      <a:pt x="77" y="40"/>
                    </a:cubicBezTo>
                    <a:cubicBezTo>
                      <a:pt x="86" y="35"/>
                      <a:pt x="94" y="30"/>
                      <a:pt x="103" y="26"/>
                    </a:cubicBezTo>
                    <a:cubicBezTo>
                      <a:pt x="105" y="25"/>
                      <a:pt x="120" y="16"/>
                      <a:pt x="121" y="16"/>
                    </a:cubicBezTo>
                    <a:cubicBezTo>
                      <a:pt x="114" y="16"/>
                      <a:pt x="106" y="19"/>
                      <a:pt x="99" y="22"/>
                    </a:cubicBezTo>
                    <a:cubicBezTo>
                      <a:pt x="109" y="17"/>
                      <a:pt x="117" y="13"/>
                      <a:pt x="116" y="11"/>
                    </a:cubicBezTo>
                    <a:cubicBezTo>
                      <a:pt x="115" y="9"/>
                      <a:pt x="126" y="8"/>
                      <a:pt x="124" y="6"/>
                    </a:cubicBezTo>
                    <a:cubicBezTo>
                      <a:pt x="124" y="5"/>
                      <a:pt x="122" y="3"/>
                      <a:pt x="121" y="3"/>
                    </a:cubicBezTo>
                    <a:cubicBezTo>
                      <a:pt x="122" y="2"/>
                      <a:pt x="123" y="0"/>
                      <a:pt x="123" y="0"/>
                    </a:cubicBezTo>
                    <a:cubicBezTo>
                      <a:pt x="122" y="1"/>
                      <a:pt x="118" y="2"/>
                      <a:pt x="114" y="3"/>
                    </a:cubicBezTo>
                    <a:cubicBezTo>
                      <a:pt x="115" y="3"/>
                      <a:pt x="116" y="2"/>
                      <a:pt x="116" y="2"/>
                    </a:cubicBezTo>
                    <a:cubicBezTo>
                      <a:pt x="117" y="1"/>
                      <a:pt x="116" y="1"/>
                      <a:pt x="115" y="1"/>
                    </a:cubicBezTo>
                    <a:cubicBezTo>
                      <a:pt x="107" y="2"/>
                      <a:pt x="98" y="8"/>
                      <a:pt x="91" y="11"/>
                    </a:cubicBezTo>
                    <a:cubicBezTo>
                      <a:pt x="83" y="15"/>
                      <a:pt x="69" y="20"/>
                      <a:pt x="63" y="27"/>
                    </a:cubicBezTo>
                    <a:cubicBezTo>
                      <a:pt x="64" y="27"/>
                      <a:pt x="65" y="26"/>
                      <a:pt x="66" y="26"/>
                    </a:cubicBezTo>
                    <a:cubicBezTo>
                      <a:pt x="66" y="26"/>
                      <a:pt x="61" y="29"/>
                      <a:pt x="60" y="30"/>
                    </a:cubicBezTo>
                    <a:cubicBezTo>
                      <a:pt x="60" y="29"/>
                      <a:pt x="61" y="29"/>
                      <a:pt x="61" y="29"/>
                    </a:cubicBezTo>
                    <a:cubicBezTo>
                      <a:pt x="59" y="31"/>
                      <a:pt x="47" y="37"/>
                      <a:pt x="46" y="38"/>
                    </a:cubicBezTo>
                    <a:cubicBezTo>
                      <a:pt x="39" y="44"/>
                      <a:pt x="32" y="50"/>
                      <a:pt x="26" y="57"/>
                    </a:cubicBezTo>
                    <a:cubicBezTo>
                      <a:pt x="17" y="68"/>
                      <a:pt x="8" y="80"/>
                      <a:pt x="4" y="95"/>
                    </a:cubicBezTo>
                    <a:cubicBezTo>
                      <a:pt x="0" y="109"/>
                      <a:pt x="0" y="125"/>
                      <a:pt x="11" y="137"/>
                    </a:cubicBezTo>
                    <a:cubicBezTo>
                      <a:pt x="13" y="139"/>
                      <a:pt x="29" y="151"/>
                      <a:pt x="33" y="152"/>
                    </a:cubicBezTo>
                    <a:cubicBezTo>
                      <a:pt x="42" y="161"/>
                      <a:pt x="123" y="162"/>
                      <a:pt x="134" y="160"/>
                    </a:cubicBezTo>
                    <a:cubicBezTo>
                      <a:pt x="137" y="161"/>
                      <a:pt x="144" y="155"/>
                      <a:pt x="146" y="157"/>
                    </a:cubicBezTo>
                    <a:cubicBezTo>
                      <a:pt x="145" y="158"/>
                      <a:pt x="144" y="158"/>
                      <a:pt x="143" y="158"/>
                    </a:cubicBezTo>
                    <a:cubicBezTo>
                      <a:pt x="144" y="160"/>
                      <a:pt x="149" y="158"/>
                      <a:pt x="152" y="157"/>
                    </a:cubicBezTo>
                    <a:cubicBezTo>
                      <a:pt x="158" y="158"/>
                      <a:pt x="169" y="155"/>
                      <a:pt x="173" y="154"/>
                    </a:cubicBezTo>
                    <a:cubicBezTo>
                      <a:pt x="181" y="151"/>
                      <a:pt x="190" y="149"/>
                      <a:pt x="198" y="147"/>
                    </a:cubicBezTo>
                    <a:cubicBezTo>
                      <a:pt x="201" y="147"/>
                      <a:pt x="219" y="140"/>
                      <a:pt x="228" y="137"/>
                    </a:cubicBezTo>
                    <a:cubicBezTo>
                      <a:pt x="229" y="137"/>
                      <a:pt x="229" y="137"/>
                      <a:pt x="230" y="136"/>
                    </a:cubicBezTo>
                    <a:cubicBezTo>
                      <a:pt x="230" y="136"/>
                      <a:pt x="230" y="136"/>
                      <a:pt x="230" y="136"/>
                    </a:cubicBezTo>
                    <a:cubicBezTo>
                      <a:pt x="232" y="135"/>
                      <a:pt x="233" y="135"/>
                      <a:pt x="233" y="135"/>
                    </a:cubicBezTo>
                    <a:cubicBezTo>
                      <a:pt x="234" y="137"/>
                      <a:pt x="245" y="128"/>
                      <a:pt x="246" y="128"/>
                    </a:cubicBezTo>
                    <a:cubicBezTo>
                      <a:pt x="238" y="129"/>
                      <a:pt x="229" y="135"/>
                      <a:pt x="221" y="138"/>
                    </a:cubicBezTo>
                    <a:cubicBezTo>
                      <a:pt x="211" y="141"/>
                      <a:pt x="201" y="145"/>
                      <a:pt x="191" y="147"/>
                    </a:cubicBezTo>
                    <a:cubicBezTo>
                      <a:pt x="184" y="149"/>
                      <a:pt x="180" y="150"/>
                      <a:pt x="173" y="152"/>
                    </a:cubicBezTo>
                    <a:cubicBezTo>
                      <a:pt x="172" y="152"/>
                      <a:pt x="170" y="152"/>
                      <a:pt x="168" y="152"/>
                    </a:cubicBezTo>
                    <a:cubicBezTo>
                      <a:pt x="169" y="152"/>
                      <a:pt x="169" y="152"/>
                      <a:pt x="170" y="152"/>
                    </a:cubicBezTo>
                    <a:cubicBezTo>
                      <a:pt x="169" y="152"/>
                      <a:pt x="169" y="152"/>
                      <a:pt x="168" y="152"/>
                    </a:cubicBezTo>
                    <a:cubicBezTo>
                      <a:pt x="163" y="153"/>
                      <a:pt x="158" y="153"/>
                      <a:pt x="155" y="154"/>
                    </a:cubicBezTo>
                    <a:cubicBezTo>
                      <a:pt x="150" y="155"/>
                      <a:pt x="143" y="155"/>
                      <a:pt x="139" y="155"/>
                    </a:cubicBezTo>
                    <a:cubicBezTo>
                      <a:pt x="148" y="154"/>
                      <a:pt x="158" y="153"/>
                      <a:pt x="167" y="151"/>
                    </a:cubicBezTo>
                    <a:cubicBezTo>
                      <a:pt x="202" y="143"/>
                      <a:pt x="239" y="132"/>
                      <a:pt x="269" y="111"/>
                    </a:cubicBezTo>
                    <a:cubicBezTo>
                      <a:pt x="280" y="103"/>
                      <a:pt x="293" y="94"/>
                      <a:pt x="301" y="83"/>
                    </a:cubicBezTo>
                    <a:cubicBezTo>
                      <a:pt x="305" y="76"/>
                      <a:pt x="307" y="71"/>
                      <a:pt x="309" y="64"/>
                    </a:cubicBezTo>
                    <a:cubicBezTo>
                      <a:pt x="310" y="60"/>
                      <a:pt x="311" y="56"/>
                      <a:pt x="312" y="55"/>
                    </a:cubicBezTo>
                    <a:cubicBezTo>
                      <a:pt x="313" y="54"/>
                      <a:pt x="310" y="45"/>
                      <a:pt x="309" y="44"/>
                    </a:cubicBezTo>
                    <a:cubicBezTo>
                      <a:pt x="305" y="33"/>
                      <a:pt x="294" y="26"/>
                      <a:pt x="284" y="22"/>
                    </a:cubicBezTo>
                    <a:close/>
                    <a:moveTo>
                      <a:pt x="121" y="45"/>
                    </a:moveTo>
                    <a:cubicBezTo>
                      <a:pt x="122" y="45"/>
                      <a:pt x="122" y="45"/>
                      <a:pt x="123" y="44"/>
                    </a:cubicBezTo>
                    <a:cubicBezTo>
                      <a:pt x="122" y="45"/>
                      <a:pt x="122" y="45"/>
                      <a:pt x="121" y="45"/>
                    </a:cubicBezTo>
                    <a:close/>
                    <a:moveTo>
                      <a:pt x="154" y="33"/>
                    </a:moveTo>
                    <a:cubicBezTo>
                      <a:pt x="154" y="34"/>
                      <a:pt x="153" y="34"/>
                      <a:pt x="152" y="34"/>
                    </a:cubicBezTo>
                    <a:cubicBezTo>
                      <a:pt x="153" y="34"/>
                      <a:pt x="154" y="33"/>
                      <a:pt x="154" y="33"/>
                    </a:cubicBezTo>
                    <a:close/>
                    <a:moveTo>
                      <a:pt x="142" y="34"/>
                    </a:moveTo>
                    <a:cubicBezTo>
                      <a:pt x="143" y="34"/>
                      <a:pt x="144" y="34"/>
                      <a:pt x="145" y="34"/>
                    </a:cubicBezTo>
                    <a:cubicBezTo>
                      <a:pt x="145" y="35"/>
                      <a:pt x="142" y="35"/>
                      <a:pt x="142" y="34"/>
                    </a:cubicBezTo>
                    <a:close/>
                    <a:moveTo>
                      <a:pt x="144" y="37"/>
                    </a:moveTo>
                    <a:cubicBezTo>
                      <a:pt x="144" y="36"/>
                      <a:pt x="145" y="36"/>
                      <a:pt x="146" y="36"/>
                    </a:cubicBezTo>
                    <a:cubicBezTo>
                      <a:pt x="145" y="37"/>
                      <a:pt x="145" y="37"/>
                      <a:pt x="144" y="37"/>
                    </a:cubicBezTo>
                    <a:close/>
                    <a:moveTo>
                      <a:pt x="152" y="37"/>
                    </a:moveTo>
                    <a:cubicBezTo>
                      <a:pt x="153" y="36"/>
                      <a:pt x="155" y="35"/>
                      <a:pt x="156" y="35"/>
                    </a:cubicBezTo>
                    <a:cubicBezTo>
                      <a:pt x="156" y="35"/>
                      <a:pt x="152" y="37"/>
                      <a:pt x="152" y="37"/>
                    </a:cubicBezTo>
                    <a:close/>
                    <a:moveTo>
                      <a:pt x="166" y="29"/>
                    </a:moveTo>
                    <a:cubicBezTo>
                      <a:pt x="166" y="28"/>
                      <a:pt x="167" y="31"/>
                      <a:pt x="166" y="29"/>
                    </a:cubicBezTo>
                    <a:close/>
                    <a:moveTo>
                      <a:pt x="168" y="28"/>
                    </a:moveTo>
                    <a:cubicBezTo>
                      <a:pt x="167" y="27"/>
                      <a:pt x="168" y="28"/>
                      <a:pt x="168" y="28"/>
                    </a:cubicBezTo>
                    <a:close/>
                    <a:moveTo>
                      <a:pt x="169" y="32"/>
                    </a:moveTo>
                    <a:cubicBezTo>
                      <a:pt x="169" y="31"/>
                      <a:pt x="172" y="31"/>
                      <a:pt x="172" y="31"/>
                    </a:cubicBezTo>
                    <a:cubicBezTo>
                      <a:pt x="171" y="32"/>
                      <a:pt x="170" y="32"/>
                      <a:pt x="169" y="32"/>
                    </a:cubicBezTo>
                    <a:close/>
                    <a:moveTo>
                      <a:pt x="179" y="26"/>
                    </a:moveTo>
                    <a:cubicBezTo>
                      <a:pt x="179" y="26"/>
                      <a:pt x="183" y="24"/>
                      <a:pt x="184" y="25"/>
                    </a:cubicBezTo>
                    <a:cubicBezTo>
                      <a:pt x="184" y="27"/>
                      <a:pt x="179" y="26"/>
                      <a:pt x="179" y="26"/>
                    </a:cubicBezTo>
                    <a:close/>
                    <a:moveTo>
                      <a:pt x="191" y="24"/>
                    </a:moveTo>
                    <a:cubicBezTo>
                      <a:pt x="190" y="24"/>
                      <a:pt x="195" y="23"/>
                      <a:pt x="196" y="23"/>
                    </a:cubicBezTo>
                    <a:cubicBezTo>
                      <a:pt x="195" y="23"/>
                      <a:pt x="191" y="25"/>
                      <a:pt x="191" y="24"/>
                    </a:cubicBezTo>
                    <a:close/>
                    <a:moveTo>
                      <a:pt x="201" y="22"/>
                    </a:moveTo>
                    <a:cubicBezTo>
                      <a:pt x="200" y="22"/>
                      <a:pt x="199" y="23"/>
                      <a:pt x="198" y="22"/>
                    </a:cubicBezTo>
                    <a:cubicBezTo>
                      <a:pt x="197" y="22"/>
                      <a:pt x="202" y="22"/>
                      <a:pt x="201" y="22"/>
                    </a:cubicBezTo>
                    <a:close/>
                    <a:moveTo>
                      <a:pt x="203" y="22"/>
                    </a:moveTo>
                    <a:cubicBezTo>
                      <a:pt x="204" y="21"/>
                      <a:pt x="212" y="20"/>
                      <a:pt x="212" y="20"/>
                    </a:cubicBezTo>
                    <a:cubicBezTo>
                      <a:pt x="213" y="22"/>
                      <a:pt x="204" y="21"/>
                      <a:pt x="203" y="22"/>
                    </a:cubicBezTo>
                    <a:close/>
                    <a:moveTo>
                      <a:pt x="223" y="16"/>
                    </a:moveTo>
                    <a:cubicBezTo>
                      <a:pt x="223" y="15"/>
                      <a:pt x="223" y="17"/>
                      <a:pt x="223" y="16"/>
                    </a:cubicBezTo>
                    <a:close/>
                    <a:moveTo>
                      <a:pt x="215" y="22"/>
                    </a:moveTo>
                    <a:cubicBezTo>
                      <a:pt x="211" y="21"/>
                      <a:pt x="218" y="21"/>
                      <a:pt x="218" y="21"/>
                    </a:cubicBezTo>
                    <a:cubicBezTo>
                      <a:pt x="217" y="22"/>
                      <a:pt x="216" y="22"/>
                      <a:pt x="215" y="22"/>
                    </a:cubicBezTo>
                    <a:close/>
                    <a:moveTo>
                      <a:pt x="233" y="19"/>
                    </a:moveTo>
                    <a:cubicBezTo>
                      <a:pt x="233" y="19"/>
                      <a:pt x="233" y="20"/>
                      <a:pt x="234" y="20"/>
                    </a:cubicBezTo>
                    <a:cubicBezTo>
                      <a:pt x="234" y="20"/>
                      <a:pt x="215" y="20"/>
                      <a:pt x="215" y="20"/>
                    </a:cubicBezTo>
                    <a:cubicBezTo>
                      <a:pt x="217" y="20"/>
                      <a:pt x="242" y="17"/>
                      <a:pt x="242" y="18"/>
                    </a:cubicBezTo>
                    <a:cubicBezTo>
                      <a:pt x="242" y="16"/>
                      <a:pt x="247" y="18"/>
                      <a:pt x="248" y="18"/>
                    </a:cubicBezTo>
                    <a:cubicBezTo>
                      <a:pt x="247" y="17"/>
                      <a:pt x="235" y="18"/>
                      <a:pt x="233" y="19"/>
                    </a:cubicBezTo>
                    <a:close/>
                    <a:moveTo>
                      <a:pt x="298" y="30"/>
                    </a:moveTo>
                    <a:cubicBezTo>
                      <a:pt x="298" y="31"/>
                      <a:pt x="297" y="31"/>
                      <a:pt x="297" y="29"/>
                    </a:cubicBezTo>
                    <a:cubicBezTo>
                      <a:pt x="295" y="27"/>
                      <a:pt x="298" y="31"/>
                      <a:pt x="298" y="30"/>
                    </a:cubicBezTo>
                    <a:close/>
                    <a:moveTo>
                      <a:pt x="274" y="24"/>
                    </a:moveTo>
                    <a:cubicBezTo>
                      <a:pt x="273" y="25"/>
                      <a:pt x="264" y="22"/>
                      <a:pt x="264" y="22"/>
                    </a:cubicBezTo>
                    <a:cubicBezTo>
                      <a:pt x="264" y="21"/>
                      <a:pt x="275" y="24"/>
                      <a:pt x="274" y="24"/>
                    </a:cubicBezTo>
                    <a:close/>
                    <a:moveTo>
                      <a:pt x="277" y="20"/>
                    </a:moveTo>
                    <a:cubicBezTo>
                      <a:pt x="276" y="20"/>
                      <a:pt x="275" y="20"/>
                      <a:pt x="275" y="20"/>
                    </a:cubicBezTo>
                    <a:cubicBezTo>
                      <a:pt x="275" y="19"/>
                      <a:pt x="277" y="20"/>
                      <a:pt x="277" y="20"/>
                    </a:cubicBezTo>
                    <a:close/>
                    <a:moveTo>
                      <a:pt x="283" y="25"/>
                    </a:moveTo>
                    <a:cubicBezTo>
                      <a:pt x="284" y="25"/>
                      <a:pt x="285" y="26"/>
                      <a:pt x="286" y="26"/>
                    </a:cubicBezTo>
                    <a:cubicBezTo>
                      <a:pt x="286" y="26"/>
                      <a:pt x="290" y="29"/>
                      <a:pt x="291" y="29"/>
                    </a:cubicBezTo>
                    <a:cubicBezTo>
                      <a:pt x="289" y="29"/>
                      <a:pt x="284" y="27"/>
                      <a:pt x="283" y="25"/>
                    </a:cubicBezTo>
                    <a:close/>
                    <a:moveTo>
                      <a:pt x="296" y="35"/>
                    </a:moveTo>
                    <a:cubicBezTo>
                      <a:pt x="297" y="35"/>
                      <a:pt x="297" y="36"/>
                      <a:pt x="297" y="37"/>
                    </a:cubicBezTo>
                    <a:cubicBezTo>
                      <a:pt x="297" y="36"/>
                      <a:pt x="295" y="36"/>
                      <a:pt x="296" y="35"/>
                    </a:cubicBezTo>
                    <a:close/>
                    <a:moveTo>
                      <a:pt x="295" y="33"/>
                    </a:moveTo>
                    <a:cubicBezTo>
                      <a:pt x="294" y="32"/>
                      <a:pt x="298" y="35"/>
                      <a:pt x="299" y="36"/>
                    </a:cubicBezTo>
                    <a:cubicBezTo>
                      <a:pt x="298" y="34"/>
                      <a:pt x="296" y="34"/>
                      <a:pt x="295" y="33"/>
                    </a:cubicBezTo>
                    <a:close/>
                    <a:moveTo>
                      <a:pt x="235" y="119"/>
                    </a:moveTo>
                    <a:cubicBezTo>
                      <a:pt x="235" y="119"/>
                      <a:pt x="234" y="120"/>
                      <a:pt x="233" y="120"/>
                    </a:cubicBezTo>
                    <a:cubicBezTo>
                      <a:pt x="233" y="121"/>
                      <a:pt x="232" y="121"/>
                      <a:pt x="231" y="121"/>
                    </a:cubicBezTo>
                    <a:cubicBezTo>
                      <a:pt x="229" y="121"/>
                      <a:pt x="237" y="118"/>
                      <a:pt x="235" y="119"/>
                    </a:cubicBezTo>
                    <a:close/>
                    <a:moveTo>
                      <a:pt x="228" y="120"/>
                    </a:moveTo>
                    <a:cubicBezTo>
                      <a:pt x="228" y="121"/>
                      <a:pt x="227" y="121"/>
                      <a:pt x="226" y="121"/>
                    </a:cubicBezTo>
                    <a:cubicBezTo>
                      <a:pt x="227" y="121"/>
                      <a:pt x="227" y="120"/>
                      <a:pt x="228" y="120"/>
                    </a:cubicBezTo>
                    <a:close/>
                    <a:moveTo>
                      <a:pt x="229" y="121"/>
                    </a:moveTo>
                    <a:cubicBezTo>
                      <a:pt x="230" y="123"/>
                      <a:pt x="226" y="122"/>
                      <a:pt x="226" y="122"/>
                    </a:cubicBezTo>
                    <a:cubicBezTo>
                      <a:pt x="227" y="122"/>
                      <a:pt x="228" y="121"/>
                      <a:pt x="229" y="121"/>
                    </a:cubicBezTo>
                    <a:close/>
                    <a:moveTo>
                      <a:pt x="209" y="129"/>
                    </a:moveTo>
                    <a:cubicBezTo>
                      <a:pt x="210" y="129"/>
                      <a:pt x="205" y="130"/>
                      <a:pt x="205" y="130"/>
                    </a:cubicBezTo>
                    <a:cubicBezTo>
                      <a:pt x="207" y="127"/>
                      <a:pt x="210" y="129"/>
                      <a:pt x="209" y="129"/>
                    </a:cubicBezTo>
                    <a:close/>
                    <a:moveTo>
                      <a:pt x="159" y="142"/>
                    </a:moveTo>
                    <a:cubicBezTo>
                      <a:pt x="158" y="142"/>
                      <a:pt x="150" y="144"/>
                      <a:pt x="150" y="143"/>
                    </a:cubicBezTo>
                    <a:cubicBezTo>
                      <a:pt x="150" y="142"/>
                      <a:pt x="164" y="141"/>
                      <a:pt x="159" y="142"/>
                    </a:cubicBezTo>
                    <a:close/>
                    <a:moveTo>
                      <a:pt x="138" y="145"/>
                    </a:moveTo>
                    <a:cubicBezTo>
                      <a:pt x="135" y="145"/>
                      <a:pt x="133" y="145"/>
                      <a:pt x="130" y="146"/>
                    </a:cubicBezTo>
                    <a:cubicBezTo>
                      <a:pt x="133" y="145"/>
                      <a:pt x="136" y="145"/>
                      <a:pt x="138" y="145"/>
                    </a:cubicBezTo>
                    <a:close/>
                    <a:moveTo>
                      <a:pt x="117" y="146"/>
                    </a:moveTo>
                    <a:cubicBezTo>
                      <a:pt x="116" y="146"/>
                      <a:pt x="115" y="146"/>
                      <a:pt x="115" y="146"/>
                    </a:cubicBezTo>
                    <a:cubicBezTo>
                      <a:pt x="115" y="146"/>
                      <a:pt x="116" y="146"/>
                      <a:pt x="117" y="146"/>
                    </a:cubicBezTo>
                    <a:close/>
                    <a:moveTo>
                      <a:pt x="100" y="146"/>
                    </a:moveTo>
                    <a:cubicBezTo>
                      <a:pt x="101" y="146"/>
                      <a:pt x="102" y="146"/>
                      <a:pt x="103" y="146"/>
                    </a:cubicBezTo>
                    <a:cubicBezTo>
                      <a:pt x="103" y="147"/>
                      <a:pt x="100" y="146"/>
                      <a:pt x="100" y="146"/>
                    </a:cubicBezTo>
                    <a:close/>
                    <a:moveTo>
                      <a:pt x="93" y="147"/>
                    </a:moveTo>
                    <a:cubicBezTo>
                      <a:pt x="93" y="147"/>
                      <a:pt x="92" y="147"/>
                      <a:pt x="91" y="147"/>
                    </a:cubicBezTo>
                    <a:cubicBezTo>
                      <a:pt x="92" y="146"/>
                      <a:pt x="93" y="146"/>
                      <a:pt x="93" y="147"/>
                    </a:cubicBezTo>
                    <a:close/>
                    <a:moveTo>
                      <a:pt x="71" y="146"/>
                    </a:moveTo>
                    <a:cubicBezTo>
                      <a:pt x="70" y="146"/>
                      <a:pt x="69" y="146"/>
                      <a:pt x="68" y="146"/>
                    </a:cubicBezTo>
                    <a:cubicBezTo>
                      <a:pt x="69" y="145"/>
                      <a:pt x="70" y="145"/>
                      <a:pt x="71" y="146"/>
                    </a:cubicBezTo>
                    <a:close/>
                    <a:moveTo>
                      <a:pt x="113" y="19"/>
                    </a:moveTo>
                    <a:cubicBezTo>
                      <a:pt x="113" y="19"/>
                      <a:pt x="108" y="21"/>
                      <a:pt x="108" y="21"/>
                    </a:cubicBezTo>
                    <a:cubicBezTo>
                      <a:pt x="107" y="19"/>
                      <a:pt x="113" y="19"/>
                      <a:pt x="113" y="19"/>
                    </a:cubicBezTo>
                    <a:close/>
                    <a:moveTo>
                      <a:pt x="90" y="29"/>
                    </a:moveTo>
                    <a:cubicBezTo>
                      <a:pt x="91" y="28"/>
                      <a:pt x="95" y="28"/>
                      <a:pt x="95" y="27"/>
                    </a:cubicBezTo>
                    <a:cubicBezTo>
                      <a:pt x="95" y="27"/>
                      <a:pt x="89" y="30"/>
                      <a:pt x="90" y="29"/>
                    </a:cubicBezTo>
                    <a:close/>
                    <a:moveTo>
                      <a:pt x="106" y="6"/>
                    </a:moveTo>
                    <a:cubicBezTo>
                      <a:pt x="99" y="8"/>
                      <a:pt x="92" y="12"/>
                      <a:pt x="92" y="13"/>
                    </a:cubicBezTo>
                    <a:cubicBezTo>
                      <a:pt x="93" y="10"/>
                      <a:pt x="100" y="8"/>
                      <a:pt x="106" y="6"/>
                    </a:cubicBezTo>
                    <a:close/>
                    <a:moveTo>
                      <a:pt x="89" y="15"/>
                    </a:moveTo>
                    <a:cubicBezTo>
                      <a:pt x="88" y="16"/>
                      <a:pt x="86" y="17"/>
                      <a:pt x="85" y="17"/>
                    </a:cubicBezTo>
                    <a:cubicBezTo>
                      <a:pt x="85" y="15"/>
                      <a:pt x="89" y="15"/>
                      <a:pt x="89" y="15"/>
                    </a:cubicBezTo>
                    <a:close/>
                    <a:moveTo>
                      <a:pt x="83" y="18"/>
                    </a:moveTo>
                    <a:cubicBezTo>
                      <a:pt x="83" y="18"/>
                      <a:pt x="79" y="21"/>
                      <a:pt x="79" y="20"/>
                    </a:cubicBezTo>
                    <a:cubicBezTo>
                      <a:pt x="78" y="20"/>
                      <a:pt x="83" y="18"/>
                      <a:pt x="83" y="18"/>
                    </a:cubicBezTo>
                    <a:close/>
                    <a:moveTo>
                      <a:pt x="92" y="25"/>
                    </a:moveTo>
                    <a:cubicBezTo>
                      <a:pt x="90" y="26"/>
                      <a:pt x="89" y="27"/>
                      <a:pt x="88" y="28"/>
                    </a:cubicBezTo>
                    <a:cubicBezTo>
                      <a:pt x="85" y="29"/>
                      <a:pt x="81" y="31"/>
                      <a:pt x="77" y="33"/>
                    </a:cubicBezTo>
                    <a:cubicBezTo>
                      <a:pt x="82" y="31"/>
                      <a:pt x="87" y="28"/>
                      <a:pt x="92" y="25"/>
                    </a:cubicBezTo>
                    <a:close/>
                    <a:moveTo>
                      <a:pt x="69" y="26"/>
                    </a:moveTo>
                    <a:cubicBezTo>
                      <a:pt x="70" y="25"/>
                      <a:pt x="72" y="23"/>
                      <a:pt x="74" y="22"/>
                    </a:cubicBezTo>
                    <a:cubicBezTo>
                      <a:pt x="71" y="24"/>
                      <a:pt x="67" y="28"/>
                      <a:pt x="64" y="29"/>
                    </a:cubicBezTo>
                    <a:cubicBezTo>
                      <a:pt x="65" y="29"/>
                      <a:pt x="69" y="26"/>
                      <a:pt x="69" y="26"/>
                    </a:cubicBezTo>
                    <a:close/>
                    <a:moveTo>
                      <a:pt x="58" y="36"/>
                    </a:moveTo>
                    <a:cubicBezTo>
                      <a:pt x="57" y="37"/>
                      <a:pt x="55" y="37"/>
                      <a:pt x="54" y="38"/>
                    </a:cubicBezTo>
                    <a:cubicBezTo>
                      <a:pt x="55" y="37"/>
                      <a:pt x="57" y="36"/>
                      <a:pt x="58" y="36"/>
                    </a:cubicBezTo>
                    <a:close/>
                    <a:moveTo>
                      <a:pt x="29" y="60"/>
                    </a:moveTo>
                    <a:cubicBezTo>
                      <a:pt x="30" y="58"/>
                      <a:pt x="31" y="57"/>
                      <a:pt x="32" y="57"/>
                    </a:cubicBezTo>
                    <a:cubicBezTo>
                      <a:pt x="32" y="57"/>
                      <a:pt x="28" y="61"/>
                      <a:pt x="29" y="60"/>
                    </a:cubicBezTo>
                    <a:close/>
                    <a:moveTo>
                      <a:pt x="23" y="67"/>
                    </a:moveTo>
                    <a:cubicBezTo>
                      <a:pt x="21" y="70"/>
                      <a:pt x="16" y="78"/>
                      <a:pt x="16" y="78"/>
                    </a:cubicBezTo>
                    <a:cubicBezTo>
                      <a:pt x="17" y="74"/>
                      <a:pt x="21" y="71"/>
                      <a:pt x="23" y="67"/>
                    </a:cubicBezTo>
                    <a:close/>
                    <a:moveTo>
                      <a:pt x="12" y="82"/>
                    </a:moveTo>
                    <a:cubicBezTo>
                      <a:pt x="12" y="80"/>
                      <a:pt x="13" y="79"/>
                      <a:pt x="14" y="78"/>
                    </a:cubicBezTo>
                    <a:cubicBezTo>
                      <a:pt x="14" y="79"/>
                      <a:pt x="11" y="84"/>
                      <a:pt x="12" y="82"/>
                    </a:cubicBezTo>
                    <a:close/>
                    <a:moveTo>
                      <a:pt x="28" y="149"/>
                    </a:moveTo>
                    <a:cubicBezTo>
                      <a:pt x="25" y="148"/>
                      <a:pt x="9" y="131"/>
                      <a:pt x="7" y="126"/>
                    </a:cubicBezTo>
                    <a:cubicBezTo>
                      <a:pt x="7" y="127"/>
                      <a:pt x="7" y="127"/>
                      <a:pt x="7" y="128"/>
                    </a:cubicBezTo>
                    <a:cubicBezTo>
                      <a:pt x="4" y="126"/>
                      <a:pt x="5" y="112"/>
                      <a:pt x="5" y="109"/>
                    </a:cubicBezTo>
                    <a:cubicBezTo>
                      <a:pt x="6" y="99"/>
                      <a:pt x="11" y="91"/>
                      <a:pt x="14" y="82"/>
                    </a:cubicBezTo>
                    <a:cubicBezTo>
                      <a:pt x="14" y="87"/>
                      <a:pt x="9" y="95"/>
                      <a:pt x="8" y="99"/>
                    </a:cubicBezTo>
                    <a:cubicBezTo>
                      <a:pt x="5" y="108"/>
                      <a:pt x="5" y="118"/>
                      <a:pt x="9" y="126"/>
                    </a:cubicBezTo>
                    <a:cubicBezTo>
                      <a:pt x="14" y="136"/>
                      <a:pt x="22" y="142"/>
                      <a:pt x="32" y="147"/>
                    </a:cubicBezTo>
                    <a:cubicBezTo>
                      <a:pt x="27" y="145"/>
                      <a:pt x="23" y="143"/>
                      <a:pt x="23" y="143"/>
                    </a:cubicBezTo>
                    <a:cubicBezTo>
                      <a:pt x="25" y="144"/>
                      <a:pt x="32" y="148"/>
                      <a:pt x="33" y="149"/>
                    </a:cubicBezTo>
                    <a:cubicBezTo>
                      <a:pt x="33" y="148"/>
                      <a:pt x="27" y="149"/>
                      <a:pt x="28" y="149"/>
                    </a:cubicBezTo>
                    <a:close/>
                    <a:moveTo>
                      <a:pt x="37" y="150"/>
                    </a:moveTo>
                    <a:cubicBezTo>
                      <a:pt x="37" y="150"/>
                      <a:pt x="42" y="152"/>
                      <a:pt x="41" y="153"/>
                    </a:cubicBezTo>
                    <a:cubicBezTo>
                      <a:pt x="41" y="153"/>
                      <a:pt x="37" y="151"/>
                      <a:pt x="37" y="150"/>
                    </a:cubicBezTo>
                    <a:close/>
                    <a:moveTo>
                      <a:pt x="49" y="156"/>
                    </a:moveTo>
                    <a:cubicBezTo>
                      <a:pt x="48" y="156"/>
                      <a:pt x="47" y="155"/>
                      <a:pt x="46" y="155"/>
                    </a:cubicBezTo>
                    <a:cubicBezTo>
                      <a:pt x="44" y="154"/>
                      <a:pt x="52" y="154"/>
                      <a:pt x="49" y="156"/>
                    </a:cubicBezTo>
                    <a:close/>
                    <a:moveTo>
                      <a:pt x="54" y="155"/>
                    </a:moveTo>
                    <a:cubicBezTo>
                      <a:pt x="55" y="155"/>
                      <a:pt x="56" y="155"/>
                      <a:pt x="57" y="156"/>
                    </a:cubicBezTo>
                    <a:cubicBezTo>
                      <a:pt x="56" y="156"/>
                      <a:pt x="55" y="156"/>
                      <a:pt x="54" y="155"/>
                    </a:cubicBezTo>
                    <a:close/>
                    <a:moveTo>
                      <a:pt x="78" y="158"/>
                    </a:moveTo>
                    <a:cubicBezTo>
                      <a:pt x="79" y="158"/>
                      <a:pt x="80" y="158"/>
                      <a:pt x="82" y="158"/>
                    </a:cubicBezTo>
                    <a:cubicBezTo>
                      <a:pt x="80" y="159"/>
                      <a:pt x="79" y="158"/>
                      <a:pt x="78" y="158"/>
                    </a:cubicBezTo>
                    <a:close/>
                    <a:moveTo>
                      <a:pt x="70" y="158"/>
                    </a:moveTo>
                    <a:cubicBezTo>
                      <a:pt x="67" y="159"/>
                      <a:pt x="54" y="155"/>
                      <a:pt x="42" y="150"/>
                    </a:cubicBezTo>
                    <a:cubicBezTo>
                      <a:pt x="45" y="151"/>
                      <a:pt x="48" y="152"/>
                      <a:pt x="51" y="153"/>
                    </a:cubicBezTo>
                    <a:cubicBezTo>
                      <a:pt x="61" y="155"/>
                      <a:pt x="72" y="157"/>
                      <a:pt x="84" y="157"/>
                    </a:cubicBezTo>
                    <a:cubicBezTo>
                      <a:pt x="79" y="157"/>
                      <a:pt x="73" y="158"/>
                      <a:pt x="70" y="158"/>
                    </a:cubicBezTo>
                    <a:close/>
                    <a:moveTo>
                      <a:pt x="103" y="160"/>
                    </a:moveTo>
                    <a:cubicBezTo>
                      <a:pt x="104" y="160"/>
                      <a:pt x="105" y="160"/>
                      <a:pt x="105" y="160"/>
                    </a:cubicBezTo>
                    <a:cubicBezTo>
                      <a:pt x="107" y="161"/>
                      <a:pt x="103" y="160"/>
                      <a:pt x="103" y="160"/>
                    </a:cubicBezTo>
                    <a:close/>
                    <a:moveTo>
                      <a:pt x="113" y="160"/>
                    </a:moveTo>
                    <a:cubicBezTo>
                      <a:pt x="114" y="160"/>
                      <a:pt x="115" y="160"/>
                      <a:pt x="116" y="160"/>
                    </a:cubicBezTo>
                    <a:cubicBezTo>
                      <a:pt x="116" y="161"/>
                      <a:pt x="113" y="160"/>
                      <a:pt x="113" y="160"/>
                    </a:cubicBezTo>
                    <a:close/>
                    <a:moveTo>
                      <a:pt x="116" y="158"/>
                    </a:moveTo>
                    <a:cubicBezTo>
                      <a:pt x="116" y="158"/>
                      <a:pt x="127" y="158"/>
                      <a:pt x="127" y="157"/>
                    </a:cubicBezTo>
                    <a:cubicBezTo>
                      <a:pt x="127" y="157"/>
                      <a:pt x="114" y="158"/>
                      <a:pt x="113" y="158"/>
                    </a:cubicBezTo>
                    <a:cubicBezTo>
                      <a:pt x="113" y="158"/>
                      <a:pt x="114" y="159"/>
                      <a:pt x="114" y="159"/>
                    </a:cubicBezTo>
                    <a:cubicBezTo>
                      <a:pt x="112" y="159"/>
                      <a:pt x="85" y="160"/>
                      <a:pt x="85" y="158"/>
                    </a:cubicBezTo>
                    <a:cubicBezTo>
                      <a:pt x="85" y="159"/>
                      <a:pt x="89" y="158"/>
                      <a:pt x="89" y="158"/>
                    </a:cubicBezTo>
                    <a:cubicBezTo>
                      <a:pt x="89" y="158"/>
                      <a:pt x="88" y="158"/>
                      <a:pt x="87" y="158"/>
                    </a:cubicBezTo>
                    <a:cubicBezTo>
                      <a:pt x="89" y="158"/>
                      <a:pt x="91" y="158"/>
                      <a:pt x="92" y="158"/>
                    </a:cubicBezTo>
                    <a:cubicBezTo>
                      <a:pt x="92" y="158"/>
                      <a:pt x="92" y="158"/>
                      <a:pt x="91" y="158"/>
                    </a:cubicBezTo>
                    <a:cubicBezTo>
                      <a:pt x="91" y="158"/>
                      <a:pt x="92" y="158"/>
                      <a:pt x="92" y="158"/>
                    </a:cubicBezTo>
                    <a:cubicBezTo>
                      <a:pt x="105" y="158"/>
                      <a:pt x="119" y="158"/>
                      <a:pt x="132" y="156"/>
                    </a:cubicBezTo>
                    <a:cubicBezTo>
                      <a:pt x="131" y="156"/>
                      <a:pt x="131" y="156"/>
                      <a:pt x="131" y="157"/>
                    </a:cubicBezTo>
                    <a:cubicBezTo>
                      <a:pt x="131" y="157"/>
                      <a:pt x="133" y="157"/>
                      <a:pt x="134" y="157"/>
                    </a:cubicBezTo>
                    <a:cubicBezTo>
                      <a:pt x="129" y="158"/>
                      <a:pt x="116" y="160"/>
                      <a:pt x="116" y="158"/>
                    </a:cubicBezTo>
                    <a:close/>
                    <a:moveTo>
                      <a:pt x="222" y="138"/>
                    </a:moveTo>
                    <a:cubicBezTo>
                      <a:pt x="222" y="138"/>
                      <a:pt x="221" y="138"/>
                      <a:pt x="222" y="138"/>
                    </a:cubicBezTo>
                    <a:close/>
                    <a:moveTo>
                      <a:pt x="219" y="140"/>
                    </a:moveTo>
                    <a:cubicBezTo>
                      <a:pt x="219" y="141"/>
                      <a:pt x="219" y="138"/>
                      <a:pt x="219" y="140"/>
                    </a:cubicBezTo>
                    <a:close/>
                    <a:moveTo>
                      <a:pt x="214" y="141"/>
                    </a:moveTo>
                    <a:cubicBezTo>
                      <a:pt x="217" y="141"/>
                      <a:pt x="211" y="142"/>
                      <a:pt x="211" y="142"/>
                    </a:cubicBezTo>
                    <a:cubicBezTo>
                      <a:pt x="212" y="141"/>
                      <a:pt x="213" y="141"/>
                      <a:pt x="214" y="141"/>
                    </a:cubicBezTo>
                    <a:close/>
                    <a:moveTo>
                      <a:pt x="189" y="149"/>
                    </a:moveTo>
                    <a:cubicBezTo>
                      <a:pt x="189" y="149"/>
                      <a:pt x="188" y="150"/>
                      <a:pt x="187" y="150"/>
                    </a:cubicBezTo>
                    <a:cubicBezTo>
                      <a:pt x="188" y="149"/>
                      <a:pt x="188" y="149"/>
                      <a:pt x="189" y="149"/>
                    </a:cubicBezTo>
                    <a:close/>
                    <a:moveTo>
                      <a:pt x="164" y="153"/>
                    </a:moveTo>
                    <a:cubicBezTo>
                      <a:pt x="161" y="154"/>
                      <a:pt x="158" y="154"/>
                      <a:pt x="155" y="154"/>
                    </a:cubicBezTo>
                    <a:cubicBezTo>
                      <a:pt x="157" y="153"/>
                      <a:pt x="161" y="153"/>
                      <a:pt x="164" y="153"/>
                    </a:cubicBezTo>
                    <a:close/>
                    <a:moveTo>
                      <a:pt x="155" y="157"/>
                    </a:moveTo>
                    <a:cubicBezTo>
                      <a:pt x="154" y="157"/>
                      <a:pt x="154" y="157"/>
                      <a:pt x="153" y="157"/>
                    </a:cubicBezTo>
                    <a:cubicBezTo>
                      <a:pt x="154" y="157"/>
                      <a:pt x="155" y="157"/>
                      <a:pt x="155" y="157"/>
                    </a:cubicBezTo>
                    <a:close/>
                    <a:moveTo>
                      <a:pt x="150" y="156"/>
                    </a:moveTo>
                    <a:cubicBezTo>
                      <a:pt x="148" y="156"/>
                      <a:pt x="145" y="157"/>
                      <a:pt x="144" y="156"/>
                    </a:cubicBezTo>
                    <a:cubicBezTo>
                      <a:pt x="143" y="156"/>
                      <a:pt x="153" y="155"/>
                      <a:pt x="150" y="156"/>
                    </a:cubicBezTo>
                    <a:close/>
                    <a:moveTo>
                      <a:pt x="274" y="107"/>
                    </a:moveTo>
                    <a:cubicBezTo>
                      <a:pt x="274" y="108"/>
                      <a:pt x="273" y="108"/>
                      <a:pt x="272" y="108"/>
                    </a:cubicBezTo>
                    <a:cubicBezTo>
                      <a:pt x="272" y="108"/>
                      <a:pt x="275" y="105"/>
                      <a:pt x="274" y="107"/>
                    </a:cubicBezTo>
                    <a:close/>
                    <a:moveTo>
                      <a:pt x="290" y="91"/>
                    </a:moveTo>
                    <a:cubicBezTo>
                      <a:pt x="290" y="90"/>
                      <a:pt x="290" y="90"/>
                      <a:pt x="291" y="90"/>
                    </a:cubicBezTo>
                    <a:cubicBezTo>
                      <a:pt x="291" y="90"/>
                      <a:pt x="290" y="91"/>
                      <a:pt x="290" y="91"/>
                    </a:cubicBezTo>
                    <a:close/>
                    <a:moveTo>
                      <a:pt x="293" y="85"/>
                    </a:moveTo>
                    <a:cubicBezTo>
                      <a:pt x="293" y="84"/>
                      <a:pt x="294" y="84"/>
                      <a:pt x="295" y="84"/>
                    </a:cubicBezTo>
                    <a:cubicBezTo>
                      <a:pt x="296" y="85"/>
                      <a:pt x="293" y="86"/>
                      <a:pt x="293" y="85"/>
                    </a:cubicBezTo>
                    <a:close/>
                    <a:moveTo>
                      <a:pt x="294" y="89"/>
                    </a:moveTo>
                    <a:cubicBezTo>
                      <a:pt x="294" y="88"/>
                      <a:pt x="294" y="88"/>
                      <a:pt x="295" y="87"/>
                    </a:cubicBezTo>
                    <a:cubicBezTo>
                      <a:pt x="295" y="88"/>
                      <a:pt x="294" y="89"/>
                      <a:pt x="294" y="89"/>
                    </a:cubicBezTo>
                    <a:close/>
                    <a:moveTo>
                      <a:pt x="295" y="81"/>
                    </a:moveTo>
                    <a:cubicBezTo>
                      <a:pt x="296" y="80"/>
                      <a:pt x="298" y="77"/>
                      <a:pt x="298" y="78"/>
                    </a:cubicBezTo>
                    <a:cubicBezTo>
                      <a:pt x="299" y="79"/>
                      <a:pt x="296" y="80"/>
                      <a:pt x="295" y="81"/>
                    </a:cubicBezTo>
                    <a:close/>
                    <a:moveTo>
                      <a:pt x="299" y="77"/>
                    </a:moveTo>
                    <a:cubicBezTo>
                      <a:pt x="298" y="77"/>
                      <a:pt x="300" y="73"/>
                      <a:pt x="300" y="74"/>
                    </a:cubicBezTo>
                    <a:cubicBezTo>
                      <a:pt x="300" y="75"/>
                      <a:pt x="299" y="76"/>
                      <a:pt x="299" y="77"/>
                    </a:cubicBezTo>
                    <a:close/>
                    <a:moveTo>
                      <a:pt x="303" y="74"/>
                    </a:moveTo>
                    <a:cubicBezTo>
                      <a:pt x="303" y="76"/>
                      <a:pt x="302" y="76"/>
                      <a:pt x="302" y="76"/>
                    </a:cubicBezTo>
                    <a:cubicBezTo>
                      <a:pt x="302" y="75"/>
                      <a:pt x="302" y="75"/>
                      <a:pt x="303" y="74"/>
                    </a:cubicBezTo>
                    <a:close/>
                    <a:moveTo>
                      <a:pt x="303" y="77"/>
                    </a:moveTo>
                    <a:cubicBezTo>
                      <a:pt x="302" y="78"/>
                      <a:pt x="302" y="78"/>
                      <a:pt x="303" y="76"/>
                    </a:cubicBezTo>
                    <a:cubicBezTo>
                      <a:pt x="304" y="76"/>
                      <a:pt x="304" y="76"/>
                      <a:pt x="303" y="77"/>
                    </a:cubicBezTo>
                    <a:close/>
                    <a:moveTo>
                      <a:pt x="304" y="66"/>
                    </a:moveTo>
                    <a:cubicBezTo>
                      <a:pt x="304" y="68"/>
                      <a:pt x="304" y="66"/>
                      <a:pt x="304" y="66"/>
                    </a:cubicBezTo>
                    <a:close/>
                    <a:moveTo>
                      <a:pt x="306" y="39"/>
                    </a:moveTo>
                    <a:cubicBezTo>
                      <a:pt x="305" y="38"/>
                      <a:pt x="305" y="38"/>
                      <a:pt x="305" y="37"/>
                    </a:cubicBezTo>
                    <a:cubicBezTo>
                      <a:pt x="305" y="37"/>
                      <a:pt x="306" y="38"/>
                      <a:pt x="306" y="39"/>
                    </a:cubicBezTo>
                    <a:close/>
                    <a:moveTo>
                      <a:pt x="306" y="46"/>
                    </a:moveTo>
                    <a:cubicBezTo>
                      <a:pt x="305" y="45"/>
                      <a:pt x="305" y="44"/>
                      <a:pt x="304" y="43"/>
                    </a:cubicBezTo>
                    <a:cubicBezTo>
                      <a:pt x="304" y="41"/>
                      <a:pt x="306" y="46"/>
                      <a:pt x="306" y="46"/>
                    </a:cubicBezTo>
                    <a:close/>
                    <a:moveTo>
                      <a:pt x="305" y="50"/>
                    </a:moveTo>
                    <a:cubicBezTo>
                      <a:pt x="307" y="51"/>
                      <a:pt x="306" y="50"/>
                      <a:pt x="305" y="50"/>
                    </a:cubicBezTo>
                    <a:close/>
                    <a:moveTo>
                      <a:pt x="307" y="62"/>
                    </a:moveTo>
                    <a:cubicBezTo>
                      <a:pt x="307" y="63"/>
                      <a:pt x="307" y="64"/>
                      <a:pt x="306" y="65"/>
                    </a:cubicBezTo>
                    <a:cubicBezTo>
                      <a:pt x="306" y="64"/>
                      <a:pt x="306" y="63"/>
                      <a:pt x="307" y="62"/>
                    </a:cubicBezTo>
                    <a:close/>
                    <a:moveTo>
                      <a:pt x="306" y="69"/>
                    </a:moveTo>
                    <a:cubicBezTo>
                      <a:pt x="306" y="68"/>
                      <a:pt x="306" y="68"/>
                      <a:pt x="307" y="67"/>
                    </a:cubicBezTo>
                    <a:cubicBezTo>
                      <a:pt x="308" y="67"/>
                      <a:pt x="306" y="69"/>
                      <a:pt x="306" y="69"/>
                    </a:cubicBezTo>
                    <a:close/>
                    <a:moveTo>
                      <a:pt x="306" y="47"/>
                    </a:moveTo>
                    <a:cubicBezTo>
                      <a:pt x="307" y="48"/>
                      <a:pt x="307" y="49"/>
                      <a:pt x="307" y="50"/>
                    </a:cubicBezTo>
                    <a:cubicBezTo>
                      <a:pt x="307" y="50"/>
                      <a:pt x="306" y="47"/>
                      <a:pt x="306" y="47"/>
                    </a:cubicBezTo>
                    <a:close/>
                    <a:moveTo>
                      <a:pt x="232" y="27"/>
                    </a:moveTo>
                    <a:cubicBezTo>
                      <a:pt x="232" y="28"/>
                      <a:pt x="237" y="27"/>
                      <a:pt x="237" y="27"/>
                    </a:cubicBezTo>
                    <a:cubicBezTo>
                      <a:pt x="237" y="27"/>
                      <a:pt x="237" y="26"/>
                      <a:pt x="236" y="26"/>
                    </a:cubicBezTo>
                    <a:cubicBezTo>
                      <a:pt x="235" y="26"/>
                      <a:pt x="233" y="26"/>
                      <a:pt x="232" y="27"/>
                    </a:cubicBezTo>
                    <a:cubicBezTo>
                      <a:pt x="232" y="27"/>
                      <a:pt x="232" y="27"/>
                      <a:pt x="233" y="27"/>
                    </a:cubicBezTo>
                    <a:cubicBezTo>
                      <a:pt x="233" y="27"/>
                      <a:pt x="233" y="27"/>
                      <a:pt x="232" y="27"/>
                    </a:cubicBezTo>
                    <a:close/>
                    <a:moveTo>
                      <a:pt x="63" y="156"/>
                    </a:moveTo>
                    <a:cubicBezTo>
                      <a:pt x="63" y="157"/>
                      <a:pt x="63" y="156"/>
                      <a:pt x="63" y="156"/>
                    </a:cubicBezTo>
                    <a:close/>
                    <a:moveTo>
                      <a:pt x="66" y="157"/>
                    </a:moveTo>
                    <a:cubicBezTo>
                      <a:pt x="67" y="157"/>
                      <a:pt x="68" y="158"/>
                      <a:pt x="70" y="158"/>
                    </a:cubicBezTo>
                    <a:cubicBezTo>
                      <a:pt x="70" y="158"/>
                      <a:pt x="70" y="158"/>
                      <a:pt x="70" y="158"/>
                    </a:cubicBezTo>
                    <a:cubicBezTo>
                      <a:pt x="69" y="157"/>
                      <a:pt x="68" y="157"/>
                      <a:pt x="66" y="157"/>
                    </a:cubicBezTo>
                    <a:close/>
                    <a:moveTo>
                      <a:pt x="75" y="158"/>
                    </a:moveTo>
                    <a:cubicBezTo>
                      <a:pt x="74" y="157"/>
                      <a:pt x="73" y="157"/>
                      <a:pt x="73" y="158"/>
                    </a:cubicBezTo>
                    <a:cubicBezTo>
                      <a:pt x="73" y="158"/>
                      <a:pt x="74" y="158"/>
                      <a:pt x="75" y="158"/>
                    </a:cubicBezTo>
                    <a:close/>
                    <a:moveTo>
                      <a:pt x="97" y="158"/>
                    </a:moveTo>
                    <a:cubicBezTo>
                      <a:pt x="98" y="159"/>
                      <a:pt x="100" y="159"/>
                      <a:pt x="102" y="158"/>
                    </a:cubicBezTo>
                    <a:cubicBezTo>
                      <a:pt x="101" y="158"/>
                      <a:pt x="97" y="158"/>
                      <a:pt x="97" y="158"/>
                    </a:cubicBezTo>
                    <a:close/>
                    <a:moveTo>
                      <a:pt x="59" y="52"/>
                    </a:moveTo>
                    <a:cubicBezTo>
                      <a:pt x="58" y="52"/>
                      <a:pt x="58" y="53"/>
                      <a:pt x="57" y="54"/>
                    </a:cubicBezTo>
                    <a:cubicBezTo>
                      <a:pt x="58" y="54"/>
                      <a:pt x="59" y="53"/>
                      <a:pt x="59" y="52"/>
                    </a:cubicBezTo>
                    <a:close/>
                    <a:moveTo>
                      <a:pt x="95" y="30"/>
                    </a:moveTo>
                    <a:cubicBezTo>
                      <a:pt x="95" y="31"/>
                      <a:pt x="93" y="33"/>
                      <a:pt x="95" y="30"/>
                    </a:cubicBezTo>
                    <a:close/>
                    <a:moveTo>
                      <a:pt x="213" y="28"/>
                    </a:moveTo>
                    <a:cubicBezTo>
                      <a:pt x="220" y="28"/>
                      <a:pt x="226" y="27"/>
                      <a:pt x="232" y="27"/>
                    </a:cubicBezTo>
                    <a:cubicBezTo>
                      <a:pt x="227" y="26"/>
                      <a:pt x="219" y="27"/>
                      <a:pt x="213" y="28"/>
                    </a:cubicBezTo>
                    <a:close/>
                    <a:moveTo>
                      <a:pt x="99" y="29"/>
                    </a:moveTo>
                    <a:cubicBezTo>
                      <a:pt x="100" y="28"/>
                      <a:pt x="101" y="28"/>
                      <a:pt x="102" y="27"/>
                    </a:cubicBezTo>
                    <a:cubicBezTo>
                      <a:pt x="101" y="27"/>
                      <a:pt x="100" y="28"/>
                      <a:pt x="99" y="29"/>
                    </a:cubicBezTo>
                    <a:close/>
                    <a:moveTo>
                      <a:pt x="191" y="146"/>
                    </a:moveTo>
                    <a:cubicBezTo>
                      <a:pt x="190" y="146"/>
                      <a:pt x="183" y="147"/>
                      <a:pt x="183" y="148"/>
                    </a:cubicBezTo>
                    <a:cubicBezTo>
                      <a:pt x="183" y="148"/>
                      <a:pt x="191" y="146"/>
                      <a:pt x="191" y="146"/>
                    </a:cubicBezTo>
                    <a:close/>
                    <a:moveTo>
                      <a:pt x="236" y="26"/>
                    </a:moveTo>
                    <a:cubicBezTo>
                      <a:pt x="236" y="26"/>
                      <a:pt x="236" y="26"/>
                      <a:pt x="236" y="26"/>
                    </a:cubicBezTo>
                    <a:cubicBezTo>
                      <a:pt x="239" y="26"/>
                      <a:pt x="240" y="26"/>
                      <a:pt x="241" y="26"/>
                    </a:cubicBezTo>
                    <a:cubicBezTo>
                      <a:pt x="240" y="26"/>
                      <a:pt x="236" y="26"/>
                      <a:pt x="236" y="26"/>
                    </a:cubicBezTo>
                    <a:close/>
                    <a:moveTo>
                      <a:pt x="180" y="149"/>
                    </a:moveTo>
                    <a:cubicBezTo>
                      <a:pt x="180" y="149"/>
                      <a:pt x="174" y="150"/>
                      <a:pt x="174" y="150"/>
                    </a:cubicBezTo>
                    <a:cubicBezTo>
                      <a:pt x="175" y="150"/>
                      <a:pt x="180" y="150"/>
                      <a:pt x="180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inpin heiti" charset="-122"/>
                  <a:ea typeface="inpin heiti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2865699" y="1029558"/>
              <a:ext cx="1722455" cy="523220"/>
            </a:xfrm>
            <a:prstGeom prst="rect">
              <a:avLst/>
            </a:prstGeom>
            <a:solidFill>
              <a:srgbClr val="72D5AE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sz="2800" b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 49</a:t>
              </a:r>
              <a:endParaRPr lang="en-US" sz="2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97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</TotalTime>
  <Words>1113</Words>
  <Application>Microsoft Office PowerPoint</Application>
  <PresentationFormat>Widescreen</PresentationFormat>
  <Paragraphs>256</Paragraphs>
  <Slides>24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.VnTifani HeavyH</vt:lpstr>
      <vt:lpstr>.VnTime</vt:lpstr>
      <vt:lpstr>.VnVogue</vt:lpstr>
      <vt:lpstr>Arial</vt:lpstr>
      <vt:lpstr>Calibri</vt:lpstr>
      <vt:lpstr>Calibri Light</vt:lpstr>
      <vt:lpstr>Cambria Math</vt:lpstr>
      <vt:lpstr>等线</vt:lpstr>
      <vt:lpstr>inpin heiti</vt:lpstr>
      <vt:lpstr>华文新魏</vt:lpstr>
      <vt:lpstr>Symbol</vt:lpstr>
      <vt:lpstr>Times New Roman</vt:lpstr>
      <vt:lpstr>VNI-Meli</vt:lpstr>
      <vt:lpstr>VNI-Park</vt:lpstr>
      <vt:lpstr>VNI-Times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Phía sau 4 ô số là một bức tranh nói về 1 sự kiện lịch sử trong đại. Chọn 1 ô số bất kì, em nhận được 1 câu hỏi tương ứng. Trả lời đúng câu hỏi, miếng ghép sẽ được mở. Bạn khác có quyền trả lời khi em trả lời sai. Mỗi câu hỏi không quá 2 lượt trả lời.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126</cp:revision>
  <dcterms:created xsi:type="dcterms:W3CDTF">2021-08-16T02:00:14Z</dcterms:created>
  <dcterms:modified xsi:type="dcterms:W3CDTF">2021-09-05T15:21:04Z</dcterms:modified>
</cp:coreProperties>
</file>