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media/audio4.wav" ContentType="audio/x-wav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tags/tag3.xml" ContentType="application/vnd.openxmlformats-officedocument.presentationml.tag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3"/>
  </p:notesMasterIdLst>
  <p:sldIdLst>
    <p:sldId id="346" r:id="rId2"/>
    <p:sldId id="280" r:id="rId3"/>
    <p:sldId id="281" r:id="rId4"/>
    <p:sldId id="347" r:id="rId5"/>
    <p:sldId id="286" r:id="rId6"/>
    <p:sldId id="363" r:id="rId7"/>
    <p:sldId id="364" r:id="rId8"/>
    <p:sldId id="365" r:id="rId9"/>
    <p:sldId id="378" r:id="rId10"/>
    <p:sldId id="379" r:id="rId11"/>
    <p:sldId id="376" r:id="rId12"/>
    <p:sldId id="367" r:id="rId13"/>
    <p:sldId id="377" r:id="rId14"/>
    <p:sldId id="374" r:id="rId15"/>
    <p:sldId id="375" r:id="rId16"/>
    <p:sldId id="370" r:id="rId17"/>
    <p:sldId id="382" r:id="rId18"/>
    <p:sldId id="383" r:id="rId19"/>
    <p:sldId id="351" r:id="rId20"/>
    <p:sldId id="352" r:id="rId21"/>
    <p:sldId id="387" r:id="rId22"/>
    <p:sldId id="355" r:id="rId23"/>
    <p:sldId id="389" r:id="rId24"/>
    <p:sldId id="348" r:id="rId25"/>
    <p:sldId id="336" r:id="rId26"/>
    <p:sldId id="314" r:id="rId27"/>
    <p:sldId id="357" r:id="rId28"/>
    <p:sldId id="362" r:id="rId29"/>
    <p:sldId id="384" r:id="rId30"/>
    <p:sldId id="338" r:id="rId31"/>
    <p:sldId id="392" r:id="rId32"/>
    <p:sldId id="385" r:id="rId33"/>
    <p:sldId id="393" r:id="rId34"/>
    <p:sldId id="360" r:id="rId35"/>
    <p:sldId id="358" r:id="rId36"/>
    <p:sldId id="386" r:id="rId37"/>
    <p:sldId id="292" r:id="rId38"/>
    <p:sldId id="391" r:id="rId39"/>
    <p:sldId id="303" r:id="rId40"/>
    <p:sldId id="304" r:id="rId41"/>
    <p:sldId id="38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ll" initials="D" lastIdx="3" clrIdx="0"/>
  <p:cmAuthor id="1" name="Admin" initials="A" lastIdx="8" clrIdx="1"/>
  <p:cmAuthor id="2" name="ADMIN" initials="A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9T21:49:55.898" idx="4">
    <p:pos x="-900" y="1268"/>
    <p:text>Dung Phan: kiểu chữ trong mathtype?
- Chữ này mathtype rồi mà c
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9T21:49:55.898" idx="7">
    <p:pos x="-900" y="1268"/>
    <p:text>Dung Phan: kiểu chữ trong mathtype?
- Chữ này mathtype rồi mà c
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9-02T23:25:25.850" idx="5">
    <p:pos x="-900" y="1268"/>
    <p:text>Dung Phan: kiểu chữ trong mathtype?
- chữ mathtype mà c
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9T21:49:55.898" idx="8">
    <p:pos x="-900" y="1268"/>
    <p:text>Dung Phan: kiểu chữ trong mathtype?
- Chữ này mathtype rồi mà c
</p:text>
  </p:cm>
</p:cmLst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DF9DA-41F4-4FDB-B270-E55BA704504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2F7005-8811-42E8-B101-E6CABF02F95D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KHỞI ĐỘNG</a:t>
          </a:r>
          <a:endParaRPr lang="en-US" sz="32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52B5FFE8-2567-4B7D-8B1C-603AF710A2FA}" type="parTrans" cxnId="{FFB36CE8-FCB1-491A-81FC-B994A7EA04D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FDBF42-CDB4-4BD2-872E-6202C05620DA}" type="sibTrans" cxnId="{FFB36CE8-FCB1-491A-81FC-B994A7EA04D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034204-6E8D-402E-9006-E3FAC2933913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LUYỆN TẬP</a:t>
          </a:r>
          <a:endParaRPr lang="en-US" sz="32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CCCB816E-D738-4E11-A2C1-1BD3D2BD1F0F}" type="parTrans" cxnId="{F6FA7992-9859-4475-8BFB-5D570F9B35A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D09FE1-EBEE-4CAA-8532-08A2393BFA4C}" type="sibTrans" cxnId="{F6FA7992-9859-4475-8BFB-5D570F9B35A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148138-4BA0-4156-BB62-74A9C0DCFC21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VẬN DỤNG, TÌM TÒI</a:t>
          </a:r>
          <a:endParaRPr lang="en-US" sz="32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525E994A-46E3-4019-861E-D7C7798066BA}" type="parTrans" cxnId="{437802D2-622A-425C-97B2-0A1B5F964A1E}">
      <dgm:prSet/>
      <dgm:spPr/>
      <dgm:t>
        <a:bodyPr/>
        <a:lstStyle/>
        <a:p>
          <a:endParaRPr lang="en-US"/>
        </a:p>
      </dgm:t>
    </dgm:pt>
    <dgm:pt modelId="{11AB106E-D7CE-45A6-9167-9D34FDD2465B}" type="sibTrans" cxnId="{437802D2-622A-425C-97B2-0A1B5F964A1E}">
      <dgm:prSet/>
      <dgm:spPr/>
      <dgm:t>
        <a:bodyPr/>
        <a:lstStyle/>
        <a:p>
          <a:endParaRPr lang="en-US"/>
        </a:p>
      </dgm:t>
    </dgm:pt>
    <dgm:pt modelId="{9F2F2FA7-E34E-494D-B46A-1770D4E70373}">
      <dgm:prSet phldrT="[Text]" custT="1"/>
      <dgm:spPr/>
      <dgm:t>
        <a:bodyPr/>
        <a:lstStyle/>
        <a:p>
          <a:r>
            <a:rPr lang="en-US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TÁI HIỆN KIẾN THỨC</a:t>
          </a:r>
          <a:endParaRPr lang="en-US" sz="32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9E396B9B-711E-4947-8E04-9DFB65D7F437}" type="sibTrans" cxnId="{C7296EB4-5A0E-48DD-B20E-9F2CB8C7F7A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2CDCBD-1BE8-4F3B-B99A-A7DD735E4219}" type="parTrans" cxnId="{C7296EB4-5A0E-48DD-B20E-9F2CB8C7F7A4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2FF8EE-7E2A-4EAD-BA63-199059B61829}" type="pres">
      <dgm:prSet presAssocID="{CC9DF9DA-41F4-4FDB-B270-E55BA70450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5AF2A0-B14C-4BC4-9843-AC75C1932D14}" type="pres">
      <dgm:prSet presAssocID="{682F7005-8811-42E8-B101-E6CABF02F95D}" presName="parentLin" presStyleCnt="0"/>
      <dgm:spPr/>
    </dgm:pt>
    <dgm:pt modelId="{D58FAFD0-72A5-472C-BAF5-C9CE3F287320}" type="pres">
      <dgm:prSet presAssocID="{682F7005-8811-42E8-B101-E6CABF02F95D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7BE680F-B7B6-4D06-802A-008756EF1A37}" type="pres">
      <dgm:prSet presAssocID="{682F7005-8811-42E8-B101-E6CABF02F95D}" presName="parentText" presStyleLbl="node1" presStyleIdx="0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B56BB-6C55-4C54-B9B8-6B606CE973AB}" type="pres">
      <dgm:prSet presAssocID="{682F7005-8811-42E8-B101-E6CABF02F95D}" presName="negativeSpace" presStyleCnt="0"/>
      <dgm:spPr/>
    </dgm:pt>
    <dgm:pt modelId="{7AD70302-5654-4F8A-A998-F14B06553FF5}" type="pres">
      <dgm:prSet presAssocID="{682F7005-8811-42E8-B101-E6CABF02F95D}" presName="childText" presStyleLbl="conFgAcc1" presStyleIdx="0" presStyleCnt="4">
        <dgm:presLayoutVars>
          <dgm:bulletEnabled val="1"/>
        </dgm:presLayoutVars>
      </dgm:prSet>
      <dgm:spPr/>
    </dgm:pt>
    <dgm:pt modelId="{C77E1E8A-692B-43F9-A3D1-3CA7C5BC8609}" type="pres">
      <dgm:prSet presAssocID="{1DFDBF42-CDB4-4BD2-872E-6202C05620DA}" presName="spaceBetweenRectangles" presStyleCnt="0"/>
      <dgm:spPr/>
    </dgm:pt>
    <dgm:pt modelId="{BF43E6A2-4670-41E3-B82E-7A7EBCFE972A}" type="pres">
      <dgm:prSet presAssocID="{9F2F2FA7-E34E-494D-B46A-1770D4E70373}" presName="parentLin" presStyleCnt="0"/>
      <dgm:spPr/>
    </dgm:pt>
    <dgm:pt modelId="{9A9C12A0-948E-4CF5-A296-31F62361EE14}" type="pres">
      <dgm:prSet presAssocID="{9F2F2FA7-E34E-494D-B46A-1770D4E70373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7754B75-319C-4387-86B5-C43829D73B98}" type="pres">
      <dgm:prSet presAssocID="{9F2F2FA7-E34E-494D-B46A-1770D4E70373}" presName="parentText" presStyleLbl="node1" presStyleIdx="1" presStyleCnt="4" custScaleX="13482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DA6208-095A-4E5A-A5B2-252FE4AD5EA6}" type="pres">
      <dgm:prSet presAssocID="{9F2F2FA7-E34E-494D-B46A-1770D4E70373}" presName="negativeSpace" presStyleCnt="0"/>
      <dgm:spPr/>
    </dgm:pt>
    <dgm:pt modelId="{624E0A2E-EEB6-48A3-804D-77D75626C7CE}" type="pres">
      <dgm:prSet presAssocID="{9F2F2FA7-E34E-494D-B46A-1770D4E70373}" presName="childText" presStyleLbl="conFgAcc1" presStyleIdx="1" presStyleCnt="4">
        <dgm:presLayoutVars>
          <dgm:bulletEnabled val="1"/>
        </dgm:presLayoutVars>
      </dgm:prSet>
      <dgm:spPr/>
    </dgm:pt>
    <dgm:pt modelId="{5CE370D8-EEA2-4A61-9507-F04E44BB74D4}" type="pres">
      <dgm:prSet presAssocID="{9E396B9B-711E-4947-8E04-9DFB65D7F437}" presName="spaceBetweenRectangles" presStyleCnt="0"/>
      <dgm:spPr/>
    </dgm:pt>
    <dgm:pt modelId="{5D6E0E2D-7B92-4AE2-BE53-FC8A6F283996}" type="pres">
      <dgm:prSet presAssocID="{82034204-6E8D-402E-9006-E3FAC2933913}" presName="parentLin" presStyleCnt="0"/>
      <dgm:spPr/>
    </dgm:pt>
    <dgm:pt modelId="{0259B2B5-F3A3-4F3D-B1E3-40CF3B8BBC86}" type="pres">
      <dgm:prSet presAssocID="{82034204-6E8D-402E-9006-E3FAC2933913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8678A87B-C98A-418B-91F9-DC05165B836E}" type="pres">
      <dgm:prSet presAssocID="{82034204-6E8D-402E-9006-E3FAC2933913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015E21-C95B-4C2B-AA77-C137E98DD840}" type="pres">
      <dgm:prSet presAssocID="{82034204-6E8D-402E-9006-E3FAC2933913}" presName="negativeSpace" presStyleCnt="0"/>
      <dgm:spPr/>
    </dgm:pt>
    <dgm:pt modelId="{E51A9DF2-7489-4B63-B18B-7571B3363400}" type="pres">
      <dgm:prSet presAssocID="{82034204-6E8D-402E-9006-E3FAC2933913}" presName="childText" presStyleLbl="conFgAcc1" presStyleIdx="2" presStyleCnt="4">
        <dgm:presLayoutVars>
          <dgm:bulletEnabled val="1"/>
        </dgm:presLayoutVars>
      </dgm:prSet>
      <dgm:spPr/>
    </dgm:pt>
    <dgm:pt modelId="{79E81C91-65A9-4B92-81F4-965F694A8179}" type="pres">
      <dgm:prSet presAssocID="{B1D09FE1-EBEE-4CAA-8532-08A2393BFA4C}" presName="spaceBetweenRectangles" presStyleCnt="0"/>
      <dgm:spPr/>
    </dgm:pt>
    <dgm:pt modelId="{DBFF6633-6D6C-4EA5-B978-0D690AC638B5}" type="pres">
      <dgm:prSet presAssocID="{B7148138-4BA0-4156-BB62-74A9C0DCFC21}" presName="parentLin" presStyleCnt="0"/>
      <dgm:spPr/>
    </dgm:pt>
    <dgm:pt modelId="{ED195F94-34EA-4AAD-A6AF-4BC8CDD462C6}" type="pres">
      <dgm:prSet presAssocID="{B7148138-4BA0-4156-BB62-74A9C0DCFC21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1B8DAA72-2F45-4AEB-970F-D0ACBFE36ED3}" type="pres">
      <dgm:prSet presAssocID="{B7148138-4BA0-4156-BB62-74A9C0DCFC21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E5957A-DCA4-4BDA-8D0F-0644EBCFEC36}" type="pres">
      <dgm:prSet presAssocID="{B7148138-4BA0-4156-BB62-74A9C0DCFC21}" presName="negativeSpace" presStyleCnt="0"/>
      <dgm:spPr/>
    </dgm:pt>
    <dgm:pt modelId="{B291D371-35BD-4868-9CB8-E492633A3A66}" type="pres">
      <dgm:prSet presAssocID="{B7148138-4BA0-4156-BB62-74A9C0DCFC2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FF4206E-3D1C-4396-8127-73DE634C4D57}" type="presOf" srcId="{B7148138-4BA0-4156-BB62-74A9C0DCFC21}" destId="{ED195F94-34EA-4AAD-A6AF-4BC8CDD462C6}" srcOrd="0" destOrd="0" presId="urn:microsoft.com/office/officeart/2005/8/layout/list1"/>
    <dgm:cxn modelId="{FFB36CE8-FCB1-491A-81FC-B994A7EA04D6}" srcId="{CC9DF9DA-41F4-4FDB-B270-E55BA7045042}" destId="{682F7005-8811-42E8-B101-E6CABF02F95D}" srcOrd="0" destOrd="0" parTransId="{52B5FFE8-2567-4B7D-8B1C-603AF710A2FA}" sibTransId="{1DFDBF42-CDB4-4BD2-872E-6202C05620DA}"/>
    <dgm:cxn modelId="{C7296EB4-5A0E-48DD-B20E-9F2CB8C7F7A4}" srcId="{CC9DF9DA-41F4-4FDB-B270-E55BA7045042}" destId="{9F2F2FA7-E34E-494D-B46A-1770D4E70373}" srcOrd="1" destOrd="0" parTransId="{3F2CDCBD-1BE8-4F3B-B99A-A7DD735E4219}" sibTransId="{9E396B9B-711E-4947-8E04-9DFB65D7F437}"/>
    <dgm:cxn modelId="{5FA83A9F-3125-47A2-8FA7-BB4B15243351}" type="presOf" srcId="{CC9DF9DA-41F4-4FDB-B270-E55BA7045042}" destId="{B02FF8EE-7E2A-4EAD-BA63-199059B61829}" srcOrd="0" destOrd="0" presId="urn:microsoft.com/office/officeart/2005/8/layout/list1"/>
    <dgm:cxn modelId="{B4C897A2-EE20-447F-8C9F-6D497F551C54}" type="presOf" srcId="{9F2F2FA7-E34E-494D-B46A-1770D4E70373}" destId="{9A9C12A0-948E-4CF5-A296-31F62361EE14}" srcOrd="0" destOrd="0" presId="urn:microsoft.com/office/officeart/2005/8/layout/list1"/>
    <dgm:cxn modelId="{0C01CE62-03BF-48C8-9D6E-F381B3A9FE66}" type="presOf" srcId="{82034204-6E8D-402E-9006-E3FAC2933913}" destId="{0259B2B5-F3A3-4F3D-B1E3-40CF3B8BBC86}" srcOrd="0" destOrd="0" presId="urn:microsoft.com/office/officeart/2005/8/layout/list1"/>
    <dgm:cxn modelId="{437802D2-622A-425C-97B2-0A1B5F964A1E}" srcId="{CC9DF9DA-41F4-4FDB-B270-E55BA7045042}" destId="{B7148138-4BA0-4156-BB62-74A9C0DCFC21}" srcOrd="3" destOrd="0" parTransId="{525E994A-46E3-4019-861E-D7C7798066BA}" sibTransId="{11AB106E-D7CE-45A6-9167-9D34FDD2465B}"/>
    <dgm:cxn modelId="{63222204-DFCB-4C23-B85E-4E49317A488C}" type="presOf" srcId="{682F7005-8811-42E8-B101-E6CABF02F95D}" destId="{67BE680F-B7B6-4D06-802A-008756EF1A37}" srcOrd="1" destOrd="0" presId="urn:microsoft.com/office/officeart/2005/8/layout/list1"/>
    <dgm:cxn modelId="{F6FA7992-9859-4475-8BFB-5D570F9B35A4}" srcId="{CC9DF9DA-41F4-4FDB-B270-E55BA7045042}" destId="{82034204-6E8D-402E-9006-E3FAC2933913}" srcOrd="2" destOrd="0" parTransId="{CCCB816E-D738-4E11-A2C1-1BD3D2BD1F0F}" sibTransId="{B1D09FE1-EBEE-4CAA-8532-08A2393BFA4C}"/>
    <dgm:cxn modelId="{D8BEC810-26F8-4240-B79A-4A3E5059F40F}" type="presOf" srcId="{682F7005-8811-42E8-B101-E6CABF02F95D}" destId="{D58FAFD0-72A5-472C-BAF5-C9CE3F287320}" srcOrd="0" destOrd="0" presId="urn:microsoft.com/office/officeart/2005/8/layout/list1"/>
    <dgm:cxn modelId="{6CD01C3E-B3D8-49AB-BAB3-D94543E594BA}" type="presOf" srcId="{82034204-6E8D-402E-9006-E3FAC2933913}" destId="{8678A87B-C98A-418B-91F9-DC05165B836E}" srcOrd="1" destOrd="0" presId="urn:microsoft.com/office/officeart/2005/8/layout/list1"/>
    <dgm:cxn modelId="{4191926C-2E2C-4B32-92E1-96336724D574}" type="presOf" srcId="{B7148138-4BA0-4156-BB62-74A9C0DCFC21}" destId="{1B8DAA72-2F45-4AEB-970F-D0ACBFE36ED3}" srcOrd="1" destOrd="0" presId="urn:microsoft.com/office/officeart/2005/8/layout/list1"/>
    <dgm:cxn modelId="{9F2F3DE8-B3CD-4EAB-9610-C408AAB04A73}" type="presOf" srcId="{9F2F2FA7-E34E-494D-B46A-1770D4E70373}" destId="{B7754B75-319C-4387-86B5-C43829D73B98}" srcOrd="1" destOrd="0" presId="urn:microsoft.com/office/officeart/2005/8/layout/list1"/>
    <dgm:cxn modelId="{2597C8AE-77F2-42D8-8803-55DF881180A1}" type="presParOf" srcId="{B02FF8EE-7E2A-4EAD-BA63-199059B61829}" destId="{065AF2A0-B14C-4BC4-9843-AC75C1932D14}" srcOrd="0" destOrd="0" presId="urn:microsoft.com/office/officeart/2005/8/layout/list1"/>
    <dgm:cxn modelId="{CBAC3696-3994-4C69-924D-3B067EB5CFCA}" type="presParOf" srcId="{065AF2A0-B14C-4BC4-9843-AC75C1932D14}" destId="{D58FAFD0-72A5-472C-BAF5-C9CE3F287320}" srcOrd="0" destOrd="0" presId="urn:microsoft.com/office/officeart/2005/8/layout/list1"/>
    <dgm:cxn modelId="{5434C325-4E27-4834-BCB9-51D1784E3F55}" type="presParOf" srcId="{065AF2A0-B14C-4BC4-9843-AC75C1932D14}" destId="{67BE680F-B7B6-4D06-802A-008756EF1A37}" srcOrd="1" destOrd="0" presId="urn:microsoft.com/office/officeart/2005/8/layout/list1"/>
    <dgm:cxn modelId="{74FB2A22-FBEF-49D6-B0C4-7AAF0B4014C8}" type="presParOf" srcId="{B02FF8EE-7E2A-4EAD-BA63-199059B61829}" destId="{F6AB56BB-6C55-4C54-B9B8-6B606CE973AB}" srcOrd="1" destOrd="0" presId="urn:microsoft.com/office/officeart/2005/8/layout/list1"/>
    <dgm:cxn modelId="{3C2C6F0A-C1DB-4090-9ED8-E67AD6A4A0FB}" type="presParOf" srcId="{B02FF8EE-7E2A-4EAD-BA63-199059B61829}" destId="{7AD70302-5654-4F8A-A998-F14B06553FF5}" srcOrd="2" destOrd="0" presId="urn:microsoft.com/office/officeart/2005/8/layout/list1"/>
    <dgm:cxn modelId="{58DB3584-D0F3-4D02-A093-28EDA061990E}" type="presParOf" srcId="{B02FF8EE-7E2A-4EAD-BA63-199059B61829}" destId="{C77E1E8A-692B-43F9-A3D1-3CA7C5BC8609}" srcOrd="3" destOrd="0" presId="urn:microsoft.com/office/officeart/2005/8/layout/list1"/>
    <dgm:cxn modelId="{1063DDCC-A29E-446F-B82C-FEAF5991256A}" type="presParOf" srcId="{B02FF8EE-7E2A-4EAD-BA63-199059B61829}" destId="{BF43E6A2-4670-41E3-B82E-7A7EBCFE972A}" srcOrd="4" destOrd="0" presId="urn:microsoft.com/office/officeart/2005/8/layout/list1"/>
    <dgm:cxn modelId="{3C00416B-C0A7-4D0E-BFE2-81401EC8816B}" type="presParOf" srcId="{BF43E6A2-4670-41E3-B82E-7A7EBCFE972A}" destId="{9A9C12A0-948E-4CF5-A296-31F62361EE14}" srcOrd="0" destOrd="0" presId="urn:microsoft.com/office/officeart/2005/8/layout/list1"/>
    <dgm:cxn modelId="{9F02700E-ADC5-4CEF-88E8-50D8ABDC5F24}" type="presParOf" srcId="{BF43E6A2-4670-41E3-B82E-7A7EBCFE972A}" destId="{B7754B75-319C-4387-86B5-C43829D73B98}" srcOrd="1" destOrd="0" presId="urn:microsoft.com/office/officeart/2005/8/layout/list1"/>
    <dgm:cxn modelId="{4EA48F29-7B6E-45BF-B726-6E3DF77C90D4}" type="presParOf" srcId="{B02FF8EE-7E2A-4EAD-BA63-199059B61829}" destId="{39DA6208-095A-4E5A-A5B2-252FE4AD5EA6}" srcOrd="5" destOrd="0" presId="urn:microsoft.com/office/officeart/2005/8/layout/list1"/>
    <dgm:cxn modelId="{A086E740-B0C6-4EE4-9A1D-15FBBB6CFE76}" type="presParOf" srcId="{B02FF8EE-7E2A-4EAD-BA63-199059B61829}" destId="{624E0A2E-EEB6-48A3-804D-77D75626C7CE}" srcOrd="6" destOrd="0" presId="urn:microsoft.com/office/officeart/2005/8/layout/list1"/>
    <dgm:cxn modelId="{CAF0C2FF-59EA-4F77-BFEF-D4322017FF94}" type="presParOf" srcId="{B02FF8EE-7E2A-4EAD-BA63-199059B61829}" destId="{5CE370D8-EEA2-4A61-9507-F04E44BB74D4}" srcOrd="7" destOrd="0" presId="urn:microsoft.com/office/officeart/2005/8/layout/list1"/>
    <dgm:cxn modelId="{46951E8B-7D0B-46AB-BA62-03C16E689BFC}" type="presParOf" srcId="{B02FF8EE-7E2A-4EAD-BA63-199059B61829}" destId="{5D6E0E2D-7B92-4AE2-BE53-FC8A6F283996}" srcOrd="8" destOrd="0" presId="urn:microsoft.com/office/officeart/2005/8/layout/list1"/>
    <dgm:cxn modelId="{A301C123-7B0D-4698-BEAA-39BF6553B696}" type="presParOf" srcId="{5D6E0E2D-7B92-4AE2-BE53-FC8A6F283996}" destId="{0259B2B5-F3A3-4F3D-B1E3-40CF3B8BBC86}" srcOrd="0" destOrd="0" presId="urn:microsoft.com/office/officeart/2005/8/layout/list1"/>
    <dgm:cxn modelId="{65AE8A9F-A407-46EA-83DC-C01378C32430}" type="presParOf" srcId="{5D6E0E2D-7B92-4AE2-BE53-FC8A6F283996}" destId="{8678A87B-C98A-418B-91F9-DC05165B836E}" srcOrd="1" destOrd="0" presId="urn:microsoft.com/office/officeart/2005/8/layout/list1"/>
    <dgm:cxn modelId="{776C8C4F-349A-41E2-BE91-412C2C3D095E}" type="presParOf" srcId="{B02FF8EE-7E2A-4EAD-BA63-199059B61829}" destId="{DC015E21-C95B-4C2B-AA77-C137E98DD840}" srcOrd="9" destOrd="0" presId="urn:microsoft.com/office/officeart/2005/8/layout/list1"/>
    <dgm:cxn modelId="{10B5AD71-3920-48EA-981C-E444A0742730}" type="presParOf" srcId="{B02FF8EE-7E2A-4EAD-BA63-199059B61829}" destId="{E51A9DF2-7489-4B63-B18B-7571B3363400}" srcOrd="10" destOrd="0" presId="urn:microsoft.com/office/officeart/2005/8/layout/list1"/>
    <dgm:cxn modelId="{57A9085C-3592-4070-BCC6-C1FBBDB47713}" type="presParOf" srcId="{B02FF8EE-7E2A-4EAD-BA63-199059B61829}" destId="{79E81C91-65A9-4B92-81F4-965F694A8179}" srcOrd="11" destOrd="0" presId="urn:microsoft.com/office/officeart/2005/8/layout/list1"/>
    <dgm:cxn modelId="{7A1C37AC-42EB-4659-8446-D0C3FA4769A0}" type="presParOf" srcId="{B02FF8EE-7E2A-4EAD-BA63-199059B61829}" destId="{DBFF6633-6D6C-4EA5-B978-0D690AC638B5}" srcOrd="12" destOrd="0" presId="urn:microsoft.com/office/officeart/2005/8/layout/list1"/>
    <dgm:cxn modelId="{55FAF7AE-55E0-4E03-8C60-5FD31A93AC21}" type="presParOf" srcId="{DBFF6633-6D6C-4EA5-B978-0D690AC638B5}" destId="{ED195F94-34EA-4AAD-A6AF-4BC8CDD462C6}" srcOrd="0" destOrd="0" presId="urn:microsoft.com/office/officeart/2005/8/layout/list1"/>
    <dgm:cxn modelId="{7C0F8037-A152-4CE2-8887-4311ACBC0CEC}" type="presParOf" srcId="{DBFF6633-6D6C-4EA5-B978-0D690AC638B5}" destId="{1B8DAA72-2F45-4AEB-970F-D0ACBFE36ED3}" srcOrd="1" destOrd="0" presId="urn:microsoft.com/office/officeart/2005/8/layout/list1"/>
    <dgm:cxn modelId="{1A1BEE75-2EB1-4998-9BE4-92757699E52D}" type="presParOf" srcId="{B02FF8EE-7E2A-4EAD-BA63-199059B61829}" destId="{1BE5957A-DCA4-4BDA-8D0F-0644EBCFEC36}" srcOrd="13" destOrd="0" presId="urn:microsoft.com/office/officeart/2005/8/layout/list1"/>
    <dgm:cxn modelId="{F4CFF834-6430-4954-988D-315607AD88B0}" type="presParOf" srcId="{B02FF8EE-7E2A-4EAD-BA63-199059B61829}" destId="{B291D371-35BD-4868-9CB8-E492633A3A6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70302-5654-4F8A-A998-F14B06553FF5}">
      <dsp:nvSpPr>
        <dsp:cNvPr id="0" name=""/>
        <dsp:cNvSpPr/>
      </dsp:nvSpPr>
      <dsp:spPr>
        <a:xfrm>
          <a:off x="0" y="55551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E680F-B7B6-4D06-802A-008756EF1A37}">
      <dsp:nvSpPr>
        <dsp:cNvPr id="0" name=""/>
        <dsp:cNvSpPr/>
      </dsp:nvSpPr>
      <dsp:spPr>
        <a:xfrm>
          <a:off x="386953" y="83193"/>
          <a:ext cx="7739054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KHỞI ĐỘNG</a:t>
          </a:r>
          <a:endParaRPr lang="en-US" sz="32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067" y="129307"/>
        <a:ext cx="7646826" cy="852412"/>
      </dsp:txXfrm>
    </dsp:sp>
    <dsp:sp modelId="{624E0A2E-EEB6-48A3-804D-77D75626C7CE}">
      <dsp:nvSpPr>
        <dsp:cNvPr id="0" name=""/>
        <dsp:cNvSpPr/>
      </dsp:nvSpPr>
      <dsp:spPr>
        <a:xfrm>
          <a:off x="0" y="200703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54B75-319C-4387-86B5-C43829D73B98}">
      <dsp:nvSpPr>
        <dsp:cNvPr id="0" name=""/>
        <dsp:cNvSpPr/>
      </dsp:nvSpPr>
      <dsp:spPr>
        <a:xfrm>
          <a:off x="406400" y="1534713"/>
          <a:ext cx="7670775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TÁI HIỆN KIẾN THỨC</a:t>
          </a:r>
          <a:endParaRPr lang="en-US" sz="32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2514" y="1580827"/>
        <a:ext cx="7578547" cy="852412"/>
      </dsp:txXfrm>
    </dsp:sp>
    <dsp:sp modelId="{E51A9DF2-7489-4B63-B18B-7571B3363400}">
      <dsp:nvSpPr>
        <dsp:cNvPr id="0" name=""/>
        <dsp:cNvSpPr/>
      </dsp:nvSpPr>
      <dsp:spPr>
        <a:xfrm>
          <a:off x="0" y="345855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8A87B-C98A-418B-91F9-DC05165B836E}">
      <dsp:nvSpPr>
        <dsp:cNvPr id="0" name=""/>
        <dsp:cNvSpPr/>
      </dsp:nvSpPr>
      <dsp:spPr>
        <a:xfrm>
          <a:off x="386953" y="2986233"/>
          <a:ext cx="7739054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LUYỆN TẬP</a:t>
          </a:r>
          <a:endParaRPr lang="en-US" sz="32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067" y="3032347"/>
        <a:ext cx="7646826" cy="852412"/>
      </dsp:txXfrm>
    </dsp:sp>
    <dsp:sp modelId="{B291D371-35BD-4868-9CB8-E492633A3A66}">
      <dsp:nvSpPr>
        <dsp:cNvPr id="0" name=""/>
        <dsp:cNvSpPr/>
      </dsp:nvSpPr>
      <dsp:spPr>
        <a:xfrm>
          <a:off x="0" y="491007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DAA72-2F45-4AEB-970F-D0ACBFE36ED3}">
      <dsp:nvSpPr>
        <dsp:cNvPr id="0" name=""/>
        <dsp:cNvSpPr/>
      </dsp:nvSpPr>
      <dsp:spPr>
        <a:xfrm>
          <a:off x="386953" y="4437753"/>
          <a:ext cx="7739054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VẬN DỤNG, TÌM TÒI</a:t>
          </a:r>
          <a:endParaRPr lang="en-US" sz="32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067" y="4483867"/>
        <a:ext cx="7646826" cy="852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38.wmf"/><Relationship Id="rId7" Type="http://schemas.openxmlformats.org/officeDocument/2006/relationships/image" Target="../media/image142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Relationship Id="rId9" Type="http://schemas.openxmlformats.org/officeDocument/2006/relationships/image" Target="../media/image14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wmf"/><Relationship Id="rId3" Type="http://schemas.openxmlformats.org/officeDocument/2006/relationships/image" Target="../media/image148.wmf"/><Relationship Id="rId7" Type="http://schemas.openxmlformats.org/officeDocument/2006/relationships/image" Target="../media/image152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6" Type="http://schemas.openxmlformats.org/officeDocument/2006/relationships/image" Target="../media/image151.wmf"/><Relationship Id="rId5" Type="http://schemas.openxmlformats.org/officeDocument/2006/relationships/image" Target="../media/image150.wmf"/><Relationship Id="rId4" Type="http://schemas.openxmlformats.org/officeDocument/2006/relationships/image" Target="../media/image14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2" Type="http://schemas.openxmlformats.org/officeDocument/2006/relationships/image" Target="../media/image154.wmf"/><Relationship Id="rId1" Type="http://schemas.openxmlformats.org/officeDocument/2006/relationships/image" Target="../media/image13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4" Type="http://schemas.openxmlformats.org/officeDocument/2006/relationships/image" Target="../media/image1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12" Type="http://schemas.openxmlformats.org/officeDocument/2006/relationships/image" Target="../media/image109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08.wmf"/><Relationship Id="rId5" Type="http://schemas.openxmlformats.org/officeDocument/2006/relationships/image" Target="../media/image102.wmf"/><Relationship Id="rId10" Type="http://schemas.openxmlformats.org/officeDocument/2006/relationships/image" Target="../media/image107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Relationship Id="rId5" Type="http://schemas.openxmlformats.org/officeDocument/2006/relationships/image" Target="../media/image121.wmf"/><Relationship Id="rId4" Type="http://schemas.openxmlformats.org/officeDocument/2006/relationships/image" Target="../media/image1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3" Type="http://schemas.openxmlformats.org/officeDocument/2006/relationships/image" Target="../media/image129.wmf"/><Relationship Id="rId7" Type="http://schemas.openxmlformats.org/officeDocument/2006/relationships/image" Target="../media/image133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4C62C-F2AF-48DE-A4F0-8380661C1E79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7E75-C000-4A8B-91C7-7AA84BFBBA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83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60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60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45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663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36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64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97F697-5284-4A62-9B07-370CE14EBE5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764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600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520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1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418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32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1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9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9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EA162-227E-4CB4-A26C-E3AFA9D38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46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 userDrawn="1"/>
        </p:nvSpPr>
        <p:spPr>
          <a:xfrm>
            <a:off x="474143" y="266705"/>
            <a:ext cx="11243714" cy="6324590"/>
          </a:xfrm>
          <a:prstGeom prst="roundRect">
            <a:avLst>
              <a:gd name="adj" fmla="val 3157"/>
            </a:avLst>
          </a:prstGeom>
          <a:solidFill>
            <a:srgbClr val="1EA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/>
        </p:nvSpPr>
        <p:spPr>
          <a:xfrm>
            <a:off x="644577" y="405300"/>
            <a:ext cx="10852879" cy="5999443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/>
          <p:cNvSpPr/>
          <p:nvPr userDrawn="1"/>
        </p:nvSpPr>
        <p:spPr>
          <a:xfrm>
            <a:off x="707034" y="457147"/>
            <a:ext cx="10728000" cy="5904000"/>
          </a:xfrm>
          <a:prstGeom prst="roundRect">
            <a:avLst>
              <a:gd name="adj" fmla="val 3073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: 一个圆顶角，剪去另一个顶角 12"/>
          <p:cNvSpPr/>
          <p:nvPr userDrawn="1"/>
        </p:nvSpPr>
        <p:spPr>
          <a:xfrm rot="5400000" flipV="1">
            <a:off x="69702" y="86503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grpSp>
        <p:nvGrpSpPr>
          <p:cNvPr id="2" name="组合 10"/>
          <p:cNvGrpSpPr/>
          <p:nvPr userDrawn="1"/>
        </p:nvGrpSpPr>
        <p:grpSpPr>
          <a:xfrm>
            <a:off x="958215" y="133985"/>
            <a:ext cx="10149840" cy="614680"/>
            <a:chOff x="1509" y="211"/>
            <a:chExt cx="15984" cy="968"/>
          </a:xfrm>
        </p:grpSpPr>
        <p:sp>
          <p:nvSpPr>
            <p:cNvPr id="42" name="流程图: 接点 41"/>
            <p:cNvSpPr/>
            <p:nvPr/>
          </p:nvSpPr>
          <p:spPr>
            <a:xfrm>
              <a:off x="1509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3" name="空心弧 18"/>
            <p:cNvSpPr/>
            <p:nvPr/>
          </p:nvSpPr>
          <p:spPr>
            <a:xfrm rot="5400000">
              <a:off x="1469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流程图: 接点 43"/>
            <p:cNvSpPr/>
            <p:nvPr/>
          </p:nvSpPr>
          <p:spPr>
            <a:xfrm>
              <a:off x="3378" y="720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空心弧 18"/>
            <p:cNvSpPr/>
            <p:nvPr/>
          </p:nvSpPr>
          <p:spPr>
            <a:xfrm rot="5400000">
              <a:off x="3338" y="295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流程图: 接点 45"/>
            <p:cNvSpPr/>
            <p:nvPr/>
          </p:nvSpPr>
          <p:spPr>
            <a:xfrm>
              <a:off x="5211" y="725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空心弧 18"/>
            <p:cNvSpPr/>
            <p:nvPr/>
          </p:nvSpPr>
          <p:spPr>
            <a:xfrm rot="5400000">
              <a:off x="5171" y="29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流程图: 接点 47"/>
            <p:cNvSpPr/>
            <p:nvPr/>
          </p:nvSpPr>
          <p:spPr>
            <a:xfrm>
              <a:off x="7391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空心弧 18"/>
            <p:cNvSpPr/>
            <p:nvPr/>
          </p:nvSpPr>
          <p:spPr>
            <a:xfrm rot="5400000">
              <a:off x="7351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流程图: 接点 49"/>
            <p:cNvSpPr/>
            <p:nvPr/>
          </p:nvSpPr>
          <p:spPr>
            <a:xfrm>
              <a:off x="9260" y="718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1" name="空心弧 18"/>
            <p:cNvSpPr/>
            <p:nvPr/>
          </p:nvSpPr>
          <p:spPr>
            <a:xfrm rot="5400000">
              <a:off x="9220" y="292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流程图: 接点 51"/>
            <p:cNvSpPr/>
            <p:nvPr/>
          </p:nvSpPr>
          <p:spPr>
            <a:xfrm>
              <a:off x="11093" y="722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空心弧 18"/>
            <p:cNvSpPr/>
            <p:nvPr/>
          </p:nvSpPr>
          <p:spPr>
            <a:xfrm rot="5400000">
              <a:off x="11053" y="297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流程图: 接点 53"/>
            <p:cNvSpPr/>
            <p:nvPr/>
          </p:nvSpPr>
          <p:spPr>
            <a:xfrm>
              <a:off x="13203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5" name="空心弧 18"/>
            <p:cNvSpPr/>
            <p:nvPr/>
          </p:nvSpPr>
          <p:spPr>
            <a:xfrm rot="5400000">
              <a:off x="13162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6" name="流程图: 接点 55"/>
            <p:cNvSpPr/>
            <p:nvPr/>
          </p:nvSpPr>
          <p:spPr>
            <a:xfrm>
              <a:off x="15071" y="709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7" name="空心弧 18"/>
            <p:cNvSpPr/>
            <p:nvPr/>
          </p:nvSpPr>
          <p:spPr>
            <a:xfrm rot="5400000">
              <a:off x="15031" y="284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流程图: 接点 57"/>
            <p:cNvSpPr/>
            <p:nvPr/>
          </p:nvSpPr>
          <p:spPr>
            <a:xfrm>
              <a:off x="16905" y="714"/>
              <a:ext cx="454" cy="454"/>
            </a:xfrm>
            <a:prstGeom prst="flowChartConnector">
              <a:avLst/>
            </a:prstGeom>
            <a:solidFill>
              <a:srgbClr val="0092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9" name="空心弧 18"/>
            <p:cNvSpPr/>
            <p:nvPr/>
          </p:nvSpPr>
          <p:spPr>
            <a:xfrm rot="5400000">
              <a:off x="16864" y="289"/>
              <a:ext cx="703" cy="556"/>
            </a:xfrm>
            <a:custGeom>
              <a:avLst/>
              <a:gdLst>
                <a:gd name="connsiteX0" fmla="*/ 78598 w 503582"/>
                <a:gd name="connsiteY0" fmla="*/ 331635 h 384313"/>
                <a:gd name="connsiteX1" fmla="*/ 98097 w 503582"/>
                <a:gd name="connsiteY1" fmla="*/ 39951 h 384313"/>
                <a:gd name="connsiteX2" fmla="*/ 381725 w 503582"/>
                <a:gd name="connsiteY2" fmla="*/ 27562 h 384313"/>
                <a:gd name="connsiteX3" fmla="*/ 447048 w 503582"/>
                <a:gd name="connsiteY3" fmla="*/ 313482 h 384313"/>
                <a:gd name="connsiteX4" fmla="*/ 355403 w 503582"/>
                <a:gd name="connsiteY4" fmla="*/ 256537 h 384313"/>
                <a:gd name="connsiteX5" fmla="*/ 315646 w 503582"/>
                <a:gd name="connsiteY5" fmla="*/ 111270 h 384313"/>
                <a:gd name="connsiteX6" fmla="*/ 174496 w 503582"/>
                <a:gd name="connsiteY6" fmla="*/ 115611 h 384313"/>
                <a:gd name="connsiteX7" fmla="*/ 162674 w 503582"/>
                <a:gd name="connsiteY7" fmla="*/ 263928 h 384313"/>
                <a:gd name="connsiteX8" fmla="*/ 78598 w 503582"/>
                <a:gd name="connsiteY8" fmla="*/ 331635 h 384313"/>
                <a:gd name="connsiteX0-1" fmla="*/ 78600 w 503614"/>
                <a:gd name="connsiteY0-2" fmla="*/ 331635 h 353527"/>
                <a:gd name="connsiteX1-3" fmla="*/ 98099 w 503614"/>
                <a:gd name="connsiteY1-4" fmla="*/ 39951 h 353527"/>
                <a:gd name="connsiteX2-5" fmla="*/ 381727 w 503614"/>
                <a:gd name="connsiteY2-6" fmla="*/ 27562 h 353527"/>
                <a:gd name="connsiteX3-7" fmla="*/ 447050 w 503614"/>
                <a:gd name="connsiteY3-8" fmla="*/ 313482 h 353527"/>
                <a:gd name="connsiteX4-9" fmla="*/ 355405 w 503614"/>
                <a:gd name="connsiteY4-10" fmla="*/ 256537 h 353527"/>
                <a:gd name="connsiteX5-11" fmla="*/ 315648 w 503614"/>
                <a:gd name="connsiteY5-12" fmla="*/ 111270 h 353527"/>
                <a:gd name="connsiteX6-13" fmla="*/ 174498 w 503614"/>
                <a:gd name="connsiteY6-14" fmla="*/ 115611 h 353527"/>
                <a:gd name="connsiteX7-15" fmla="*/ 162676 w 503614"/>
                <a:gd name="connsiteY7-16" fmla="*/ 263928 h 353527"/>
                <a:gd name="connsiteX8-17" fmla="*/ 156570 w 503614"/>
                <a:gd name="connsiteY8-18" fmla="*/ 351524 h 353527"/>
                <a:gd name="connsiteX9" fmla="*/ 78600 w 503614"/>
                <a:gd name="connsiteY9" fmla="*/ 331635 h 353527"/>
                <a:gd name="connsiteX0-19" fmla="*/ 78600 w 503614"/>
                <a:gd name="connsiteY0-20" fmla="*/ 331635 h 353527"/>
                <a:gd name="connsiteX1-21" fmla="*/ 98099 w 503614"/>
                <a:gd name="connsiteY1-22" fmla="*/ 39951 h 353527"/>
                <a:gd name="connsiteX2-23" fmla="*/ 381727 w 503614"/>
                <a:gd name="connsiteY2-24" fmla="*/ 27562 h 353527"/>
                <a:gd name="connsiteX3-25" fmla="*/ 447050 w 503614"/>
                <a:gd name="connsiteY3-26" fmla="*/ 313482 h 353527"/>
                <a:gd name="connsiteX4-27" fmla="*/ 355405 w 503614"/>
                <a:gd name="connsiteY4-28" fmla="*/ 256537 h 353527"/>
                <a:gd name="connsiteX5-29" fmla="*/ 315648 w 503614"/>
                <a:gd name="connsiteY5-30" fmla="*/ 111270 h 353527"/>
                <a:gd name="connsiteX6-31" fmla="*/ 174498 w 503614"/>
                <a:gd name="connsiteY6-32" fmla="*/ 115611 h 353527"/>
                <a:gd name="connsiteX7-33" fmla="*/ 162676 w 503614"/>
                <a:gd name="connsiteY7-34" fmla="*/ 263928 h 353527"/>
                <a:gd name="connsiteX8-35" fmla="*/ 156570 w 503614"/>
                <a:gd name="connsiteY8-36" fmla="*/ 351524 h 353527"/>
                <a:gd name="connsiteX9-37" fmla="*/ 78600 w 503614"/>
                <a:gd name="connsiteY9-38" fmla="*/ 331635 h 353527"/>
                <a:gd name="connsiteX0-39" fmla="*/ 78600 w 503614"/>
                <a:gd name="connsiteY0-40" fmla="*/ 331635 h 353527"/>
                <a:gd name="connsiteX1-41" fmla="*/ 98099 w 503614"/>
                <a:gd name="connsiteY1-42" fmla="*/ 39951 h 353527"/>
                <a:gd name="connsiteX2-43" fmla="*/ 381727 w 503614"/>
                <a:gd name="connsiteY2-44" fmla="*/ 27562 h 353527"/>
                <a:gd name="connsiteX3-45" fmla="*/ 447050 w 503614"/>
                <a:gd name="connsiteY3-46" fmla="*/ 313482 h 353527"/>
                <a:gd name="connsiteX4-47" fmla="*/ 372777 w 503614"/>
                <a:gd name="connsiteY4-48" fmla="*/ 321056 h 353527"/>
                <a:gd name="connsiteX5-49" fmla="*/ 355405 w 503614"/>
                <a:gd name="connsiteY5-50" fmla="*/ 256537 h 353527"/>
                <a:gd name="connsiteX6-51" fmla="*/ 315648 w 503614"/>
                <a:gd name="connsiteY6-52" fmla="*/ 111270 h 353527"/>
                <a:gd name="connsiteX7-53" fmla="*/ 174498 w 503614"/>
                <a:gd name="connsiteY7-54" fmla="*/ 115611 h 353527"/>
                <a:gd name="connsiteX8-55" fmla="*/ 162676 w 503614"/>
                <a:gd name="connsiteY8-56" fmla="*/ 263928 h 353527"/>
                <a:gd name="connsiteX9-57" fmla="*/ 156570 w 503614"/>
                <a:gd name="connsiteY9-58" fmla="*/ 351524 h 353527"/>
                <a:gd name="connsiteX10" fmla="*/ 78600 w 503614"/>
                <a:gd name="connsiteY10" fmla="*/ 331635 h 353527"/>
                <a:gd name="connsiteX0-59" fmla="*/ 78600 w 465644"/>
                <a:gd name="connsiteY0-60" fmla="*/ 335721 h 367308"/>
                <a:gd name="connsiteX1-61" fmla="*/ 98099 w 465644"/>
                <a:gd name="connsiteY1-62" fmla="*/ 44037 h 367308"/>
                <a:gd name="connsiteX2-63" fmla="*/ 381727 w 465644"/>
                <a:gd name="connsiteY2-64" fmla="*/ 31648 h 367308"/>
                <a:gd name="connsiteX3-65" fmla="*/ 420858 w 465644"/>
                <a:gd name="connsiteY3-66" fmla="*/ 348524 h 367308"/>
                <a:gd name="connsiteX4-67" fmla="*/ 372777 w 465644"/>
                <a:gd name="connsiteY4-68" fmla="*/ 325142 h 367308"/>
                <a:gd name="connsiteX5-69" fmla="*/ 355405 w 465644"/>
                <a:gd name="connsiteY5-70" fmla="*/ 260623 h 367308"/>
                <a:gd name="connsiteX6-71" fmla="*/ 315648 w 465644"/>
                <a:gd name="connsiteY6-72" fmla="*/ 115356 h 367308"/>
                <a:gd name="connsiteX7-73" fmla="*/ 174498 w 465644"/>
                <a:gd name="connsiteY7-74" fmla="*/ 119697 h 367308"/>
                <a:gd name="connsiteX8-75" fmla="*/ 162676 w 465644"/>
                <a:gd name="connsiteY8-76" fmla="*/ 268014 h 367308"/>
                <a:gd name="connsiteX9-77" fmla="*/ 156570 w 465644"/>
                <a:gd name="connsiteY9-78" fmla="*/ 355610 h 367308"/>
                <a:gd name="connsiteX10-79" fmla="*/ 78600 w 465644"/>
                <a:gd name="connsiteY10-80" fmla="*/ 335721 h 367308"/>
                <a:gd name="connsiteX0-81" fmla="*/ 78600 w 482853"/>
                <a:gd name="connsiteY0-82" fmla="*/ 326296 h 357883"/>
                <a:gd name="connsiteX1-83" fmla="*/ 98099 w 482853"/>
                <a:gd name="connsiteY1-84" fmla="*/ 34612 h 357883"/>
                <a:gd name="connsiteX2-85" fmla="*/ 381727 w 482853"/>
                <a:gd name="connsiteY2-86" fmla="*/ 22223 h 357883"/>
                <a:gd name="connsiteX3-87" fmla="*/ 482310 w 482853"/>
                <a:gd name="connsiteY3-88" fmla="*/ 199034 h 357883"/>
                <a:gd name="connsiteX4-89" fmla="*/ 420858 w 482853"/>
                <a:gd name="connsiteY4-90" fmla="*/ 339099 h 357883"/>
                <a:gd name="connsiteX5-91" fmla="*/ 372777 w 482853"/>
                <a:gd name="connsiteY5-92" fmla="*/ 315717 h 357883"/>
                <a:gd name="connsiteX6-93" fmla="*/ 355405 w 482853"/>
                <a:gd name="connsiteY6-94" fmla="*/ 251198 h 357883"/>
                <a:gd name="connsiteX7-95" fmla="*/ 315648 w 482853"/>
                <a:gd name="connsiteY7-96" fmla="*/ 105931 h 357883"/>
                <a:gd name="connsiteX8-97" fmla="*/ 174498 w 482853"/>
                <a:gd name="connsiteY8-98" fmla="*/ 110272 h 357883"/>
                <a:gd name="connsiteX9-99" fmla="*/ 162676 w 482853"/>
                <a:gd name="connsiteY9-100" fmla="*/ 258589 h 357883"/>
                <a:gd name="connsiteX10-101" fmla="*/ 156570 w 482853"/>
                <a:gd name="connsiteY10-102" fmla="*/ 346185 h 357883"/>
                <a:gd name="connsiteX11" fmla="*/ 78600 w 482853"/>
                <a:gd name="connsiteY11" fmla="*/ 326296 h 357883"/>
                <a:gd name="connsiteX0-103" fmla="*/ 78600 w 482853"/>
                <a:gd name="connsiteY0-104" fmla="*/ 326296 h 357883"/>
                <a:gd name="connsiteX1-105" fmla="*/ 98099 w 482853"/>
                <a:gd name="connsiteY1-106" fmla="*/ 34612 h 357883"/>
                <a:gd name="connsiteX2-107" fmla="*/ 381727 w 482853"/>
                <a:gd name="connsiteY2-108" fmla="*/ 22223 h 357883"/>
                <a:gd name="connsiteX3-109" fmla="*/ 482310 w 482853"/>
                <a:gd name="connsiteY3-110" fmla="*/ 199034 h 357883"/>
                <a:gd name="connsiteX4-111" fmla="*/ 420858 w 482853"/>
                <a:gd name="connsiteY4-112" fmla="*/ 339099 h 357883"/>
                <a:gd name="connsiteX5-113" fmla="*/ 372777 w 482853"/>
                <a:gd name="connsiteY5-114" fmla="*/ 315717 h 357883"/>
                <a:gd name="connsiteX6-115" fmla="*/ 355405 w 482853"/>
                <a:gd name="connsiteY6-116" fmla="*/ 251198 h 357883"/>
                <a:gd name="connsiteX7-117" fmla="*/ 315648 w 482853"/>
                <a:gd name="connsiteY7-118" fmla="*/ 105931 h 357883"/>
                <a:gd name="connsiteX8-119" fmla="*/ 174498 w 482853"/>
                <a:gd name="connsiteY8-120" fmla="*/ 110272 h 357883"/>
                <a:gd name="connsiteX9-121" fmla="*/ 162676 w 482853"/>
                <a:gd name="connsiteY9-122" fmla="*/ 258589 h 357883"/>
                <a:gd name="connsiteX10-123" fmla="*/ 156570 w 482853"/>
                <a:gd name="connsiteY10-124" fmla="*/ 346185 h 357883"/>
                <a:gd name="connsiteX11-125" fmla="*/ 78600 w 482853"/>
                <a:gd name="connsiteY11-126" fmla="*/ 326296 h 357883"/>
                <a:gd name="connsiteX0-127" fmla="*/ 78600 w 482853"/>
                <a:gd name="connsiteY0-128" fmla="*/ 326296 h 357883"/>
                <a:gd name="connsiteX1-129" fmla="*/ 98099 w 482853"/>
                <a:gd name="connsiteY1-130" fmla="*/ 34612 h 357883"/>
                <a:gd name="connsiteX2-131" fmla="*/ 381727 w 482853"/>
                <a:gd name="connsiteY2-132" fmla="*/ 22223 h 357883"/>
                <a:gd name="connsiteX3-133" fmla="*/ 482310 w 482853"/>
                <a:gd name="connsiteY3-134" fmla="*/ 199034 h 357883"/>
                <a:gd name="connsiteX4-135" fmla="*/ 420858 w 482853"/>
                <a:gd name="connsiteY4-136" fmla="*/ 339099 h 357883"/>
                <a:gd name="connsiteX5-137" fmla="*/ 372777 w 482853"/>
                <a:gd name="connsiteY5-138" fmla="*/ 315717 h 357883"/>
                <a:gd name="connsiteX6-139" fmla="*/ 350642 w 482853"/>
                <a:gd name="connsiteY6-140" fmla="*/ 253579 h 357883"/>
                <a:gd name="connsiteX7-141" fmla="*/ 315648 w 482853"/>
                <a:gd name="connsiteY7-142" fmla="*/ 105931 h 357883"/>
                <a:gd name="connsiteX8-143" fmla="*/ 174498 w 482853"/>
                <a:gd name="connsiteY8-144" fmla="*/ 110272 h 357883"/>
                <a:gd name="connsiteX9-145" fmla="*/ 162676 w 482853"/>
                <a:gd name="connsiteY9-146" fmla="*/ 258589 h 357883"/>
                <a:gd name="connsiteX10-147" fmla="*/ 156570 w 482853"/>
                <a:gd name="connsiteY10-148" fmla="*/ 346185 h 357883"/>
                <a:gd name="connsiteX11-149" fmla="*/ 78600 w 482853"/>
                <a:gd name="connsiteY11-150" fmla="*/ 326296 h 357883"/>
                <a:gd name="connsiteX0-151" fmla="*/ 78600 w 482853"/>
                <a:gd name="connsiteY0-152" fmla="*/ 326296 h 357883"/>
                <a:gd name="connsiteX1-153" fmla="*/ 98099 w 482853"/>
                <a:gd name="connsiteY1-154" fmla="*/ 34612 h 357883"/>
                <a:gd name="connsiteX2-155" fmla="*/ 381727 w 482853"/>
                <a:gd name="connsiteY2-156" fmla="*/ 22223 h 357883"/>
                <a:gd name="connsiteX3-157" fmla="*/ 482310 w 482853"/>
                <a:gd name="connsiteY3-158" fmla="*/ 199034 h 357883"/>
                <a:gd name="connsiteX4-159" fmla="*/ 420858 w 482853"/>
                <a:gd name="connsiteY4-160" fmla="*/ 339099 h 357883"/>
                <a:gd name="connsiteX5-161" fmla="*/ 372777 w 482853"/>
                <a:gd name="connsiteY5-162" fmla="*/ 315717 h 357883"/>
                <a:gd name="connsiteX6-163" fmla="*/ 350642 w 482853"/>
                <a:gd name="connsiteY6-164" fmla="*/ 253579 h 357883"/>
                <a:gd name="connsiteX7-165" fmla="*/ 315648 w 482853"/>
                <a:gd name="connsiteY7-166" fmla="*/ 105931 h 357883"/>
                <a:gd name="connsiteX8-167" fmla="*/ 174498 w 482853"/>
                <a:gd name="connsiteY8-168" fmla="*/ 110272 h 357883"/>
                <a:gd name="connsiteX9-169" fmla="*/ 172201 w 482853"/>
                <a:gd name="connsiteY9-170" fmla="*/ 260971 h 357883"/>
                <a:gd name="connsiteX10-171" fmla="*/ 156570 w 482853"/>
                <a:gd name="connsiteY10-172" fmla="*/ 346185 h 357883"/>
                <a:gd name="connsiteX11-173" fmla="*/ 78600 w 482853"/>
                <a:gd name="connsiteY11-174" fmla="*/ 326296 h 357883"/>
                <a:gd name="connsiteX0-175" fmla="*/ 86886 w 412558"/>
                <a:gd name="connsiteY0-176" fmla="*/ 360065 h 360696"/>
                <a:gd name="connsiteX1-177" fmla="*/ 27804 w 412558"/>
                <a:gd name="connsiteY1-178" fmla="*/ 37425 h 360696"/>
                <a:gd name="connsiteX2-179" fmla="*/ 311432 w 412558"/>
                <a:gd name="connsiteY2-180" fmla="*/ 25036 h 360696"/>
                <a:gd name="connsiteX3-181" fmla="*/ 412015 w 412558"/>
                <a:gd name="connsiteY3-182" fmla="*/ 201847 h 360696"/>
                <a:gd name="connsiteX4-183" fmla="*/ 350563 w 412558"/>
                <a:gd name="connsiteY4-184" fmla="*/ 341912 h 360696"/>
                <a:gd name="connsiteX5-185" fmla="*/ 302482 w 412558"/>
                <a:gd name="connsiteY5-186" fmla="*/ 318530 h 360696"/>
                <a:gd name="connsiteX6-187" fmla="*/ 280347 w 412558"/>
                <a:gd name="connsiteY6-188" fmla="*/ 256392 h 360696"/>
                <a:gd name="connsiteX7-189" fmla="*/ 245353 w 412558"/>
                <a:gd name="connsiteY7-190" fmla="*/ 108744 h 360696"/>
                <a:gd name="connsiteX8-191" fmla="*/ 104203 w 412558"/>
                <a:gd name="connsiteY8-192" fmla="*/ 113085 h 360696"/>
                <a:gd name="connsiteX9-193" fmla="*/ 101906 w 412558"/>
                <a:gd name="connsiteY9-194" fmla="*/ 263784 h 360696"/>
                <a:gd name="connsiteX10-195" fmla="*/ 86275 w 412558"/>
                <a:gd name="connsiteY10-196" fmla="*/ 348998 h 360696"/>
                <a:gd name="connsiteX11-197" fmla="*/ 86886 w 412558"/>
                <a:gd name="connsiteY11-198" fmla="*/ 360065 h 360696"/>
                <a:gd name="connsiteX0-199" fmla="*/ 125305 w 450977"/>
                <a:gd name="connsiteY0-200" fmla="*/ 353326 h 353957"/>
                <a:gd name="connsiteX1-201" fmla="*/ 2758 w 450977"/>
                <a:gd name="connsiteY1-202" fmla="*/ 240352 h 353957"/>
                <a:gd name="connsiteX2-203" fmla="*/ 66223 w 450977"/>
                <a:gd name="connsiteY2-204" fmla="*/ 30686 h 353957"/>
                <a:gd name="connsiteX3-205" fmla="*/ 349851 w 450977"/>
                <a:gd name="connsiteY3-206" fmla="*/ 18297 h 353957"/>
                <a:gd name="connsiteX4-207" fmla="*/ 450434 w 450977"/>
                <a:gd name="connsiteY4-208" fmla="*/ 195108 h 353957"/>
                <a:gd name="connsiteX5-209" fmla="*/ 388982 w 450977"/>
                <a:gd name="connsiteY5-210" fmla="*/ 335173 h 353957"/>
                <a:gd name="connsiteX6-211" fmla="*/ 340901 w 450977"/>
                <a:gd name="connsiteY6-212" fmla="*/ 311791 h 353957"/>
                <a:gd name="connsiteX7-213" fmla="*/ 318766 w 450977"/>
                <a:gd name="connsiteY7-214" fmla="*/ 249653 h 353957"/>
                <a:gd name="connsiteX8-215" fmla="*/ 283772 w 450977"/>
                <a:gd name="connsiteY8-216" fmla="*/ 102005 h 353957"/>
                <a:gd name="connsiteX9-217" fmla="*/ 142622 w 450977"/>
                <a:gd name="connsiteY9-218" fmla="*/ 106346 h 353957"/>
                <a:gd name="connsiteX10-219" fmla="*/ 140325 w 450977"/>
                <a:gd name="connsiteY10-220" fmla="*/ 257045 h 353957"/>
                <a:gd name="connsiteX11-221" fmla="*/ 124694 w 450977"/>
                <a:gd name="connsiteY11-222" fmla="*/ 342259 h 353957"/>
                <a:gd name="connsiteX12" fmla="*/ 125305 w 450977"/>
                <a:gd name="connsiteY12" fmla="*/ 353326 h 353957"/>
                <a:gd name="connsiteX0-223" fmla="*/ 120942 w 446614"/>
                <a:gd name="connsiteY0-224" fmla="*/ 352687 h 353318"/>
                <a:gd name="connsiteX1-225" fmla="*/ 3157 w 446614"/>
                <a:gd name="connsiteY1-226" fmla="*/ 227807 h 353318"/>
                <a:gd name="connsiteX2-227" fmla="*/ 61860 w 446614"/>
                <a:gd name="connsiteY2-228" fmla="*/ 30047 h 353318"/>
                <a:gd name="connsiteX3-229" fmla="*/ 345488 w 446614"/>
                <a:gd name="connsiteY3-230" fmla="*/ 17658 h 353318"/>
                <a:gd name="connsiteX4-231" fmla="*/ 446071 w 446614"/>
                <a:gd name="connsiteY4-232" fmla="*/ 194469 h 353318"/>
                <a:gd name="connsiteX5-233" fmla="*/ 384619 w 446614"/>
                <a:gd name="connsiteY5-234" fmla="*/ 334534 h 353318"/>
                <a:gd name="connsiteX6-235" fmla="*/ 336538 w 446614"/>
                <a:gd name="connsiteY6-236" fmla="*/ 311152 h 353318"/>
                <a:gd name="connsiteX7-237" fmla="*/ 314403 w 446614"/>
                <a:gd name="connsiteY7-238" fmla="*/ 249014 h 353318"/>
                <a:gd name="connsiteX8-239" fmla="*/ 279409 w 446614"/>
                <a:gd name="connsiteY8-240" fmla="*/ 101366 h 353318"/>
                <a:gd name="connsiteX9-241" fmla="*/ 138259 w 446614"/>
                <a:gd name="connsiteY9-242" fmla="*/ 105707 h 353318"/>
                <a:gd name="connsiteX10-243" fmla="*/ 135962 w 446614"/>
                <a:gd name="connsiteY10-244" fmla="*/ 256406 h 353318"/>
                <a:gd name="connsiteX11-245" fmla="*/ 120331 w 446614"/>
                <a:gd name="connsiteY11-246" fmla="*/ 341620 h 353318"/>
                <a:gd name="connsiteX12-247" fmla="*/ 120942 w 446614"/>
                <a:gd name="connsiteY12-248" fmla="*/ 352687 h 353318"/>
                <a:gd name="connsiteX0-249" fmla="*/ 120942 w 446614"/>
                <a:gd name="connsiteY0-250" fmla="*/ 352687 h 353318"/>
                <a:gd name="connsiteX1-251" fmla="*/ 3157 w 446614"/>
                <a:gd name="connsiteY1-252" fmla="*/ 227807 h 353318"/>
                <a:gd name="connsiteX2-253" fmla="*/ 61860 w 446614"/>
                <a:gd name="connsiteY2-254" fmla="*/ 30047 h 353318"/>
                <a:gd name="connsiteX3-255" fmla="*/ 345488 w 446614"/>
                <a:gd name="connsiteY3-256" fmla="*/ 17658 h 353318"/>
                <a:gd name="connsiteX4-257" fmla="*/ 446071 w 446614"/>
                <a:gd name="connsiteY4-258" fmla="*/ 194469 h 353318"/>
                <a:gd name="connsiteX5-259" fmla="*/ 384619 w 446614"/>
                <a:gd name="connsiteY5-260" fmla="*/ 334534 h 353318"/>
                <a:gd name="connsiteX6-261" fmla="*/ 336538 w 446614"/>
                <a:gd name="connsiteY6-262" fmla="*/ 311152 h 353318"/>
                <a:gd name="connsiteX7-263" fmla="*/ 314403 w 446614"/>
                <a:gd name="connsiteY7-264" fmla="*/ 249014 h 353318"/>
                <a:gd name="connsiteX8-265" fmla="*/ 279409 w 446614"/>
                <a:gd name="connsiteY8-266" fmla="*/ 101366 h 353318"/>
                <a:gd name="connsiteX9-267" fmla="*/ 138259 w 446614"/>
                <a:gd name="connsiteY9-268" fmla="*/ 105707 h 353318"/>
                <a:gd name="connsiteX10-269" fmla="*/ 135962 w 446614"/>
                <a:gd name="connsiteY10-270" fmla="*/ 256406 h 353318"/>
                <a:gd name="connsiteX11-271" fmla="*/ 120331 w 446614"/>
                <a:gd name="connsiteY11-272" fmla="*/ 341620 h 353318"/>
                <a:gd name="connsiteX12-273" fmla="*/ 120942 w 446614"/>
                <a:gd name="connsiteY12-274" fmla="*/ 352687 h 353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-79" y="connsiteY10-80"/>
                </a:cxn>
                <a:cxn ang="0">
                  <a:pos x="connsiteX11-125" y="connsiteY11-126"/>
                </a:cxn>
                <a:cxn ang="0">
                  <a:pos x="connsiteX12-247" y="connsiteY12-248"/>
                </a:cxn>
              </a:cxnLst>
              <a:rect l="l" t="t" r="r" b="b"/>
              <a:pathLst>
                <a:path w="446614" h="353318">
                  <a:moveTo>
                    <a:pt x="120942" y="352687"/>
                  </a:moveTo>
                  <a:cubicBezTo>
                    <a:pt x="107366" y="330543"/>
                    <a:pt x="17766" y="269674"/>
                    <a:pt x="3157" y="227807"/>
                  </a:cubicBezTo>
                  <a:cubicBezTo>
                    <a:pt x="-6690" y="174034"/>
                    <a:pt x="4805" y="65072"/>
                    <a:pt x="61860" y="30047"/>
                  </a:cubicBezTo>
                  <a:cubicBezTo>
                    <a:pt x="118915" y="-4978"/>
                    <a:pt x="281453" y="-9746"/>
                    <a:pt x="345488" y="17658"/>
                  </a:cubicBezTo>
                  <a:cubicBezTo>
                    <a:pt x="409523" y="45062"/>
                    <a:pt x="449074" y="144037"/>
                    <a:pt x="446071" y="194469"/>
                  </a:cubicBezTo>
                  <a:cubicBezTo>
                    <a:pt x="452593" y="247282"/>
                    <a:pt x="398509" y="310324"/>
                    <a:pt x="384619" y="334534"/>
                  </a:cubicBezTo>
                  <a:cubicBezTo>
                    <a:pt x="390270" y="384243"/>
                    <a:pt x="351812" y="320643"/>
                    <a:pt x="336538" y="311152"/>
                  </a:cubicBezTo>
                  <a:cubicBezTo>
                    <a:pt x="321264" y="301661"/>
                    <a:pt x="331068" y="284772"/>
                    <a:pt x="314403" y="249014"/>
                  </a:cubicBezTo>
                  <a:cubicBezTo>
                    <a:pt x="389373" y="205557"/>
                    <a:pt x="308766" y="125251"/>
                    <a:pt x="279409" y="101366"/>
                  </a:cubicBezTo>
                  <a:cubicBezTo>
                    <a:pt x="250052" y="77481"/>
                    <a:pt x="181108" y="90123"/>
                    <a:pt x="138259" y="105707"/>
                  </a:cubicBezTo>
                  <a:cubicBezTo>
                    <a:pt x="47749" y="138625"/>
                    <a:pt x="51101" y="218453"/>
                    <a:pt x="135962" y="256406"/>
                  </a:cubicBezTo>
                  <a:cubicBezTo>
                    <a:pt x="120900" y="267369"/>
                    <a:pt x="135393" y="330657"/>
                    <a:pt x="120331" y="341620"/>
                  </a:cubicBezTo>
                  <a:cubicBezTo>
                    <a:pt x="107367" y="353226"/>
                    <a:pt x="133906" y="341081"/>
                    <a:pt x="120942" y="3526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5" name="矩形: 一个圆顶角，剪去另一个顶角 64"/>
          <p:cNvSpPr/>
          <p:nvPr userDrawn="1"/>
        </p:nvSpPr>
        <p:spPr>
          <a:xfrm rot="5400000" flipV="1">
            <a:off x="69702" y="1816878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6" name="矩形: 一个圆顶角，剪去另一个顶角 65"/>
          <p:cNvSpPr/>
          <p:nvPr userDrawn="1"/>
        </p:nvSpPr>
        <p:spPr>
          <a:xfrm rot="16200000" flipV="1">
            <a:off x="11200467" y="2720344"/>
            <a:ext cx="900000" cy="432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7" name="矩形: 一个圆顶角，剪去另一个顶角 66"/>
          <p:cNvSpPr/>
          <p:nvPr userDrawn="1"/>
        </p:nvSpPr>
        <p:spPr>
          <a:xfrm rot="16200000" flipV="1">
            <a:off x="11164467" y="3708191"/>
            <a:ext cx="900000" cy="360000"/>
          </a:xfrm>
          <a:prstGeom prst="snip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8" name="矩形: 一个圆顶角，剪去另一个顶角 67"/>
          <p:cNvSpPr/>
          <p:nvPr userDrawn="1"/>
        </p:nvSpPr>
        <p:spPr>
          <a:xfrm rot="16200000" flipV="1">
            <a:off x="11164467" y="4660038"/>
            <a:ext cx="900000" cy="360000"/>
          </a:xfrm>
          <a:prstGeom prst="snipRoundRect">
            <a:avLst/>
          </a:prstGeom>
          <a:solidFill>
            <a:srgbClr val="DA6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  <p:sp>
        <p:nvSpPr>
          <p:cNvPr id="69" name="矩形: 一个圆顶角，剪去另一个顶角 68"/>
          <p:cNvSpPr/>
          <p:nvPr userDrawn="1"/>
        </p:nvSpPr>
        <p:spPr>
          <a:xfrm rot="16200000" flipV="1">
            <a:off x="11164467" y="5611885"/>
            <a:ext cx="900000" cy="360000"/>
          </a:xfrm>
          <a:prstGeom prst="snip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思源黑体 Heavy" panose="020B0A00000000000000" pitchFamily="34" charset="-122"/>
              <a:ea typeface="思源黑体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115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9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78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8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479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4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9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5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BF3B5-9DD2-44B0-BC4E-76596BEE669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214F9-DFA8-4165-BCD8-7A46F4E9D3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74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13" Type="http://schemas.openxmlformats.org/officeDocument/2006/relationships/image" Target="../media/image3.w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3.bin"/><Relationship Id="rId2" Type="http://schemas.openxmlformats.org/officeDocument/2006/relationships/tags" Target="../tags/tag1.xml"/><Relationship Id="rId16" Type="http://schemas.openxmlformats.org/officeDocument/2006/relationships/image" Target="../media/image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gif"/><Relationship Id="rId11" Type="http://schemas.openxmlformats.org/officeDocument/2006/relationships/image" Target="../media/image7.gif"/><Relationship Id="rId5" Type="http://schemas.openxmlformats.org/officeDocument/2006/relationships/image" Target="../media/image5.gif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2.wmf"/><Relationship Id="rId4" Type="http://schemas.openxmlformats.org/officeDocument/2006/relationships/audio" Target="../media/audio1.wav"/><Relationship Id="rId9" Type="http://schemas.openxmlformats.org/officeDocument/2006/relationships/oleObject" Target="../embeddings/oleObject2.bin"/><Relationship Id="rId14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8.wmf"/><Relationship Id="rId18" Type="http://schemas.openxmlformats.org/officeDocument/2006/relationships/image" Target="../media/image36.png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31.wmf"/><Relationship Id="rId7" Type="http://schemas.openxmlformats.org/officeDocument/2006/relationships/image" Target="../media/image32.png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audio" Target="../media/audio3.wav"/><Relationship Id="rId11" Type="http://schemas.openxmlformats.org/officeDocument/2006/relationships/image" Target="../media/image35.png"/><Relationship Id="rId5" Type="http://schemas.openxmlformats.org/officeDocument/2006/relationships/audio" Target="../media/audio1.wav"/><Relationship Id="rId15" Type="http://schemas.openxmlformats.org/officeDocument/2006/relationships/image" Target="../media/image29.wmf"/><Relationship Id="rId10" Type="http://schemas.microsoft.com/office/2007/relationships/hdphoto" Target="../media/hdphoto1.wdp"/><Relationship Id="rId19" Type="http://schemas.openxmlformats.org/officeDocument/2006/relationships/image" Target="../media/image37.png"/><Relationship Id="rId4" Type="http://schemas.openxmlformats.org/officeDocument/2006/relationships/audio" Target="../media/audio2.wav"/><Relationship Id="rId9" Type="http://schemas.openxmlformats.org/officeDocument/2006/relationships/image" Target="../media/image34.png"/><Relationship Id="rId1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2.wav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microsoft.com/office/2007/relationships/hdphoto" Target="../media/hdphoto1.wdp"/><Relationship Id="rId5" Type="http://schemas.openxmlformats.org/officeDocument/2006/relationships/audio" Target="../media/audio3.wav"/><Relationship Id="rId10" Type="http://schemas.openxmlformats.org/officeDocument/2006/relationships/image" Target="../media/image34.png"/><Relationship Id="rId4" Type="http://schemas.openxmlformats.org/officeDocument/2006/relationships/audio" Target="../media/audio1.wav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5.png"/><Relationship Id="rId10" Type="http://schemas.microsoft.com/office/2007/relationships/hdphoto" Target="../media/hdphoto1.wdp"/><Relationship Id="rId4" Type="http://schemas.openxmlformats.org/officeDocument/2006/relationships/audio" Target="../media/audio3.wav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0.wmf"/><Relationship Id="rId18" Type="http://schemas.openxmlformats.org/officeDocument/2006/relationships/image" Target="../media/image36.png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43.wmf"/><Relationship Id="rId7" Type="http://schemas.openxmlformats.org/officeDocument/2006/relationships/image" Target="../media/image32.png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audio" Target="../media/audio3.wav"/><Relationship Id="rId11" Type="http://schemas.openxmlformats.org/officeDocument/2006/relationships/image" Target="../media/image35.png"/><Relationship Id="rId5" Type="http://schemas.openxmlformats.org/officeDocument/2006/relationships/audio" Target="../media/audio1.wav"/><Relationship Id="rId15" Type="http://schemas.openxmlformats.org/officeDocument/2006/relationships/image" Target="../media/image41.wmf"/><Relationship Id="rId10" Type="http://schemas.microsoft.com/office/2007/relationships/hdphoto" Target="../media/hdphoto1.wdp"/><Relationship Id="rId19" Type="http://schemas.openxmlformats.org/officeDocument/2006/relationships/image" Target="../media/image44.png"/><Relationship Id="rId4" Type="http://schemas.openxmlformats.org/officeDocument/2006/relationships/audio" Target="../media/audio2.wav"/><Relationship Id="rId9" Type="http://schemas.openxmlformats.org/officeDocument/2006/relationships/image" Target="../media/image34.png"/><Relationship Id="rId1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45.wmf"/><Relationship Id="rId18" Type="http://schemas.openxmlformats.org/officeDocument/2006/relationships/image" Target="../media/image3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2.png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4.vml"/><Relationship Id="rId6" Type="http://schemas.openxmlformats.org/officeDocument/2006/relationships/audio" Target="../media/audio3.wav"/><Relationship Id="rId11" Type="http://schemas.openxmlformats.org/officeDocument/2006/relationships/image" Target="../media/image35.png"/><Relationship Id="rId5" Type="http://schemas.openxmlformats.org/officeDocument/2006/relationships/audio" Target="../media/audio1.wav"/><Relationship Id="rId15" Type="http://schemas.openxmlformats.org/officeDocument/2006/relationships/image" Target="../media/image46.wmf"/><Relationship Id="rId10" Type="http://schemas.microsoft.com/office/2007/relationships/hdphoto" Target="../media/hdphoto1.wdp"/><Relationship Id="rId4" Type="http://schemas.openxmlformats.org/officeDocument/2006/relationships/audio" Target="../media/audio2.wav"/><Relationship Id="rId9" Type="http://schemas.openxmlformats.org/officeDocument/2006/relationships/image" Target="../media/image34.png"/><Relationship Id="rId14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34" Type="http://schemas.openxmlformats.org/officeDocument/2006/relationships/image" Target="../media/image95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5" Type="http://schemas.openxmlformats.org/officeDocument/2006/relationships/image" Target="../media/image86.png"/><Relationship Id="rId33" Type="http://schemas.openxmlformats.org/officeDocument/2006/relationships/image" Target="../media/image94.pn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29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24" Type="http://schemas.openxmlformats.org/officeDocument/2006/relationships/image" Target="../media/image85.png"/><Relationship Id="rId32" Type="http://schemas.openxmlformats.org/officeDocument/2006/relationships/image" Target="../media/image93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89.png"/><Relationship Id="rId36" Type="http://schemas.openxmlformats.org/officeDocument/2006/relationships/image" Target="../media/image97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35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102.wmf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28.bin"/><Relationship Id="rId3" Type="http://schemas.openxmlformats.org/officeDocument/2006/relationships/image" Target="../media/image49.jpeg"/><Relationship Id="rId21" Type="http://schemas.openxmlformats.org/officeDocument/2006/relationships/image" Target="../media/image106.wmf"/><Relationship Id="rId7" Type="http://schemas.openxmlformats.org/officeDocument/2006/relationships/image" Target="../media/image99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104.wmf"/><Relationship Id="rId25" Type="http://schemas.openxmlformats.org/officeDocument/2006/relationships/image" Target="../media/image10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01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98.wmf"/><Relationship Id="rId15" Type="http://schemas.openxmlformats.org/officeDocument/2006/relationships/image" Target="../media/image103.wmf"/><Relationship Id="rId23" Type="http://schemas.openxmlformats.org/officeDocument/2006/relationships/image" Target="../media/image107.wmf"/><Relationship Id="rId28" Type="http://schemas.openxmlformats.org/officeDocument/2006/relationships/image" Target="../media/image110.e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105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00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109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49.jpeg"/><Relationship Id="rId7" Type="http://schemas.openxmlformats.org/officeDocument/2006/relationships/image" Target="../media/image115.emf"/><Relationship Id="rId12" Type="http://schemas.openxmlformats.org/officeDocument/2006/relationships/image" Target="../media/image11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1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116.emf"/><Relationship Id="rId4" Type="http://schemas.openxmlformats.org/officeDocument/2006/relationships/image" Target="../media/image114.emf"/><Relationship Id="rId9" Type="http://schemas.openxmlformats.org/officeDocument/2006/relationships/image" Target="../media/image112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120.wmf"/><Relationship Id="rId3" Type="http://schemas.openxmlformats.org/officeDocument/2006/relationships/image" Target="../media/image49.jpeg"/><Relationship Id="rId7" Type="http://schemas.openxmlformats.org/officeDocument/2006/relationships/image" Target="../media/image118.wmf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123.emf"/><Relationship Id="rId5" Type="http://schemas.openxmlformats.org/officeDocument/2006/relationships/image" Target="../media/image117.wmf"/><Relationship Id="rId15" Type="http://schemas.openxmlformats.org/officeDocument/2006/relationships/image" Target="../media/image121.wmf"/><Relationship Id="rId10" Type="http://schemas.openxmlformats.org/officeDocument/2006/relationships/image" Target="../media/image122.e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119.wmf"/><Relationship Id="rId14" Type="http://schemas.openxmlformats.org/officeDocument/2006/relationships/oleObject" Target="../embeddings/oleObject3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hyperlink" Target="https://www.publicdomainpictures.net/en/view-image.php?image=317882&amp;picture=abstract-background" TargetMode="External"/><Relationship Id="rId7" Type="http://schemas.openxmlformats.org/officeDocument/2006/relationships/hyperlink" Target="https://www.wisc-online.com/assetrepository/viewasset?id=1508" TargetMode="External"/><Relationship Id="rId12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hyperlink" Target="http://www.allwhitebackground.com/colorful-background-images.html" TargetMode="External"/><Relationship Id="rId10" Type="http://schemas.openxmlformats.org/officeDocument/2006/relationships/image" Target="../media/image14.png"/><Relationship Id="rId4" Type="http://schemas.openxmlformats.org/officeDocument/2006/relationships/image" Target="../media/image10.jp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49.jpeg"/><Relationship Id="rId7" Type="http://schemas.openxmlformats.org/officeDocument/2006/relationships/hyperlink" Target="http://www.allwhitebackground.com/colorful-background-images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5.jpeg"/><Relationship Id="rId5" Type="http://schemas.openxmlformats.org/officeDocument/2006/relationships/image" Target="../media/image124.wmf"/><Relationship Id="rId4" Type="http://schemas.openxmlformats.org/officeDocument/2006/relationships/oleObject" Target="../embeddings/oleObject37.bin"/><Relationship Id="rId9" Type="http://schemas.openxmlformats.org/officeDocument/2006/relationships/comments" Target="../comments/commen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131.wmf"/><Relationship Id="rId18" Type="http://schemas.openxmlformats.org/officeDocument/2006/relationships/image" Target="../media/image132.wmf"/><Relationship Id="rId3" Type="http://schemas.openxmlformats.org/officeDocument/2006/relationships/image" Target="../media/image49.jpeg"/><Relationship Id="rId21" Type="http://schemas.openxmlformats.org/officeDocument/2006/relationships/oleObject" Target="../embeddings/oleObject48.bin"/><Relationship Id="rId7" Type="http://schemas.openxmlformats.org/officeDocument/2006/relationships/image" Target="../media/image128.wmf"/><Relationship Id="rId12" Type="http://schemas.openxmlformats.org/officeDocument/2006/relationships/oleObject" Target="../embeddings/oleObject42.bin"/><Relationship Id="rId17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5.bin"/><Relationship Id="rId20" Type="http://schemas.openxmlformats.org/officeDocument/2006/relationships/image" Target="../media/image133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130.wmf"/><Relationship Id="rId24" Type="http://schemas.openxmlformats.org/officeDocument/2006/relationships/comments" Target="../comments/comment2.xml"/><Relationship Id="rId5" Type="http://schemas.openxmlformats.org/officeDocument/2006/relationships/image" Target="../media/image127.wmf"/><Relationship Id="rId15" Type="http://schemas.openxmlformats.org/officeDocument/2006/relationships/oleObject" Target="../embeddings/oleObject44.bin"/><Relationship Id="rId23" Type="http://schemas.openxmlformats.org/officeDocument/2006/relationships/image" Target="../media/image134.wmf"/><Relationship Id="rId10" Type="http://schemas.openxmlformats.org/officeDocument/2006/relationships/oleObject" Target="../embeddings/oleObject41.bin"/><Relationship Id="rId19" Type="http://schemas.openxmlformats.org/officeDocument/2006/relationships/oleObject" Target="../embeddings/oleObject47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129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50.bin"/><Relationship Id="rId4" Type="http://schemas.openxmlformats.org/officeDocument/2006/relationships/audio" Target="../media/audio4.wav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13" Type="http://schemas.openxmlformats.org/officeDocument/2006/relationships/image" Target="../media/image145.emf"/><Relationship Id="rId18" Type="http://schemas.openxmlformats.org/officeDocument/2006/relationships/oleObject" Target="../embeddings/oleObject58.bin"/><Relationship Id="rId3" Type="http://schemas.openxmlformats.org/officeDocument/2006/relationships/oleObject" Target="../embeddings/oleObject51.bin"/><Relationship Id="rId21" Type="http://schemas.openxmlformats.org/officeDocument/2006/relationships/image" Target="../media/image144.wmf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140.wmf"/><Relationship Id="rId17" Type="http://schemas.openxmlformats.org/officeDocument/2006/relationships/image" Target="../media/image14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7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5" Type="http://schemas.openxmlformats.org/officeDocument/2006/relationships/image" Target="../media/image141.wmf"/><Relationship Id="rId10" Type="http://schemas.openxmlformats.org/officeDocument/2006/relationships/image" Target="../media/image139.wmf"/><Relationship Id="rId19" Type="http://schemas.openxmlformats.org/officeDocument/2006/relationships/image" Target="../media/image143.wmf"/><Relationship Id="rId4" Type="http://schemas.openxmlformats.org/officeDocument/2006/relationships/image" Target="../media/image136.wmf"/><Relationship Id="rId9" Type="http://schemas.openxmlformats.org/officeDocument/2006/relationships/oleObject" Target="../embeddings/oleObject54.bin"/><Relationship Id="rId14" Type="http://schemas.openxmlformats.org/officeDocument/2006/relationships/oleObject" Target="../embeddings/oleObject56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152.wmf"/><Relationship Id="rId3" Type="http://schemas.openxmlformats.org/officeDocument/2006/relationships/image" Target="../media/image49.jpeg"/><Relationship Id="rId21" Type="http://schemas.openxmlformats.org/officeDocument/2006/relationships/comments" Target="../comments/comment3.xml"/><Relationship Id="rId7" Type="http://schemas.openxmlformats.org/officeDocument/2006/relationships/image" Target="../media/image147.wmf"/><Relationship Id="rId12" Type="http://schemas.openxmlformats.org/officeDocument/2006/relationships/image" Target="../media/image145.emf"/><Relationship Id="rId17" Type="http://schemas.openxmlformats.org/officeDocument/2006/relationships/oleObject" Target="../embeddings/oleObject6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1.wmf"/><Relationship Id="rId20" Type="http://schemas.openxmlformats.org/officeDocument/2006/relationships/image" Target="../media/image153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149.wmf"/><Relationship Id="rId5" Type="http://schemas.openxmlformats.org/officeDocument/2006/relationships/image" Target="../media/image146.wmf"/><Relationship Id="rId15" Type="http://schemas.openxmlformats.org/officeDocument/2006/relationships/oleObject" Target="../embeddings/oleObject65.bin"/><Relationship Id="rId10" Type="http://schemas.openxmlformats.org/officeDocument/2006/relationships/oleObject" Target="../embeddings/oleObject63.bin"/><Relationship Id="rId19" Type="http://schemas.openxmlformats.org/officeDocument/2006/relationships/oleObject" Target="../embeddings/oleObject67.bin"/><Relationship Id="rId4" Type="http://schemas.openxmlformats.org/officeDocument/2006/relationships/oleObject" Target="../embeddings/oleObject60.bin"/><Relationship Id="rId9" Type="http://schemas.openxmlformats.org/officeDocument/2006/relationships/image" Target="../media/image148.wmf"/><Relationship Id="rId14" Type="http://schemas.openxmlformats.org/officeDocument/2006/relationships/image" Target="../media/image150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comments" Target="../comments/comment4.xml"/><Relationship Id="rId3" Type="http://schemas.openxmlformats.org/officeDocument/2006/relationships/image" Target="../media/image49.jpeg"/><Relationship Id="rId7" Type="http://schemas.openxmlformats.org/officeDocument/2006/relationships/image" Target="../media/image154.wmf"/><Relationship Id="rId12" Type="http://schemas.openxmlformats.org/officeDocument/2006/relationships/oleObject" Target="../embeddings/oleObject7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2.bin"/><Relationship Id="rId5" Type="http://schemas.openxmlformats.org/officeDocument/2006/relationships/image" Target="../media/image131.wmf"/><Relationship Id="rId10" Type="http://schemas.openxmlformats.org/officeDocument/2006/relationships/image" Target="../media/image155.wmf"/><Relationship Id="rId4" Type="http://schemas.openxmlformats.org/officeDocument/2006/relationships/oleObject" Target="../embeddings/oleObject68.bin"/><Relationship Id="rId9" Type="http://schemas.openxmlformats.org/officeDocument/2006/relationships/oleObject" Target="../embeddings/oleObject71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159.w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6.wmf"/><Relationship Id="rId12" Type="http://schemas.openxmlformats.org/officeDocument/2006/relationships/oleObject" Target="../embeddings/oleObject77.bin"/><Relationship Id="rId2" Type="http://schemas.openxmlformats.org/officeDocument/2006/relationships/tags" Target="../tags/tag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158.wmf"/><Relationship Id="rId5" Type="http://schemas.openxmlformats.org/officeDocument/2006/relationships/image" Target="../media/image160.emf"/><Relationship Id="rId10" Type="http://schemas.openxmlformats.org/officeDocument/2006/relationships/oleObject" Target="../embeddings/oleObject76.bin"/><Relationship Id="rId4" Type="http://schemas.openxmlformats.org/officeDocument/2006/relationships/audio" Target="../media/audio4.wav"/><Relationship Id="rId9" Type="http://schemas.openxmlformats.org/officeDocument/2006/relationships/image" Target="../media/image157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" Type="http://schemas.openxmlformats.org/officeDocument/2006/relationships/image" Target="../media/image64.png"/><Relationship Id="rId21" Type="http://schemas.openxmlformats.org/officeDocument/2006/relationships/image" Target="../media/image82.png"/><Relationship Id="rId34" Type="http://schemas.openxmlformats.org/officeDocument/2006/relationships/image" Target="../media/image95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5" Type="http://schemas.openxmlformats.org/officeDocument/2006/relationships/image" Target="../media/image86.png"/><Relationship Id="rId33" Type="http://schemas.openxmlformats.org/officeDocument/2006/relationships/image" Target="../media/image94.pn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20" Type="http://schemas.openxmlformats.org/officeDocument/2006/relationships/image" Target="../media/image81.png"/><Relationship Id="rId29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24" Type="http://schemas.openxmlformats.org/officeDocument/2006/relationships/image" Target="../media/image85.png"/><Relationship Id="rId32" Type="http://schemas.openxmlformats.org/officeDocument/2006/relationships/image" Target="../media/image93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89.png"/><Relationship Id="rId36" Type="http://schemas.openxmlformats.org/officeDocument/2006/relationships/image" Target="../media/image97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35" Type="http://schemas.openxmlformats.org/officeDocument/2006/relationships/image" Target="../media/image9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 txBox="1">
            <a:spLocks noGrp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2E019A2A-021E-434B-8330-6008E91F5EE5}" type="slidenum">
              <a:rPr lang="en-US" sz="1400"/>
              <a:pPr algn="r" eaLnBrk="1" hangingPunct="1">
                <a:defRPr/>
              </a:pPr>
              <a:t>1</a:t>
            </a:fld>
            <a:endParaRPr lang="en-US" sz="1400"/>
          </a:p>
        </p:txBody>
      </p:sp>
      <p:pic>
        <p:nvPicPr>
          <p:cNvPr id="242695" name="Picture 7" descr="ag00373_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58500" y="4800600"/>
            <a:ext cx="1333500" cy="947738"/>
          </a:xfrm>
        </p:spPr>
      </p:pic>
      <p:pic>
        <p:nvPicPr>
          <p:cNvPr id="3076" name="Picture 2" descr="butterflies_flowers_md_wh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3128"/>
            <a:ext cx="16256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7" name="Object 4"/>
          <p:cNvGraphicFramePr>
            <a:graphicFrameLocks noChangeAspect="1"/>
          </p:cNvGraphicFramePr>
          <p:nvPr/>
        </p:nvGraphicFramePr>
        <p:xfrm>
          <a:off x="10136717" y="5410215"/>
          <a:ext cx="2055283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28" name="Clip" r:id="rId7" imgW="1999793" imgH="1831543" progId="">
                  <p:embed/>
                </p:oleObj>
              </mc:Choice>
              <mc:Fallback>
                <p:oleObj name="Clip" r:id="rId7" imgW="1999793" imgH="183154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36717" y="5410215"/>
                        <a:ext cx="2055283" cy="141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8" name="Object 3"/>
          <p:cNvGraphicFramePr>
            <a:graphicFrameLocks noChangeAspect="1"/>
          </p:cNvGraphicFramePr>
          <p:nvPr/>
        </p:nvGraphicFramePr>
        <p:xfrm>
          <a:off x="0" y="6"/>
          <a:ext cx="1703917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29" name="Clip" r:id="rId9" imgW="1278331" imgH="1273759" progId="">
                  <p:embed/>
                </p:oleObj>
              </mc:Choice>
              <mc:Fallback>
                <p:oleObj name="Clip" r:id="rId9" imgW="1278331" imgH="127375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"/>
                        <a:ext cx="1703917" cy="1274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11074400" y="0"/>
            <a:ext cx="1117600" cy="990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/>
          </a:p>
        </p:txBody>
      </p:sp>
      <p:sp>
        <p:nvSpPr>
          <p:cNvPr id="2060" name="WordArt 7"/>
          <p:cNvSpPr>
            <a:spLocks noChangeArrowheads="1" noChangeShapeType="1" noTextEdit="1"/>
          </p:cNvSpPr>
          <p:nvPr/>
        </p:nvSpPr>
        <p:spPr bwMode="auto">
          <a:xfrm>
            <a:off x="1117600" y="946290"/>
            <a:ext cx="10160000" cy="2549387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29958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CHÀO MỪNG</a:t>
            </a:r>
          </a:p>
          <a:p>
            <a:pPr algn="ctr">
              <a:defRPr/>
            </a:pPr>
            <a:r>
              <a:rPr lang="en-US" sz="3600" b="1" kern="10" dirty="0" smtClean="0">
                <a:ln w="12700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QUÝ THẦY CÔ GIÁO ĐẾN DỰ GIỜ LỚP 9A</a:t>
            </a:r>
            <a:endParaRPr lang="en-US" sz="3600" b="1" kern="10" dirty="0">
              <a:ln w="12700">
                <a:solidFill>
                  <a:srgbClr val="FFCC99"/>
                </a:solidFill>
                <a:round/>
                <a:headEnd/>
                <a:tailEnd/>
              </a:ln>
              <a:solidFill>
                <a:srgbClr val="0000CC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62" name="Text Box 5" descr="Picture196"/>
          <p:cNvSpPr txBox="1">
            <a:spLocks noChangeArrowheads="1"/>
          </p:cNvSpPr>
          <p:nvPr/>
        </p:nvSpPr>
        <p:spPr bwMode="auto">
          <a:xfrm>
            <a:off x="0" y="5833298"/>
            <a:ext cx="121920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32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endParaRPr lang="en-US" sz="3200" b="1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2" name="Picture 5" descr="Picture5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438400"/>
            <a:ext cx="15240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7" descr="Picture5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7862">
            <a:off x="11144252" y="2387615"/>
            <a:ext cx="128693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8"/>
          <p:cNvSpPr>
            <a:spLocks noChangeArrowheads="1"/>
          </p:cNvSpPr>
          <p:nvPr/>
        </p:nvSpPr>
        <p:spPr bwMode="auto">
          <a:xfrm>
            <a:off x="203200" y="4953000"/>
            <a:ext cx="914400" cy="609600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/>
          </a:p>
        </p:txBody>
      </p:sp>
      <p:graphicFrame>
        <p:nvGraphicFramePr>
          <p:cNvPr id="3087" name="Object 1"/>
          <p:cNvGraphicFramePr>
            <a:graphicFrameLocks noChangeAspect="1"/>
          </p:cNvGraphicFramePr>
          <p:nvPr/>
        </p:nvGraphicFramePr>
        <p:xfrm>
          <a:off x="6392333" y="2397125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0" name="Equation" r:id="rId12" imgW="114102" imgH="177492" progId="">
                  <p:embed/>
                </p:oleObj>
              </mc:Choice>
              <mc:Fallback>
                <p:oleObj name="Equation" r:id="rId12" imgW="114102" imgH="17749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2333" y="2397125"/>
                        <a:ext cx="1524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8" name="Object 2"/>
          <p:cNvGraphicFramePr>
            <a:graphicFrameLocks noChangeAspect="1"/>
          </p:cNvGraphicFramePr>
          <p:nvPr/>
        </p:nvGraphicFramePr>
        <p:xfrm>
          <a:off x="6392333" y="2397125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1" name="Equation" r:id="rId14" imgW="114102" imgH="177492" progId="">
                  <p:embed/>
                </p:oleObj>
              </mc:Choice>
              <mc:Fallback>
                <p:oleObj name="Equation" r:id="rId14" imgW="114102" imgH="17749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2333" y="2397125"/>
                        <a:ext cx="1524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0" name="Object 4"/>
          <p:cNvGraphicFramePr>
            <a:graphicFrameLocks noChangeAspect="1"/>
          </p:cNvGraphicFramePr>
          <p:nvPr/>
        </p:nvGraphicFramePr>
        <p:xfrm>
          <a:off x="6333067" y="2419350"/>
          <a:ext cx="2032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2" name="Equation" r:id="rId15" imgW="152268" imgH="152268" progId="Equation.DSMT4">
                  <p:embed/>
                </p:oleObj>
              </mc:Choice>
              <mc:Fallback>
                <p:oleObj name="Equation" r:id="rId15" imgW="152268" imgH="1522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3067" y="2419350"/>
                        <a:ext cx="203200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5" descr="Picture196"/>
          <p:cNvSpPr txBox="1">
            <a:spLocks noChangeArrowheads="1"/>
          </p:cNvSpPr>
          <p:nvPr/>
        </p:nvSpPr>
        <p:spPr bwMode="auto">
          <a:xfrm>
            <a:off x="1219201" y="733810"/>
            <a:ext cx="9855200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PTDT BT THCS ĐĂK SAO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2662" y="203679"/>
            <a:ext cx="11246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kern="0" dirty="0" smtClean="0">
                <a:ln/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PHÒNG GIÁO DỤC &amp; ĐÀO TẠO TỈNH KON TUM</a:t>
            </a:r>
            <a:endParaRPr lang="en-US" sz="2800" b="1" kern="0" dirty="0">
              <a:ln/>
              <a:solidFill>
                <a:srgbClr val="FF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783559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26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5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16331" y="912254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96149" y="841718"/>
            <a:ext cx="1073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7640" y="4716931"/>
            <a:ext cx="461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4056" y="4998419"/>
            <a:ext cx="460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0883" y="5446728"/>
            <a:ext cx="4990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6227" y="191065"/>
            <a:ext cx="1179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" name="Flowchart: Process 1"/>
          <p:cNvSpPr/>
          <p:nvPr/>
        </p:nvSpPr>
        <p:spPr>
          <a:xfrm>
            <a:off x="247450" y="1528549"/>
            <a:ext cx="3778640" cy="5241234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7450" y="1634782"/>
            <a:ext cx="3778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3802" y="2606702"/>
            <a:ext cx="37649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506" y="4239877"/>
            <a:ext cx="37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1328" y="5548502"/>
            <a:ext cx="37647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8215952" y="1528549"/>
            <a:ext cx="3873488" cy="5279875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215952" y="1634782"/>
            <a:ext cx="3873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215952" y="2825070"/>
            <a:ext cx="3873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215952" y="4133863"/>
            <a:ext cx="3873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15952" y="5587143"/>
            <a:ext cx="3873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ằng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6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1471E-6 9.25069E-9 L -0.32721 -0.5726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61" y="-286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1471E-6 4.43108E-6 L -0.33164 0.1491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82" y="74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1471E-6 3.92229E-6 L -0.32721 0.2030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61" y="10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1471E-6 -3.70028E-7 L -0.3349 0.2046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1" y="10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/>
      <p:bldP spid="32" grpId="0"/>
      <p:bldP spid="23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830082" y="3875565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30082" y="5093231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52064" y="393811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8846" y="512848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pic>
        <p:nvPicPr>
          <p:cNvPr id="34" name="Picture 33" descr="tich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16966" y="3786919"/>
            <a:ext cx="723900" cy="723900"/>
          </a:xfrm>
          <a:prstGeom prst="rect">
            <a:avLst/>
          </a:prstGeom>
        </p:spPr>
      </p:pic>
      <p:pic>
        <p:nvPicPr>
          <p:cNvPr id="35" name="Picture 34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606942" y="5196456"/>
            <a:ext cx="533400" cy="5334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6" b="93403" l="67383" r="98340">
                        <a14:foregroundMark x1="71582" y1="51563" x2="71582" y2="51563"/>
                        <a14:foregroundMark x1="72852" y1="62500" x2="72852" y2="62500"/>
                        <a14:backgroundMark x1="72754" y1="64583" x2="72754" y2="64583"/>
                        <a14:backgroundMark x1="72656" y1="63194" x2="72656" y2="63194"/>
                        <a14:backgroundMark x1="78711" y1="31597" x2="78711" y2="31597"/>
                        <a14:backgroundMark x1="75391" y1="48958" x2="75391" y2="4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58" t="15576" b="6771"/>
          <a:stretch/>
        </p:blipFill>
        <p:spPr>
          <a:xfrm flipH="1">
            <a:off x="0" y="89983"/>
            <a:ext cx="1905000" cy="2836415"/>
          </a:xfrm>
          <a:prstGeom prst="rect">
            <a:avLst/>
          </a:prstGeom>
        </p:spPr>
      </p:pic>
      <p:sp>
        <p:nvSpPr>
          <p:cNvPr id="46" name="Flowchart: Punched Tape 45"/>
          <p:cNvSpPr/>
          <p:nvPr/>
        </p:nvSpPr>
        <p:spPr>
          <a:xfrm>
            <a:off x="1900238" y="54588"/>
            <a:ext cx="8978912" cy="2824870"/>
          </a:xfrm>
          <a:prstGeom prst="flowChartPunchedTap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925442" y="560696"/>
            <a:ext cx="671359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u="sng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BmC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.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BAC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51790" y="23935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874786" y="6077132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12000" y="6189921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30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606942" y="6064697"/>
            <a:ext cx="533400" cy="5334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762960" y="5093231"/>
            <a:ext cx="7253467" cy="739851"/>
            <a:chOff x="3321953" y="4846260"/>
            <a:chExt cx="7387296" cy="739888"/>
          </a:xfrm>
        </p:grpSpPr>
        <p:pic>
          <p:nvPicPr>
            <p:cNvPr id="6" name="Picture 5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21953" y="4846260"/>
              <a:ext cx="7387296" cy="739888"/>
            </a:xfrm>
            <a:prstGeom prst="rect">
              <a:avLst/>
            </a:prstGeom>
          </p:spPr>
        </p:pic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7612884"/>
                </p:ext>
              </p:extLst>
            </p:nvPr>
          </p:nvGraphicFramePr>
          <p:xfrm>
            <a:off x="4291304" y="4996550"/>
            <a:ext cx="1298283" cy="4159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56" name="Equation" r:id="rId12" imgW="927000" imgH="419040" progId="Equation.DSMT4">
                    <p:embed/>
                  </p:oleObj>
                </mc:Choice>
                <mc:Fallback>
                  <p:oleObj name="Equation" r:id="rId12" imgW="927000" imgH="419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1304" y="4996550"/>
                          <a:ext cx="1298283" cy="41594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/>
          <p:cNvGrpSpPr/>
          <p:nvPr/>
        </p:nvGrpSpPr>
        <p:grpSpPr>
          <a:xfrm>
            <a:off x="2777637" y="6010105"/>
            <a:ext cx="7253467" cy="714039"/>
            <a:chOff x="1447800" y="4909004"/>
            <a:chExt cx="7381436" cy="575440"/>
          </a:xfrm>
        </p:grpSpPr>
        <p:pic>
          <p:nvPicPr>
            <p:cNvPr id="27" name="Picture 26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7800" y="4909004"/>
              <a:ext cx="7381436" cy="575440"/>
            </a:xfrm>
            <a:prstGeom prst="rect">
              <a:avLst/>
            </a:prstGeom>
          </p:spPr>
        </p:pic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30748351"/>
                </p:ext>
              </p:extLst>
            </p:nvPr>
          </p:nvGraphicFramePr>
          <p:xfrm>
            <a:off x="2443449" y="5039635"/>
            <a:ext cx="1134086" cy="3249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57" name="Equation" r:id="rId14" imgW="736560" imgH="393480" progId="Equation.DSMT4">
                    <p:embed/>
                  </p:oleObj>
                </mc:Choice>
                <mc:Fallback>
                  <p:oleObj name="Equation" r:id="rId14" imgW="73656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43449" y="5039635"/>
                          <a:ext cx="1134086" cy="32495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2762959" y="3815980"/>
            <a:ext cx="7253467" cy="804970"/>
            <a:chOff x="1442827" y="6966920"/>
            <a:chExt cx="7381436" cy="795977"/>
          </a:xfrm>
        </p:grpSpPr>
        <p:pic>
          <p:nvPicPr>
            <p:cNvPr id="10" name="Picture 9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2827" y="6966920"/>
              <a:ext cx="7381436" cy="795977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5304588"/>
                </p:ext>
              </p:extLst>
            </p:nvPr>
          </p:nvGraphicFramePr>
          <p:xfrm>
            <a:off x="2471184" y="7147809"/>
            <a:ext cx="1059773" cy="433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58" name="Equation" r:id="rId16" imgW="711000" imgH="393480" progId="Equation.DSMT4">
                    <p:embed/>
                  </p:oleObj>
                </mc:Choice>
                <mc:Fallback>
                  <p:oleObj name="Equation" r:id="rId16" imgW="71100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1184" y="7147809"/>
                          <a:ext cx="1059773" cy="43325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672" y="457200"/>
            <a:ext cx="1721528" cy="2155353"/>
          </a:xfrm>
          <a:prstGeom prst="rect">
            <a:avLst/>
          </a:prstGeom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377" y="242336"/>
            <a:ext cx="1964937" cy="2028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823565"/>
              </p:ext>
            </p:extLst>
          </p:nvPr>
        </p:nvGraphicFramePr>
        <p:xfrm>
          <a:off x="3189549" y="1277701"/>
          <a:ext cx="10414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9" name="Equation" r:id="rId20" imgW="711000" imgH="419040" progId="Equation.DSMT4">
                  <p:embed/>
                </p:oleObj>
              </mc:Choice>
              <mc:Fallback>
                <p:oleObj name="Equation" r:id="rId20" imgW="7110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549" y="1277701"/>
                        <a:ext cx="1041400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111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  <p:bldP spid="46" grpId="0" animBg="1"/>
      <p:bldP spid="4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4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3496892"/>
            <a:ext cx="7387296" cy="57544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377460" y="5848064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14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4752824"/>
            <a:ext cx="7387296" cy="575440"/>
          </a:xfrm>
          <a:prstGeom prst="rect">
            <a:avLst/>
          </a:prstGeom>
        </p:spPr>
      </p:pic>
      <p:pic>
        <p:nvPicPr>
          <p:cNvPr id="10" name="Picture 9" descr="145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91860" y="5951560"/>
            <a:ext cx="7381436" cy="57544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385668" y="4723754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1385668" y="3420595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88916" y="5896968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99968" y="350935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8006" y="4805044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07603" y="3549112"/>
            <a:ext cx="7311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CD.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6037" y="4805044"/>
            <a:ext cx="713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CD.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27116" y="5951560"/>
            <a:ext cx="7305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CD.</a:t>
            </a:r>
          </a:p>
        </p:txBody>
      </p:sp>
      <p:pic>
        <p:nvPicPr>
          <p:cNvPr id="34" name="Picture 33" descr="tich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53798" y="5867400"/>
            <a:ext cx="723900" cy="723900"/>
          </a:xfrm>
          <a:prstGeom prst="rect">
            <a:avLst/>
          </a:prstGeom>
        </p:spPr>
      </p:pic>
      <p:pic>
        <p:nvPicPr>
          <p:cNvPr id="35" name="Picture 34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03157" y="3602565"/>
            <a:ext cx="533400" cy="533400"/>
          </a:xfrm>
          <a:prstGeom prst="rect">
            <a:avLst/>
          </a:prstGeom>
        </p:spPr>
      </p:pic>
      <p:pic>
        <p:nvPicPr>
          <p:cNvPr id="36" name="Picture 35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53798" y="4838700"/>
            <a:ext cx="533400" cy="5334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275" y="152400"/>
            <a:ext cx="1914525" cy="239077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96" b="93403" l="67383" r="98340">
                        <a14:foregroundMark x1="71582" y1="51563" x2="71582" y2="51563"/>
                        <a14:foregroundMark x1="72852" y1="62500" x2="72852" y2="62500"/>
                        <a14:backgroundMark x1="72754" y1="64583" x2="72754" y2="64583"/>
                        <a14:backgroundMark x1="72656" y1="63194" x2="72656" y2="63194"/>
                        <a14:backgroundMark x1="78711" y1="31597" x2="78711" y2="31597"/>
                        <a14:backgroundMark x1="75391" y1="48958" x2="75391" y2="4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58" t="15576" b="6771"/>
          <a:stretch/>
        </p:blipFill>
        <p:spPr>
          <a:xfrm flipH="1">
            <a:off x="0" y="89983"/>
            <a:ext cx="1905000" cy="2836415"/>
          </a:xfrm>
          <a:prstGeom prst="rect">
            <a:avLst/>
          </a:prstGeom>
        </p:spPr>
      </p:pic>
      <p:sp>
        <p:nvSpPr>
          <p:cNvPr id="46" name="Flowchart: Punched Tape 45"/>
          <p:cNvSpPr/>
          <p:nvPr/>
        </p:nvSpPr>
        <p:spPr>
          <a:xfrm>
            <a:off x="1904999" y="804745"/>
            <a:ext cx="8296275" cy="1588828"/>
          </a:xfrm>
          <a:prstGeom prst="flowChartPunchedTap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814488" y="1347787"/>
            <a:ext cx="80534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 (O) </a:t>
            </a:r>
            <a:r>
              <a:rPr lang="en-US" sz="36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AB &gt; CD, </a:t>
            </a:r>
            <a:r>
              <a:rPr lang="en-US" sz="3600" b="0" cap="none" spc="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51790" y="23935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/>
      <p:bldP spid="15" grpId="0"/>
      <p:bldP spid="17" grpId="0"/>
      <p:bldP spid="18" grpId="0"/>
      <p:bldP spid="19" grpId="0"/>
      <p:bldP spid="21" grpId="0"/>
      <p:bldP spid="46" grpId="0" animBg="1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4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66849" y="4638139"/>
            <a:ext cx="7582753" cy="60486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1161419" y="4565814"/>
            <a:ext cx="685800" cy="69315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14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94390" y="3417805"/>
            <a:ext cx="7555211" cy="575440"/>
          </a:xfrm>
          <a:prstGeom prst="rect">
            <a:avLst/>
          </a:prstGeom>
        </p:spPr>
      </p:pic>
      <p:pic>
        <p:nvPicPr>
          <p:cNvPr id="9" name="Picture 8" descr="14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66849" y="5825360"/>
            <a:ext cx="7582752" cy="57544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1137402" y="5747942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66755" y="3411467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80966" y="468997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38054" y="582923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92646" y="3500259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84214" y="4650780"/>
            <a:ext cx="7840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97862" y="3470025"/>
            <a:ext cx="6880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iếp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11510" y="5867400"/>
            <a:ext cx="708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34" descr="tic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24240" y="4406272"/>
            <a:ext cx="723900" cy="822839"/>
          </a:xfrm>
          <a:prstGeom prst="rect">
            <a:avLst/>
          </a:prstGeom>
        </p:spPr>
      </p:pic>
      <p:pic>
        <p:nvPicPr>
          <p:cNvPr id="36" name="Picture 35" descr="sai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24240" y="3500259"/>
            <a:ext cx="533400" cy="533400"/>
          </a:xfrm>
          <a:prstGeom prst="rect">
            <a:avLst/>
          </a:prstGeom>
        </p:spPr>
      </p:pic>
      <p:pic>
        <p:nvPicPr>
          <p:cNvPr id="37" name="Picture 36" descr="sai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017466" y="5856103"/>
            <a:ext cx="533400" cy="5334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2115" y="-99090"/>
            <a:ext cx="1984169" cy="248418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6" b="93403" l="67383" r="98340">
                        <a14:foregroundMark x1="71582" y1="51563" x2="71582" y2="51563"/>
                        <a14:foregroundMark x1="72852" y1="62500" x2="72852" y2="62500"/>
                        <a14:backgroundMark x1="72754" y1="64583" x2="72754" y2="64583"/>
                        <a14:backgroundMark x1="72656" y1="63194" x2="72656" y2="63194"/>
                        <a14:backgroundMark x1="78711" y1="31597" x2="78711" y2="31597"/>
                        <a14:backgroundMark x1="75391" y1="48958" x2="75391" y2="4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58" t="15576" b="6771"/>
          <a:stretch/>
        </p:blipFill>
        <p:spPr>
          <a:xfrm flipH="1">
            <a:off x="0" y="89983"/>
            <a:ext cx="2094391" cy="3118405"/>
          </a:xfrm>
          <a:prstGeom prst="rect">
            <a:avLst/>
          </a:prstGeom>
        </p:spPr>
      </p:pic>
      <p:sp>
        <p:nvSpPr>
          <p:cNvPr id="2" name="Flowchart: Punched Tape 1"/>
          <p:cNvSpPr/>
          <p:nvPr/>
        </p:nvSpPr>
        <p:spPr>
          <a:xfrm>
            <a:off x="2209800" y="84159"/>
            <a:ext cx="7981140" cy="2140425"/>
          </a:xfrm>
          <a:prstGeom prst="flowChartPunchedTap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254112" y="533400"/>
            <a:ext cx="776335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4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772400" y="2514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/>
      <p:bldP spid="16" grpId="0"/>
      <p:bldP spid="17" grpId="0"/>
      <p:bldP spid="18" grpId="0"/>
      <p:bldP spid="19" grpId="0"/>
      <p:bldP spid="20" grpId="0"/>
      <p:bldP spid="2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890252" y="4468548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57377" y="3260680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012234" y="45311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86141" y="329593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pic>
        <p:nvPicPr>
          <p:cNvPr id="34" name="Picture 33" descr="tich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52396" y="4431686"/>
            <a:ext cx="723900" cy="723900"/>
          </a:xfrm>
          <a:prstGeom prst="rect">
            <a:avLst/>
          </a:prstGeom>
        </p:spPr>
      </p:pic>
      <p:pic>
        <p:nvPicPr>
          <p:cNvPr id="35" name="Picture 34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18929" y="3413080"/>
            <a:ext cx="533400" cy="5334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6" b="93403" l="67383" r="98340">
                        <a14:foregroundMark x1="71582" y1="51563" x2="71582" y2="51563"/>
                        <a14:foregroundMark x1="72852" y1="62500" x2="72852" y2="62500"/>
                        <a14:backgroundMark x1="72754" y1="64583" x2="72754" y2="64583"/>
                        <a14:backgroundMark x1="72656" y1="63194" x2="72656" y2="63194"/>
                        <a14:backgroundMark x1="78711" y1="31597" x2="78711" y2="31597"/>
                        <a14:backgroundMark x1="75391" y1="48958" x2="75391" y2="4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58" t="15576" b="6771"/>
          <a:stretch/>
        </p:blipFill>
        <p:spPr>
          <a:xfrm flipH="1">
            <a:off x="0" y="89983"/>
            <a:ext cx="1665027" cy="2836415"/>
          </a:xfrm>
          <a:prstGeom prst="rect">
            <a:avLst/>
          </a:prstGeom>
        </p:spPr>
      </p:pic>
      <p:sp>
        <p:nvSpPr>
          <p:cNvPr id="46" name="Flowchart: Punched Tape 45"/>
          <p:cNvSpPr/>
          <p:nvPr/>
        </p:nvSpPr>
        <p:spPr>
          <a:xfrm>
            <a:off x="1709166" y="54588"/>
            <a:ext cx="8978912" cy="2871810"/>
          </a:xfrm>
          <a:prstGeom prst="flowChartPunchedTap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911794" y="533400"/>
            <a:ext cx="626321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4000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endParaRPr lang="en-US" sz="40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00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BAC </a:t>
            </a:r>
            <a:r>
              <a:rPr lang="en-US" sz="4000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51790" y="23935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867338" y="5912760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04552" y="6025549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30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345750" y="6065160"/>
            <a:ext cx="533400" cy="5334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771777" y="3124200"/>
            <a:ext cx="7387296" cy="956481"/>
            <a:chOff x="1441940" y="3629300"/>
            <a:chExt cx="7387296" cy="739888"/>
          </a:xfrm>
        </p:grpSpPr>
        <p:pic>
          <p:nvPicPr>
            <p:cNvPr id="6" name="Picture 5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1940" y="3629300"/>
              <a:ext cx="7387296" cy="739888"/>
            </a:xfrm>
            <a:prstGeom prst="rect">
              <a:avLst/>
            </a:prstGeom>
          </p:spPr>
        </p:pic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6678187"/>
                </p:ext>
              </p:extLst>
            </p:nvPr>
          </p:nvGraphicFramePr>
          <p:xfrm>
            <a:off x="2264263" y="3828238"/>
            <a:ext cx="1031875" cy="3929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3" name="Equation" r:id="rId12" imgW="736560" imgH="393480" progId="Equation.DSMT4">
                    <p:embed/>
                  </p:oleObj>
                </mc:Choice>
                <mc:Fallback>
                  <p:oleObj name="Equation" r:id="rId12" imgW="73656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4263" y="3828238"/>
                          <a:ext cx="1031875" cy="39296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/>
          <p:cNvGrpSpPr/>
          <p:nvPr/>
        </p:nvGrpSpPr>
        <p:grpSpPr>
          <a:xfrm>
            <a:off x="2777637" y="5912756"/>
            <a:ext cx="7253467" cy="865980"/>
            <a:chOff x="1447800" y="4953000"/>
            <a:chExt cx="7381436" cy="575440"/>
          </a:xfrm>
        </p:grpSpPr>
        <p:pic>
          <p:nvPicPr>
            <p:cNvPr id="27" name="Picture 26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7800" y="4953000"/>
              <a:ext cx="7381436" cy="575440"/>
            </a:xfrm>
            <a:prstGeom prst="rect">
              <a:avLst/>
            </a:prstGeom>
          </p:spPr>
        </p:pic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3687413"/>
                </p:ext>
              </p:extLst>
            </p:nvPr>
          </p:nvGraphicFramePr>
          <p:xfrm>
            <a:off x="2244742" y="5133839"/>
            <a:ext cx="1114700" cy="3249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4" name="Equation" r:id="rId14" imgW="723600" imgH="393480" progId="Equation.DSMT4">
                    <p:embed/>
                  </p:oleObj>
                </mc:Choice>
                <mc:Fallback>
                  <p:oleObj name="Equation" r:id="rId14" imgW="72360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4742" y="5133839"/>
                          <a:ext cx="1114700" cy="32490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2772696" y="4450253"/>
            <a:ext cx="7381436" cy="886039"/>
            <a:chOff x="1457764" y="6040860"/>
            <a:chExt cx="7381436" cy="795977"/>
          </a:xfrm>
        </p:grpSpPr>
        <p:pic>
          <p:nvPicPr>
            <p:cNvPr id="10" name="Picture 9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57764" y="6040860"/>
              <a:ext cx="7381436" cy="795977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8255606"/>
                </p:ext>
              </p:extLst>
            </p:nvPr>
          </p:nvGraphicFramePr>
          <p:xfrm>
            <a:off x="2226781" y="6138823"/>
            <a:ext cx="1300162" cy="4734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5" name="Equation" r:id="rId16" imgW="723600" imgH="393480" progId="Equation.DSMT4">
                    <p:embed/>
                  </p:oleObj>
                </mc:Choice>
                <mc:Fallback>
                  <p:oleObj name="Equation" r:id="rId16" imgW="72360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26781" y="6138823"/>
                          <a:ext cx="1300162" cy="47347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672" y="457200"/>
            <a:ext cx="1721528" cy="2155353"/>
          </a:xfrm>
          <a:prstGeom prst="rect">
            <a:avLst/>
          </a:prstGeom>
        </p:spPr>
      </p:pic>
      <p:pic>
        <p:nvPicPr>
          <p:cNvPr id="53278" name="Picture 3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316" y="243462"/>
            <a:ext cx="2253762" cy="268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18395"/>
              </p:ext>
            </p:extLst>
          </p:nvPr>
        </p:nvGraphicFramePr>
        <p:xfrm>
          <a:off x="1997075" y="1185863"/>
          <a:ext cx="4941888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36" name="Equation" r:id="rId20" imgW="3530520" imgH="469800" progId="Equation.DSMT4">
                  <p:embed/>
                </p:oleObj>
              </mc:Choice>
              <mc:Fallback>
                <p:oleObj name="Equation" r:id="rId20" imgW="35305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7075" y="1185863"/>
                        <a:ext cx="4941888" cy="608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76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  <p:bldP spid="46" grpId="0" animBg="1"/>
      <p:bldP spid="47" grpId="0"/>
      <p:bldP spid="28" grpId="0" animBg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1830272" y="2909650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842913" y="4514581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52254" y="297220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71677" y="454983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pic>
        <p:nvPicPr>
          <p:cNvPr id="34" name="Picture 33" descr="tich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546672" y="2879458"/>
            <a:ext cx="723900" cy="723900"/>
          </a:xfrm>
          <a:prstGeom prst="rect">
            <a:avLst/>
          </a:prstGeom>
        </p:spPr>
      </p:pic>
      <p:pic>
        <p:nvPicPr>
          <p:cNvPr id="35" name="Picture 34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612450" y="4620948"/>
            <a:ext cx="533400" cy="5334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6" b="93403" l="67383" r="98340">
                        <a14:foregroundMark x1="71582" y1="51563" x2="71582" y2="51563"/>
                        <a14:foregroundMark x1="72852" y1="62500" x2="72852" y2="62500"/>
                        <a14:backgroundMark x1="72754" y1="64583" x2="72754" y2="64583"/>
                        <a14:backgroundMark x1="72656" y1="63194" x2="72656" y2="63194"/>
                        <a14:backgroundMark x1="78711" y1="31597" x2="78711" y2="31597"/>
                        <a14:backgroundMark x1="75391" y1="48958" x2="75391" y2="48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258" t="15576" b="6771"/>
          <a:stretch/>
        </p:blipFill>
        <p:spPr>
          <a:xfrm flipH="1">
            <a:off x="0" y="89983"/>
            <a:ext cx="1905000" cy="2836415"/>
          </a:xfrm>
          <a:prstGeom prst="rect">
            <a:avLst/>
          </a:prstGeom>
        </p:spPr>
      </p:pic>
      <p:sp>
        <p:nvSpPr>
          <p:cNvPr id="46" name="Flowchart: Punched Tape 45"/>
          <p:cNvSpPr/>
          <p:nvPr/>
        </p:nvSpPr>
        <p:spPr>
          <a:xfrm>
            <a:off x="1900238" y="54588"/>
            <a:ext cx="8978912" cy="2074463"/>
          </a:xfrm>
          <a:prstGeom prst="flowChartPunchedTap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925442" y="519752"/>
            <a:ext cx="868700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5: </a:t>
            </a:r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 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9 </a:t>
            </a:r>
            <a:r>
              <a:rPr lang="en-US" sz="40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651790" y="23935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867338" y="5912760"/>
            <a:ext cx="685800" cy="6858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004552" y="6025549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Picture 30" descr="sai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606942" y="6064697"/>
            <a:ext cx="533400" cy="5334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777637" y="4333207"/>
            <a:ext cx="7253467" cy="956481"/>
            <a:chOff x="3321953" y="4600581"/>
            <a:chExt cx="7387296" cy="739888"/>
          </a:xfrm>
        </p:grpSpPr>
        <p:pic>
          <p:nvPicPr>
            <p:cNvPr id="6" name="Picture 5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21953" y="4600581"/>
              <a:ext cx="7387296" cy="739888"/>
            </a:xfrm>
            <a:prstGeom prst="rect">
              <a:avLst/>
            </a:prstGeom>
          </p:spPr>
        </p:pic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0273084"/>
                </p:ext>
              </p:extLst>
            </p:nvPr>
          </p:nvGraphicFramePr>
          <p:xfrm>
            <a:off x="4512071" y="4767902"/>
            <a:ext cx="854075" cy="4052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97" name="Equation" r:id="rId12" imgW="609480" imgH="406080" progId="Equation.DSMT4">
                    <p:embed/>
                  </p:oleObj>
                </mc:Choice>
                <mc:Fallback>
                  <p:oleObj name="Equation" r:id="rId12" imgW="60948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2071" y="4767902"/>
                          <a:ext cx="854075" cy="40524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Group 10"/>
          <p:cNvGrpSpPr/>
          <p:nvPr/>
        </p:nvGrpSpPr>
        <p:grpSpPr>
          <a:xfrm>
            <a:off x="2777637" y="5912756"/>
            <a:ext cx="7253467" cy="865980"/>
            <a:chOff x="1447800" y="4953000"/>
            <a:chExt cx="7381436" cy="575440"/>
          </a:xfrm>
        </p:grpSpPr>
        <p:pic>
          <p:nvPicPr>
            <p:cNvPr id="27" name="Picture 26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47800" y="4953000"/>
              <a:ext cx="7381436" cy="575440"/>
            </a:xfrm>
            <a:prstGeom prst="rect">
              <a:avLst/>
            </a:prstGeom>
          </p:spPr>
        </p:pic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6904617"/>
                </p:ext>
              </p:extLst>
            </p:nvPr>
          </p:nvGraphicFramePr>
          <p:xfrm>
            <a:off x="2385291" y="5128562"/>
            <a:ext cx="1252019" cy="335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98" name="Equation" r:id="rId14" imgW="812520" imgH="406080" progId="Equation.DSMT4">
                    <p:embed/>
                  </p:oleObj>
                </mc:Choice>
                <mc:Fallback>
                  <p:oleObj name="Equation" r:id="rId14" imgW="81252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5291" y="5128562"/>
                          <a:ext cx="1252019" cy="33545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2777637" y="2798389"/>
            <a:ext cx="7253467" cy="886039"/>
            <a:chOff x="1457764" y="6040860"/>
            <a:chExt cx="7381436" cy="795977"/>
          </a:xfrm>
        </p:grpSpPr>
        <p:pic>
          <p:nvPicPr>
            <p:cNvPr id="10" name="Picture 9" descr="1456.pn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457764" y="6040860"/>
              <a:ext cx="7381436" cy="795977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80752456"/>
                </p:ext>
              </p:extLst>
            </p:nvPr>
          </p:nvGraphicFramePr>
          <p:xfrm>
            <a:off x="2464906" y="6265750"/>
            <a:ext cx="1211262" cy="407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99" name="Equation" r:id="rId16" imgW="812520" imgH="406080" progId="Equation.DSMT4">
                    <p:embed/>
                  </p:oleObj>
                </mc:Choice>
                <mc:Fallback>
                  <p:oleObj name="Equation" r:id="rId16" imgW="81252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64906" y="6265750"/>
                          <a:ext cx="1211262" cy="40787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672" y="457200"/>
            <a:ext cx="1721528" cy="215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2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ai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/>
      <p:bldP spid="15" grpId="0"/>
      <p:bldP spid="46" grpId="0" animBg="1"/>
      <p:bldP spid="47" grpId="0"/>
      <p:bldP spid="28" grpId="0" animBg="1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7708"/>
            <a:ext cx="12192000" cy="6170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miley Face 4"/>
          <p:cNvSpPr/>
          <p:nvPr/>
        </p:nvSpPr>
        <p:spPr>
          <a:xfrm>
            <a:off x="10358706" y="822645"/>
            <a:ext cx="1295400" cy="1158875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4638" y="41377"/>
            <a:ext cx="118197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i="1" cap="none" spc="0" dirty="0" smtClean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MỪNG CÁC BẠN ĐÃ VƯỢT QUA THỬ THÁCH!</a:t>
            </a:r>
            <a:endParaRPr lang="en-US" sz="3600" b="1" i="1" cap="none" spc="0" dirty="0">
              <a:ln w="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12312656" cy="6858000"/>
            <a:chOff x="0" y="0"/>
            <a:chExt cx="12312656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372100" y="0"/>
              <a:ext cx="6940556" cy="68580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183103" y="658269"/>
            <a:ext cx="1072145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Trong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cuộc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sống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chúng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ta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cần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phải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biết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kết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hợp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giữa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chơi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sao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cho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phù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hợp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chơi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chơi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Không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nên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ham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chơi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quên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mất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nhiệm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vụ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tập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sau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khi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xong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cũng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nên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giải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trí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tham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gia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các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hoạt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động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TDTT,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vui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chơi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lành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mạnh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để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tạo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không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khí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thoải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mái</a:t>
            </a:r>
            <a:r>
              <a:rPr lang="en-US" sz="4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để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việc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tiếp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thu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kiến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thức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được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trôi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chảy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nhẹ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nhàng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hơn</a:t>
            </a:r>
            <a:r>
              <a:rPr lang="en-US" sz="4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k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hông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bị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căng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thẳng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áp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lực</a:t>
            </a:r>
            <a:r>
              <a:rPr lang="en-US" sz="4000" b="1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39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12312656" cy="6858000"/>
            <a:chOff x="0" y="0"/>
            <a:chExt cx="12312656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372100" y="0"/>
              <a:ext cx="6940556" cy="6858000"/>
            </a:xfrm>
            <a:prstGeom prst="rect">
              <a:avLst/>
            </a:prstGeom>
          </p:spPr>
        </p:pic>
      </p:grpSp>
      <p:pic>
        <p:nvPicPr>
          <p:cNvPr id="56322" name="Picture 2" descr="D:\Hình Powpoint\tải xuống (6)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294" y="186092"/>
            <a:ext cx="3899351" cy="324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D:\Hình Powpoint\tải xuống (9).jf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5" y="187230"/>
            <a:ext cx="3637768" cy="324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5" name="Picture 5" descr="D:\Hình Powpoint\tải xuống (8).jf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5" y="3630304"/>
            <a:ext cx="3637767" cy="309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6" name="Picture 2" descr="D:\Hình Powpoint\tải xuống (10).jf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293" y="3661998"/>
            <a:ext cx="3899351" cy="306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7" name="Picture 3" descr="D:\Hình Powpoint\tải xuống (11).jf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605" y="3661998"/>
            <a:ext cx="3880016" cy="306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8" name="Picture 4" descr="D:\Hình Powpoint\images (16).jf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605" y="212250"/>
            <a:ext cx="4008427" cy="32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55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1018;p37">
            <a:hlinkClick r:id="" action="ppaction://noaction"/>
          </p:cNvPr>
          <p:cNvSpPr/>
          <p:nvPr/>
        </p:nvSpPr>
        <p:spPr>
          <a:xfrm rot="16200000">
            <a:off x="44074" y="1866561"/>
            <a:ext cx="936000" cy="252000"/>
          </a:xfrm>
          <a:prstGeom prst="roundRect">
            <a:avLst>
              <a:gd name="adj" fmla="val 9649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chemeClr val="bg1"/>
              </a:solidFill>
              <a:latin typeface="思源黑体 Heavy" panose="020B0A00000000000000" pitchFamily="34" charset="-122"/>
              <a:ea typeface="思源黑体 Heavy" panose="020B0A00000000000000" pitchFamily="34" charset="-122"/>
              <a:cs typeface="Catamaran"/>
              <a:sym typeface="Catamaran"/>
            </a:endParaRPr>
          </a:p>
        </p:txBody>
      </p:sp>
      <p:sp>
        <p:nvSpPr>
          <p:cNvPr id="80" name="Google Shape;1019;p37">
            <a:hlinkClick r:id="" action="ppaction://noaction"/>
          </p:cNvPr>
          <p:cNvSpPr/>
          <p:nvPr/>
        </p:nvSpPr>
        <p:spPr>
          <a:xfrm rot="5400000">
            <a:off x="11217699" y="2808191"/>
            <a:ext cx="936000" cy="252000"/>
          </a:xfrm>
          <a:prstGeom prst="roundRect">
            <a:avLst>
              <a:gd name="adj" fmla="val 9649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chemeClr val="bg1"/>
              </a:solidFill>
              <a:latin typeface="思源黑体 Heavy" panose="020B0A00000000000000" pitchFamily="34" charset="-122"/>
              <a:ea typeface="思源黑体 Heavy" panose="020B0A00000000000000" pitchFamily="34" charset="-122"/>
              <a:cs typeface="Catamaran"/>
              <a:sym typeface="Catamaran"/>
            </a:endParaRPr>
          </a:p>
        </p:txBody>
      </p:sp>
      <p:sp>
        <p:nvSpPr>
          <p:cNvPr id="81" name="Google Shape;1020;p37">
            <a:hlinkClick r:id="" action="ppaction://noaction"/>
          </p:cNvPr>
          <p:cNvSpPr/>
          <p:nvPr/>
        </p:nvSpPr>
        <p:spPr>
          <a:xfrm rot="5400000">
            <a:off x="11138839" y="3774464"/>
            <a:ext cx="936000" cy="252000"/>
          </a:xfrm>
          <a:prstGeom prst="roundRect">
            <a:avLst>
              <a:gd name="adj" fmla="val 9649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chemeClr val="bg1"/>
              </a:solidFill>
              <a:latin typeface="思源黑体 Heavy" panose="020B0A00000000000000" pitchFamily="34" charset="-122"/>
              <a:ea typeface="思源黑体 Heavy" panose="020B0A00000000000000" pitchFamily="34" charset="-122"/>
              <a:cs typeface="Catamaran"/>
              <a:sym typeface="Catamaran"/>
            </a:endParaRPr>
          </a:p>
        </p:txBody>
      </p:sp>
      <p:sp>
        <p:nvSpPr>
          <p:cNvPr id="82" name="Google Shape;1021;p37">
            <a:hlinkClick r:id="" action="ppaction://noaction"/>
          </p:cNvPr>
          <p:cNvSpPr/>
          <p:nvPr/>
        </p:nvSpPr>
        <p:spPr>
          <a:xfrm rot="5400000">
            <a:off x="11138839" y="4719083"/>
            <a:ext cx="936000" cy="252000"/>
          </a:xfrm>
          <a:prstGeom prst="roundRect">
            <a:avLst>
              <a:gd name="adj" fmla="val 9649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chemeClr val="bg1"/>
              </a:solidFill>
              <a:latin typeface="思源黑体 Heavy" panose="020B0A00000000000000" pitchFamily="34" charset="-122"/>
              <a:ea typeface="思源黑体 Heavy" panose="020B0A00000000000000" pitchFamily="34" charset="-122"/>
              <a:cs typeface="Catamaran"/>
              <a:sym typeface="Catamaran"/>
            </a:endParaRPr>
          </a:p>
        </p:txBody>
      </p:sp>
      <p:sp>
        <p:nvSpPr>
          <p:cNvPr id="83" name="Google Shape;1022;p37">
            <a:hlinkClick r:id="" action="ppaction://noaction"/>
          </p:cNvPr>
          <p:cNvSpPr/>
          <p:nvPr/>
        </p:nvSpPr>
        <p:spPr>
          <a:xfrm rot="5400000">
            <a:off x="11138839" y="5665884"/>
            <a:ext cx="936000" cy="252000"/>
          </a:xfrm>
          <a:prstGeom prst="roundRect">
            <a:avLst>
              <a:gd name="adj" fmla="val 9649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chemeClr val="bg1"/>
              </a:solidFill>
              <a:latin typeface="思源黑体 Heavy" panose="020B0A00000000000000" pitchFamily="34" charset="-122"/>
              <a:ea typeface="思源黑体 Heavy" panose="020B0A00000000000000" pitchFamily="34" charset="-122"/>
              <a:cs typeface="Catamaran"/>
              <a:sym typeface="Catamaran"/>
            </a:endParaRPr>
          </a:p>
        </p:txBody>
      </p:sp>
      <p:sp>
        <p:nvSpPr>
          <p:cNvPr id="14" name="Google Shape;1087;p40"/>
          <p:cNvSpPr txBox="1"/>
          <p:nvPr/>
        </p:nvSpPr>
        <p:spPr>
          <a:xfrm>
            <a:off x="7567407" y="5952672"/>
            <a:ext cx="1800000" cy="144145"/>
          </a:xfrm>
          <a:prstGeom prst="rect">
            <a:avLst/>
          </a:prstGeom>
          <a:solidFill>
            <a:srgbClr val="3B3838"/>
          </a:solidFill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0"/>
              </a:lnSpc>
              <a:spcBef>
                <a:spcPts val="0"/>
              </a:spcBef>
            </a:pPr>
            <a:r>
              <a:rPr lang="en-US" sz="4000" dirty="0">
                <a:ln>
                  <a:solidFill>
                    <a:schemeClr val="bg1"/>
                  </a:solidFill>
                </a:ln>
                <a:solidFill>
                  <a:srgbClr val="3B3838"/>
                </a:solidFill>
                <a:latin typeface="思源黑体 Heavy" panose="020B0A00000000000000" pitchFamily="34" charset="-122"/>
                <a:ea typeface="思源黑体 Heavy" panose="020B0A00000000000000" pitchFamily="34" charset="-122"/>
              </a:rPr>
              <a:t>MATH</a:t>
            </a:r>
          </a:p>
        </p:txBody>
      </p:sp>
      <p:pic>
        <p:nvPicPr>
          <p:cNvPr id="3" name="图片 2" descr="包图网_18291640教育学习文具圆规插画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9208" y="1104314"/>
            <a:ext cx="4401185" cy="46875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9114" y="1146411"/>
            <a:ext cx="574820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5315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6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95168" y="351348"/>
            <a:ext cx="82473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A. THIẾT BỊ DẠY HỌC VÀ HỌC LIỆU</a:t>
            </a:r>
            <a:endParaRPr lang="en-US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589460" y="1469177"/>
            <a:ext cx="10831585" cy="1569660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itchFamily="18" charset="0"/>
              </a:rPr>
              <a:t>SGK, SBT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KHDH,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tài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liệu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trên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mạng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internet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máy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chiếu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phụ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thước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kẻ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compa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thước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đo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góc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êke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296844" y="4096906"/>
            <a:ext cx="9045647" cy="1077218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SGK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cầm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thước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compa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thước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đo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êke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119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95071"/>
            <a:ext cx="12192000" cy="6858000"/>
            <a:chOff x="0" y="0"/>
            <a:chExt cx="12192000" cy="68580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1718" y="0"/>
              <a:ext cx="7479671" cy="2688007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1328742" y="3021927"/>
            <a:ext cx="9534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53   - 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54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76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1025"/>
            <a:ext cx="5759451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7" y="3773488"/>
            <a:ext cx="5611283" cy="248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34" y="3773488"/>
            <a:ext cx="4919133" cy="265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34" y="417513"/>
            <a:ext cx="6752167" cy="481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524250"/>
            <a:ext cx="1591733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14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968828" y="1328057"/>
            <a:ext cx="41148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5301343" y="2879114"/>
            <a:ext cx="62375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Tái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endParaRPr lang="en-US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3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tart timer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Rounded Rectangle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START TIMER</a:t>
              </a:r>
            </a:p>
          </p:txBody>
        </p:sp>
      </p:grpSp>
      <p:grpSp>
        <p:nvGrpSpPr>
          <p:cNvPr id="123" name="times up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Rounded Rectangle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38" name="AutoShape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9" name="Rectangle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0" name="Rectangle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1" name="Rectangle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2" name="Rectangle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" name="Freeform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4" name="Freeform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5" name="Freeform 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6" name="Freeform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7" name="Freeform 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8" name="Freeform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9" name="Freeform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0" name="Freeform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1" name="Freeform 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2" name="Freeform 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5" name="Freeform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6" name="Freeform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7" name="Freeform 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8" name="Freeform 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9" name="Freeform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0" name="Freeform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1" name="Freeform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Oval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9" name="hour hand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63" name="Freeform 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4" name="Freeform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5" name="Freeform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ADC1153-2F43-486F-96A6-AB4ADCB780F8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2662555" y="2499116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0" name="Freeform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AFBB084-0936-4099-AE98-E909E5283190}"/>
              </a:ext>
            </a:extLst>
          </p:cNvPr>
          <p:cNvGrpSpPr/>
          <p:nvPr/>
        </p:nvGrpSpPr>
        <p:grpSpPr>
          <a:xfrm>
            <a:off x="3951475" y="3437374"/>
            <a:ext cx="585788" cy="700042"/>
            <a:chOff x="3951475" y="3437374"/>
            <a:chExt cx="585788" cy="700042"/>
          </a:xfrm>
        </p:grpSpPr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3951475" y="343737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45"/>
            <p:cNvSpPr>
              <a:spLocks/>
            </p:cNvSpPr>
            <p:nvPr/>
          </p:nvSpPr>
          <p:spPr bwMode="auto">
            <a:xfrm>
              <a:off x="4010212" y="349293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4014975" y="353738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Rectangle 48"/>
            <p:cNvSpPr>
              <a:spLocks noChangeArrowheads="1"/>
            </p:cNvSpPr>
            <p:nvPr/>
          </p:nvSpPr>
          <p:spPr bwMode="auto">
            <a:xfrm>
              <a:off x="4170550" y="362311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Rectangle 49"/>
            <p:cNvSpPr>
              <a:spLocks noChangeArrowheads="1"/>
            </p:cNvSpPr>
            <p:nvPr/>
          </p:nvSpPr>
          <p:spPr bwMode="auto">
            <a:xfrm>
              <a:off x="4193410" y="3540562"/>
              <a:ext cx="11381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Freeform 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92" name="Freeform 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9904C281-CCA8-4FD4-A293-FE67ED6D76E0}"/>
              </a:ext>
            </a:extLst>
          </p:cNvPr>
          <p:cNvGrpSpPr/>
          <p:nvPr/>
        </p:nvGrpSpPr>
        <p:grpSpPr>
          <a:xfrm>
            <a:off x="3281363" y="5157861"/>
            <a:ext cx="629286" cy="577850"/>
            <a:chOff x="3281363" y="5157861"/>
            <a:chExt cx="629286" cy="577850"/>
          </a:xfrm>
        </p:grpSpPr>
        <p:sp>
          <p:nvSpPr>
            <p:cNvPr id="196" name="Freeform 62"/>
            <p:cNvSpPr>
              <a:spLocks/>
            </p:cNvSpPr>
            <p:nvPr/>
          </p:nvSpPr>
          <p:spPr bwMode="auto">
            <a:xfrm>
              <a:off x="3332799" y="5157861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3389949" y="5215011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3391537" y="5248349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Rectangle 66"/>
            <p:cNvSpPr>
              <a:spLocks noChangeArrowheads="1"/>
            </p:cNvSpPr>
            <p:nvPr/>
          </p:nvSpPr>
          <p:spPr bwMode="auto">
            <a:xfrm>
              <a:off x="3551874" y="5343599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Rectangle 67"/>
            <p:cNvSpPr>
              <a:spLocks noChangeArrowheads="1"/>
            </p:cNvSpPr>
            <p:nvPr/>
          </p:nvSpPr>
          <p:spPr bwMode="auto">
            <a:xfrm>
              <a:off x="3557907" y="5254699"/>
              <a:ext cx="1410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04" name="Freeform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" name="Freeform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6" name="Freeform 82"/>
          <p:cNvSpPr>
            <a:spLocks noEditPoints="1"/>
          </p:cNvSpPr>
          <p:nvPr/>
        </p:nvSpPr>
        <p:spPr bwMode="auto">
          <a:xfrm>
            <a:off x="1217613" y="4827978"/>
            <a:ext cx="17463" cy="123825"/>
          </a:xfrm>
          <a:custGeom>
            <a:avLst/>
            <a:gdLst>
              <a:gd name="T0" fmla="*/ 7 w 7"/>
              <a:gd name="T1" fmla="*/ 51 h 51"/>
              <a:gd name="T2" fmla="*/ 7 w 7"/>
              <a:gd name="T3" fmla="*/ 50 h 51"/>
              <a:gd name="T4" fmla="*/ 7 w 7"/>
              <a:gd name="T5" fmla="*/ 50 h 51"/>
              <a:gd name="T6" fmla="*/ 7 w 7"/>
              <a:gd name="T7" fmla="*/ 50 h 51"/>
              <a:gd name="T8" fmla="*/ 7 w 7"/>
              <a:gd name="T9" fmla="*/ 49 h 51"/>
              <a:gd name="T10" fmla="*/ 0 w 7"/>
              <a:gd name="T11" fmla="*/ 16 h 51"/>
              <a:gd name="T12" fmla="*/ 0 w 7"/>
              <a:gd name="T13" fmla="*/ 16 h 51"/>
              <a:gd name="T14" fmla="*/ 0 w 7"/>
              <a:gd name="T15" fmla="*/ 16 h 51"/>
              <a:gd name="T16" fmla="*/ 0 w 7"/>
              <a:gd name="T17" fmla="*/ 16 h 51"/>
              <a:gd name="T18" fmla="*/ 0 w 7"/>
              <a:gd name="T19" fmla="*/ 15 h 51"/>
              <a:gd name="T20" fmla="*/ 0 w 7"/>
              <a:gd name="T21" fmla="*/ 15 h 51"/>
              <a:gd name="T22" fmla="*/ 0 w 7"/>
              <a:gd name="T23" fmla="*/ 15 h 51"/>
              <a:gd name="T24" fmla="*/ 0 w 7"/>
              <a:gd name="T25" fmla="*/ 14 h 51"/>
              <a:gd name="T26" fmla="*/ 0 w 7"/>
              <a:gd name="T27" fmla="*/ 14 h 51"/>
              <a:gd name="T28" fmla="*/ 0 w 7"/>
              <a:gd name="T29" fmla="*/ 14 h 51"/>
              <a:gd name="T30" fmla="*/ 0 w 7"/>
              <a:gd name="T31" fmla="*/ 14 h 51"/>
              <a:gd name="T32" fmla="*/ 0 w 7"/>
              <a:gd name="T33" fmla="*/ 13 h 51"/>
              <a:gd name="T34" fmla="*/ 0 w 7"/>
              <a:gd name="T35" fmla="*/ 13 h 51"/>
              <a:gd name="T36" fmla="*/ 0 w 7"/>
              <a:gd name="T37" fmla="*/ 13 h 51"/>
              <a:gd name="T38" fmla="*/ 0 w 7"/>
              <a:gd name="T39" fmla="*/ 12 h 51"/>
              <a:gd name="T40" fmla="*/ 0 w 7"/>
              <a:gd name="T41" fmla="*/ 12 h 51"/>
              <a:gd name="T42" fmla="*/ 0 w 7"/>
              <a:gd name="T43" fmla="*/ 12 h 51"/>
              <a:gd name="T44" fmla="*/ 0 w 7"/>
              <a:gd name="T45" fmla="*/ 12 h 51"/>
              <a:gd name="T46" fmla="*/ 0 w 7"/>
              <a:gd name="T47" fmla="*/ 11 h 51"/>
              <a:gd name="T48" fmla="*/ 0 w 7"/>
              <a:gd name="T49" fmla="*/ 11 h 51"/>
              <a:gd name="T50" fmla="*/ 0 w 7"/>
              <a:gd name="T51" fmla="*/ 11 h 51"/>
              <a:gd name="T52" fmla="*/ 0 w 7"/>
              <a:gd name="T53" fmla="*/ 10 h 51"/>
              <a:gd name="T54" fmla="*/ 0 w 7"/>
              <a:gd name="T55" fmla="*/ 10 h 51"/>
              <a:gd name="T56" fmla="*/ 0 w 7"/>
              <a:gd name="T57" fmla="*/ 10 h 51"/>
              <a:gd name="T58" fmla="*/ 0 w 7"/>
              <a:gd name="T59" fmla="*/ 9 h 51"/>
              <a:gd name="T60" fmla="*/ 0 w 7"/>
              <a:gd name="T61" fmla="*/ 9 h 51"/>
              <a:gd name="T62" fmla="*/ 0 w 7"/>
              <a:gd name="T63" fmla="*/ 9 h 51"/>
              <a:gd name="T64" fmla="*/ 0 w 7"/>
              <a:gd name="T65" fmla="*/ 9 h 51"/>
              <a:gd name="T66" fmla="*/ 0 w 7"/>
              <a:gd name="T67" fmla="*/ 8 h 51"/>
              <a:gd name="T68" fmla="*/ 0 w 7"/>
              <a:gd name="T69" fmla="*/ 8 h 51"/>
              <a:gd name="T70" fmla="*/ 0 w 7"/>
              <a:gd name="T71" fmla="*/ 8 h 51"/>
              <a:gd name="T72" fmla="*/ 0 w 7"/>
              <a:gd name="T73" fmla="*/ 7 h 51"/>
              <a:gd name="T74" fmla="*/ 0 w 7"/>
              <a:gd name="T75" fmla="*/ 7 h 51"/>
              <a:gd name="T76" fmla="*/ 0 w 7"/>
              <a:gd name="T77" fmla="*/ 7 h 51"/>
              <a:gd name="T78" fmla="*/ 0 w 7"/>
              <a:gd name="T79" fmla="*/ 6 h 51"/>
              <a:gd name="T80" fmla="*/ 0 w 7"/>
              <a:gd name="T81" fmla="*/ 6 h 51"/>
              <a:gd name="T82" fmla="*/ 0 w 7"/>
              <a:gd name="T83" fmla="*/ 6 h 51"/>
              <a:gd name="T84" fmla="*/ 0 w 7"/>
              <a:gd name="T85" fmla="*/ 6 h 51"/>
              <a:gd name="T86" fmla="*/ 0 w 7"/>
              <a:gd name="T87" fmla="*/ 5 h 51"/>
              <a:gd name="T88" fmla="*/ 1 w 7"/>
              <a:gd name="T89" fmla="*/ 5 h 51"/>
              <a:gd name="T90" fmla="*/ 1 w 7"/>
              <a:gd name="T91" fmla="*/ 5 h 51"/>
              <a:gd name="T92" fmla="*/ 1 w 7"/>
              <a:gd name="T93" fmla="*/ 4 h 51"/>
              <a:gd name="T94" fmla="*/ 1 w 7"/>
              <a:gd name="T95" fmla="*/ 4 h 51"/>
              <a:gd name="T96" fmla="*/ 1 w 7"/>
              <a:gd name="T97" fmla="*/ 3 h 51"/>
              <a:gd name="T98" fmla="*/ 1 w 7"/>
              <a:gd name="T99" fmla="*/ 3 h 51"/>
              <a:gd name="T100" fmla="*/ 1 w 7"/>
              <a:gd name="T101" fmla="*/ 3 h 51"/>
              <a:gd name="T102" fmla="*/ 1 w 7"/>
              <a:gd name="T103" fmla="*/ 3 h 51"/>
              <a:gd name="T104" fmla="*/ 1 w 7"/>
              <a:gd name="T105" fmla="*/ 2 h 51"/>
              <a:gd name="T106" fmla="*/ 1 w 7"/>
              <a:gd name="T107" fmla="*/ 1 h 51"/>
              <a:gd name="T108" fmla="*/ 1 w 7"/>
              <a:gd name="T109" fmla="*/ 1 h 51"/>
              <a:gd name="T110" fmla="*/ 1 w 7"/>
              <a:gd name="T111" fmla="*/ 1 h 51"/>
              <a:gd name="T112" fmla="*/ 1 w 7"/>
              <a:gd name="T113" fmla="*/ 0 h 51"/>
              <a:gd name="T114" fmla="*/ 1 w 7"/>
              <a:gd name="T115" fmla="*/ 0 h 51"/>
              <a:gd name="T116" fmla="*/ 1 w 7"/>
              <a:gd name="T1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" h="51">
                <a:moveTo>
                  <a:pt x="7" y="51"/>
                </a:move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49"/>
                </a:moveTo>
                <a:cubicBezTo>
                  <a:pt x="7" y="49"/>
                  <a:pt x="7" y="50"/>
                  <a:pt x="7" y="50"/>
                </a:cubicBezTo>
                <a:cubicBezTo>
                  <a:pt x="7" y="50"/>
                  <a:pt x="7" y="49"/>
                  <a:pt x="7" y="49"/>
                </a:cubicBezTo>
                <a:moveTo>
                  <a:pt x="0" y="16"/>
                </a:moveTo>
                <a:cubicBezTo>
                  <a:pt x="0" y="28"/>
                  <a:pt x="2" y="39"/>
                  <a:pt x="6" y="49"/>
                </a:cubicBezTo>
                <a:cubicBezTo>
                  <a:pt x="2" y="39"/>
                  <a:pt x="0" y="28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1"/>
                  <a:pt x="0" y="11"/>
                  <a:pt x="0" y="12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4" name="Freeform 90"/>
          <p:cNvSpPr>
            <a:spLocks noEditPoints="1"/>
          </p:cNvSpPr>
          <p:nvPr/>
        </p:nvSpPr>
        <p:spPr bwMode="auto">
          <a:xfrm>
            <a:off x="2555875" y="5548703"/>
            <a:ext cx="9525" cy="127000"/>
          </a:xfrm>
          <a:custGeom>
            <a:avLst/>
            <a:gdLst>
              <a:gd name="T0" fmla="*/ 3 w 4"/>
              <a:gd name="T1" fmla="*/ 52 h 52"/>
              <a:gd name="T2" fmla="*/ 3 w 4"/>
              <a:gd name="T3" fmla="*/ 52 h 52"/>
              <a:gd name="T4" fmla="*/ 3 w 4"/>
              <a:gd name="T5" fmla="*/ 52 h 52"/>
              <a:gd name="T6" fmla="*/ 3 w 4"/>
              <a:gd name="T7" fmla="*/ 51 h 52"/>
              <a:gd name="T8" fmla="*/ 2 w 4"/>
              <a:gd name="T9" fmla="*/ 51 h 52"/>
              <a:gd name="T10" fmla="*/ 2 w 4"/>
              <a:gd name="T11" fmla="*/ 51 h 52"/>
              <a:gd name="T12" fmla="*/ 2 w 4"/>
              <a:gd name="T13" fmla="*/ 51 h 52"/>
              <a:gd name="T14" fmla="*/ 2 w 4"/>
              <a:gd name="T15" fmla="*/ 50 h 52"/>
              <a:gd name="T16" fmla="*/ 2 w 4"/>
              <a:gd name="T17" fmla="*/ 50 h 52"/>
              <a:gd name="T18" fmla="*/ 2 w 4"/>
              <a:gd name="T19" fmla="*/ 50 h 52"/>
              <a:gd name="T20" fmla="*/ 2 w 4"/>
              <a:gd name="T21" fmla="*/ 49 h 52"/>
              <a:gd name="T22" fmla="*/ 2 w 4"/>
              <a:gd name="T23" fmla="*/ 49 h 52"/>
              <a:gd name="T24" fmla="*/ 2 w 4"/>
              <a:gd name="T25" fmla="*/ 49 h 52"/>
              <a:gd name="T26" fmla="*/ 2 w 4"/>
              <a:gd name="T27" fmla="*/ 49 h 52"/>
              <a:gd name="T28" fmla="*/ 2 w 4"/>
              <a:gd name="T29" fmla="*/ 49 h 52"/>
              <a:gd name="T30" fmla="*/ 2 w 4"/>
              <a:gd name="T31" fmla="*/ 49 h 52"/>
              <a:gd name="T32" fmla="*/ 2 w 4"/>
              <a:gd name="T33" fmla="*/ 48 h 52"/>
              <a:gd name="T34" fmla="*/ 2 w 4"/>
              <a:gd name="T35" fmla="*/ 48 h 52"/>
              <a:gd name="T36" fmla="*/ 2 w 4"/>
              <a:gd name="T37" fmla="*/ 48 h 52"/>
              <a:gd name="T38" fmla="*/ 0 w 4"/>
              <a:gd name="T39" fmla="*/ 35 h 52"/>
              <a:gd name="T40" fmla="*/ 0 w 4"/>
              <a:gd name="T41" fmla="*/ 35 h 52"/>
              <a:gd name="T42" fmla="*/ 0 w 4"/>
              <a:gd name="T43" fmla="*/ 35 h 52"/>
              <a:gd name="T44" fmla="*/ 0 w 4"/>
              <a:gd name="T45" fmla="*/ 33 h 52"/>
              <a:gd name="T46" fmla="*/ 0 w 4"/>
              <a:gd name="T47" fmla="*/ 33 h 52"/>
              <a:gd name="T48" fmla="*/ 0 w 4"/>
              <a:gd name="T49" fmla="*/ 33 h 52"/>
              <a:gd name="T50" fmla="*/ 0 w 4"/>
              <a:gd name="T51" fmla="*/ 32 h 52"/>
              <a:gd name="T52" fmla="*/ 0 w 4"/>
              <a:gd name="T53" fmla="*/ 32 h 52"/>
              <a:gd name="T54" fmla="*/ 0 w 4"/>
              <a:gd name="T55" fmla="*/ 32 h 52"/>
              <a:gd name="T56" fmla="*/ 0 w 4"/>
              <a:gd name="T57" fmla="*/ 32 h 52"/>
              <a:gd name="T58" fmla="*/ 0 w 4"/>
              <a:gd name="T59" fmla="*/ 32 h 52"/>
              <a:gd name="T60" fmla="*/ 0 w 4"/>
              <a:gd name="T61" fmla="*/ 32 h 52"/>
              <a:gd name="T62" fmla="*/ 0 w 4"/>
              <a:gd name="T63" fmla="*/ 31 h 52"/>
              <a:gd name="T64" fmla="*/ 0 w 4"/>
              <a:gd name="T65" fmla="*/ 31 h 52"/>
              <a:gd name="T66" fmla="*/ 0 w 4"/>
              <a:gd name="T67" fmla="*/ 30 h 52"/>
              <a:gd name="T68" fmla="*/ 0 w 4"/>
              <a:gd name="T69" fmla="*/ 30 h 52"/>
              <a:gd name="T70" fmla="*/ 0 w 4"/>
              <a:gd name="T71" fmla="*/ 30 h 52"/>
              <a:gd name="T72" fmla="*/ 0 w 4"/>
              <a:gd name="T73" fmla="*/ 30 h 52"/>
              <a:gd name="T74" fmla="*/ 0 w 4"/>
              <a:gd name="T75" fmla="*/ 29 h 52"/>
              <a:gd name="T76" fmla="*/ 0 w 4"/>
              <a:gd name="T77" fmla="*/ 29 h 52"/>
              <a:gd name="T78" fmla="*/ 0 w 4"/>
              <a:gd name="T79" fmla="*/ 29 h 52"/>
              <a:gd name="T80" fmla="*/ 0 w 4"/>
              <a:gd name="T81" fmla="*/ 29 h 52"/>
              <a:gd name="T82" fmla="*/ 0 w 4"/>
              <a:gd name="T83" fmla="*/ 29 h 52"/>
              <a:gd name="T84" fmla="*/ 0 w 4"/>
              <a:gd name="T85" fmla="*/ 29 h 52"/>
              <a:gd name="T86" fmla="*/ 0 w 4"/>
              <a:gd name="T87" fmla="*/ 28 h 52"/>
              <a:gd name="T88" fmla="*/ 0 w 4"/>
              <a:gd name="T89" fmla="*/ 28 h 52"/>
              <a:gd name="T90" fmla="*/ 4 w 4"/>
              <a:gd name="T91" fmla="*/ 1 h 52"/>
              <a:gd name="T92" fmla="*/ 4 w 4"/>
              <a:gd name="T93" fmla="*/ 1 h 52"/>
              <a:gd name="T94" fmla="*/ 4 w 4"/>
              <a:gd name="T95" fmla="*/ 1 h 52"/>
              <a:gd name="T96" fmla="*/ 4 w 4"/>
              <a:gd name="T97" fmla="*/ 1 h 52"/>
              <a:gd name="T98" fmla="*/ 4 w 4"/>
              <a:gd name="T99" fmla="*/ 1 h 52"/>
              <a:gd name="T100" fmla="*/ 4 w 4"/>
              <a:gd name="T101" fmla="*/ 1 h 52"/>
              <a:gd name="T102" fmla="*/ 4 w 4"/>
              <a:gd name="T103" fmla="*/ 0 h 52"/>
              <a:gd name="T104" fmla="*/ 4 w 4"/>
              <a:gd name="T105" fmla="*/ 0 h 52"/>
              <a:gd name="T106" fmla="*/ 4 w 4"/>
              <a:gd name="T107" fmla="*/ 0 h 52"/>
              <a:gd name="T108" fmla="*/ 4 w 4"/>
              <a:gd name="T109" fmla="*/ 0 h 52"/>
              <a:gd name="T110" fmla="*/ 4 w 4"/>
              <a:gd name="T1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" h="52"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1"/>
                </a:move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0"/>
                </a:moveTo>
                <a:cubicBezTo>
                  <a:pt x="2" y="50"/>
                  <a:pt x="2" y="51"/>
                  <a:pt x="2" y="51"/>
                </a:cubicBezTo>
                <a:cubicBezTo>
                  <a:pt x="2" y="51"/>
                  <a:pt x="2" y="50"/>
                  <a:pt x="2" y="50"/>
                </a:cubicBezTo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50"/>
                </a:cubicBezTo>
                <a:moveTo>
                  <a:pt x="2" y="49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8"/>
                </a:moveTo>
                <a:cubicBezTo>
                  <a:pt x="2" y="48"/>
                  <a:pt x="2" y="49"/>
                  <a:pt x="2" y="49"/>
                </a:cubicBezTo>
                <a:cubicBezTo>
                  <a:pt x="2" y="49"/>
                  <a:pt x="2" y="48"/>
                  <a:pt x="2" y="48"/>
                </a:cubicBezTo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moveTo>
                  <a:pt x="0" y="35"/>
                </a:moveTo>
                <a:cubicBezTo>
                  <a:pt x="0" y="40"/>
                  <a:pt x="1" y="44"/>
                  <a:pt x="2" y="48"/>
                </a:cubicBezTo>
                <a:cubicBezTo>
                  <a:pt x="1" y="44"/>
                  <a:pt x="0" y="40"/>
                  <a:pt x="0" y="35"/>
                </a:cubicBezTo>
                <a:moveTo>
                  <a:pt x="0" y="33"/>
                </a:move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4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2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4" y="1"/>
                </a:moveTo>
                <a:cubicBezTo>
                  <a:pt x="1" y="10"/>
                  <a:pt x="0" y="19"/>
                  <a:pt x="0" y="28"/>
                </a:cubicBezTo>
                <a:cubicBezTo>
                  <a:pt x="0" y="19"/>
                  <a:pt x="1" y="10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8D2C52C-52FC-4FC3-B1F3-CE6A5B70BDB0}"/>
              </a:ext>
            </a:extLst>
          </p:cNvPr>
          <p:cNvGrpSpPr/>
          <p:nvPr/>
        </p:nvGrpSpPr>
        <p:grpSpPr>
          <a:xfrm>
            <a:off x="931754" y="3389703"/>
            <a:ext cx="571500" cy="622533"/>
            <a:chOff x="931754" y="3389703"/>
            <a:chExt cx="571500" cy="622533"/>
          </a:xfrm>
        </p:grpSpPr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931754" y="3439148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987317" y="3493123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990492" y="3497885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Rectangle 94"/>
            <p:cNvSpPr>
              <a:spLocks noChangeArrowheads="1"/>
            </p:cNvSpPr>
            <p:nvPr/>
          </p:nvSpPr>
          <p:spPr bwMode="auto">
            <a:xfrm>
              <a:off x="1093679" y="3655048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Rectangle 95"/>
            <p:cNvSpPr>
              <a:spLocks noChangeArrowheads="1"/>
            </p:cNvSpPr>
            <p:nvPr/>
          </p:nvSpPr>
          <p:spPr bwMode="auto">
            <a:xfrm>
              <a:off x="1122893" y="3520744"/>
              <a:ext cx="14427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54EFDBC-7861-49C1-81C9-9A16A96B193B}"/>
              </a:ext>
            </a:extLst>
          </p:cNvPr>
          <p:cNvGrpSpPr/>
          <p:nvPr/>
        </p:nvGrpSpPr>
        <p:grpSpPr>
          <a:xfrm>
            <a:off x="1496945" y="5157861"/>
            <a:ext cx="569913" cy="568325"/>
            <a:chOff x="1496945" y="5157861"/>
            <a:chExt cx="569913" cy="568325"/>
          </a:xfrm>
        </p:grpSpPr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496945" y="5157861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552508" y="5215011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552508" y="5216599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Rectangle 100"/>
            <p:cNvSpPr>
              <a:spLocks noChangeArrowheads="1"/>
            </p:cNvSpPr>
            <p:nvPr/>
          </p:nvSpPr>
          <p:spPr bwMode="auto">
            <a:xfrm>
              <a:off x="1711258" y="5337249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Rectangle 101"/>
            <p:cNvSpPr>
              <a:spLocks noChangeArrowheads="1"/>
            </p:cNvSpPr>
            <p:nvPr/>
          </p:nvSpPr>
          <p:spPr bwMode="auto">
            <a:xfrm>
              <a:off x="1685858" y="5238824"/>
              <a:ext cx="1426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41" name="Oval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2" name="Oval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3" name="Freeform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4" name="Freeform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5" name="Freeform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6" name="Freeform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7" name="Freeform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8" name="Freeform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9" name="Freeform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0" name="Freeform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1" name="Freeform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0ABB9975-98A3-4E5C-83F0-F5DB5A76FAFE}"/>
              </a:ext>
            </a:extLst>
          </p:cNvPr>
          <p:cNvSpPr txBox="1"/>
          <p:nvPr/>
        </p:nvSpPr>
        <p:spPr>
          <a:xfrm>
            <a:off x="7934640" y="185859"/>
            <a:ext cx="285687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LIMIT: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minutes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5996470" y="108915"/>
            <a:ext cx="56041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HOẠT ĐỘNG NHÓM</a:t>
            </a:r>
            <a:endParaRPr lang="en-US" sz="40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5486396" y="857745"/>
            <a:ext cx="6515077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Ở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tiết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trước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cô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giao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nhiệm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vụ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về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nhà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các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nhóm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: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Hãy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thống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kê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lại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kiến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thức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(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định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nghĩa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định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lý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)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em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đã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trong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học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kỳ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II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đến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thời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điểm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hiện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tại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bằng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sơ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đồ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tư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duy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theo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mong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muốn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nhóm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 Ở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tiết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này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các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nhóm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sẽ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5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phút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kiểm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tra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nhau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và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bắt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thăm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đại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diện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một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nhóm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lên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bảng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trình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anose="02020603050405020304" pitchFamily="18" charset="0"/>
              </a:rPr>
              <a:t>bày</a:t>
            </a:r>
            <a:r>
              <a:rPr lang="en-US" sz="36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.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70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92" grpId="0"/>
      <p:bldP spid="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2" name="Picture 38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2" y="1914525"/>
            <a:ext cx="3433233" cy="43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1" name="Picture 37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2" y="1339850"/>
            <a:ext cx="2620433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0" name="Picture 36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67" y="1820864"/>
            <a:ext cx="1913467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9" name="Picture 35" descr="Co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534" y="493713"/>
            <a:ext cx="2527300" cy="8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8" name="Picture 34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67" y="69851"/>
            <a:ext cx="2726267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7" name="Picture 33" descr="Cov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439738"/>
            <a:ext cx="1134533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6" name="Picture 32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1" y="2720975"/>
            <a:ext cx="20193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5" name="Picture 31" descr="Cov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884" y="2332039"/>
            <a:ext cx="2444749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4" name="Picture 30" descr="Co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485" y="2239963"/>
            <a:ext cx="2084916" cy="6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3" name="Picture 29" descr="Cov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1" y="4695825"/>
            <a:ext cx="3130549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2" name="Picture 28" descr="Cove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4316414"/>
            <a:ext cx="2616200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1" name="Picture 27" descr="Cov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385" y="2262189"/>
            <a:ext cx="603249" cy="25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Cove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284" y="3479800"/>
            <a:ext cx="3130549" cy="92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9" name="Picture 25" descr="Cove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1" y="3371851"/>
            <a:ext cx="2569633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Cov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2" y="2249488"/>
            <a:ext cx="2127249" cy="13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7" name="Picture 23" descr="Cover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133" y="277813"/>
            <a:ext cx="2271184" cy="50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6" name="Picture 22" descr="Cover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733" y="246064"/>
            <a:ext cx="973667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5" name="Picture 21" descr="Cover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767" y="-69850"/>
            <a:ext cx="9525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4" name="Picture 20" descr="Cover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033" y="176213"/>
            <a:ext cx="1955800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3" name="Picture 19" descr="Cover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1" y="350838"/>
            <a:ext cx="2607733" cy="221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Cover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18" y="5957889"/>
            <a:ext cx="1875367" cy="89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1" y="5511800"/>
            <a:ext cx="4053416" cy="6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33601"/>
            <a:ext cx="1492249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1" y="4538663"/>
            <a:ext cx="2343149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1" y="3984625"/>
            <a:ext cx="2347383" cy="110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33601"/>
            <a:ext cx="2211916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67" y="3055939"/>
            <a:ext cx="1879600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67" y="3005138"/>
            <a:ext cx="1879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834" y="2513013"/>
            <a:ext cx="2036233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17726"/>
            <a:ext cx="2789767" cy="119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967" y="1757363"/>
            <a:ext cx="2245784" cy="80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733" y="1550988"/>
            <a:ext cx="2076451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867" y="1004889"/>
            <a:ext cx="2540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7" y="1527176"/>
            <a:ext cx="2700867" cy="103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133" y="2016125"/>
            <a:ext cx="1145117" cy="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20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12312656" cy="6858000"/>
            <a:chOff x="0" y="0"/>
            <a:chExt cx="12312656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372100" y="0"/>
              <a:ext cx="6940556" cy="68580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6324600" y="2541661"/>
            <a:ext cx="32004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LUYỆN TẬP</a:t>
            </a:r>
            <a:endParaRPr lang="en-US" sz="4000" dirty="0"/>
          </a:p>
        </p:txBody>
      </p:sp>
      <p:sp>
        <p:nvSpPr>
          <p:cNvPr id="7" name="Sun 6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1905000" y="838200"/>
            <a:ext cx="41148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2998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60283"/>
            <a:ext cx="12192000" cy="6858000"/>
            <a:chOff x="0" y="0"/>
            <a:chExt cx="12192000" cy="6858000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51444" y="0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2323587" y="19339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99504" y="870759"/>
            <a:ext cx="10327383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1: Cho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AmB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. </a:t>
            </a:r>
            <a:r>
              <a:rPr lang="en-US" sz="2800" b="1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AB).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979857"/>
              </p:ext>
            </p:extLst>
          </p:nvPr>
        </p:nvGraphicFramePr>
        <p:xfrm>
          <a:off x="6481763" y="933450"/>
          <a:ext cx="7112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4" name="Equation" r:id="rId4" imgW="317160" imgH="203040" progId="Equation.DSMT4">
                  <p:embed/>
                </p:oleObj>
              </mc:Choice>
              <mc:Fallback>
                <p:oleObj name="Equation" r:id="rId4" imgW="317160" imgH="2030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1763" y="933450"/>
                        <a:ext cx="71120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50944"/>
              </p:ext>
            </p:extLst>
          </p:nvPr>
        </p:nvGraphicFramePr>
        <p:xfrm>
          <a:off x="3275013" y="1293504"/>
          <a:ext cx="7683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5" name="Equation" r:id="rId6" imgW="761760" imgH="444240" progId="Equation.DSMT4">
                  <p:embed/>
                </p:oleObj>
              </mc:Choice>
              <mc:Fallback>
                <p:oleObj name="Equation" r:id="rId6" imgW="761760" imgH="4442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013" y="1293504"/>
                        <a:ext cx="768350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943483"/>
              </p:ext>
            </p:extLst>
          </p:nvPr>
        </p:nvGraphicFramePr>
        <p:xfrm>
          <a:off x="4972359" y="1304617"/>
          <a:ext cx="7683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6" name="Equation" r:id="rId8" imgW="761760" imgH="431640" progId="Equation.DSMT4">
                  <p:embed/>
                </p:oleObj>
              </mc:Choice>
              <mc:Fallback>
                <p:oleObj name="Equation" r:id="rId8" imgW="7617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2359" y="1304617"/>
                        <a:ext cx="7683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235385"/>
              </p:ext>
            </p:extLst>
          </p:nvPr>
        </p:nvGraphicFramePr>
        <p:xfrm>
          <a:off x="4586288" y="1733242"/>
          <a:ext cx="7683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7" name="Equation" r:id="rId10" imgW="761760" imgH="444240" progId="Equation.DSMT4">
                  <p:embed/>
                </p:oleObj>
              </mc:Choice>
              <mc:Fallback>
                <p:oleObj name="Equation" r:id="rId10" imgW="761760" imgH="444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6288" y="1733242"/>
                        <a:ext cx="76835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001468"/>
              </p:ext>
            </p:extLst>
          </p:nvPr>
        </p:nvGraphicFramePr>
        <p:xfrm>
          <a:off x="6229019" y="1733242"/>
          <a:ext cx="7556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8" name="Equation" r:id="rId12" imgW="749160" imgH="431640" progId="Equation.DSMT4">
                  <p:embed/>
                </p:oleObj>
              </mc:Choice>
              <mc:Fallback>
                <p:oleObj name="Equation" r:id="rId12" imgW="749160" imgH="4316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9019" y="1733242"/>
                        <a:ext cx="7556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200141"/>
              </p:ext>
            </p:extLst>
          </p:nvPr>
        </p:nvGraphicFramePr>
        <p:xfrm>
          <a:off x="8240073" y="2161867"/>
          <a:ext cx="6223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19" name="Equation" r:id="rId14" imgW="622080" imgH="431640" progId="Equation.DSMT4">
                  <p:embed/>
                </p:oleObj>
              </mc:Choice>
              <mc:Fallback>
                <p:oleObj name="Equation" r:id="rId14" imgW="622080" imgH="4316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0073" y="2161867"/>
                        <a:ext cx="622300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852084"/>
              </p:ext>
            </p:extLst>
          </p:nvPr>
        </p:nvGraphicFramePr>
        <p:xfrm>
          <a:off x="1013134" y="2600965"/>
          <a:ext cx="7683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0" name="Equation" r:id="rId16" imgW="761760" imgH="419040" progId="Equation.DSMT4">
                  <p:embed/>
                </p:oleObj>
              </mc:Choice>
              <mc:Fallback>
                <p:oleObj name="Equation" r:id="rId16" imgW="761760" imgH="4190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3134" y="2600965"/>
                        <a:ext cx="768350" cy="414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622787"/>
              </p:ext>
            </p:extLst>
          </p:nvPr>
        </p:nvGraphicFramePr>
        <p:xfrm>
          <a:off x="2533891" y="3024827"/>
          <a:ext cx="7556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1" name="Equation" r:id="rId18" imgW="749160" imgH="431640" progId="Equation.DSMT4">
                  <p:embed/>
                </p:oleObj>
              </mc:Choice>
              <mc:Fallback>
                <p:oleObj name="Equation" r:id="rId18" imgW="749160" imgH="43164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891" y="3024827"/>
                        <a:ext cx="755650" cy="420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365071"/>
              </p:ext>
            </p:extLst>
          </p:nvPr>
        </p:nvGraphicFramePr>
        <p:xfrm>
          <a:off x="1326180" y="3019425"/>
          <a:ext cx="7683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2" name="Equation" r:id="rId20" imgW="761760" imgH="419040" progId="Equation.DSMT4">
                  <p:embed/>
                </p:oleObj>
              </mc:Choice>
              <mc:Fallback>
                <p:oleObj name="Equation" r:id="rId20" imgW="761760" imgH="4190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6180" y="3019425"/>
                        <a:ext cx="76835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937580"/>
              </p:ext>
            </p:extLst>
          </p:nvPr>
        </p:nvGraphicFramePr>
        <p:xfrm>
          <a:off x="993444" y="3449329"/>
          <a:ext cx="7350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3" name="Equation" r:id="rId22" imgW="723600" imgH="419040" progId="Equation.DSMT4">
                  <p:embed/>
                </p:oleObj>
              </mc:Choice>
              <mc:Fallback>
                <p:oleObj name="Equation" r:id="rId22" imgW="723600" imgH="4190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3444" y="3449329"/>
                        <a:ext cx="735013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464011"/>
              </p:ext>
            </p:extLst>
          </p:nvPr>
        </p:nvGraphicFramePr>
        <p:xfrm>
          <a:off x="5014868" y="3876367"/>
          <a:ext cx="7556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4" name="Equation" r:id="rId24" imgW="749160" imgH="431640" progId="Equation.DSMT4">
                  <p:embed/>
                </p:oleObj>
              </mc:Choice>
              <mc:Fallback>
                <p:oleObj name="Equation" r:id="rId24" imgW="749160" imgH="4316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4868" y="3876367"/>
                        <a:ext cx="755650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993487"/>
              </p:ext>
            </p:extLst>
          </p:nvPr>
        </p:nvGraphicFramePr>
        <p:xfrm>
          <a:off x="3874448" y="3886840"/>
          <a:ext cx="7366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25" name="Equation" r:id="rId26" imgW="723600" imgH="419040" progId="Equation.DSMT4">
                  <p:embed/>
                </p:oleObj>
              </mc:Choice>
              <mc:Fallback>
                <p:oleObj name="Equation" r:id="rId26" imgW="723600" imgH="4190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4448" y="3886840"/>
                        <a:ext cx="7366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/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668" y="1134675"/>
            <a:ext cx="2615184" cy="2823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992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60283"/>
            <a:ext cx="12192000" cy="6858000"/>
            <a:chOff x="0" y="0"/>
            <a:chExt cx="12192000" cy="6858000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51444" y="0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2323587" y="19339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 CHƠI: “AI NHANH HƠN”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58816" y="870759"/>
            <a:ext cx="1178769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GV chia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dõi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2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/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HS ở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HS ở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9669"/>
            <a:ext cx="12154803" cy="6877339"/>
            <a:chOff x="0" y="-19339"/>
            <a:chExt cx="12154803" cy="687733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14247" y="-19339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271267" y="48907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559640" y="639519"/>
            <a:ext cx="11727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 err="1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ln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363766" y="1032085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" name="Picture 3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23" y="1162739"/>
            <a:ext cx="2025322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123999"/>
              </p:ext>
            </p:extLst>
          </p:nvPr>
        </p:nvGraphicFramePr>
        <p:xfrm>
          <a:off x="1360970" y="6017904"/>
          <a:ext cx="447516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20" name="Equation" r:id="rId5" imgW="4470120" imgH="838080" progId="Equation.DSMT4">
                  <p:embed/>
                </p:oleObj>
              </mc:Choice>
              <mc:Fallback>
                <p:oleObj name="Equation" r:id="rId5" imgW="447012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0970" y="6017904"/>
                        <a:ext cx="4475162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23" y="4109719"/>
            <a:ext cx="1828736" cy="199500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659627"/>
              </p:ext>
            </p:extLst>
          </p:nvPr>
        </p:nvGraphicFramePr>
        <p:xfrm>
          <a:off x="7790367" y="4340225"/>
          <a:ext cx="4346575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21" name="Equation" r:id="rId8" imgW="4343400" imgH="838080" progId="Equation.DSMT4">
                  <p:embed/>
                </p:oleObj>
              </mc:Choice>
              <mc:Fallback>
                <p:oleObj name="Equation" r:id="rId8" imgW="43434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0367" y="4340225"/>
                        <a:ext cx="4346575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39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600" y="1162739"/>
            <a:ext cx="2194560" cy="27407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Connector 9"/>
          <p:cNvCxnSpPr/>
          <p:nvPr/>
        </p:nvCxnSpPr>
        <p:spPr>
          <a:xfrm>
            <a:off x="6500339" y="1293695"/>
            <a:ext cx="0" cy="54073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338" name="Rectangle 2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340" name="Rectangle 2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167001"/>
              </p:ext>
            </p:extLst>
          </p:nvPr>
        </p:nvGraphicFramePr>
        <p:xfrm>
          <a:off x="1709317" y="3330575"/>
          <a:ext cx="303847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22" name="Equation" r:id="rId11" imgW="3035160" imgH="431640" progId="Equation.DSMT4">
                  <p:embed/>
                </p:oleObj>
              </mc:Choice>
              <mc:Fallback>
                <p:oleObj name="Equation" r:id="rId11" imgW="30351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317" y="3330575"/>
                        <a:ext cx="3038475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39297" y="3299891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23801" y="3979406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15162" y="6149114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732376" y="4444650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512557" y="1032085"/>
            <a:ext cx="155104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11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0"/>
            <a:ext cx="12154803" cy="6877339"/>
            <a:chOff x="0" y="-19339"/>
            <a:chExt cx="12154803" cy="687733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14247" y="-19339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271267" y="48907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559640" y="639519"/>
            <a:ext cx="11727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 err="1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 smtClean="0">
                <a:ln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ln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6500339" y="1293695"/>
            <a:ext cx="0" cy="54073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23801" y="3858071"/>
            <a:ext cx="62360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CDA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D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514174"/>
              </p:ext>
            </p:extLst>
          </p:nvPr>
        </p:nvGraphicFramePr>
        <p:xfrm>
          <a:off x="3308350" y="3873831"/>
          <a:ext cx="7683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0" name="Equation" r:id="rId4" imgW="761760" imgH="419040" progId="Equation.DSMT4">
                  <p:embed/>
                </p:oleObj>
              </mc:Choice>
              <mc:Fallback>
                <p:oleObj name="Equation" r:id="rId4" imgW="7617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8350" y="3873831"/>
                        <a:ext cx="7683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767832"/>
              </p:ext>
            </p:extLst>
          </p:nvPr>
        </p:nvGraphicFramePr>
        <p:xfrm>
          <a:off x="2129959" y="4680236"/>
          <a:ext cx="3124200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1" name="Equation" r:id="rId6" imgW="3124080" imgH="1066680" progId="Equation.DSMT4">
                  <p:embed/>
                </p:oleObj>
              </mc:Choice>
              <mc:Fallback>
                <p:oleObj name="Equation" r:id="rId6" imgW="3124080" imgH="1066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9959" y="4680236"/>
                        <a:ext cx="3124200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336" name="Object 143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133712"/>
              </p:ext>
            </p:extLst>
          </p:nvPr>
        </p:nvGraphicFramePr>
        <p:xfrm>
          <a:off x="922338" y="6062663"/>
          <a:ext cx="18351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2" name="Equation" r:id="rId8" imgW="1828800" imgH="431640" progId="Equation.DSMT4">
                  <p:embed/>
                </p:oleObj>
              </mc:Choice>
              <mc:Fallback>
                <p:oleObj name="Equation" r:id="rId8" imgW="1828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338" y="6062663"/>
                        <a:ext cx="1835150" cy="42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52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69" y="1453659"/>
            <a:ext cx="1910686" cy="2429410"/>
          </a:xfrm>
          <a:prstGeom prst="rect">
            <a:avLst/>
          </a:prstGeom>
          <a:noFill/>
          <a:ln>
            <a:noFill/>
          </a:ln>
        </p:spPr>
      </p:pic>
      <p:sp>
        <p:nvSpPr>
          <p:cNvPr id="14338" name="Rectangle 2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340" name="Rectangle 2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8" name="Picture 57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353" y="1286401"/>
            <a:ext cx="2643857" cy="2930757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545810" y="6177831"/>
            <a:ext cx="484095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982532"/>
              </p:ext>
            </p:extLst>
          </p:nvPr>
        </p:nvGraphicFramePr>
        <p:xfrm>
          <a:off x="7320249" y="6156325"/>
          <a:ext cx="18145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3" name="Equation" r:id="rId12" imgW="1815840" imgH="507960" progId="Equation.DSMT4">
                  <p:embed/>
                </p:oleObj>
              </mc:Choice>
              <mc:Fallback>
                <p:oleObj name="Equation" r:id="rId12" imgW="181584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0249" y="6156325"/>
                        <a:ext cx="181451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20208"/>
              </p:ext>
            </p:extLst>
          </p:nvPr>
        </p:nvGraphicFramePr>
        <p:xfrm>
          <a:off x="7699549" y="4336719"/>
          <a:ext cx="3927475" cy="181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54" name="Equation" r:id="rId14" imgW="3924000" imgH="1803240" progId="Equation.DSMT4">
                  <p:embed/>
                </p:oleObj>
              </mc:Choice>
              <mc:Fallback>
                <p:oleObj name="Equation" r:id="rId14" imgW="3924000" imgH="1803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9549" y="4336719"/>
                        <a:ext cx="3927475" cy="181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378424" y="1167052"/>
            <a:ext cx="101277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d)  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64818" y="6011377"/>
            <a:ext cx="484095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630045" y="1286402"/>
            <a:ext cx="102634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e)  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545810" y="4496602"/>
            <a:ext cx="17383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          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6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="" xmlns:a16="http://schemas.microsoft.com/office/drawing/2014/main" id="{4E208DDE-5F53-487A-916C-A3AE276FA6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rcRect l="20349" r="20345" b="-4"/>
          <a:stretch/>
        </p:blipFill>
        <p:spPr>
          <a:xfrm>
            <a:off x="1153628" y="2784661"/>
            <a:ext cx="2733847" cy="3103562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=""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rcRect l="17382" r="20120" b="2"/>
          <a:stretch/>
        </p:blipFill>
        <p:spPr>
          <a:xfrm>
            <a:off x="3458138" y="1905001"/>
            <a:ext cx="4577519" cy="4577519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="" xmlns:a16="http://schemas.microsoft.com/office/drawing/2014/main" id="{EEA75D7F-8BEB-403A-A7C2-DC62D23C83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rcRect l="36012" r="14448" b="2"/>
          <a:stretch/>
        </p:blipFill>
        <p:spPr>
          <a:xfrm>
            <a:off x="7560499" y="2451691"/>
            <a:ext cx="3273940" cy="3730712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pic>
        <p:nvPicPr>
          <p:cNvPr id="17" name="Picture 16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661" y="2042483"/>
            <a:ext cx="3103563" cy="31035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53B174F-EE32-44C0-AEBD-2414C6D6BB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7467601" y="2682559"/>
            <a:ext cx="3103563" cy="31035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826" y="2983410"/>
            <a:ext cx="2082307" cy="2082307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8393A647-F1D0-4A88-8DF7-6E5578A89569}"/>
              </a:ext>
            </a:extLst>
          </p:cNvPr>
          <p:cNvSpPr/>
          <p:nvPr/>
        </p:nvSpPr>
        <p:spPr>
          <a:xfrm rot="5400000">
            <a:off x="-187908" y="184861"/>
            <a:ext cx="3103562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B3C0A70-E41F-49EF-8AFE-0ADD98F3B8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8669872">
            <a:off x="-318080" y="758060"/>
            <a:ext cx="2733847" cy="6939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51E4DC2-0B49-4FB2-B8C1-231C030CAE4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79153" y="835303"/>
            <a:ext cx="2700763" cy="18472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5CBC910-51FE-44A7-A09E-097F9F57527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4633" y="81140"/>
            <a:ext cx="2700763" cy="18472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B4DEC2C-107C-4E99-A056-D6622B3362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82003" y="509300"/>
            <a:ext cx="2901948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0"/>
            <a:ext cx="12154803" cy="6877339"/>
            <a:chOff x="0" y="-19339"/>
            <a:chExt cx="12154803" cy="687733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14247" y="-19339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388968" y="851222"/>
            <a:ext cx="9079784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 err="1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B).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Ax.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Tia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I;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E;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F;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K.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AFMK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BAF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399595" y="1627790"/>
            <a:ext cx="1959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323587" y="19339"/>
            <a:ext cx="8145165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323587" y="19339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2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2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311061"/>
              </p:ext>
            </p:extLst>
          </p:nvPr>
        </p:nvGraphicFramePr>
        <p:xfrm>
          <a:off x="8583237" y="3057525"/>
          <a:ext cx="1846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1" name="Equation" r:id="rId4" imgW="1841400" imgH="380880" progId="Equation.DSMT4">
                  <p:embed/>
                </p:oleObj>
              </mc:Choice>
              <mc:Fallback>
                <p:oleObj name="Equation" r:id="rId4" imgW="1841400" imgH="380880" progId="Equation.DSMT4">
                  <p:embed/>
                  <p:pic>
                    <p:nvPicPr>
                      <p:cNvPr id="0" name="Object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3237" y="3057525"/>
                        <a:ext cx="184626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 descr="Background pattern&#10;&#10;Description automatically generated">
            <a:extLst>
              <a:ext uri="{FF2B5EF4-FFF2-40B4-BE49-F238E27FC236}">
                <a16:creationId xmlns="" xmlns:a16="http://schemas.microsoft.com/office/drawing/2014/main" id="{65A14FCB-5569-4268-AF8B-502D9EF6E7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rcRect l="17382" r="20120" b="2"/>
          <a:stretch/>
        </p:blipFill>
        <p:spPr>
          <a:xfrm>
            <a:off x="10485152" y="113279"/>
            <a:ext cx="1718912" cy="1591760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15" name="Picture 14" descr="A picture containing toy, doll&#10;&#10;Description automatically generated">
            <a:extLst>
              <a:ext uri="{FF2B5EF4-FFF2-40B4-BE49-F238E27FC236}">
                <a16:creationId xmlns="" xmlns:a16="http://schemas.microsoft.com/office/drawing/2014/main" id="{7BFEE031-360F-4D5F-904A-32B86E7ACC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039" y="26327"/>
            <a:ext cx="1165424" cy="107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40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970518" y="23005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NHÓM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453915" y="1258997"/>
            <a:ext cx="10518885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chia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b.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200" dirty="0" smtClean="0">
                <a:ln/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n/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7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91"/>
          <p:cNvSpPr>
            <a:spLocks noChangeArrowheads="1"/>
          </p:cNvSpPr>
          <p:nvPr/>
        </p:nvSpPr>
        <p:spPr bwMode="auto">
          <a:xfrm>
            <a:off x="0" y="838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1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03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23801" y="0"/>
            <a:ext cx="12154803" cy="6877339"/>
            <a:chOff x="0" y="-19339"/>
            <a:chExt cx="12154803" cy="687733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14247" y="-19339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4189677" y="32317"/>
            <a:ext cx="349401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32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2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2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2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Cloud Callout 1"/>
          <p:cNvSpPr/>
          <p:nvPr/>
        </p:nvSpPr>
        <p:spPr>
          <a:xfrm>
            <a:off x="7836631" y="675858"/>
            <a:ext cx="4355369" cy="2753142"/>
          </a:xfrm>
          <a:prstGeom prst="cloud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444822" y="1106818"/>
            <a:ext cx="3138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minh AEMB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595960" y="617092"/>
            <a:ext cx="1611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2251464" y="621266"/>
            <a:ext cx="48697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*)      AEMB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853165"/>
              </p:ext>
            </p:extLst>
          </p:nvPr>
        </p:nvGraphicFramePr>
        <p:xfrm>
          <a:off x="3853200" y="1144486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0" name="Equation" r:id="rId4" imgW="241200" imgH="380880" progId="Equation.DSMT4">
                  <p:embed/>
                </p:oleObj>
              </mc:Choice>
              <mc:Fallback>
                <p:oleObj name="Equation" r:id="rId4" imgW="241200" imgH="3808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3200" y="1144486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913804"/>
              </p:ext>
            </p:extLst>
          </p:nvPr>
        </p:nvGraphicFramePr>
        <p:xfrm>
          <a:off x="3153868" y="1875577"/>
          <a:ext cx="18478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1" name="Equation" r:id="rId6" imgW="1841400" imgH="380880" progId="Equation.DSMT4">
                  <p:embed/>
                </p:oleObj>
              </mc:Choice>
              <mc:Fallback>
                <p:oleObj name="Equation" r:id="rId6" imgW="1841400" imgH="3808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3868" y="1875577"/>
                        <a:ext cx="18478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954193"/>
              </p:ext>
            </p:extLst>
          </p:nvPr>
        </p:nvGraphicFramePr>
        <p:xfrm>
          <a:off x="1195388" y="1452563"/>
          <a:ext cx="29321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2" name="Equation" r:id="rId8" imgW="2920680" imgH="520560" progId="Equation.DSMT4">
                  <p:embed/>
                </p:oleObj>
              </mc:Choice>
              <mc:Fallback>
                <p:oleObj name="Equation" r:id="rId8" imgW="2920680" imgH="52056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388" y="1452563"/>
                        <a:ext cx="2932112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989684" y="1433673"/>
            <a:ext cx="1611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dirty="0" err="1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oặc</a:t>
            </a:r>
            <a:r>
              <a:rPr lang="en-US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709079"/>
              </p:ext>
            </p:extLst>
          </p:nvPr>
        </p:nvGraphicFramePr>
        <p:xfrm>
          <a:off x="4872346" y="1413846"/>
          <a:ext cx="29686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3" name="Equation" r:id="rId10" imgW="2958840" imgH="520560" progId="Equation.DSMT4">
                  <p:embed/>
                </p:oleObj>
              </mc:Choice>
              <mc:Fallback>
                <p:oleObj name="Equation" r:id="rId10" imgW="2958840" imgH="5205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2346" y="1413846"/>
                        <a:ext cx="29686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2210520" y="1831763"/>
            <a:ext cx="1611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59558" y="2204855"/>
            <a:ext cx="850255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(AI, IB, IM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AIB)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160871"/>
              </p:ext>
            </p:extLst>
          </p:nvPr>
        </p:nvGraphicFramePr>
        <p:xfrm>
          <a:off x="3795107" y="3169607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4" name="Equation" r:id="rId12" imgW="241200" imgH="380880" progId="Equation.DSMT4">
                  <p:embed/>
                </p:oleObj>
              </mc:Choice>
              <mc:Fallback>
                <p:oleObj name="Equation" r:id="rId12" imgW="241200" imgH="380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5107" y="3169607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836391" y="3386313"/>
            <a:ext cx="731733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AIB.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258062" y="3805983"/>
            <a:ext cx="1611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Cloud Callout 30"/>
          <p:cNvSpPr/>
          <p:nvPr/>
        </p:nvSpPr>
        <p:spPr>
          <a:xfrm>
            <a:off x="7822116" y="3728603"/>
            <a:ext cx="4355369" cy="2753142"/>
          </a:xfrm>
          <a:prstGeom prst="cloudCallout">
            <a:avLst>
              <a:gd name="adj1" fmla="val -60629"/>
              <a:gd name="adj2" fmla="val 4961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430307" y="4220935"/>
            <a:ext cx="313898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minh BAF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760556" y="3854941"/>
            <a:ext cx="48697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BAF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293410"/>
              </p:ext>
            </p:extLst>
          </p:nvPr>
        </p:nvGraphicFramePr>
        <p:xfrm>
          <a:off x="3762612" y="4323569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5" name="Equation" r:id="rId14" imgW="241200" imgH="380880" progId="Equation.DSMT4">
                  <p:embed/>
                </p:oleObj>
              </mc:Choice>
              <mc:Fallback>
                <p:oleObj name="Equation" r:id="rId14" imgW="241200" imgH="380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612" y="4323569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-184706" y="4537416"/>
            <a:ext cx="99091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BAF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613540"/>
              </p:ext>
            </p:extLst>
          </p:nvPr>
        </p:nvGraphicFramePr>
        <p:xfrm>
          <a:off x="1354660" y="5060636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6" name="Equation" r:id="rId15" imgW="241195" imgH="380835" progId="Equation.DSMT4">
                  <p:embed/>
                </p:oleObj>
              </mc:Choice>
              <mc:Fallback>
                <p:oleObj name="Equation" r:id="rId15" imgW="241195" imgH="380835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660" y="5060636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10508"/>
              </p:ext>
            </p:extLst>
          </p:nvPr>
        </p:nvGraphicFramePr>
        <p:xfrm>
          <a:off x="5059393" y="5060636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7" name="Equation" r:id="rId16" imgW="241195" imgH="380835" progId="Equation.DSMT4">
                  <p:embed/>
                </p:oleObj>
              </mc:Choice>
              <mc:Fallback>
                <p:oleObj name="Equation" r:id="rId16" imgW="241195" imgH="380835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9393" y="5060636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621510"/>
              </p:ext>
            </p:extLst>
          </p:nvPr>
        </p:nvGraphicFramePr>
        <p:xfrm>
          <a:off x="767738" y="5540280"/>
          <a:ext cx="13589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8" name="Equation" r:id="rId17" imgW="1358640" imgH="291960" progId="Equation.DSMT4">
                  <p:embed/>
                </p:oleObj>
              </mc:Choice>
              <mc:Fallback>
                <p:oleObj name="Equation" r:id="rId17" imgW="1358640" imgH="2919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38" y="5540280"/>
                        <a:ext cx="1358900" cy="29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123107"/>
              </p:ext>
            </p:extLst>
          </p:nvPr>
        </p:nvGraphicFramePr>
        <p:xfrm>
          <a:off x="4211698" y="5468493"/>
          <a:ext cx="17954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9" name="Equation" r:id="rId19" imgW="1803240" imgH="419040" progId="Equation.DSMT4">
                  <p:embed/>
                </p:oleObj>
              </mc:Choice>
              <mc:Fallback>
                <p:oleObj name="Equation" r:id="rId19" imgW="1803240" imgH="41904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98" y="5468493"/>
                        <a:ext cx="17954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918585" y="5444319"/>
            <a:ext cx="62179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chắn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AE, EM)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639776"/>
              </p:ext>
            </p:extLst>
          </p:nvPr>
        </p:nvGraphicFramePr>
        <p:xfrm>
          <a:off x="5029203" y="5903807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0" name="Equation" r:id="rId21" imgW="241195" imgH="380835" progId="Equation.DSMT4">
                  <p:embed/>
                </p:oleObj>
              </mc:Choice>
              <mc:Fallback>
                <p:oleObj name="Equation" r:id="rId21" imgW="241195" imgH="380835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3" y="5903807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685871"/>
              </p:ext>
            </p:extLst>
          </p:nvPr>
        </p:nvGraphicFramePr>
        <p:xfrm>
          <a:off x="4475217" y="6309718"/>
          <a:ext cx="1412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51" name="Equation" r:id="rId22" imgW="1409400" imgH="431640" progId="Equation.DSMT4">
                  <p:embed/>
                </p:oleObj>
              </mc:Choice>
              <mc:Fallback>
                <p:oleObj name="Equation" r:id="rId22" imgW="1409400" imgH="431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5217" y="6309718"/>
                        <a:ext cx="14128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18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16" grpId="0"/>
      <p:bldP spid="17" grpId="0"/>
      <p:bldP spid="21" grpId="0"/>
      <p:bldP spid="27" grpId="0"/>
      <p:bldP spid="28" grpId="0"/>
      <p:bldP spid="29" grpId="0"/>
      <p:bldP spid="30" grpId="0"/>
      <p:bldP spid="31" grpId="0" animBg="1"/>
      <p:bldP spid="31" grpId="1" animBg="1"/>
      <p:bldP spid="32" grpId="0"/>
      <p:bldP spid="32" grpId="1"/>
      <p:bldP spid="33" grpId="0"/>
      <p:bldP spid="34" grpId="0"/>
      <p:bldP spid="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tart timer"/>
          <p:cNvGrpSpPr/>
          <p:nvPr/>
        </p:nvGrpSpPr>
        <p:grpSpPr>
          <a:xfrm>
            <a:off x="1512000" y="185859"/>
            <a:ext cx="2636838" cy="799962"/>
            <a:chOff x="1332706" y="185859"/>
            <a:chExt cx="2636838" cy="799962"/>
          </a:xfrm>
        </p:grpSpPr>
        <p:sp>
          <p:nvSpPr>
            <p:cNvPr id="121" name="Rounded Rectangle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START TIMER</a:t>
              </a:r>
            </a:p>
          </p:txBody>
        </p:sp>
      </p:grpSp>
      <p:grpSp>
        <p:nvGrpSpPr>
          <p:cNvPr id="123" name="times up"/>
          <p:cNvGrpSpPr/>
          <p:nvPr/>
        </p:nvGrpSpPr>
        <p:grpSpPr>
          <a:xfrm>
            <a:off x="1512000" y="185859"/>
            <a:ext cx="2636838" cy="799962"/>
            <a:chOff x="4321176" y="185859"/>
            <a:chExt cx="2636838" cy="799962"/>
          </a:xfrm>
        </p:grpSpPr>
        <p:sp>
          <p:nvSpPr>
            <p:cNvPr id="124" name="Rounded Rectangle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38" name="AutoShape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9" name="Rectangle 5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0" name="Rectangle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1" name="Rectangle 7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2" name="Rectangle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" name="Freeform 9"/>
          <p:cNvSpPr>
            <a:spLocks/>
          </p:cNvSpPr>
          <p:nvPr/>
        </p:nvSpPr>
        <p:spPr bwMode="auto">
          <a:xfrm>
            <a:off x="2498725" y="1633928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4" name="Freeform 10"/>
          <p:cNvSpPr>
            <a:spLocks/>
          </p:cNvSpPr>
          <p:nvPr/>
        </p:nvSpPr>
        <p:spPr bwMode="auto">
          <a:xfrm>
            <a:off x="3525838" y="1881578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5" name="Freeform 11"/>
          <p:cNvSpPr>
            <a:spLocks/>
          </p:cNvSpPr>
          <p:nvPr/>
        </p:nvSpPr>
        <p:spPr bwMode="auto">
          <a:xfrm>
            <a:off x="1027113" y="1860941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6" name="Freeform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7" name="Freeform 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8" name="Freeform 14"/>
          <p:cNvSpPr>
            <a:spLocks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9" name="Freeform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0" name="Freeform 16"/>
          <p:cNvSpPr>
            <a:spLocks/>
          </p:cNvSpPr>
          <p:nvPr/>
        </p:nvSpPr>
        <p:spPr bwMode="auto">
          <a:xfrm>
            <a:off x="3959225" y="2189553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1" name="Freeform 17"/>
          <p:cNvSpPr>
            <a:spLocks/>
          </p:cNvSpPr>
          <p:nvPr/>
        </p:nvSpPr>
        <p:spPr bwMode="auto">
          <a:xfrm>
            <a:off x="457200" y="1349766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2" name="Freeform 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3" name="Freeform 19"/>
          <p:cNvSpPr>
            <a:spLocks/>
          </p:cNvSpPr>
          <p:nvPr/>
        </p:nvSpPr>
        <p:spPr bwMode="auto">
          <a:xfrm>
            <a:off x="606425" y="1589478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4" name="Freeform 20"/>
          <p:cNvSpPr>
            <a:spLocks/>
          </p:cNvSpPr>
          <p:nvPr/>
        </p:nvSpPr>
        <p:spPr bwMode="auto">
          <a:xfrm>
            <a:off x="1068388" y="5628078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5" name="Freeform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6" name="Freeform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7" name="Freeform 23"/>
          <p:cNvSpPr>
            <a:spLocks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8" name="Freeform 24"/>
          <p:cNvSpPr>
            <a:spLocks/>
          </p:cNvSpPr>
          <p:nvPr/>
        </p:nvSpPr>
        <p:spPr bwMode="auto">
          <a:xfrm>
            <a:off x="3633788" y="5628078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9" name="Freeform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0" name="Freeform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1" name="Freeform 27"/>
          <p:cNvSpPr>
            <a:spLocks/>
          </p:cNvSpPr>
          <p:nvPr/>
        </p:nvSpPr>
        <p:spPr bwMode="auto">
          <a:xfrm>
            <a:off x="3795713" y="5899541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817563" y="2264166"/>
            <a:ext cx="3829050" cy="3830638"/>
            <a:chOff x="817563" y="2264166"/>
            <a:chExt cx="3829050" cy="3830638"/>
          </a:xfrm>
        </p:grpSpPr>
        <p:sp>
          <p:nvSpPr>
            <p:cNvPr id="162" name="Oval 28"/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9" name="hour hand"/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63" name="Freeform 29"/>
          <p:cNvSpPr>
            <a:spLocks noEditPoints="1"/>
          </p:cNvSpPr>
          <p:nvPr/>
        </p:nvSpPr>
        <p:spPr bwMode="auto">
          <a:xfrm>
            <a:off x="538163" y="1986353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4" name="Freeform 30"/>
          <p:cNvSpPr>
            <a:spLocks noEditPoints="1"/>
          </p:cNvSpPr>
          <p:nvPr/>
        </p:nvSpPr>
        <p:spPr bwMode="auto">
          <a:xfrm>
            <a:off x="711200" y="2157803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5" name="Freeform 31"/>
          <p:cNvSpPr>
            <a:spLocks noEditPoints="1"/>
          </p:cNvSpPr>
          <p:nvPr/>
        </p:nvSpPr>
        <p:spPr bwMode="auto">
          <a:xfrm>
            <a:off x="620713" y="2067316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ADC1153-2F43-486F-96A6-AB4ADCB780F8}"/>
              </a:ext>
            </a:extLst>
          </p:cNvPr>
          <p:cNvGrpSpPr/>
          <p:nvPr/>
        </p:nvGrpSpPr>
        <p:grpSpPr>
          <a:xfrm>
            <a:off x="2455863" y="2411803"/>
            <a:ext cx="566738" cy="566738"/>
            <a:chOff x="2455863" y="2411803"/>
            <a:chExt cx="566738" cy="566738"/>
          </a:xfrm>
        </p:grpSpPr>
        <p:sp>
          <p:nvSpPr>
            <p:cNvPr id="16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2594315" y="2499116"/>
              <a:ext cx="29815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 smtClean="0">
                  <a:solidFill>
                    <a:srgbClr val="FF9936"/>
                  </a:solidFill>
                  <a:latin typeface="Raleway" panose="020B0003030101060003" pitchFamily="34" charset="0"/>
                </a:rPr>
                <a:t>20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0" name="Freeform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AFBB084-0936-4099-AE98-E909E5283190}"/>
              </a:ext>
            </a:extLst>
          </p:cNvPr>
          <p:cNvGrpSpPr/>
          <p:nvPr/>
        </p:nvGrpSpPr>
        <p:grpSpPr>
          <a:xfrm>
            <a:off x="3951475" y="3887758"/>
            <a:ext cx="585788" cy="700042"/>
            <a:chOff x="3951475" y="3437374"/>
            <a:chExt cx="585788" cy="700042"/>
          </a:xfrm>
        </p:grpSpPr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3951475" y="343737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45"/>
            <p:cNvSpPr>
              <a:spLocks/>
            </p:cNvSpPr>
            <p:nvPr/>
          </p:nvSpPr>
          <p:spPr bwMode="auto">
            <a:xfrm>
              <a:off x="4010212" y="349293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4014975" y="353738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Rectangle 48"/>
            <p:cNvSpPr>
              <a:spLocks noChangeArrowheads="1"/>
            </p:cNvSpPr>
            <p:nvPr/>
          </p:nvSpPr>
          <p:spPr bwMode="auto">
            <a:xfrm>
              <a:off x="4170550" y="362311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Rectangle 49"/>
            <p:cNvSpPr>
              <a:spLocks noChangeArrowheads="1"/>
            </p:cNvSpPr>
            <p:nvPr/>
          </p:nvSpPr>
          <p:spPr bwMode="auto">
            <a:xfrm>
              <a:off x="4166113" y="3540562"/>
              <a:ext cx="205553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 smtClean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Freeform 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92" name="Freeform 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4" name="Freeform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" name="Freeform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6" name="Freeform 82"/>
          <p:cNvSpPr>
            <a:spLocks noEditPoints="1"/>
          </p:cNvSpPr>
          <p:nvPr/>
        </p:nvSpPr>
        <p:spPr bwMode="auto">
          <a:xfrm>
            <a:off x="1217613" y="4827978"/>
            <a:ext cx="17463" cy="123825"/>
          </a:xfrm>
          <a:custGeom>
            <a:avLst/>
            <a:gdLst>
              <a:gd name="T0" fmla="*/ 7 w 7"/>
              <a:gd name="T1" fmla="*/ 51 h 51"/>
              <a:gd name="T2" fmla="*/ 7 w 7"/>
              <a:gd name="T3" fmla="*/ 50 h 51"/>
              <a:gd name="T4" fmla="*/ 7 w 7"/>
              <a:gd name="T5" fmla="*/ 50 h 51"/>
              <a:gd name="T6" fmla="*/ 7 w 7"/>
              <a:gd name="T7" fmla="*/ 50 h 51"/>
              <a:gd name="T8" fmla="*/ 7 w 7"/>
              <a:gd name="T9" fmla="*/ 49 h 51"/>
              <a:gd name="T10" fmla="*/ 0 w 7"/>
              <a:gd name="T11" fmla="*/ 16 h 51"/>
              <a:gd name="T12" fmla="*/ 0 w 7"/>
              <a:gd name="T13" fmla="*/ 16 h 51"/>
              <a:gd name="T14" fmla="*/ 0 w 7"/>
              <a:gd name="T15" fmla="*/ 16 h 51"/>
              <a:gd name="T16" fmla="*/ 0 w 7"/>
              <a:gd name="T17" fmla="*/ 16 h 51"/>
              <a:gd name="T18" fmla="*/ 0 w 7"/>
              <a:gd name="T19" fmla="*/ 15 h 51"/>
              <a:gd name="T20" fmla="*/ 0 w 7"/>
              <a:gd name="T21" fmla="*/ 15 h 51"/>
              <a:gd name="T22" fmla="*/ 0 w 7"/>
              <a:gd name="T23" fmla="*/ 15 h 51"/>
              <a:gd name="T24" fmla="*/ 0 w 7"/>
              <a:gd name="T25" fmla="*/ 14 h 51"/>
              <a:gd name="T26" fmla="*/ 0 w 7"/>
              <a:gd name="T27" fmla="*/ 14 h 51"/>
              <a:gd name="T28" fmla="*/ 0 w 7"/>
              <a:gd name="T29" fmla="*/ 14 h 51"/>
              <a:gd name="T30" fmla="*/ 0 w 7"/>
              <a:gd name="T31" fmla="*/ 14 h 51"/>
              <a:gd name="T32" fmla="*/ 0 w 7"/>
              <a:gd name="T33" fmla="*/ 13 h 51"/>
              <a:gd name="T34" fmla="*/ 0 w 7"/>
              <a:gd name="T35" fmla="*/ 13 h 51"/>
              <a:gd name="T36" fmla="*/ 0 w 7"/>
              <a:gd name="T37" fmla="*/ 13 h 51"/>
              <a:gd name="T38" fmla="*/ 0 w 7"/>
              <a:gd name="T39" fmla="*/ 12 h 51"/>
              <a:gd name="T40" fmla="*/ 0 w 7"/>
              <a:gd name="T41" fmla="*/ 12 h 51"/>
              <a:gd name="T42" fmla="*/ 0 w 7"/>
              <a:gd name="T43" fmla="*/ 12 h 51"/>
              <a:gd name="T44" fmla="*/ 0 w 7"/>
              <a:gd name="T45" fmla="*/ 12 h 51"/>
              <a:gd name="T46" fmla="*/ 0 w 7"/>
              <a:gd name="T47" fmla="*/ 11 h 51"/>
              <a:gd name="T48" fmla="*/ 0 w 7"/>
              <a:gd name="T49" fmla="*/ 11 h 51"/>
              <a:gd name="T50" fmla="*/ 0 w 7"/>
              <a:gd name="T51" fmla="*/ 11 h 51"/>
              <a:gd name="T52" fmla="*/ 0 w 7"/>
              <a:gd name="T53" fmla="*/ 10 h 51"/>
              <a:gd name="T54" fmla="*/ 0 w 7"/>
              <a:gd name="T55" fmla="*/ 10 h 51"/>
              <a:gd name="T56" fmla="*/ 0 w 7"/>
              <a:gd name="T57" fmla="*/ 10 h 51"/>
              <a:gd name="T58" fmla="*/ 0 w 7"/>
              <a:gd name="T59" fmla="*/ 9 h 51"/>
              <a:gd name="T60" fmla="*/ 0 w 7"/>
              <a:gd name="T61" fmla="*/ 9 h 51"/>
              <a:gd name="T62" fmla="*/ 0 w 7"/>
              <a:gd name="T63" fmla="*/ 9 h 51"/>
              <a:gd name="T64" fmla="*/ 0 w 7"/>
              <a:gd name="T65" fmla="*/ 9 h 51"/>
              <a:gd name="T66" fmla="*/ 0 w 7"/>
              <a:gd name="T67" fmla="*/ 8 h 51"/>
              <a:gd name="T68" fmla="*/ 0 w 7"/>
              <a:gd name="T69" fmla="*/ 8 h 51"/>
              <a:gd name="T70" fmla="*/ 0 w 7"/>
              <a:gd name="T71" fmla="*/ 8 h 51"/>
              <a:gd name="T72" fmla="*/ 0 w 7"/>
              <a:gd name="T73" fmla="*/ 7 h 51"/>
              <a:gd name="T74" fmla="*/ 0 w 7"/>
              <a:gd name="T75" fmla="*/ 7 h 51"/>
              <a:gd name="T76" fmla="*/ 0 w 7"/>
              <a:gd name="T77" fmla="*/ 7 h 51"/>
              <a:gd name="T78" fmla="*/ 0 w 7"/>
              <a:gd name="T79" fmla="*/ 6 h 51"/>
              <a:gd name="T80" fmla="*/ 0 w 7"/>
              <a:gd name="T81" fmla="*/ 6 h 51"/>
              <a:gd name="T82" fmla="*/ 0 w 7"/>
              <a:gd name="T83" fmla="*/ 6 h 51"/>
              <a:gd name="T84" fmla="*/ 0 w 7"/>
              <a:gd name="T85" fmla="*/ 6 h 51"/>
              <a:gd name="T86" fmla="*/ 0 w 7"/>
              <a:gd name="T87" fmla="*/ 5 h 51"/>
              <a:gd name="T88" fmla="*/ 1 w 7"/>
              <a:gd name="T89" fmla="*/ 5 h 51"/>
              <a:gd name="T90" fmla="*/ 1 w 7"/>
              <a:gd name="T91" fmla="*/ 5 h 51"/>
              <a:gd name="T92" fmla="*/ 1 w 7"/>
              <a:gd name="T93" fmla="*/ 4 h 51"/>
              <a:gd name="T94" fmla="*/ 1 w 7"/>
              <a:gd name="T95" fmla="*/ 4 h 51"/>
              <a:gd name="T96" fmla="*/ 1 w 7"/>
              <a:gd name="T97" fmla="*/ 3 h 51"/>
              <a:gd name="T98" fmla="*/ 1 w 7"/>
              <a:gd name="T99" fmla="*/ 3 h 51"/>
              <a:gd name="T100" fmla="*/ 1 w 7"/>
              <a:gd name="T101" fmla="*/ 3 h 51"/>
              <a:gd name="T102" fmla="*/ 1 w 7"/>
              <a:gd name="T103" fmla="*/ 3 h 51"/>
              <a:gd name="T104" fmla="*/ 1 w 7"/>
              <a:gd name="T105" fmla="*/ 2 h 51"/>
              <a:gd name="T106" fmla="*/ 1 w 7"/>
              <a:gd name="T107" fmla="*/ 1 h 51"/>
              <a:gd name="T108" fmla="*/ 1 w 7"/>
              <a:gd name="T109" fmla="*/ 1 h 51"/>
              <a:gd name="T110" fmla="*/ 1 w 7"/>
              <a:gd name="T111" fmla="*/ 1 h 51"/>
              <a:gd name="T112" fmla="*/ 1 w 7"/>
              <a:gd name="T113" fmla="*/ 0 h 51"/>
              <a:gd name="T114" fmla="*/ 1 w 7"/>
              <a:gd name="T115" fmla="*/ 0 h 51"/>
              <a:gd name="T116" fmla="*/ 1 w 7"/>
              <a:gd name="T1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" h="51">
                <a:moveTo>
                  <a:pt x="7" y="51"/>
                </a:move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49"/>
                </a:moveTo>
                <a:cubicBezTo>
                  <a:pt x="7" y="49"/>
                  <a:pt x="7" y="50"/>
                  <a:pt x="7" y="50"/>
                </a:cubicBezTo>
                <a:cubicBezTo>
                  <a:pt x="7" y="50"/>
                  <a:pt x="7" y="49"/>
                  <a:pt x="7" y="49"/>
                </a:cubicBezTo>
                <a:moveTo>
                  <a:pt x="0" y="16"/>
                </a:moveTo>
                <a:cubicBezTo>
                  <a:pt x="0" y="28"/>
                  <a:pt x="2" y="39"/>
                  <a:pt x="6" y="49"/>
                </a:cubicBezTo>
                <a:cubicBezTo>
                  <a:pt x="2" y="39"/>
                  <a:pt x="0" y="28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1"/>
                  <a:pt x="0" y="11"/>
                  <a:pt x="0" y="12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4" name="Freeform 90"/>
          <p:cNvSpPr>
            <a:spLocks noEditPoints="1"/>
          </p:cNvSpPr>
          <p:nvPr/>
        </p:nvSpPr>
        <p:spPr bwMode="auto">
          <a:xfrm>
            <a:off x="2555875" y="5548703"/>
            <a:ext cx="9525" cy="127000"/>
          </a:xfrm>
          <a:custGeom>
            <a:avLst/>
            <a:gdLst>
              <a:gd name="T0" fmla="*/ 3 w 4"/>
              <a:gd name="T1" fmla="*/ 52 h 52"/>
              <a:gd name="T2" fmla="*/ 3 w 4"/>
              <a:gd name="T3" fmla="*/ 52 h 52"/>
              <a:gd name="T4" fmla="*/ 3 w 4"/>
              <a:gd name="T5" fmla="*/ 52 h 52"/>
              <a:gd name="T6" fmla="*/ 3 w 4"/>
              <a:gd name="T7" fmla="*/ 51 h 52"/>
              <a:gd name="T8" fmla="*/ 2 w 4"/>
              <a:gd name="T9" fmla="*/ 51 h 52"/>
              <a:gd name="T10" fmla="*/ 2 w 4"/>
              <a:gd name="T11" fmla="*/ 51 h 52"/>
              <a:gd name="T12" fmla="*/ 2 w 4"/>
              <a:gd name="T13" fmla="*/ 51 h 52"/>
              <a:gd name="T14" fmla="*/ 2 w 4"/>
              <a:gd name="T15" fmla="*/ 50 h 52"/>
              <a:gd name="T16" fmla="*/ 2 w 4"/>
              <a:gd name="T17" fmla="*/ 50 h 52"/>
              <a:gd name="T18" fmla="*/ 2 w 4"/>
              <a:gd name="T19" fmla="*/ 50 h 52"/>
              <a:gd name="T20" fmla="*/ 2 w 4"/>
              <a:gd name="T21" fmla="*/ 49 h 52"/>
              <a:gd name="T22" fmla="*/ 2 w 4"/>
              <a:gd name="T23" fmla="*/ 49 h 52"/>
              <a:gd name="T24" fmla="*/ 2 w 4"/>
              <a:gd name="T25" fmla="*/ 49 h 52"/>
              <a:gd name="T26" fmla="*/ 2 w 4"/>
              <a:gd name="T27" fmla="*/ 49 h 52"/>
              <a:gd name="T28" fmla="*/ 2 w 4"/>
              <a:gd name="T29" fmla="*/ 49 h 52"/>
              <a:gd name="T30" fmla="*/ 2 w 4"/>
              <a:gd name="T31" fmla="*/ 49 h 52"/>
              <a:gd name="T32" fmla="*/ 2 w 4"/>
              <a:gd name="T33" fmla="*/ 48 h 52"/>
              <a:gd name="T34" fmla="*/ 2 w 4"/>
              <a:gd name="T35" fmla="*/ 48 h 52"/>
              <a:gd name="T36" fmla="*/ 2 w 4"/>
              <a:gd name="T37" fmla="*/ 48 h 52"/>
              <a:gd name="T38" fmla="*/ 0 w 4"/>
              <a:gd name="T39" fmla="*/ 35 h 52"/>
              <a:gd name="T40" fmla="*/ 0 w 4"/>
              <a:gd name="T41" fmla="*/ 35 h 52"/>
              <a:gd name="T42" fmla="*/ 0 w 4"/>
              <a:gd name="T43" fmla="*/ 35 h 52"/>
              <a:gd name="T44" fmla="*/ 0 w 4"/>
              <a:gd name="T45" fmla="*/ 33 h 52"/>
              <a:gd name="T46" fmla="*/ 0 w 4"/>
              <a:gd name="T47" fmla="*/ 33 h 52"/>
              <a:gd name="T48" fmla="*/ 0 w 4"/>
              <a:gd name="T49" fmla="*/ 33 h 52"/>
              <a:gd name="T50" fmla="*/ 0 w 4"/>
              <a:gd name="T51" fmla="*/ 32 h 52"/>
              <a:gd name="T52" fmla="*/ 0 w 4"/>
              <a:gd name="T53" fmla="*/ 32 h 52"/>
              <a:gd name="T54" fmla="*/ 0 w 4"/>
              <a:gd name="T55" fmla="*/ 32 h 52"/>
              <a:gd name="T56" fmla="*/ 0 w 4"/>
              <a:gd name="T57" fmla="*/ 32 h 52"/>
              <a:gd name="T58" fmla="*/ 0 w 4"/>
              <a:gd name="T59" fmla="*/ 32 h 52"/>
              <a:gd name="T60" fmla="*/ 0 w 4"/>
              <a:gd name="T61" fmla="*/ 32 h 52"/>
              <a:gd name="T62" fmla="*/ 0 w 4"/>
              <a:gd name="T63" fmla="*/ 31 h 52"/>
              <a:gd name="T64" fmla="*/ 0 w 4"/>
              <a:gd name="T65" fmla="*/ 31 h 52"/>
              <a:gd name="T66" fmla="*/ 0 w 4"/>
              <a:gd name="T67" fmla="*/ 30 h 52"/>
              <a:gd name="T68" fmla="*/ 0 w 4"/>
              <a:gd name="T69" fmla="*/ 30 h 52"/>
              <a:gd name="T70" fmla="*/ 0 w 4"/>
              <a:gd name="T71" fmla="*/ 30 h 52"/>
              <a:gd name="T72" fmla="*/ 0 w 4"/>
              <a:gd name="T73" fmla="*/ 30 h 52"/>
              <a:gd name="T74" fmla="*/ 0 w 4"/>
              <a:gd name="T75" fmla="*/ 29 h 52"/>
              <a:gd name="T76" fmla="*/ 0 w 4"/>
              <a:gd name="T77" fmla="*/ 29 h 52"/>
              <a:gd name="T78" fmla="*/ 0 w 4"/>
              <a:gd name="T79" fmla="*/ 29 h 52"/>
              <a:gd name="T80" fmla="*/ 0 w 4"/>
              <a:gd name="T81" fmla="*/ 29 h 52"/>
              <a:gd name="T82" fmla="*/ 0 w 4"/>
              <a:gd name="T83" fmla="*/ 29 h 52"/>
              <a:gd name="T84" fmla="*/ 0 w 4"/>
              <a:gd name="T85" fmla="*/ 29 h 52"/>
              <a:gd name="T86" fmla="*/ 0 w 4"/>
              <a:gd name="T87" fmla="*/ 28 h 52"/>
              <a:gd name="T88" fmla="*/ 0 w 4"/>
              <a:gd name="T89" fmla="*/ 28 h 52"/>
              <a:gd name="T90" fmla="*/ 4 w 4"/>
              <a:gd name="T91" fmla="*/ 1 h 52"/>
              <a:gd name="T92" fmla="*/ 4 w 4"/>
              <a:gd name="T93" fmla="*/ 1 h 52"/>
              <a:gd name="T94" fmla="*/ 4 w 4"/>
              <a:gd name="T95" fmla="*/ 1 h 52"/>
              <a:gd name="T96" fmla="*/ 4 w 4"/>
              <a:gd name="T97" fmla="*/ 1 h 52"/>
              <a:gd name="T98" fmla="*/ 4 w 4"/>
              <a:gd name="T99" fmla="*/ 1 h 52"/>
              <a:gd name="T100" fmla="*/ 4 w 4"/>
              <a:gd name="T101" fmla="*/ 1 h 52"/>
              <a:gd name="T102" fmla="*/ 4 w 4"/>
              <a:gd name="T103" fmla="*/ 0 h 52"/>
              <a:gd name="T104" fmla="*/ 4 w 4"/>
              <a:gd name="T105" fmla="*/ 0 h 52"/>
              <a:gd name="T106" fmla="*/ 4 w 4"/>
              <a:gd name="T107" fmla="*/ 0 h 52"/>
              <a:gd name="T108" fmla="*/ 4 w 4"/>
              <a:gd name="T109" fmla="*/ 0 h 52"/>
              <a:gd name="T110" fmla="*/ 4 w 4"/>
              <a:gd name="T1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" h="52"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1"/>
                </a:move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0"/>
                </a:moveTo>
                <a:cubicBezTo>
                  <a:pt x="2" y="50"/>
                  <a:pt x="2" y="51"/>
                  <a:pt x="2" y="51"/>
                </a:cubicBezTo>
                <a:cubicBezTo>
                  <a:pt x="2" y="51"/>
                  <a:pt x="2" y="50"/>
                  <a:pt x="2" y="50"/>
                </a:cubicBezTo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50"/>
                </a:cubicBezTo>
                <a:moveTo>
                  <a:pt x="2" y="49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8"/>
                </a:moveTo>
                <a:cubicBezTo>
                  <a:pt x="2" y="48"/>
                  <a:pt x="2" y="49"/>
                  <a:pt x="2" y="49"/>
                </a:cubicBezTo>
                <a:cubicBezTo>
                  <a:pt x="2" y="49"/>
                  <a:pt x="2" y="48"/>
                  <a:pt x="2" y="48"/>
                </a:cubicBezTo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moveTo>
                  <a:pt x="0" y="35"/>
                </a:moveTo>
                <a:cubicBezTo>
                  <a:pt x="0" y="40"/>
                  <a:pt x="1" y="44"/>
                  <a:pt x="2" y="48"/>
                </a:cubicBezTo>
                <a:cubicBezTo>
                  <a:pt x="1" y="44"/>
                  <a:pt x="0" y="40"/>
                  <a:pt x="0" y="35"/>
                </a:cubicBezTo>
                <a:moveTo>
                  <a:pt x="0" y="33"/>
                </a:move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4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2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4" y="1"/>
                </a:moveTo>
                <a:cubicBezTo>
                  <a:pt x="1" y="10"/>
                  <a:pt x="0" y="19"/>
                  <a:pt x="0" y="28"/>
                </a:cubicBezTo>
                <a:cubicBezTo>
                  <a:pt x="0" y="19"/>
                  <a:pt x="1" y="10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8D2C52C-52FC-4FC3-B1F3-CE6A5B70BDB0}"/>
              </a:ext>
            </a:extLst>
          </p:cNvPr>
          <p:cNvGrpSpPr/>
          <p:nvPr/>
        </p:nvGrpSpPr>
        <p:grpSpPr>
          <a:xfrm>
            <a:off x="808922" y="3826439"/>
            <a:ext cx="571500" cy="622533"/>
            <a:chOff x="931754" y="3389703"/>
            <a:chExt cx="571500" cy="622533"/>
          </a:xfrm>
        </p:grpSpPr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931754" y="3439148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69"/>
            <p:cNvSpPr>
              <a:spLocks/>
            </p:cNvSpPr>
            <p:nvPr/>
          </p:nvSpPr>
          <p:spPr bwMode="auto">
            <a:xfrm>
              <a:off x="987317" y="3493123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990492" y="3497885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Rectangle 94"/>
            <p:cNvSpPr>
              <a:spLocks noChangeArrowheads="1"/>
            </p:cNvSpPr>
            <p:nvPr/>
          </p:nvSpPr>
          <p:spPr bwMode="auto">
            <a:xfrm>
              <a:off x="1093679" y="3655048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Rectangle 95"/>
            <p:cNvSpPr>
              <a:spLocks noChangeArrowheads="1"/>
            </p:cNvSpPr>
            <p:nvPr/>
          </p:nvSpPr>
          <p:spPr bwMode="auto">
            <a:xfrm>
              <a:off x="1054653" y="3575336"/>
              <a:ext cx="29815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 smtClean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54EFDBC-7861-49C1-81C9-9A16A96B193B}"/>
              </a:ext>
            </a:extLst>
          </p:cNvPr>
          <p:cNvGrpSpPr/>
          <p:nvPr/>
        </p:nvGrpSpPr>
        <p:grpSpPr>
          <a:xfrm>
            <a:off x="2465921" y="5547032"/>
            <a:ext cx="569913" cy="568325"/>
            <a:chOff x="1496945" y="5157861"/>
            <a:chExt cx="569913" cy="568325"/>
          </a:xfrm>
        </p:grpSpPr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496945" y="5157861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552508" y="5215011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552508" y="5216599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Rectangle 100"/>
            <p:cNvSpPr>
              <a:spLocks noChangeArrowheads="1"/>
            </p:cNvSpPr>
            <p:nvPr/>
          </p:nvSpPr>
          <p:spPr bwMode="auto">
            <a:xfrm>
              <a:off x="1711258" y="5337249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Rectangle 101"/>
            <p:cNvSpPr>
              <a:spLocks noChangeArrowheads="1"/>
            </p:cNvSpPr>
            <p:nvPr/>
          </p:nvSpPr>
          <p:spPr bwMode="auto">
            <a:xfrm>
              <a:off x="1617618" y="5266120"/>
              <a:ext cx="298159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 smtClean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41" name="Oval 107"/>
          <p:cNvSpPr>
            <a:spLocks noChangeArrowheads="1"/>
          </p:cNvSpPr>
          <p:nvPr/>
        </p:nvSpPr>
        <p:spPr bwMode="auto">
          <a:xfrm>
            <a:off x="2600325" y="4042166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2" name="Oval 108"/>
          <p:cNvSpPr>
            <a:spLocks noChangeArrowheads="1"/>
          </p:cNvSpPr>
          <p:nvPr/>
        </p:nvSpPr>
        <p:spPr bwMode="auto">
          <a:xfrm>
            <a:off x="2659063" y="4104078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3" name="Freeform 109"/>
          <p:cNvSpPr>
            <a:spLocks/>
          </p:cNvSpPr>
          <p:nvPr/>
        </p:nvSpPr>
        <p:spPr bwMode="auto">
          <a:xfrm>
            <a:off x="1808163" y="1302141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4" name="Freeform 110"/>
          <p:cNvSpPr>
            <a:spLocks/>
          </p:cNvSpPr>
          <p:nvPr/>
        </p:nvSpPr>
        <p:spPr bwMode="auto">
          <a:xfrm>
            <a:off x="1963738" y="1218003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5" name="Freeform 111"/>
          <p:cNvSpPr>
            <a:spLocks/>
          </p:cNvSpPr>
          <p:nvPr/>
        </p:nvSpPr>
        <p:spPr bwMode="auto">
          <a:xfrm>
            <a:off x="30163" y="2205428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6" name="Freeform 112"/>
          <p:cNvSpPr>
            <a:spLocks/>
          </p:cNvSpPr>
          <p:nvPr/>
        </p:nvSpPr>
        <p:spPr bwMode="auto">
          <a:xfrm>
            <a:off x="-104775" y="2321316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7" name="Freeform 113"/>
          <p:cNvSpPr>
            <a:spLocks/>
          </p:cNvSpPr>
          <p:nvPr/>
        </p:nvSpPr>
        <p:spPr bwMode="auto">
          <a:xfrm>
            <a:off x="3340100" y="125927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8" name="Freeform 114"/>
          <p:cNvSpPr>
            <a:spLocks/>
          </p:cNvSpPr>
          <p:nvPr/>
        </p:nvSpPr>
        <p:spPr bwMode="auto">
          <a:xfrm>
            <a:off x="3184525" y="1176728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9" name="Freeform 115"/>
          <p:cNvSpPr>
            <a:spLocks/>
          </p:cNvSpPr>
          <p:nvPr/>
        </p:nvSpPr>
        <p:spPr bwMode="auto">
          <a:xfrm>
            <a:off x="3446463" y="1371991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0" name="Freeform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1" name="Freeform 117"/>
          <p:cNvSpPr>
            <a:spLocks/>
          </p:cNvSpPr>
          <p:nvPr/>
        </p:nvSpPr>
        <p:spPr bwMode="auto">
          <a:xfrm>
            <a:off x="4495800" y="1611703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0ABB9975-98A3-4E5C-83F0-F5DB5A76FAFE}"/>
              </a:ext>
            </a:extLst>
          </p:cNvPr>
          <p:cNvSpPr txBox="1"/>
          <p:nvPr/>
        </p:nvSpPr>
        <p:spPr>
          <a:xfrm>
            <a:off x="7934640" y="185859"/>
            <a:ext cx="2856872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LIMIT: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minutes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344927" y="4322"/>
            <a:ext cx="6594972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3200" b="1" dirty="0" err="1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32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(M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B).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AB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Ax.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Tia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I;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IAM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E;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BM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F;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H,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K.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AFMK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BAF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thoi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559009"/>
              </p:ext>
            </p:extLst>
          </p:nvPr>
        </p:nvGraphicFramePr>
        <p:xfrm>
          <a:off x="7286407" y="4486915"/>
          <a:ext cx="17208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Equation" r:id="rId5" imgW="1714320" imgH="368280" progId="Equation.DSMT4">
                  <p:embed/>
                </p:oleObj>
              </mc:Choice>
              <mc:Fallback>
                <p:oleObj name="Equation" r:id="rId5" imgW="1714320" imgH="36828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407" y="4486915"/>
                        <a:ext cx="172085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46465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613222" y="173412"/>
            <a:ext cx="1172736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6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6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51759" y="696632"/>
            <a:ext cx="11122925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600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600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600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(O)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AB ta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algn="just"/>
            <a:endParaRPr lang="en-US" sz="26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en-US" sz="2600" b="1" dirty="0">
              <a:ln/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7940"/>
              </p:ext>
            </p:extLst>
          </p:nvPr>
        </p:nvGraphicFramePr>
        <p:xfrm>
          <a:off x="344134" y="2767321"/>
          <a:ext cx="14938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89" name="Equation" r:id="rId3" imgW="1485720" imgH="406080" progId="Equation.DSMT4">
                  <p:embed/>
                </p:oleObj>
              </mc:Choice>
              <mc:Fallback>
                <p:oleObj name="Equation" r:id="rId3" imgW="1485720" imgH="40608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34" y="2767321"/>
                        <a:ext cx="1493838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955564"/>
              </p:ext>
            </p:extLst>
          </p:nvPr>
        </p:nvGraphicFramePr>
        <p:xfrm>
          <a:off x="291936" y="3277211"/>
          <a:ext cx="15557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0" name="Equation" r:id="rId5" imgW="1549080" imgH="406080" progId="Equation.DSMT4">
                  <p:embed/>
                </p:oleObj>
              </mc:Choice>
              <mc:Fallback>
                <p:oleObj name="Equation" r:id="rId5" imgW="1549080" imgH="40608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936" y="3277211"/>
                        <a:ext cx="1555750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378249"/>
              </p:ext>
            </p:extLst>
          </p:nvPr>
        </p:nvGraphicFramePr>
        <p:xfrm>
          <a:off x="3313570" y="3237449"/>
          <a:ext cx="1524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1" name="Equation" r:id="rId7" imgW="1523880" imgH="406080" progId="Equation.DSMT4">
                  <p:embed/>
                </p:oleObj>
              </mc:Choice>
              <mc:Fallback>
                <p:oleObj name="Equation" r:id="rId7" imgW="1523880" imgH="4060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3570" y="3237449"/>
                        <a:ext cx="15240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188609"/>
              </p:ext>
            </p:extLst>
          </p:nvPr>
        </p:nvGraphicFramePr>
        <p:xfrm>
          <a:off x="5164090" y="4794729"/>
          <a:ext cx="12255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2" name="Equation" r:id="rId9" imgW="1218960" imgH="291960" progId="Equation.DSMT4">
                  <p:embed/>
                </p:oleObj>
              </mc:Choice>
              <mc:Fallback>
                <p:oleObj name="Equation" r:id="rId9" imgW="1218960" imgH="29196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4090" y="4794729"/>
                        <a:ext cx="1225550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783129"/>
              </p:ext>
            </p:extLst>
          </p:nvPr>
        </p:nvGraphicFramePr>
        <p:xfrm>
          <a:off x="1646829" y="5121143"/>
          <a:ext cx="1524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3" name="Equation" r:id="rId11" imgW="1523880" imgH="406080" progId="Equation.DSMT4">
                  <p:embed/>
                </p:oleObj>
              </mc:Choice>
              <mc:Fallback>
                <p:oleObj name="Equation" r:id="rId11" imgW="1523880" imgH="40608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829" y="5121143"/>
                        <a:ext cx="15240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39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830" y="2166938"/>
            <a:ext cx="3261539" cy="299514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130255"/>
              </p:ext>
            </p:extLst>
          </p:nvPr>
        </p:nvGraphicFramePr>
        <p:xfrm>
          <a:off x="3307397" y="2759159"/>
          <a:ext cx="14478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4" name="Equation" r:id="rId14" imgW="1447560" imgH="406080" progId="Equation.DSMT4">
                  <p:embed/>
                </p:oleObj>
              </mc:Choice>
              <mc:Fallback>
                <p:oleObj name="Equation" r:id="rId14" imgW="1447560" imgH="4060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7397" y="2759159"/>
                        <a:ext cx="1447800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461558"/>
              </p:ext>
            </p:extLst>
          </p:nvPr>
        </p:nvGraphicFramePr>
        <p:xfrm>
          <a:off x="668338" y="1220193"/>
          <a:ext cx="8696325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5" name="Equation" r:id="rId16" imgW="8686800" imgH="1536480" progId="Equation.DSMT4">
                  <p:embed/>
                </p:oleObj>
              </mc:Choice>
              <mc:Fallback>
                <p:oleObj name="Equation" r:id="rId16" imgW="8686800" imgH="1536480" progId="Equation.DSMT4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8" y="1220193"/>
                        <a:ext cx="8696325" cy="1514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91"/>
          <p:cNvSpPr>
            <a:spLocks noChangeArrowheads="1"/>
          </p:cNvSpPr>
          <p:nvPr/>
        </p:nvSpPr>
        <p:spPr bwMode="auto">
          <a:xfrm>
            <a:off x="0" y="838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11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812242"/>
              </p:ext>
            </p:extLst>
          </p:nvPr>
        </p:nvGraphicFramePr>
        <p:xfrm>
          <a:off x="225425" y="6221413"/>
          <a:ext cx="21161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6" name="Equation" r:id="rId18" imgW="2108160" imgH="368280" progId="Equation.DSMT4">
                  <p:embed/>
                </p:oleObj>
              </mc:Choice>
              <mc:Fallback>
                <p:oleObj name="Equation" r:id="rId18" imgW="2108160" imgH="368280" progId="Equation.DSMT4">
                  <p:embed/>
                  <p:pic>
                    <p:nvPicPr>
                      <p:cNvPr id="0" name="Object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" y="6221413"/>
                        <a:ext cx="2116138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0124" y="2265529"/>
            <a:ext cx="43945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EFMK ta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13564" y="2745006"/>
            <a:ext cx="43945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ề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bù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)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13564" y="3242678"/>
            <a:ext cx="43945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ề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bù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)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0124" y="3739980"/>
            <a:ext cx="73834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EFMK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7288" y="4231793"/>
            <a:ext cx="46948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EFMK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tứ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3208" y="4669644"/>
            <a:ext cx="57462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Ax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(O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4591" y="5121143"/>
            <a:ext cx="543861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(</a:t>
            </a:r>
            <a:r>
              <a:rPr lang="en-US" sz="26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cmt</a:t>
            </a:r>
            <a:r>
              <a:rPr lang="en-US" sz="26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26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0556" y="5613586"/>
            <a:ext cx="660540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AIB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AM: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408829" y="6181886"/>
            <a:ext cx="72651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6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970594"/>
              </p:ext>
            </p:extLst>
          </p:nvPr>
        </p:nvGraphicFramePr>
        <p:xfrm>
          <a:off x="3987800" y="5260644"/>
          <a:ext cx="17097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97" name="Equation" r:id="rId20" imgW="1701720" imgH="291960" progId="Equation.DSMT4">
                  <p:embed/>
                </p:oleObj>
              </mc:Choice>
              <mc:Fallback>
                <p:oleObj name="Equation" r:id="rId20" imgW="1701720" imgH="29196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5260644"/>
                        <a:ext cx="1709738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594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35" grpId="0"/>
      <p:bldP spid="39" grpId="0"/>
      <p:bldP spid="42" grpId="0"/>
      <p:bldP spid="43" grpId="0"/>
      <p:bldP spid="44" grpId="0"/>
      <p:bldP spid="46" grpId="0"/>
      <p:bldP spid="47" grpId="0"/>
      <p:bldP spid="4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1" y="53910"/>
            <a:ext cx="12016700" cy="6858000"/>
            <a:chOff x="0" y="0"/>
            <a:chExt cx="11402182" cy="6858000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4294809" y="0"/>
              <a:ext cx="710737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12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2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364776" y="851379"/>
            <a:ext cx="63052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endParaRPr lang="en-US" sz="2800" dirty="0">
              <a:ln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635331"/>
              </p:ext>
            </p:extLst>
          </p:nvPr>
        </p:nvGraphicFramePr>
        <p:xfrm>
          <a:off x="1870075" y="826779"/>
          <a:ext cx="6096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7" name="Equation" r:id="rId4" imgW="609480" imgH="431640" progId="Equation.DSMT4">
                  <p:embed/>
                </p:oleObj>
              </mc:Choice>
              <mc:Fallback>
                <p:oleObj name="Equation" r:id="rId4" imgW="60948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0075" y="826779"/>
                        <a:ext cx="609600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834667"/>
              </p:ext>
            </p:extLst>
          </p:nvPr>
        </p:nvGraphicFramePr>
        <p:xfrm>
          <a:off x="1177925" y="1817688"/>
          <a:ext cx="8001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8" name="Equation" r:id="rId6" imgW="799920" imgH="431640" progId="Equation.DSMT4">
                  <p:embed/>
                </p:oleObj>
              </mc:Choice>
              <mc:Fallback>
                <p:oleObj name="Equation" r:id="rId6" imgW="799920" imgH="4316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925" y="1817688"/>
                        <a:ext cx="800100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276593"/>
              </p:ext>
            </p:extLst>
          </p:nvPr>
        </p:nvGraphicFramePr>
        <p:xfrm>
          <a:off x="1109611" y="2921331"/>
          <a:ext cx="403383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9" name="Equation" r:id="rId8" imgW="4025880" imgH="444240" progId="Equation.DSMT4">
                  <p:embed/>
                </p:oleObj>
              </mc:Choice>
              <mc:Fallback>
                <p:oleObj name="Equation" r:id="rId8" imgW="4025880" imgH="4442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11" y="2921331"/>
                        <a:ext cx="4033838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2381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365736"/>
              </p:ext>
            </p:extLst>
          </p:nvPr>
        </p:nvGraphicFramePr>
        <p:xfrm>
          <a:off x="247936" y="4528070"/>
          <a:ext cx="31750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0" name="Equation" r:id="rId10" imgW="3187440" imgH="431640" progId="Equation.DSMT4">
                  <p:embed/>
                </p:oleObj>
              </mc:Choice>
              <mc:Fallback>
                <p:oleObj name="Equation" r:id="rId10" imgW="3187440" imgH="4316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36" y="4528070"/>
                        <a:ext cx="31750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52400" y="3905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Rectangle 30"/>
          <p:cNvSpPr>
            <a:spLocks noChangeArrowheads="1"/>
          </p:cNvSpPr>
          <p:nvPr/>
        </p:nvSpPr>
        <p:spPr bwMode="auto">
          <a:xfrm>
            <a:off x="0" y="14097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" name="Picture 32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150" y="134690"/>
            <a:ext cx="3198126" cy="264945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Cloud Callout 28"/>
          <p:cNvSpPr/>
          <p:nvPr/>
        </p:nvSpPr>
        <p:spPr>
          <a:xfrm>
            <a:off x="9159118" y="2867846"/>
            <a:ext cx="2838731" cy="2388358"/>
          </a:xfrm>
          <a:prstGeom prst="cloudCallout">
            <a:avLst>
              <a:gd name="adj1" fmla="val 19552"/>
              <a:gd name="adj2" fmla="val 807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9475300" y="3709268"/>
            <a:ext cx="23064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Ý 3 HS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953906" y="1821406"/>
            <a:ext cx="63052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EM </a:t>
            </a:r>
            <a:endParaRPr lang="en-US" sz="2800" dirty="0">
              <a:ln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605054" y="2344626"/>
            <a:ext cx="63052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 AF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IAM</a:t>
            </a:r>
            <a:endParaRPr lang="en-US" sz="2800" dirty="0">
              <a:ln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52400" y="3420975"/>
            <a:ext cx="810677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ABH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HBI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AE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EM</a:t>
            </a:r>
            <a:endParaRPr lang="en-US" sz="2800" dirty="0">
              <a:ln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466531" y="4510946"/>
            <a:ext cx="63052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BAF.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702067"/>
              </p:ext>
            </p:extLst>
          </p:nvPr>
        </p:nvGraphicFramePr>
        <p:xfrm>
          <a:off x="249454" y="5108713"/>
          <a:ext cx="7112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1" name="Equation" r:id="rId13" imgW="711000" imgH="431640" progId="Equation.DSMT4">
                  <p:embed/>
                </p:oleObj>
              </mc:Choice>
              <mc:Fallback>
                <p:oleObj name="Equation" r:id="rId13" imgW="7110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454" y="5108713"/>
                        <a:ext cx="711200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953067" y="5092699"/>
            <a:ext cx="562515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chắn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dirty="0" smtClean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692393"/>
              </p:ext>
            </p:extLst>
          </p:nvPr>
        </p:nvGraphicFramePr>
        <p:xfrm>
          <a:off x="6204146" y="5130800"/>
          <a:ext cx="38100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2" name="Equation" r:id="rId15" imgW="3809880" imgH="444240" progId="Equation.DSMT4">
                  <p:embed/>
                </p:oleObj>
              </mc:Choice>
              <mc:Fallback>
                <p:oleObj name="Equation" r:id="rId15" imgW="3809880" imgH="44424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4146" y="5130800"/>
                        <a:ext cx="381000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800209"/>
              </p:ext>
            </p:extLst>
          </p:nvPr>
        </p:nvGraphicFramePr>
        <p:xfrm>
          <a:off x="193343" y="5803034"/>
          <a:ext cx="9144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3" name="Equation" r:id="rId17" imgW="914400" imgH="291960" progId="Equation.DSMT4">
                  <p:embed/>
                </p:oleObj>
              </mc:Choice>
              <mc:Fallback>
                <p:oleObj name="Equation" r:id="rId17" imgW="914400" imgH="29196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43" y="5803034"/>
                        <a:ext cx="914400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107743" y="5670511"/>
            <a:ext cx="562515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BAF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1489884" y="6206446"/>
            <a:ext cx="1006976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B (BE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345060"/>
              </p:ext>
            </p:extLst>
          </p:nvPr>
        </p:nvGraphicFramePr>
        <p:xfrm>
          <a:off x="152400" y="6329149"/>
          <a:ext cx="1333501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4" name="Equation" r:id="rId19" imgW="1333440" imgH="304560" progId="Equation.DSMT4">
                  <p:embed/>
                </p:oleObj>
              </mc:Choice>
              <mc:Fallback>
                <p:oleObj name="Equation" r:id="rId19" imgW="1333440" imgH="30456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329149"/>
                        <a:ext cx="1333501" cy="309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33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 flipH="1">
            <a:off x="-1063554" y="-44091"/>
            <a:ext cx="12154803" cy="6877339"/>
            <a:chOff x="0" y="-19339"/>
            <a:chExt cx="12154803" cy="6877339"/>
          </a:xfrm>
        </p:grpSpPr>
        <p:pic>
          <p:nvPicPr>
            <p:cNvPr id="1537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91" r="22301"/>
            <a:stretch>
              <a:fillRect/>
            </a:stretch>
          </p:blipFill>
          <p:spPr bwMode="auto">
            <a:xfrm>
              <a:off x="0" y="0"/>
              <a:ext cx="54229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 bwMode="auto">
            <a:xfrm>
              <a:off x="5214247" y="-19339"/>
              <a:ext cx="6940556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323588" y="19339"/>
            <a:ext cx="6301798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610426" y="19339"/>
            <a:ext cx="6701050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3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2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2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2742783" y="1290006"/>
            <a:ext cx="48697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AKFH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49464"/>
              </p:ext>
            </p:extLst>
          </p:nvPr>
        </p:nvGraphicFramePr>
        <p:xfrm>
          <a:off x="4603490" y="1813226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7" name="Equation" r:id="rId4" imgW="241200" imgH="380880" progId="Equation.DSMT4">
                  <p:embed/>
                </p:oleObj>
              </mc:Choice>
              <mc:Fallback>
                <p:oleObj name="Equation" r:id="rId4" imgW="241200" imgH="380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490" y="1813226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821434"/>
              </p:ext>
            </p:extLst>
          </p:nvPr>
        </p:nvGraphicFramePr>
        <p:xfrm>
          <a:off x="3352259" y="2300643"/>
          <a:ext cx="3200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8" name="Equation" r:id="rId6" imgW="3200400" imgH="304560" progId="Equation.DSMT4">
                  <p:embed/>
                </p:oleObj>
              </mc:Choice>
              <mc:Fallback>
                <p:oleObj name="Equation" r:id="rId6" imgW="3200400" imgH="3045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259" y="2300643"/>
                        <a:ext cx="3200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163520"/>
              </p:ext>
            </p:extLst>
          </p:nvPr>
        </p:nvGraphicFramePr>
        <p:xfrm>
          <a:off x="2859814" y="3064192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9" name="Equation" r:id="rId8" imgW="241195" imgH="380835" progId="Equation.DSMT4">
                  <p:embed/>
                </p:oleObj>
              </mc:Choice>
              <mc:Fallback>
                <p:oleObj name="Equation" r:id="rId8" imgW="241195" imgH="38083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814" y="3064192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0" y="3379459"/>
            <a:ext cx="486975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Tam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AHK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21315"/>
              </p:ext>
            </p:extLst>
          </p:nvPr>
        </p:nvGraphicFramePr>
        <p:xfrm>
          <a:off x="2152650" y="2671763"/>
          <a:ext cx="5346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0" name="Equation" r:id="rId9" imgW="5346360" imgH="393480" progId="Equation.DSMT4">
                  <p:embed/>
                </p:oleObj>
              </mc:Choice>
              <mc:Fallback>
                <p:oleObj name="Equation" r:id="rId9" imgW="5346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52650" y="2671763"/>
                        <a:ext cx="53467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901580"/>
              </p:ext>
            </p:extLst>
          </p:nvPr>
        </p:nvGraphicFramePr>
        <p:xfrm>
          <a:off x="5936588" y="3023248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1" name="Equation" r:id="rId11" imgW="241195" imgH="380835" progId="Equation.DSMT4">
                  <p:embed/>
                </p:oleObj>
              </mc:Choice>
              <mc:Fallback>
                <p:oleObj name="Equation" r:id="rId11" imgW="241195" imgH="38083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6588" y="3023248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4424150" y="3442280"/>
            <a:ext cx="58389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BE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AF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076298"/>
              </p:ext>
            </p:extLst>
          </p:nvPr>
        </p:nvGraphicFramePr>
        <p:xfrm>
          <a:off x="5968620" y="4033740"/>
          <a:ext cx="241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02" name="Equation" r:id="rId12" imgW="241195" imgH="380835" progId="Equation.DSMT4">
                  <p:embed/>
                </p:oleObj>
              </mc:Choice>
              <mc:Fallback>
                <p:oleObj name="Equation" r:id="rId12" imgW="241195" imgH="380835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620" y="4033740"/>
                        <a:ext cx="241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384646" y="4468137"/>
            <a:ext cx="77066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Tam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BAF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B, BE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(ý 2)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41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0"/>
            <a:ext cx="12312656" cy="6858000"/>
            <a:chOff x="0" y="0"/>
            <a:chExt cx="12312656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/>
            <a:stretch>
              <a:fillRect/>
            </a:stretch>
          </p:blipFill>
          <p:spPr>
            <a:xfrm>
              <a:off x="5372100" y="0"/>
              <a:ext cx="6940556" cy="6858000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5008728" y="2541661"/>
            <a:ext cx="67692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VẬN DỤNG – TÌM TÒI</a:t>
            </a:r>
            <a:endParaRPr lang="en-US" sz="4000" dirty="0"/>
          </a:p>
        </p:txBody>
      </p:sp>
      <p:sp>
        <p:nvSpPr>
          <p:cNvPr id="7" name="Sun 6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703976" y="838200"/>
            <a:ext cx="41148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98080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start timer"/>
          <p:cNvGrpSpPr/>
          <p:nvPr/>
        </p:nvGrpSpPr>
        <p:grpSpPr>
          <a:xfrm>
            <a:off x="9830292" y="77952"/>
            <a:ext cx="2286520" cy="529104"/>
            <a:chOff x="1332706" y="185859"/>
            <a:chExt cx="2636838" cy="799962"/>
          </a:xfrm>
        </p:grpSpPr>
        <p:sp>
          <p:nvSpPr>
            <p:cNvPr id="121" name="Rounded Rectangle 120"/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START</a:t>
              </a: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times up"/>
          <p:cNvGrpSpPr/>
          <p:nvPr/>
        </p:nvGrpSpPr>
        <p:grpSpPr>
          <a:xfrm>
            <a:off x="9814299" y="51406"/>
            <a:ext cx="2263914" cy="539308"/>
            <a:chOff x="4321176" y="185859"/>
            <a:chExt cx="2636838" cy="799962"/>
          </a:xfrm>
        </p:grpSpPr>
        <p:sp>
          <p:nvSpPr>
            <p:cNvPr id="124" name="Rounded Rectangle 123"/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38" name="AutoShape 3"/>
          <p:cNvSpPr>
            <a:spLocks noChangeAspect="1" noChangeArrowheads="1" noTextEdit="1"/>
          </p:cNvSpPr>
          <p:nvPr/>
        </p:nvSpPr>
        <p:spPr bwMode="auto">
          <a:xfrm>
            <a:off x="0" y="1176728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9" name="Rectangle 5"/>
          <p:cNvSpPr>
            <a:spLocks noChangeArrowheads="1"/>
          </p:cNvSpPr>
          <p:nvPr/>
        </p:nvSpPr>
        <p:spPr bwMode="auto">
          <a:xfrm>
            <a:off x="10641637" y="864360"/>
            <a:ext cx="102944" cy="185738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0" name="Rectangle 6"/>
          <p:cNvSpPr>
            <a:spLocks noChangeArrowheads="1"/>
          </p:cNvSpPr>
          <p:nvPr/>
        </p:nvSpPr>
        <p:spPr bwMode="auto">
          <a:xfrm>
            <a:off x="2655888" y="1741878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2" name="Rectangle 8"/>
          <p:cNvSpPr>
            <a:spLocks noChangeArrowheads="1"/>
          </p:cNvSpPr>
          <p:nvPr/>
        </p:nvSpPr>
        <p:spPr bwMode="auto">
          <a:xfrm>
            <a:off x="2655888" y="1741878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3" name="Freeform 9"/>
          <p:cNvSpPr>
            <a:spLocks/>
          </p:cNvSpPr>
          <p:nvPr/>
        </p:nvSpPr>
        <p:spPr bwMode="auto">
          <a:xfrm>
            <a:off x="10496211" y="805504"/>
            <a:ext cx="399251" cy="117712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4" name="Freeform 10"/>
          <p:cNvSpPr>
            <a:spLocks/>
          </p:cNvSpPr>
          <p:nvPr/>
        </p:nvSpPr>
        <p:spPr bwMode="auto">
          <a:xfrm>
            <a:off x="11332429" y="993019"/>
            <a:ext cx="245427" cy="335842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5" name="Freeform 11"/>
          <p:cNvSpPr>
            <a:spLocks/>
          </p:cNvSpPr>
          <p:nvPr/>
        </p:nvSpPr>
        <p:spPr bwMode="auto">
          <a:xfrm>
            <a:off x="9818840" y="1099589"/>
            <a:ext cx="231963" cy="28882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6" name="Freeform 12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7" name="Freeform 13"/>
          <p:cNvSpPr>
            <a:spLocks noEditPoints="1"/>
          </p:cNvSpPr>
          <p:nvPr/>
        </p:nvSpPr>
        <p:spPr bwMode="auto">
          <a:xfrm>
            <a:off x="1238250" y="2167328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9" name="Freeform 15"/>
          <p:cNvSpPr>
            <a:spLocks/>
          </p:cNvSpPr>
          <p:nvPr/>
        </p:nvSpPr>
        <p:spPr bwMode="auto">
          <a:xfrm>
            <a:off x="4198938" y="2343541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1" name="Freeform 17"/>
          <p:cNvSpPr>
            <a:spLocks/>
          </p:cNvSpPr>
          <p:nvPr/>
        </p:nvSpPr>
        <p:spPr bwMode="auto">
          <a:xfrm>
            <a:off x="9549906" y="900630"/>
            <a:ext cx="545865" cy="354547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2" name="Freeform 18"/>
          <p:cNvSpPr>
            <a:spLocks noEditPoints="1"/>
          </p:cNvSpPr>
          <p:nvPr/>
        </p:nvSpPr>
        <p:spPr bwMode="auto">
          <a:xfrm>
            <a:off x="673100" y="2553091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5" name="Freeform 21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6" name="Freeform 22"/>
          <p:cNvSpPr>
            <a:spLocks noEditPoints="1"/>
          </p:cNvSpPr>
          <p:nvPr/>
        </p:nvSpPr>
        <p:spPr bwMode="auto">
          <a:xfrm>
            <a:off x="1338263" y="5901128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9" name="Freeform 25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0" name="Freeform 26"/>
          <p:cNvSpPr>
            <a:spLocks/>
          </p:cNvSpPr>
          <p:nvPr/>
        </p:nvSpPr>
        <p:spPr bwMode="auto">
          <a:xfrm>
            <a:off x="4094163" y="5899541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BB0445D5-A6E5-40E7-BBDD-5E3EFA13BDED}"/>
              </a:ext>
            </a:extLst>
          </p:cNvPr>
          <p:cNvGrpSpPr/>
          <p:nvPr/>
        </p:nvGrpSpPr>
        <p:grpSpPr>
          <a:xfrm rot="1786145">
            <a:off x="9394041" y="1273955"/>
            <a:ext cx="2569776" cy="1948901"/>
            <a:chOff x="773863" y="2295373"/>
            <a:chExt cx="3829050" cy="3830638"/>
          </a:xfrm>
        </p:grpSpPr>
        <p:sp>
          <p:nvSpPr>
            <p:cNvPr id="162" name="Oval 28"/>
            <p:cNvSpPr>
              <a:spLocks noChangeArrowheads="1"/>
            </p:cNvSpPr>
            <p:nvPr/>
          </p:nvSpPr>
          <p:spPr bwMode="auto">
            <a:xfrm>
              <a:off x="773863" y="2295373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9" name="hour hand"/>
            <p:cNvSpPr>
              <a:spLocks/>
            </p:cNvSpPr>
            <p:nvPr/>
          </p:nvSpPr>
          <p:spPr bwMode="auto">
            <a:xfrm>
              <a:off x="2231850" y="3201155"/>
              <a:ext cx="601663" cy="950912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163" name="Freeform 29"/>
          <p:cNvSpPr>
            <a:spLocks noEditPoints="1"/>
          </p:cNvSpPr>
          <p:nvPr/>
        </p:nvSpPr>
        <p:spPr bwMode="auto">
          <a:xfrm>
            <a:off x="9583780" y="1048269"/>
            <a:ext cx="2385323" cy="2223959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4" name="Freeform 30"/>
          <p:cNvSpPr>
            <a:spLocks noEditPoints="1"/>
          </p:cNvSpPr>
          <p:nvPr/>
        </p:nvSpPr>
        <p:spPr bwMode="auto">
          <a:xfrm>
            <a:off x="9549906" y="993019"/>
            <a:ext cx="2419197" cy="2336468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5" name="Freeform 31"/>
          <p:cNvSpPr>
            <a:spLocks noEditPoints="1"/>
          </p:cNvSpPr>
          <p:nvPr/>
        </p:nvSpPr>
        <p:spPr bwMode="auto">
          <a:xfrm>
            <a:off x="9682843" y="1098925"/>
            <a:ext cx="2164170" cy="2121378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8" name="Freeform 34"/>
          <p:cNvSpPr>
            <a:spLocks noEditPoints="1"/>
          </p:cNvSpPr>
          <p:nvPr/>
        </p:nvSpPr>
        <p:spPr bwMode="auto">
          <a:xfrm>
            <a:off x="2511425" y="2621353"/>
            <a:ext cx="9525" cy="111125"/>
          </a:xfrm>
          <a:custGeom>
            <a:avLst/>
            <a:gdLst>
              <a:gd name="T0" fmla="*/ 0 w 4"/>
              <a:gd name="T1" fmla="*/ 43 h 45"/>
              <a:gd name="T2" fmla="*/ 0 w 4"/>
              <a:gd name="T3" fmla="*/ 42 h 45"/>
              <a:gd name="T4" fmla="*/ 0 w 4"/>
              <a:gd name="T5" fmla="*/ 41 h 45"/>
              <a:gd name="T6" fmla="*/ 0 w 4"/>
              <a:gd name="T7" fmla="*/ 40 h 45"/>
              <a:gd name="T8" fmla="*/ 0 w 4"/>
              <a:gd name="T9" fmla="*/ 40 h 45"/>
              <a:gd name="T10" fmla="*/ 0 w 4"/>
              <a:gd name="T11" fmla="*/ 39 h 45"/>
              <a:gd name="T12" fmla="*/ 0 w 4"/>
              <a:gd name="T13" fmla="*/ 38 h 45"/>
              <a:gd name="T14" fmla="*/ 0 w 4"/>
              <a:gd name="T15" fmla="*/ 38 h 45"/>
              <a:gd name="T16" fmla="*/ 0 w 4"/>
              <a:gd name="T17" fmla="*/ 37 h 45"/>
              <a:gd name="T18" fmla="*/ 0 w 4"/>
              <a:gd name="T19" fmla="*/ 36 h 45"/>
              <a:gd name="T20" fmla="*/ 0 w 4"/>
              <a:gd name="T21" fmla="*/ 36 h 45"/>
              <a:gd name="T22" fmla="*/ 0 w 4"/>
              <a:gd name="T23" fmla="*/ 35 h 45"/>
              <a:gd name="T24" fmla="*/ 0 w 4"/>
              <a:gd name="T25" fmla="*/ 34 h 45"/>
              <a:gd name="T26" fmla="*/ 0 w 4"/>
              <a:gd name="T27" fmla="*/ 34 h 45"/>
              <a:gd name="T28" fmla="*/ 0 w 4"/>
              <a:gd name="T29" fmla="*/ 33 h 45"/>
              <a:gd name="T30" fmla="*/ 0 w 4"/>
              <a:gd name="T31" fmla="*/ 32 h 45"/>
              <a:gd name="T32" fmla="*/ 0 w 4"/>
              <a:gd name="T33" fmla="*/ 31 h 45"/>
              <a:gd name="T34" fmla="*/ 0 w 4"/>
              <a:gd name="T35" fmla="*/ 31 h 45"/>
              <a:gd name="T36" fmla="*/ 0 w 4"/>
              <a:gd name="T37" fmla="*/ 30 h 45"/>
              <a:gd name="T38" fmla="*/ 0 w 4"/>
              <a:gd name="T39" fmla="*/ 29 h 45"/>
              <a:gd name="T40" fmla="*/ 0 w 4"/>
              <a:gd name="T41" fmla="*/ 29 h 45"/>
              <a:gd name="T42" fmla="*/ 0 w 4"/>
              <a:gd name="T43" fmla="*/ 28 h 45"/>
              <a:gd name="T44" fmla="*/ 0 w 4"/>
              <a:gd name="T45" fmla="*/ 27 h 45"/>
              <a:gd name="T46" fmla="*/ 0 w 4"/>
              <a:gd name="T47" fmla="*/ 26 h 45"/>
              <a:gd name="T48" fmla="*/ 0 w 4"/>
              <a:gd name="T49" fmla="*/ 26 h 45"/>
              <a:gd name="T50" fmla="*/ 0 w 4"/>
              <a:gd name="T51" fmla="*/ 25 h 45"/>
              <a:gd name="T52" fmla="*/ 0 w 4"/>
              <a:gd name="T53" fmla="*/ 24 h 45"/>
              <a:gd name="T54" fmla="*/ 0 w 4"/>
              <a:gd name="T55" fmla="*/ 23 h 45"/>
              <a:gd name="T56" fmla="*/ 0 w 4"/>
              <a:gd name="T57" fmla="*/ 22 h 45"/>
              <a:gd name="T58" fmla="*/ 0 w 4"/>
              <a:gd name="T59" fmla="*/ 22 h 45"/>
              <a:gd name="T60" fmla="*/ 0 w 4"/>
              <a:gd name="T61" fmla="*/ 21 h 45"/>
              <a:gd name="T62" fmla="*/ 0 w 4"/>
              <a:gd name="T63" fmla="*/ 20 h 45"/>
              <a:gd name="T64" fmla="*/ 0 w 4"/>
              <a:gd name="T65" fmla="*/ 19 h 45"/>
              <a:gd name="T66" fmla="*/ 0 w 4"/>
              <a:gd name="T67" fmla="*/ 18 h 45"/>
              <a:gd name="T68" fmla="*/ 0 w 4"/>
              <a:gd name="T69" fmla="*/ 18 h 45"/>
              <a:gd name="T70" fmla="*/ 0 w 4"/>
              <a:gd name="T71" fmla="*/ 17 h 45"/>
              <a:gd name="T72" fmla="*/ 1 w 4"/>
              <a:gd name="T73" fmla="*/ 16 h 45"/>
              <a:gd name="T74" fmla="*/ 1 w 4"/>
              <a:gd name="T75" fmla="*/ 15 h 45"/>
              <a:gd name="T76" fmla="*/ 1 w 4"/>
              <a:gd name="T77" fmla="*/ 15 h 45"/>
              <a:gd name="T78" fmla="*/ 1 w 4"/>
              <a:gd name="T79" fmla="*/ 13 h 45"/>
              <a:gd name="T80" fmla="*/ 1 w 4"/>
              <a:gd name="T81" fmla="*/ 12 h 45"/>
              <a:gd name="T82" fmla="*/ 1 w 4"/>
              <a:gd name="T83" fmla="*/ 12 h 45"/>
              <a:gd name="T84" fmla="*/ 1 w 4"/>
              <a:gd name="T85" fmla="*/ 11 h 45"/>
              <a:gd name="T86" fmla="*/ 2 w 4"/>
              <a:gd name="T87" fmla="*/ 10 h 45"/>
              <a:gd name="T88" fmla="*/ 2 w 4"/>
              <a:gd name="T89" fmla="*/ 10 h 45"/>
              <a:gd name="T90" fmla="*/ 2 w 4"/>
              <a:gd name="T91" fmla="*/ 9 h 45"/>
              <a:gd name="T92" fmla="*/ 2 w 4"/>
              <a:gd name="T93" fmla="*/ 8 h 45"/>
              <a:gd name="T94" fmla="*/ 2 w 4"/>
              <a:gd name="T95" fmla="*/ 8 h 45"/>
              <a:gd name="T96" fmla="*/ 2 w 4"/>
              <a:gd name="T97" fmla="*/ 7 h 45"/>
              <a:gd name="T98" fmla="*/ 3 w 4"/>
              <a:gd name="T99" fmla="*/ 6 h 45"/>
              <a:gd name="T100" fmla="*/ 3 w 4"/>
              <a:gd name="T101" fmla="*/ 6 h 45"/>
              <a:gd name="T102" fmla="*/ 3 w 4"/>
              <a:gd name="T103" fmla="*/ 5 h 45"/>
              <a:gd name="T104" fmla="*/ 3 w 4"/>
              <a:gd name="T105" fmla="*/ 4 h 45"/>
              <a:gd name="T106" fmla="*/ 3 w 4"/>
              <a:gd name="T107" fmla="*/ 4 h 45"/>
              <a:gd name="T108" fmla="*/ 3 w 4"/>
              <a:gd name="T109" fmla="*/ 3 h 45"/>
              <a:gd name="T110" fmla="*/ 4 w 4"/>
              <a:gd name="T111" fmla="*/ 2 h 45"/>
              <a:gd name="T112" fmla="*/ 4 w 4"/>
              <a:gd name="T113" fmla="*/ 1 h 45"/>
              <a:gd name="T114" fmla="*/ 4 w 4"/>
              <a:gd name="T11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" h="45">
                <a:moveTo>
                  <a:pt x="1" y="45"/>
                </a:moveTo>
                <a:cubicBezTo>
                  <a:pt x="1" y="45"/>
                  <a:pt x="1" y="45"/>
                  <a:pt x="1" y="45"/>
                </a:cubicBezTo>
                <a:cubicBezTo>
                  <a:pt x="1" y="45"/>
                  <a:pt x="1" y="45"/>
                  <a:pt x="1" y="45"/>
                </a:cubicBezTo>
                <a:moveTo>
                  <a:pt x="0" y="43"/>
                </a:move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moveTo>
                  <a:pt x="0" y="43"/>
                </a:move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moveTo>
                  <a:pt x="0" y="42"/>
                </a:move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moveTo>
                  <a:pt x="0" y="42"/>
                </a:move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moveTo>
                  <a:pt x="0" y="42"/>
                </a:move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moveTo>
                  <a:pt x="0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moveTo>
                  <a:pt x="0" y="41"/>
                </a:move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40"/>
                </a:move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moveTo>
                  <a:pt x="0" y="38"/>
                </a:moveTo>
                <a:cubicBezTo>
                  <a:pt x="0" y="38"/>
                  <a:pt x="0" y="39"/>
                  <a:pt x="0" y="39"/>
                </a:cubicBezTo>
                <a:cubicBezTo>
                  <a:pt x="0" y="39"/>
                  <a:pt x="0" y="39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8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moveTo>
                  <a:pt x="0" y="37"/>
                </a:move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7"/>
                </a:cubicBezTo>
                <a:moveTo>
                  <a:pt x="0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moveTo>
                  <a:pt x="0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moveTo>
                  <a:pt x="0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0" y="35"/>
                </a:moveTo>
                <a:cubicBezTo>
                  <a:pt x="0" y="35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0" y="34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moveTo>
                  <a:pt x="0" y="34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moveTo>
                  <a:pt x="0" y="34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moveTo>
                  <a:pt x="0" y="33"/>
                </a:moveTo>
                <a:cubicBezTo>
                  <a:pt x="0" y="33"/>
                  <a:pt x="0" y="33"/>
                  <a:pt x="0" y="34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1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0" y="27"/>
                </a:moveTo>
                <a:cubicBezTo>
                  <a:pt x="0" y="27"/>
                  <a:pt x="0" y="27"/>
                  <a:pt x="0" y="28"/>
                </a:cubicBezTo>
                <a:cubicBezTo>
                  <a:pt x="0" y="27"/>
                  <a:pt x="0" y="27"/>
                  <a:pt x="0" y="27"/>
                </a:cubicBezTo>
                <a:moveTo>
                  <a:pt x="0" y="27"/>
                </a:move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moveTo>
                  <a:pt x="0" y="26"/>
                </a:move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6"/>
                </a:cubicBezTo>
                <a:moveTo>
                  <a:pt x="0" y="26"/>
                </a:move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moveTo>
                  <a:pt x="0" y="26"/>
                </a:move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moveTo>
                  <a:pt x="0" y="26"/>
                </a:move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moveTo>
                  <a:pt x="0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moveTo>
                  <a:pt x="0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moveTo>
                  <a:pt x="0" y="25"/>
                </a:move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moveTo>
                  <a:pt x="0" y="24"/>
                </a:moveTo>
                <a:cubicBezTo>
                  <a:pt x="0" y="24"/>
                  <a:pt x="0" y="24"/>
                  <a:pt x="0" y="25"/>
                </a:cubicBezTo>
                <a:cubicBezTo>
                  <a:pt x="0" y="24"/>
                  <a:pt x="0" y="24"/>
                  <a:pt x="0" y="24"/>
                </a:cubicBezTo>
                <a:moveTo>
                  <a:pt x="0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moveTo>
                  <a:pt x="0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moveTo>
                  <a:pt x="0" y="23"/>
                </a:moveTo>
                <a:cubicBezTo>
                  <a:pt x="0" y="23"/>
                  <a:pt x="0" y="23"/>
                  <a:pt x="0" y="24"/>
                </a:cubicBezTo>
                <a:cubicBezTo>
                  <a:pt x="0" y="23"/>
                  <a:pt x="0" y="23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20"/>
                  <a:pt x="0" y="20"/>
                </a:cubicBezTo>
                <a:cubicBezTo>
                  <a:pt x="0" y="20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7"/>
                  <a:pt x="0" y="18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1" y="16"/>
                </a:moveTo>
                <a:cubicBezTo>
                  <a:pt x="1" y="16"/>
                  <a:pt x="0" y="16"/>
                  <a:pt x="0" y="17"/>
                </a:cubicBezTo>
                <a:cubicBezTo>
                  <a:pt x="0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5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5"/>
                </a:moveTo>
                <a:cubicBezTo>
                  <a:pt x="1" y="15"/>
                  <a:pt x="1" y="15"/>
                  <a:pt x="1" y="15"/>
                </a:cubicBezTo>
                <a:cubicBezTo>
                  <a:pt x="1" y="15"/>
                  <a:pt x="1" y="15"/>
                  <a:pt x="1" y="15"/>
                </a:cubicBezTo>
                <a:moveTo>
                  <a:pt x="1" y="14"/>
                </a:moveTo>
                <a:cubicBezTo>
                  <a:pt x="1" y="14"/>
                  <a:pt x="1" y="15"/>
                  <a:pt x="1" y="15"/>
                </a:cubicBezTo>
                <a:cubicBezTo>
                  <a:pt x="1" y="15"/>
                  <a:pt x="1" y="14"/>
                  <a:pt x="1" y="14"/>
                </a:cubicBezTo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moveTo>
                  <a:pt x="1" y="13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3"/>
                </a:cubicBezTo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moveTo>
                  <a:pt x="1" y="12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2"/>
                </a:cubicBezTo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moveTo>
                  <a:pt x="1" y="12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moveTo>
                  <a:pt x="1" y="11"/>
                </a:move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1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moveTo>
                  <a:pt x="2" y="11"/>
                </a:moveTo>
                <a:cubicBezTo>
                  <a:pt x="2" y="11"/>
                  <a:pt x="1" y="11"/>
                  <a:pt x="1" y="11"/>
                </a:cubicBezTo>
                <a:cubicBezTo>
                  <a:pt x="1" y="11"/>
                  <a:pt x="2" y="11"/>
                  <a:pt x="2" y="11"/>
                </a:cubicBezTo>
                <a:moveTo>
                  <a:pt x="2" y="10"/>
                </a:moveTo>
                <a:cubicBezTo>
                  <a:pt x="2" y="10"/>
                  <a:pt x="2" y="11"/>
                  <a:pt x="2" y="11"/>
                </a:cubicBezTo>
                <a:cubicBezTo>
                  <a:pt x="2" y="11"/>
                  <a:pt x="2" y="10"/>
                  <a:pt x="2" y="10"/>
                </a:cubicBezTo>
                <a:moveTo>
                  <a:pt x="2" y="1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moveTo>
                  <a:pt x="2" y="10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moveTo>
                  <a:pt x="2" y="9"/>
                </a:move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9"/>
                </a:move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moveTo>
                  <a:pt x="2" y="8"/>
                </a:move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8"/>
                </a:move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3" y="6"/>
                </a:moveTo>
                <a:cubicBezTo>
                  <a:pt x="3" y="6"/>
                  <a:pt x="2" y="7"/>
                  <a:pt x="2" y="7"/>
                </a:cubicBezTo>
                <a:cubicBezTo>
                  <a:pt x="2" y="7"/>
                  <a:pt x="3" y="6"/>
                  <a:pt x="3" y="6"/>
                </a:cubicBezTo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moveTo>
                  <a:pt x="3" y="5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moveTo>
                  <a:pt x="3" y="4"/>
                </a:move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4"/>
                </a:move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moveTo>
                  <a:pt x="3" y="3"/>
                </a:moveTo>
                <a:cubicBezTo>
                  <a:pt x="3" y="3"/>
                  <a:pt x="3" y="3"/>
                  <a:pt x="3" y="4"/>
                </a:cubicBezTo>
                <a:cubicBezTo>
                  <a:pt x="3" y="3"/>
                  <a:pt x="3" y="3"/>
                  <a:pt x="3" y="3"/>
                </a:cubicBezTo>
                <a:moveTo>
                  <a:pt x="3" y="3"/>
                </a:move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moveTo>
                  <a:pt x="4" y="3"/>
                </a:moveTo>
                <a:cubicBezTo>
                  <a:pt x="4" y="3"/>
                  <a:pt x="4" y="3"/>
                  <a:pt x="3" y="3"/>
                </a:cubicBezTo>
                <a:cubicBezTo>
                  <a:pt x="4" y="3"/>
                  <a:pt x="4" y="3"/>
                  <a:pt x="4" y="3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3244850" y="2851541"/>
            <a:ext cx="20638" cy="122238"/>
          </a:xfrm>
          <a:custGeom>
            <a:avLst/>
            <a:gdLst>
              <a:gd name="T0" fmla="*/ 8 w 8"/>
              <a:gd name="T1" fmla="*/ 50 h 50"/>
              <a:gd name="T2" fmla="*/ 8 w 8"/>
              <a:gd name="T3" fmla="*/ 50 h 50"/>
              <a:gd name="T4" fmla="*/ 8 w 8"/>
              <a:gd name="T5" fmla="*/ 50 h 50"/>
              <a:gd name="T6" fmla="*/ 8 w 8"/>
              <a:gd name="T7" fmla="*/ 50 h 50"/>
              <a:gd name="T8" fmla="*/ 0 w 8"/>
              <a:gd name="T9" fmla="*/ 11 h 50"/>
              <a:gd name="T10" fmla="*/ 0 w 8"/>
              <a:gd name="T11" fmla="*/ 11 h 50"/>
              <a:gd name="T12" fmla="*/ 0 w 8"/>
              <a:gd name="T13" fmla="*/ 11 h 50"/>
              <a:gd name="T14" fmla="*/ 0 w 8"/>
              <a:gd name="T15" fmla="*/ 11 h 50"/>
              <a:gd name="T16" fmla="*/ 0 w 8"/>
              <a:gd name="T17" fmla="*/ 11 h 50"/>
              <a:gd name="T18" fmla="*/ 0 w 8"/>
              <a:gd name="T19" fmla="*/ 11 h 50"/>
              <a:gd name="T20" fmla="*/ 0 w 8"/>
              <a:gd name="T21" fmla="*/ 10 h 50"/>
              <a:gd name="T22" fmla="*/ 0 w 8"/>
              <a:gd name="T23" fmla="*/ 10 h 50"/>
              <a:gd name="T24" fmla="*/ 0 w 8"/>
              <a:gd name="T25" fmla="*/ 10 h 50"/>
              <a:gd name="T26" fmla="*/ 0 w 8"/>
              <a:gd name="T27" fmla="*/ 10 h 50"/>
              <a:gd name="T28" fmla="*/ 0 w 8"/>
              <a:gd name="T29" fmla="*/ 9 h 50"/>
              <a:gd name="T30" fmla="*/ 0 w 8"/>
              <a:gd name="T31" fmla="*/ 9 h 50"/>
              <a:gd name="T32" fmla="*/ 0 w 8"/>
              <a:gd name="T33" fmla="*/ 9 h 50"/>
              <a:gd name="T34" fmla="*/ 0 w 8"/>
              <a:gd name="T35" fmla="*/ 9 h 50"/>
              <a:gd name="T36" fmla="*/ 0 w 8"/>
              <a:gd name="T37" fmla="*/ 9 h 50"/>
              <a:gd name="T38" fmla="*/ 0 w 8"/>
              <a:gd name="T39" fmla="*/ 9 h 50"/>
              <a:gd name="T40" fmla="*/ 0 w 8"/>
              <a:gd name="T41" fmla="*/ 8 h 50"/>
              <a:gd name="T42" fmla="*/ 0 w 8"/>
              <a:gd name="T43" fmla="*/ 8 h 50"/>
              <a:gd name="T44" fmla="*/ 0 w 8"/>
              <a:gd name="T45" fmla="*/ 8 h 50"/>
              <a:gd name="T46" fmla="*/ 0 w 8"/>
              <a:gd name="T47" fmla="*/ 7 h 50"/>
              <a:gd name="T48" fmla="*/ 0 w 8"/>
              <a:gd name="T49" fmla="*/ 7 h 50"/>
              <a:gd name="T50" fmla="*/ 0 w 8"/>
              <a:gd name="T51" fmla="*/ 7 h 50"/>
              <a:gd name="T52" fmla="*/ 0 w 8"/>
              <a:gd name="T53" fmla="*/ 7 h 50"/>
              <a:gd name="T54" fmla="*/ 0 w 8"/>
              <a:gd name="T55" fmla="*/ 7 h 50"/>
              <a:gd name="T56" fmla="*/ 0 w 8"/>
              <a:gd name="T57" fmla="*/ 7 h 50"/>
              <a:gd name="T58" fmla="*/ 0 w 8"/>
              <a:gd name="T59" fmla="*/ 6 h 50"/>
              <a:gd name="T60" fmla="*/ 0 w 8"/>
              <a:gd name="T61" fmla="*/ 6 h 50"/>
              <a:gd name="T62" fmla="*/ 0 w 8"/>
              <a:gd name="T63" fmla="*/ 6 h 50"/>
              <a:gd name="T64" fmla="*/ 0 w 8"/>
              <a:gd name="T65" fmla="*/ 6 h 50"/>
              <a:gd name="T66" fmla="*/ 0 w 8"/>
              <a:gd name="T67" fmla="*/ 6 h 50"/>
              <a:gd name="T68" fmla="*/ 0 w 8"/>
              <a:gd name="T69" fmla="*/ 6 h 50"/>
              <a:gd name="T70" fmla="*/ 0 w 8"/>
              <a:gd name="T71" fmla="*/ 5 h 50"/>
              <a:gd name="T72" fmla="*/ 0 w 8"/>
              <a:gd name="T73" fmla="*/ 5 h 50"/>
              <a:gd name="T74" fmla="*/ 0 w 8"/>
              <a:gd name="T75" fmla="*/ 5 h 50"/>
              <a:gd name="T76" fmla="*/ 0 w 8"/>
              <a:gd name="T77" fmla="*/ 5 h 50"/>
              <a:gd name="T78" fmla="*/ 0 w 8"/>
              <a:gd name="T79" fmla="*/ 5 h 50"/>
              <a:gd name="T80" fmla="*/ 0 w 8"/>
              <a:gd name="T81" fmla="*/ 4 h 50"/>
              <a:gd name="T82" fmla="*/ 0 w 8"/>
              <a:gd name="T83" fmla="*/ 4 h 50"/>
              <a:gd name="T84" fmla="*/ 0 w 8"/>
              <a:gd name="T85" fmla="*/ 4 h 50"/>
              <a:gd name="T86" fmla="*/ 0 w 8"/>
              <a:gd name="T87" fmla="*/ 4 h 50"/>
              <a:gd name="T88" fmla="*/ 0 w 8"/>
              <a:gd name="T89" fmla="*/ 3 h 50"/>
              <a:gd name="T90" fmla="*/ 0 w 8"/>
              <a:gd name="T91" fmla="*/ 3 h 50"/>
              <a:gd name="T92" fmla="*/ 0 w 8"/>
              <a:gd name="T93" fmla="*/ 3 h 50"/>
              <a:gd name="T94" fmla="*/ 0 w 8"/>
              <a:gd name="T95" fmla="*/ 3 h 50"/>
              <a:gd name="T96" fmla="*/ 0 w 8"/>
              <a:gd name="T97" fmla="*/ 3 h 50"/>
              <a:gd name="T98" fmla="*/ 0 w 8"/>
              <a:gd name="T99" fmla="*/ 3 h 50"/>
              <a:gd name="T100" fmla="*/ 0 w 8"/>
              <a:gd name="T101" fmla="*/ 2 h 50"/>
              <a:gd name="T102" fmla="*/ 0 w 8"/>
              <a:gd name="T103" fmla="*/ 2 h 50"/>
              <a:gd name="T104" fmla="*/ 0 w 8"/>
              <a:gd name="T105" fmla="*/ 2 h 50"/>
              <a:gd name="T106" fmla="*/ 0 w 8"/>
              <a:gd name="T107" fmla="*/ 2 h 50"/>
              <a:gd name="T108" fmla="*/ 0 w 8"/>
              <a:gd name="T109" fmla="*/ 2 h 50"/>
              <a:gd name="T110" fmla="*/ 0 w 8"/>
              <a:gd name="T111" fmla="*/ 1 h 50"/>
              <a:gd name="T112" fmla="*/ 0 w 8"/>
              <a:gd name="T113" fmla="*/ 0 h 50"/>
              <a:gd name="T114" fmla="*/ 0 w 8"/>
              <a:gd name="T11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" h="50"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50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moveTo>
                  <a:pt x="8" y="49"/>
                </a:move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0"/>
                  <a:pt x="8" y="49"/>
                </a:cubicBezTo>
                <a:moveTo>
                  <a:pt x="0" y="11"/>
                </a:moveTo>
                <a:cubicBezTo>
                  <a:pt x="0" y="25"/>
                  <a:pt x="2" y="38"/>
                  <a:pt x="8" y="49"/>
                </a:cubicBezTo>
                <a:cubicBezTo>
                  <a:pt x="2" y="38"/>
                  <a:pt x="0" y="25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4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0" name="Freeform 46"/>
          <p:cNvSpPr>
            <a:spLocks noEditPoints="1"/>
          </p:cNvSpPr>
          <p:nvPr/>
        </p:nvSpPr>
        <p:spPr bwMode="auto">
          <a:xfrm>
            <a:off x="3786188" y="3272228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FAFBB084-0936-4099-AE98-E909E5283190}"/>
              </a:ext>
            </a:extLst>
          </p:cNvPr>
          <p:cNvGrpSpPr/>
          <p:nvPr/>
        </p:nvGrpSpPr>
        <p:grpSpPr>
          <a:xfrm>
            <a:off x="11362902" y="1821086"/>
            <a:ext cx="543113" cy="649558"/>
            <a:chOff x="3951475" y="3437374"/>
            <a:chExt cx="585788" cy="700042"/>
          </a:xfrm>
        </p:grpSpPr>
        <p:sp>
          <p:nvSpPr>
            <p:cNvPr id="178" name="Freeform 44"/>
            <p:cNvSpPr>
              <a:spLocks/>
            </p:cNvSpPr>
            <p:nvPr/>
          </p:nvSpPr>
          <p:spPr bwMode="auto">
            <a:xfrm>
              <a:off x="3951475" y="343737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45"/>
            <p:cNvSpPr>
              <a:spLocks/>
            </p:cNvSpPr>
            <p:nvPr/>
          </p:nvSpPr>
          <p:spPr bwMode="auto">
            <a:xfrm>
              <a:off x="4010212" y="349293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47"/>
            <p:cNvSpPr>
              <a:spLocks/>
            </p:cNvSpPr>
            <p:nvPr/>
          </p:nvSpPr>
          <p:spPr bwMode="auto">
            <a:xfrm>
              <a:off x="4014975" y="353738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Rectangle 48"/>
            <p:cNvSpPr>
              <a:spLocks noChangeArrowheads="1"/>
            </p:cNvSpPr>
            <p:nvPr/>
          </p:nvSpPr>
          <p:spPr bwMode="auto">
            <a:xfrm>
              <a:off x="4170550" y="362311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Rectangle 49"/>
            <p:cNvSpPr>
              <a:spLocks noChangeArrowheads="1"/>
            </p:cNvSpPr>
            <p:nvPr/>
          </p:nvSpPr>
          <p:spPr bwMode="auto">
            <a:xfrm>
              <a:off x="4193410" y="3540562"/>
              <a:ext cx="11381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Freeform 52"/>
            <p:cNvSpPr>
              <a:spLocks noEditPoints="1"/>
            </p:cNvSpPr>
            <p:nvPr/>
          </p:nvSpPr>
          <p:spPr bwMode="auto">
            <a:xfrm>
              <a:off x="3994150" y="3978666"/>
              <a:ext cx="60325" cy="158750"/>
            </a:xfrm>
            <a:custGeom>
              <a:avLst/>
              <a:gdLst>
                <a:gd name="T0" fmla="*/ 0 w 25"/>
                <a:gd name="T1" fmla="*/ 65 h 65"/>
                <a:gd name="T2" fmla="*/ 0 w 25"/>
                <a:gd name="T3" fmla="*/ 65 h 65"/>
                <a:gd name="T4" fmla="*/ 0 w 25"/>
                <a:gd name="T5" fmla="*/ 65 h 65"/>
                <a:gd name="T6" fmla="*/ 0 w 25"/>
                <a:gd name="T7" fmla="*/ 65 h 65"/>
                <a:gd name="T8" fmla="*/ 0 w 25"/>
                <a:gd name="T9" fmla="*/ 65 h 65"/>
                <a:gd name="T10" fmla="*/ 0 w 25"/>
                <a:gd name="T11" fmla="*/ 65 h 65"/>
                <a:gd name="T12" fmla="*/ 0 w 25"/>
                <a:gd name="T13" fmla="*/ 64 h 65"/>
                <a:gd name="T14" fmla="*/ 0 w 25"/>
                <a:gd name="T15" fmla="*/ 64 h 65"/>
                <a:gd name="T16" fmla="*/ 0 w 25"/>
                <a:gd name="T17" fmla="*/ 64 h 65"/>
                <a:gd name="T18" fmla="*/ 0 w 25"/>
                <a:gd name="T19" fmla="*/ 64 h 65"/>
                <a:gd name="T20" fmla="*/ 0 w 25"/>
                <a:gd name="T21" fmla="*/ 64 h 65"/>
                <a:gd name="T22" fmla="*/ 0 w 25"/>
                <a:gd name="T23" fmla="*/ 64 h 65"/>
                <a:gd name="T24" fmla="*/ 0 w 25"/>
                <a:gd name="T25" fmla="*/ 64 h 65"/>
                <a:gd name="T26" fmla="*/ 0 w 25"/>
                <a:gd name="T27" fmla="*/ 64 h 65"/>
                <a:gd name="T28" fmla="*/ 0 w 25"/>
                <a:gd name="T29" fmla="*/ 64 h 65"/>
                <a:gd name="T30" fmla="*/ 0 w 25"/>
                <a:gd name="T31" fmla="*/ 63 h 65"/>
                <a:gd name="T32" fmla="*/ 0 w 25"/>
                <a:gd name="T33" fmla="*/ 64 h 65"/>
                <a:gd name="T34" fmla="*/ 0 w 25"/>
                <a:gd name="T35" fmla="*/ 64 h 65"/>
                <a:gd name="T36" fmla="*/ 0 w 25"/>
                <a:gd name="T37" fmla="*/ 63 h 65"/>
                <a:gd name="T38" fmla="*/ 25 w 25"/>
                <a:gd name="T39" fmla="*/ 0 h 65"/>
                <a:gd name="T40" fmla="*/ 0 w 25"/>
                <a:gd name="T41" fmla="*/ 63 h 65"/>
                <a:gd name="T42" fmla="*/ 25 w 25"/>
                <a:gd name="T43" fmla="*/ 0 h 65"/>
                <a:gd name="T44" fmla="*/ 25 w 25"/>
                <a:gd name="T45" fmla="*/ 0 h 65"/>
                <a:gd name="T46" fmla="*/ 25 w 25"/>
                <a:gd name="T47" fmla="*/ 0 h 65"/>
                <a:gd name="T48" fmla="*/ 25 w 25"/>
                <a:gd name="T4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65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moveTo>
                    <a:pt x="0" y="63"/>
                  </a:move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3"/>
                    <a:pt x="0" y="63"/>
                  </a:cubicBezTo>
                  <a:moveTo>
                    <a:pt x="25" y="0"/>
                  </a:moveTo>
                  <a:cubicBezTo>
                    <a:pt x="10" y="17"/>
                    <a:pt x="0" y="39"/>
                    <a:pt x="0" y="63"/>
                  </a:cubicBezTo>
                  <a:cubicBezTo>
                    <a:pt x="0" y="39"/>
                    <a:pt x="10" y="17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92" name="Freeform 58"/>
          <p:cNvSpPr>
            <a:spLocks noEditPoints="1"/>
          </p:cNvSpPr>
          <p:nvPr/>
        </p:nvSpPr>
        <p:spPr bwMode="auto">
          <a:xfrm>
            <a:off x="3810000" y="4732728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9904C281-CCA8-4FD4-A293-FE67ED6D76E0}"/>
              </a:ext>
            </a:extLst>
          </p:cNvPr>
          <p:cNvGrpSpPr/>
          <p:nvPr/>
        </p:nvGrpSpPr>
        <p:grpSpPr>
          <a:xfrm>
            <a:off x="10430853" y="2727638"/>
            <a:ext cx="624789" cy="490425"/>
            <a:chOff x="3281363" y="5157861"/>
            <a:chExt cx="629286" cy="577850"/>
          </a:xfrm>
        </p:grpSpPr>
        <p:sp>
          <p:nvSpPr>
            <p:cNvPr id="196" name="Freeform 62"/>
            <p:cNvSpPr>
              <a:spLocks/>
            </p:cNvSpPr>
            <p:nvPr/>
          </p:nvSpPr>
          <p:spPr bwMode="auto">
            <a:xfrm>
              <a:off x="3332799" y="5157861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63"/>
            <p:cNvSpPr>
              <a:spLocks/>
            </p:cNvSpPr>
            <p:nvPr/>
          </p:nvSpPr>
          <p:spPr bwMode="auto">
            <a:xfrm>
              <a:off x="3389949" y="5215011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64"/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65"/>
            <p:cNvSpPr>
              <a:spLocks/>
            </p:cNvSpPr>
            <p:nvPr/>
          </p:nvSpPr>
          <p:spPr bwMode="auto">
            <a:xfrm>
              <a:off x="3391537" y="5248349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Rectangle 66"/>
            <p:cNvSpPr>
              <a:spLocks noChangeArrowheads="1"/>
            </p:cNvSpPr>
            <p:nvPr/>
          </p:nvSpPr>
          <p:spPr bwMode="auto">
            <a:xfrm>
              <a:off x="3551874" y="5343599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Rectangle 67"/>
            <p:cNvSpPr>
              <a:spLocks noChangeArrowheads="1"/>
            </p:cNvSpPr>
            <p:nvPr/>
          </p:nvSpPr>
          <p:spPr bwMode="auto">
            <a:xfrm>
              <a:off x="3557907" y="5254699"/>
              <a:ext cx="1410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04" name="Freeform 70"/>
          <p:cNvSpPr>
            <a:spLocks noEditPoints="1"/>
          </p:cNvSpPr>
          <p:nvPr/>
        </p:nvSpPr>
        <p:spPr bwMode="auto">
          <a:xfrm>
            <a:off x="1763713" y="2859478"/>
            <a:ext cx="1588" cy="55563"/>
          </a:xfrm>
          <a:custGeom>
            <a:avLst/>
            <a:gdLst>
              <a:gd name="T0" fmla="*/ 1 w 1"/>
              <a:gd name="T1" fmla="*/ 23 h 23"/>
              <a:gd name="T2" fmla="*/ 1 w 1"/>
              <a:gd name="T3" fmla="*/ 22 h 23"/>
              <a:gd name="T4" fmla="*/ 1 w 1"/>
              <a:gd name="T5" fmla="*/ 22 h 23"/>
              <a:gd name="T6" fmla="*/ 1 w 1"/>
              <a:gd name="T7" fmla="*/ 21 h 23"/>
              <a:gd name="T8" fmla="*/ 1 w 1"/>
              <a:gd name="T9" fmla="*/ 20 h 23"/>
              <a:gd name="T10" fmla="*/ 1 w 1"/>
              <a:gd name="T11" fmla="*/ 20 h 23"/>
              <a:gd name="T12" fmla="*/ 0 w 1"/>
              <a:gd name="T13" fmla="*/ 20 h 23"/>
              <a:gd name="T14" fmla="*/ 0 w 1"/>
              <a:gd name="T15" fmla="*/ 19 h 23"/>
              <a:gd name="T16" fmla="*/ 0 w 1"/>
              <a:gd name="T17" fmla="*/ 19 h 23"/>
              <a:gd name="T18" fmla="*/ 0 w 1"/>
              <a:gd name="T19" fmla="*/ 18 h 23"/>
              <a:gd name="T20" fmla="*/ 0 w 1"/>
              <a:gd name="T21" fmla="*/ 18 h 23"/>
              <a:gd name="T22" fmla="*/ 0 w 1"/>
              <a:gd name="T23" fmla="*/ 18 h 23"/>
              <a:gd name="T24" fmla="*/ 0 w 1"/>
              <a:gd name="T25" fmla="*/ 17 h 23"/>
              <a:gd name="T26" fmla="*/ 0 w 1"/>
              <a:gd name="T27" fmla="*/ 17 h 23"/>
              <a:gd name="T28" fmla="*/ 0 w 1"/>
              <a:gd name="T29" fmla="*/ 17 h 23"/>
              <a:gd name="T30" fmla="*/ 0 w 1"/>
              <a:gd name="T31" fmla="*/ 16 h 23"/>
              <a:gd name="T32" fmla="*/ 0 w 1"/>
              <a:gd name="T33" fmla="*/ 16 h 23"/>
              <a:gd name="T34" fmla="*/ 0 w 1"/>
              <a:gd name="T35" fmla="*/ 15 h 23"/>
              <a:gd name="T36" fmla="*/ 0 w 1"/>
              <a:gd name="T37" fmla="*/ 15 h 23"/>
              <a:gd name="T38" fmla="*/ 0 w 1"/>
              <a:gd name="T39" fmla="*/ 15 h 23"/>
              <a:gd name="T40" fmla="*/ 0 w 1"/>
              <a:gd name="T41" fmla="*/ 14 h 23"/>
              <a:gd name="T42" fmla="*/ 0 w 1"/>
              <a:gd name="T43" fmla="*/ 14 h 23"/>
              <a:gd name="T44" fmla="*/ 0 w 1"/>
              <a:gd name="T45" fmla="*/ 13 h 23"/>
              <a:gd name="T46" fmla="*/ 0 w 1"/>
              <a:gd name="T47" fmla="*/ 13 h 23"/>
              <a:gd name="T48" fmla="*/ 0 w 1"/>
              <a:gd name="T49" fmla="*/ 12 h 23"/>
              <a:gd name="T50" fmla="*/ 0 w 1"/>
              <a:gd name="T51" fmla="*/ 12 h 23"/>
              <a:gd name="T52" fmla="*/ 0 w 1"/>
              <a:gd name="T53" fmla="*/ 12 h 23"/>
              <a:gd name="T54" fmla="*/ 0 w 1"/>
              <a:gd name="T55" fmla="*/ 11 h 23"/>
              <a:gd name="T56" fmla="*/ 0 w 1"/>
              <a:gd name="T57" fmla="*/ 11 h 23"/>
              <a:gd name="T58" fmla="*/ 0 w 1"/>
              <a:gd name="T59" fmla="*/ 11 h 23"/>
              <a:gd name="T60" fmla="*/ 0 w 1"/>
              <a:gd name="T61" fmla="*/ 10 h 23"/>
              <a:gd name="T62" fmla="*/ 0 w 1"/>
              <a:gd name="T63" fmla="*/ 10 h 23"/>
              <a:gd name="T64" fmla="*/ 0 w 1"/>
              <a:gd name="T65" fmla="*/ 9 h 23"/>
              <a:gd name="T66" fmla="*/ 0 w 1"/>
              <a:gd name="T67" fmla="*/ 9 h 23"/>
              <a:gd name="T68" fmla="*/ 0 w 1"/>
              <a:gd name="T69" fmla="*/ 9 h 23"/>
              <a:gd name="T70" fmla="*/ 0 w 1"/>
              <a:gd name="T71" fmla="*/ 8 h 23"/>
              <a:gd name="T72" fmla="*/ 0 w 1"/>
              <a:gd name="T73" fmla="*/ 8 h 23"/>
              <a:gd name="T74" fmla="*/ 0 w 1"/>
              <a:gd name="T75" fmla="*/ 8 h 23"/>
              <a:gd name="T76" fmla="*/ 0 w 1"/>
              <a:gd name="T77" fmla="*/ 7 h 23"/>
              <a:gd name="T78" fmla="*/ 0 w 1"/>
              <a:gd name="T79" fmla="*/ 6 h 23"/>
              <a:gd name="T80" fmla="*/ 0 w 1"/>
              <a:gd name="T81" fmla="*/ 6 h 23"/>
              <a:gd name="T82" fmla="*/ 0 w 1"/>
              <a:gd name="T83" fmla="*/ 6 h 23"/>
              <a:gd name="T84" fmla="*/ 0 w 1"/>
              <a:gd name="T85" fmla="*/ 5 h 23"/>
              <a:gd name="T86" fmla="*/ 0 w 1"/>
              <a:gd name="T87" fmla="*/ 5 h 23"/>
              <a:gd name="T88" fmla="*/ 0 w 1"/>
              <a:gd name="T89" fmla="*/ 5 h 23"/>
              <a:gd name="T90" fmla="*/ 0 w 1"/>
              <a:gd name="T91" fmla="*/ 4 h 23"/>
              <a:gd name="T92" fmla="*/ 0 w 1"/>
              <a:gd name="T93" fmla="*/ 4 h 23"/>
              <a:gd name="T94" fmla="*/ 0 w 1"/>
              <a:gd name="T95" fmla="*/ 3 h 23"/>
              <a:gd name="T96" fmla="*/ 0 w 1"/>
              <a:gd name="T97" fmla="*/ 3 h 23"/>
              <a:gd name="T98" fmla="*/ 0 w 1"/>
              <a:gd name="T99" fmla="*/ 3 h 23"/>
              <a:gd name="T100" fmla="*/ 0 w 1"/>
              <a:gd name="T101" fmla="*/ 2 h 23"/>
              <a:gd name="T102" fmla="*/ 0 w 1"/>
              <a:gd name="T103" fmla="*/ 1 h 23"/>
              <a:gd name="T104" fmla="*/ 0 w 1"/>
              <a:gd name="T105" fmla="*/ 1 h 23"/>
              <a:gd name="T106" fmla="*/ 0 w 1"/>
              <a:gd name="T107" fmla="*/ 1 h 23"/>
              <a:gd name="T108" fmla="*/ 0 w 1"/>
              <a:gd name="T109" fmla="*/ 0 h 23"/>
              <a:gd name="T110" fmla="*/ 0 w 1"/>
              <a:gd name="T1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" h="23"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3"/>
                </a:move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2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1"/>
                </a:move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1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moveTo>
                  <a:pt x="0" y="17"/>
                </a:move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7"/>
                </a:move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6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0"/>
                  <a:pt x="0" y="10"/>
                  <a:pt x="0" y="11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8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7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2" name="Freeform 78"/>
          <p:cNvSpPr>
            <a:spLocks noEditPoints="1"/>
          </p:cNvSpPr>
          <p:nvPr/>
        </p:nvSpPr>
        <p:spPr bwMode="auto">
          <a:xfrm>
            <a:off x="1012825" y="4132653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6" name="Freeform 82"/>
          <p:cNvSpPr>
            <a:spLocks noEditPoints="1"/>
          </p:cNvSpPr>
          <p:nvPr/>
        </p:nvSpPr>
        <p:spPr bwMode="auto">
          <a:xfrm>
            <a:off x="1217613" y="4827978"/>
            <a:ext cx="17463" cy="123825"/>
          </a:xfrm>
          <a:custGeom>
            <a:avLst/>
            <a:gdLst>
              <a:gd name="T0" fmla="*/ 7 w 7"/>
              <a:gd name="T1" fmla="*/ 51 h 51"/>
              <a:gd name="T2" fmla="*/ 7 w 7"/>
              <a:gd name="T3" fmla="*/ 50 h 51"/>
              <a:gd name="T4" fmla="*/ 7 w 7"/>
              <a:gd name="T5" fmla="*/ 50 h 51"/>
              <a:gd name="T6" fmla="*/ 7 w 7"/>
              <a:gd name="T7" fmla="*/ 50 h 51"/>
              <a:gd name="T8" fmla="*/ 7 w 7"/>
              <a:gd name="T9" fmla="*/ 49 h 51"/>
              <a:gd name="T10" fmla="*/ 0 w 7"/>
              <a:gd name="T11" fmla="*/ 16 h 51"/>
              <a:gd name="T12" fmla="*/ 0 w 7"/>
              <a:gd name="T13" fmla="*/ 16 h 51"/>
              <a:gd name="T14" fmla="*/ 0 w 7"/>
              <a:gd name="T15" fmla="*/ 16 h 51"/>
              <a:gd name="T16" fmla="*/ 0 w 7"/>
              <a:gd name="T17" fmla="*/ 16 h 51"/>
              <a:gd name="T18" fmla="*/ 0 w 7"/>
              <a:gd name="T19" fmla="*/ 15 h 51"/>
              <a:gd name="T20" fmla="*/ 0 w 7"/>
              <a:gd name="T21" fmla="*/ 15 h 51"/>
              <a:gd name="T22" fmla="*/ 0 w 7"/>
              <a:gd name="T23" fmla="*/ 15 h 51"/>
              <a:gd name="T24" fmla="*/ 0 w 7"/>
              <a:gd name="T25" fmla="*/ 14 h 51"/>
              <a:gd name="T26" fmla="*/ 0 w 7"/>
              <a:gd name="T27" fmla="*/ 14 h 51"/>
              <a:gd name="T28" fmla="*/ 0 w 7"/>
              <a:gd name="T29" fmla="*/ 14 h 51"/>
              <a:gd name="T30" fmla="*/ 0 w 7"/>
              <a:gd name="T31" fmla="*/ 14 h 51"/>
              <a:gd name="T32" fmla="*/ 0 w 7"/>
              <a:gd name="T33" fmla="*/ 13 h 51"/>
              <a:gd name="T34" fmla="*/ 0 w 7"/>
              <a:gd name="T35" fmla="*/ 13 h 51"/>
              <a:gd name="T36" fmla="*/ 0 w 7"/>
              <a:gd name="T37" fmla="*/ 13 h 51"/>
              <a:gd name="T38" fmla="*/ 0 w 7"/>
              <a:gd name="T39" fmla="*/ 12 h 51"/>
              <a:gd name="T40" fmla="*/ 0 w 7"/>
              <a:gd name="T41" fmla="*/ 12 h 51"/>
              <a:gd name="T42" fmla="*/ 0 w 7"/>
              <a:gd name="T43" fmla="*/ 12 h 51"/>
              <a:gd name="T44" fmla="*/ 0 w 7"/>
              <a:gd name="T45" fmla="*/ 12 h 51"/>
              <a:gd name="T46" fmla="*/ 0 w 7"/>
              <a:gd name="T47" fmla="*/ 11 h 51"/>
              <a:gd name="T48" fmla="*/ 0 w 7"/>
              <a:gd name="T49" fmla="*/ 11 h 51"/>
              <a:gd name="T50" fmla="*/ 0 w 7"/>
              <a:gd name="T51" fmla="*/ 11 h 51"/>
              <a:gd name="T52" fmla="*/ 0 w 7"/>
              <a:gd name="T53" fmla="*/ 10 h 51"/>
              <a:gd name="T54" fmla="*/ 0 w 7"/>
              <a:gd name="T55" fmla="*/ 10 h 51"/>
              <a:gd name="T56" fmla="*/ 0 w 7"/>
              <a:gd name="T57" fmla="*/ 10 h 51"/>
              <a:gd name="T58" fmla="*/ 0 w 7"/>
              <a:gd name="T59" fmla="*/ 9 h 51"/>
              <a:gd name="T60" fmla="*/ 0 w 7"/>
              <a:gd name="T61" fmla="*/ 9 h 51"/>
              <a:gd name="T62" fmla="*/ 0 w 7"/>
              <a:gd name="T63" fmla="*/ 9 h 51"/>
              <a:gd name="T64" fmla="*/ 0 w 7"/>
              <a:gd name="T65" fmla="*/ 9 h 51"/>
              <a:gd name="T66" fmla="*/ 0 w 7"/>
              <a:gd name="T67" fmla="*/ 8 h 51"/>
              <a:gd name="T68" fmla="*/ 0 w 7"/>
              <a:gd name="T69" fmla="*/ 8 h 51"/>
              <a:gd name="T70" fmla="*/ 0 w 7"/>
              <a:gd name="T71" fmla="*/ 8 h 51"/>
              <a:gd name="T72" fmla="*/ 0 w 7"/>
              <a:gd name="T73" fmla="*/ 7 h 51"/>
              <a:gd name="T74" fmla="*/ 0 w 7"/>
              <a:gd name="T75" fmla="*/ 7 h 51"/>
              <a:gd name="T76" fmla="*/ 0 w 7"/>
              <a:gd name="T77" fmla="*/ 7 h 51"/>
              <a:gd name="T78" fmla="*/ 0 w 7"/>
              <a:gd name="T79" fmla="*/ 6 h 51"/>
              <a:gd name="T80" fmla="*/ 0 w 7"/>
              <a:gd name="T81" fmla="*/ 6 h 51"/>
              <a:gd name="T82" fmla="*/ 0 w 7"/>
              <a:gd name="T83" fmla="*/ 6 h 51"/>
              <a:gd name="T84" fmla="*/ 0 w 7"/>
              <a:gd name="T85" fmla="*/ 6 h 51"/>
              <a:gd name="T86" fmla="*/ 0 w 7"/>
              <a:gd name="T87" fmla="*/ 5 h 51"/>
              <a:gd name="T88" fmla="*/ 1 w 7"/>
              <a:gd name="T89" fmla="*/ 5 h 51"/>
              <a:gd name="T90" fmla="*/ 1 w 7"/>
              <a:gd name="T91" fmla="*/ 5 h 51"/>
              <a:gd name="T92" fmla="*/ 1 w 7"/>
              <a:gd name="T93" fmla="*/ 4 h 51"/>
              <a:gd name="T94" fmla="*/ 1 w 7"/>
              <a:gd name="T95" fmla="*/ 4 h 51"/>
              <a:gd name="T96" fmla="*/ 1 w 7"/>
              <a:gd name="T97" fmla="*/ 3 h 51"/>
              <a:gd name="T98" fmla="*/ 1 w 7"/>
              <a:gd name="T99" fmla="*/ 3 h 51"/>
              <a:gd name="T100" fmla="*/ 1 w 7"/>
              <a:gd name="T101" fmla="*/ 3 h 51"/>
              <a:gd name="T102" fmla="*/ 1 w 7"/>
              <a:gd name="T103" fmla="*/ 3 h 51"/>
              <a:gd name="T104" fmla="*/ 1 w 7"/>
              <a:gd name="T105" fmla="*/ 2 h 51"/>
              <a:gd name="T106" fmla="*/ 1 w 7"/>
              <a:gd name="T107" fmla="*/ 1 h 51"/>
              <a:gd name="T108" fmla="*/ 1 w 7"/>
              <a:gd name="T109" fmla="*/ 1 h 51"/>
              <a:gd name="T110" fmla="*/ 1 w 7"/>
              <a:gd name="T111" fmla="*/ 1 h 51"/>
              <a:gd name="T112" fmla="*/ 1 w 7"/>
              <a:gd name="T113" fmla="*/ 0 h 51"/>
              <a:gd name="T114" fmla="*/ 1 w 7"/>
              <a:gd name="T115" fmla="*/ 0 h 51"/>
              <a:gd name="T116" fmla="*/ 1 w 7"/>
              <a:gd name="T1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" h="51">
                <a:moveTo>
                  <a:pt x="7" y="51"/>
                </a:move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50"/>
                </a:moveTo>
                <a:cubicBezTo>
                  <a:pt x="7" y="50"/>
                  <a:pt x="7" y="50"/>
                  <a:pt x="7" y="50"/>
                </a:cubicBezTo>
                <a:cubicBezTo>
                  <a:pt x="7" y="50"/>
                  <a:pt x="7" y="50"/>
                  <a:pt x="7" y="50"/>
                </a:cubicBezTo>
                <a:moveTo>
                  <a:pt x="7" y="49"/>
                </a:moveTo>
                <a:cubicBezTo>
                  <a:pt x="7" y="49"/>
                  <a:pt x="7" y="50"/>
                  <a:pt x="7" y="50"/>
                </a:cubicBezTo>
                <a:cubicBezTo>
                  <a:pt x="7" y="50"/>
                  <a:pt x="7" y="49"/>
                  <a:pt x="7" y="49"/>
                </a:cubicBezTo>
                <a:moveTo>
                  <a:pt x="0" y="16"/>
                </a:moveTo>
                <a:cubicBezTo>
                  <a:pt x="0" y="28"/>
                  <a:pt x="2" y="39"/>
                  <a:pt x="6" y="49"/>
                </a:cubicBezTo>
                <a:cubicBezTo>
                  <a:pt x="2" y="39"/>
                  <a:pt x="0" y="28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5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4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moveTo>
                  <a:pt x="0" y="13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1"/>
                </a:moveTo>
                <a:cubicBezTo>
                  <a:pt x="0" y="11"/>
                  <a:pt x="0" y="11"/>
                  <a:pt x="0" y="12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moveTo>
                  <a:pt x="0" y="1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moveTo>
                  <a:pt x="0" y="8"/>
                </a:moveTo>
                <a:cubicBezTo>
                  <a:pt x="0" y="8"/>
                  <a:pt x="0" y="8"/>
                  <a:pt x="0" y="9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4" name="Freeform 90"/>
          <p:cNvSpPr>
            <a:spLocks noEditPoints="1"/>
          </p:cNvSpPr>
          <p:nvPr/>
        </p:nvSpPr>
        <p:spPr bwMode="auto">
          <a:xfrm>
            <a:off x="2555875" y="5548703"/>
            <a:ext cx="9525" cy="127000"/>
          </a:xfrm>
          <a:custGeom>
            <a:avLst/>
            <a:gdLst>
              <a:gd name="T0" fmla="*/ 3 w 4"/>
              <a:gd name="T1" fmla="*/ 52 h 52"/>
              <a:gd name="T2" fmla="*/ 3 w 4"/>
              <a:gd name="T3" fmla="*/ 52 h 52"/>
              <a:gd name="T4" fmla="*/ 3 w 4"/>
              <a:gd name="T5" fmla="*/ 52 h 52"/>
              <a:gd name="T6" fmla="*/ 3 w 4"/>
              <a:gd name="T7" fmla="*/ 51 h 52"/>
              <a:gd name="T8" fmla="*/ 2 w 4"/>
              <a:gd name="T9" fmla="*/ 51 h 52"/>
              <a:gd name="T10" fmla="*/ 2 w 4"/>
              <a:gd name="T11" fmla="*/ 51 h 52"/>
              <a:gd name="T12" fmla="*/ 2 w 4"/>
              <a:gd name="T13" fmla="*/ 51 h 52"/>
              <a:gd name="T14" fmla="*/ 2 w 4"/>
              <a:gd name="T15" fmla="*/ 50 h 52"/>
              <a:gd name="T16" fmla="*/ 2 w 4"/>
              <a:gd name="T17" fmla="*/ 50 h 52"/>
              <a:gd name="T18" fmla="*/ 2 w 4"/>
              <a:gd name="T19" fmla="*/ 50 h 52"/>
              <a:gd name="T20" fmla="*/ 2 w 4"/>
              <a:gd name="T21" fmla="*/ 49 h 52"/>
              <a:gd name="T22" fmla="*/ 2 w 4"/>
              <a:gd name="T23" fmla="*/ 49 h 52"/>
              <a:gd name="T24" fmla="*/ 2 w 4"/>
              <a:gd name="T25" fmla="*/ 49 h 52"/>
              <a:gd name="T26" fmla="*/ 2 w 4"/>
              <a:gd name="T27" fmla="*/ 49 h 52"/>
              <a:gd name="T28" fmla="*/ 2 w 4"/>
              <a:gd name="T29" fmla="*/ 49 h 52"/>
              <a:gd name="T30" fmla="*/ 2 w 4"/>
              <a:gd name="T31" fmla="*/ 49 h 52"/>
              <a:gd name="T32" fmla="*/ 2 w 4"/>
              <a:gd name="T33" fmla="*/ 48 h 52"/>
              <a:gd name="T34" fmla="*/ 2 w 4"/>
              <a:gd name="T35" fmla="*/ 48 h 52"/>
              <a:gd name="T36" fmla="*/ 2 w 4"/>
              <a:gd name="T37" fmla="*/ 48 h 52"/>
              <a:gd name="T38" fmla="*/ 0 w 4"/>
              <a:gd name="T39" fmla="*/ 35 h 52"/>
              <a:gd name="T40" fmla="*/ 0 w 4"/>
              <a:gd name="T41" fmla="*/ 35 h 52"/>
              <a:gd name="T42" fmla="*/ 0 w 4"/>
              <a:gd name="T43" fmla="*/ 35 h 52"/>
              <a:gd name="T44" fmla="*/ 0 w 4"/>
              <a:gd name="T45" fmla="*/ 33 h 52"/>
              <a:gd name="T46" fmla="*/ 0 w 4"/>
              <a:gd name="T47" fmla="*/ 33 h 52"/>
              <a:gd name="T48" fmla="*/ 0 w 4"/>
              <a:gd name="T49" fmla="*/ 33 h 52"/>
              <a:gd name="T50" fmla="*/ 0 w 4"/>
              <a:gd name="T51" fmla="*/ 32 h 52"/>
              <a:gd name="T52" fmla="*/ 0 w 4"/>
              <a:gd name="T53" fmla="*/ 32 h 52"/>
              <a:gd name="T54" fmla="*/ 0 w 4"/>
              <a:gd name="T55" fmla="*/ 32 h 52"/>
              <a:gd name="T56" fmla="*/ 0 w 4"/>
              <a:gd name="T57" fmla="*/ 32 h 52"/>
              <a:gd name="T58" fmla="*/ 0 w 4"/>
              <a:gd name="T59" fmla="*/ 32 h 52"/>
              <a:gd name="T60" fmla="*/ 0 w 4"/>
              <a:gd name="T61" fmla="*/ 32 h 52"/>
              <a:gd name="T62" fmla="*/ 0 w 4"/>
              <a:gd name="T63" fmla="*/ 31 h 52"/>
              <a:gd name="T64" fmla="*/ 0 w 4"/>
              <a:gd name="T65" fmla="*/ 31 h 52"/>
              <a:gd name="T66" fmla="*/ 0 w 4"/>
              <a:gd name="T67" fmla="*/ 30 h 52"/>
              <a:gd name="T68" fmla="*/ 0 w 4"/>
              <a:gd name="T69" fmla="*/ 30 h 52"/>
              <a:gd name="T70" fmla="*/ 0 w 4"/>
              <a:gd name="T71" fmla="*/ 30 h 52"/>
              <a:gd name="T72" fmla="*/ 0 w 4"/>
              <a:gd name="T73" fmla="*/ 30 h 52"/>
              <a:gd name="T74" fmla="*/ 0 w 4"/>
              <a:gd name="T75" fmla="*/ 29 h 52"/>
              <a:gd name="T76" fmla="*/ 0 w 4"/>
              <a:gd name="T77" fmla="*/ 29 h 52"/>
              <a:gd name="T78" fmla="*/ 0 w 4"/>
              <a:gd name="T79" fmla="*/ 29 h 52"/>
              <a:gd name="T80" fmla="*/ 0 w 4"/>
              <a:gd name="T81" fmla="*/ 29 h 52"/>
              <a:gd name="T82" fmla="*/ 0 w 4"/>
              <a:gd name="T83" fmla="*/ 29 h 52"/>
              <a:gd name="T84" fmla="*/ 0 w 4"/>
              <a:gd name="T85" fmla="*/ 29 h 52"/>
              <a:gd name="T86" fmla="*/ 0 w 4"/>
              <a:gd name="T87" fmla="*/ 28 h 52"/>
              <a:gd name="T88" fmla="*/ 0 w 4"/>
              <a:gd name="T89" fmla="*/ 28 h 52"/>
              <a:gd name="T90" fmla="*/ 4 w 4"/>
              <a:gd name="T91" fmla="*/ 1 h 52"/>
              <a:gd name="T92" fmla="*/ 4 w 4"/>
              <a:gd name="T93" fmla="*/ 1 h 52"/>
              <a:gd name="T94" fmla="*/ 4 w 4"/>
              <a:gd name="T95" fmla="*/ 1 h 52"/>
              <a:gd name="T96" fmla="*/ 4 w 4"/>
              <a:gd name="T97" fmla="*/ 1 h 52"/>
              <a:gd name="T98" fmla="*/ 4 w 4"/>
              <a:gd name="T99" fmla="*/ 1 h 52"/>
              <a:gd name="T100" fmla="*/ 4 w 4"/>
              <a:gd name="T101" fmla="*/ 1 h 52"/>
              <a:gd name="T102" fmla="*/ 4 w 4"/>
              <a:gd name="T103" fmla="*/ 0 h 52"/>
              <a:gd name="T104" fmla="*/ 4 w 4"/>
              <a:gd name="T105" fmla="*/ 0 h 52"/>
              <a:gd name="T106" fmla="*/ 4 w 4"/>
              <a:gd name="T107" fmla="*/ 0 h 52"/>
              <a:gd name="T108" fmla="*/ 4 w 4"/>
              <a:gd name="T109" fmla="*/ 0 h 52"/>
              <a:gd name="T110" fmla="*/ 4 w 4"/>
              <a:gd name="T111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" h="52"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2"/>
                </a:moveTo>
                <a:cubicBezTo>
                  <a:pt x="3" y="52"/>
                  <a:pt x="3" y="52"/>
                  <a:pt x="3" y="52"/>
                </a:cubicBezTo>
                <a:cubicBezTo>
                  <a:pt x="3" y="52"/>
                  <a:pt x="3" y="52"/>
                  <a:pt x="3" y="52"/>
                </a:cubicBezTo>
                <a:moveTo>
                  <a:pt x="3" y="51"/>
                </a:move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1"/>
                </a:moveTo>
                <a:cubicBezTo>
                  <a:pt x="2" y="51"/>
                  <a:pt x="2" y="51"/>
                  <a:pt x="2" y="51"/>
                </a:cubicBezTo>
                <a:cubicBezTo>
                  <a:pt x="2" y="51"/>
                  <a:pt x="2" y="51"/>
                  <a:pt x="2" y="51"/>
                </a:cubicBezTo>
                <a:moveTo>
                  <a:pt x="2" y="50"/>
                </a:moveTo>
                <a:cubicBezTo>
                  <a:pt x="2" y="50"/>
                  <a:pt x="2" y="51"/>
                  <a:pt x="2" y="51"/>
                </a:cubicBezTo>
                <a:cubicBezTo>
                  <a:pt x="2" y="51"/>
                  <a:pt x="2" y="50"/>
                  <a:pt x="2" y="50"/>
                </a:cubicBezTo>
                <a:moveTo>
                  <a:pt x="2" y="50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50"/>
                </a:cubicBezTo>
                <a:moveTo>
                  <a:pt x="2" y="49"/>
                </a:moveTo>
                <a:cubicBezTo>
                  <a:pt x="2" y="50"/>
                  <a:pt x="2" y="50"/>
                  <a:pt x="2" y="50"/>
                </a:cubicBezTo>
                <a:cubicBezTo>
                  <a:pt x="2" y="50"/>
                  <a:pt x="2" y="50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9"/>
                </a:move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moveTo>
                  <a:pt x="2" y="48"/>
                </a:moveTo>
                <a:cubicBezTo>
                  <a:pt x="2" y="48"/>
                  <a:pt x="2" y="49"/>
                  <a:pt x="2" y="49"/>
                </a:cubicBezTo>
                <a:cubicBezTo>
                  <a:pt x="2" y="49"/>
                  <a:pt x="2" y="48"/>
                  <a:pt x="2" y="48"/>
                </a:cubicBezTo>
                <a:moveTo>
                  <a:pt x="2" y="48"/>
                </a:move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moveTo>
                  <a:pt x="0" y="35"/>
                </a:moveTo>
                <a:cubicBezTo>
                  <a:pt x="0" y="40"/>
                  <a:pt x="1" y="44"/>
                  <a:pt x="2" y="48"/>
                </a:cubicBezTo>
                <a:cubicBezTo>
                  <a:pt x="1" y="44"/>
                  <a:pt x="0" y="40"/>
                  <a:pt x="0" y="35"/>
                </a:cubicBezTo>
                <a:moveTo>
                  <a:pt x="0" y="33"/>
                </a:moveTo>
                <a:cubicBezTo>
                  <a:pt x="0" y="34"/>
                  <a:pt x="0" y="35"/>
                  <a:pt x="0" y="35"/>
                </a:cubicBezTo>
                <a:cubicBezTo>
                  <a:pt x="0" y="35"/>
                  <a:pt x="0" y="34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moveTo>
                  <a:pt x="0" y="32"/>
                </a:moveTo>
                <a:cubicBezTo>
                  <a:pt x="0" y="32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moveTo>
                  <a:pt x="0" y="31"/>
                </a:moveTo>
                <a:cubicBezTo>
                  <a:pt x="0" y="31"/>
                  <a:pt x="0" y="31"/>
                  <a:pt x="0" y="32"/>
                </a:cubicBezTo>
                <a:cubicBezTo>
                  <a:pt x="0" y="31"/>
                  <a:pt x="0" y="31"/>
                  <a:pt x="0" y="31"/>
                </a:cubicBezTo>
                <a:moveTo>
                  <a:pt x="0" y="31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moveTo>
                  <a:pt x="0" y="29"/>
                </a:moveTo>
                <a:cubicBezTo>
                  <a:pt x="0" y="29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moveTo>
                  <a:pt x="0" y="28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8"/>
                </a:cubicBezTo>
                <a:moveTo>
                  <a:pt x="0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8"/>
                  <a:pt x="0" y="28"/>
                  <a:pt x="0" y="28"/>
                </a:cubicBezTo>
                <a:moveTo>
                  <a:pt x="4" y="1"/>
                </a:moveTo>
                <a:cubicBezTo>
                  <a:pt x="1" y="10"/>
                  <a:pt x="0" y="19"/>
                  <a:pt x="0" y="28"/>
                </a:cubicBezTo>
                <a:cubicBezTo>
                  <a:pt x="0" y="19"/>
                  <a:pt x="1" y="10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4" y="0"/>
                </a:moveTo>
                <a:cubicBezTo>
                  <a:pt x="4" y="0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8D2C52C-52FC-4FC3-B1F3-CE6A5B70BDB0}"/>
              </a:ext>
            </a:extLst>
          </p:cNvPr>
          <p:cNvGrpSpPr/>
          <p:nvPr/>
        </p:nvGrpSpPr>
        <p:grpSpPr>
          <a:xfrm>
            <a:off x="9314736" y="1143904"/>
            <a:ext cx="1631843" cy="1104501"/>
            <a:chOff x="1217613" y="2286391"/>
            <a:chExt cx="1823782" cy="1220787"/>
          </a:xfrm>
        </p:grpSpPr>
        <p:sp>
          <p:nvSpPr>
            <p:cNvPr id="202" name="Freeform 68"/>
            <p:cNvSpPr>
              <a:spLocks/>
            </p:cNvSpPr>
            <p:nvPr/>
          </p:nvSpPr>
          <p:spPr bwMode="auto">
            <a:xfrm>
              <a:off x="2538053" y="2286391"/>
              <a:ext cx="503342" cy="481013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71"/>
            <p:cNvSpPr>
              <a:spLocks/>
            </p:cNvSpPr>
            <p:nvPr/>
          </p:nvSpPr>
          <p:spPr bwMode="auto">
            <a:xfrm>
              <a:off x="2514917" y="2338778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74"/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Rectangle 94"/>
            <p:cNvSpPr>
              <a:spLocks noChangeArrowheads="1"/>
            </p:cNvSpPr>
            <p:nvPr/>
          </p:nvSpPr>
          <p:spPr bwMode="auto">
            <a:xfrm>
              <a:off x="2639162" y="2356227"/>
              <a:ext cx="341314" cy="315912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Rectangle 95"/>
            <p:cNvSpPr>
              <a:spLocks noChangeArrowheads="1"/>
            </p:cNvSpPr>
            <p:nvPr/>
          </p:nvSpPr>
          <p:spPr bwMode="auto">
            <a:xfrm>
              <a:off x="2716061" y="2313860"/>
              <a:ext cx="209865" cy="323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B54EFDBC-7861-49C1-81C9-9A16A96B193B}"/>
              </a:ext>
            </a:extLst>
          </p:cNvPr>
          <p:cNvGrpSpPr/>
          <p:nvPr/>
        </p:nvGrpSpPr>
        <p:grpSpPr>
          <a:xfrm>
            <a:off x="9676361" y="1862241"/>
            <a:ext cx="512763" cy="512704"/>
            <a:chOff x="1496945" y="5157861"/>
            <a:chExt cx="569913" cy="568325"/>
          </a:xfrm>
        </p:grpSpPr>
        <p:sp>
          <p:nvSpPr>
            <p:cNvPr id="214" name="Freeform 80"/>
            <p:cNvSpPr>
              <a:spLocks/>
            </p:cNvSpPr>
            <p:nvPr/>
          </p:nvSpPr>
          <p:spPr bwMode="auto">
            <a:xfrm>
              <a:off x="1496945" y="5157861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81"/>
            <p:cNvSpPr>
              <a:spLocks/>
            </p:cNvSpPr>
            <p:nvPr/>
          </p:nvSpPr>
          <p:spPr bwMode="auto">
            <a:xfrm>
              <a:off x="1552508" y="5215011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83"/>
            <p:cNvSpPr>
              <a:spLocks/>
            </p:cNvSpPr>
            <p:nvPr/>
          </p:nvSpPr>
          <p:spPr bwMode="auto">
            <a:xfrm>
              <a:off x="1552508" y="5216599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86"/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Rectangle 100"/>
            <p:cNvSpPr>
              <a:spLocks noChangeArrowheads="1"/>
            </p:cNvSpPr>
            <p:nvPr/>
          </p:nvSpPr>
          <p:spPr bwMode="auto">
            <a:xfrm>
              <a:off x="1711258" y="5337249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Rectangle 101"/>
            <p:cNvSpPr>
              <a:spLocks noChangeArrowheads="1"/>
            </p:cNvSpPr>
            <p:nvPr/>
          </p:nvSpPr>
          <p:spPr bwMode="auto">
            <a:xfrm>
              <a:off x="1685858" y="5238824"/>
              <a:ext cx="14266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41" name="Oval 107"/>
          <p:cNvSpPr>
            <a:spLocks noChangeArrowheads="1"/>
          </p:cNvSpPr>
          <p:nvPr/>
        </p:nvSpPr>
        <p:spPr bwMode="auto">
          <a:xfrm>
            <a:off x="10579878" y="2029215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2" name="Oval 108"/>
          <p:cNvSpPr>
            <a:spLocks noChangeArrowheads="1"/>
          </p:cNvSpPr>
          <p:nvPr/>
        </p:nvSpPr>
        <p:spPr bwMode="auto">
          <a:xfrm>
            <a:off x="2659063" y="4132652"/>
            <a:ext cx="77787" cy="125413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9" name="Freeform 115"/>
          <p:cNvSpPr>
            <a:spLocks/>
          </p:cNvSpPr>
          <p:nvPr/>
        </p:nvSpPr>
        <p:spPr bwMode="auto">
          <a:xfrm>
            <a:off x="11232174" y="837064"/>
            <a:ext cx="614839" cy="323875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0" name="Freeform 116"/>
          <p:cNvSpPr>
            <a:spLocks/>
          </p:cNvSpPr>
          <p:nvPr/>
        </p:nvSpPr>
        <p:spPr bwMode="auto">
          <a:xfrm>
            <a:off x="4773613" y="2661041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5" name="Text Box 12"/>
          <p:cNvSpPr txBox="1">
            <a:spLocks noChangeArrowheads="1"/>
          </p:cNvSpPr>
          <p:nvPr/>
        </p:nvSpPr>
        <p:spPr bwMode="auto">
          <a:xfrm>
            <a:off x="412867" y="19339"/>
            <a:ext cx="8458144" cy="64633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GIỮA KỲ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0" y="690901"/>
            <a:ext cx="907978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2800" b="1" dirty="0" err="1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n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òng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cua-roa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200mm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AOB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" name="Picture 8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54" y="2553091"/>
            <a:ext cx="3108960" cy="3122613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Rectangle 87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3469203" y="2167397"/>
            <a:ext cx="117273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28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xmlns="" id="{6F4B4EB1-E5EF-4E18-A7A7-7D37C7EC4A6C}"/>
              </a:ext>
            </a:extLst>
          </p:cNvPr>
          <p:cNvSpPr/>
          <p:nvPr/>
        </p:nvSpPr>
        <p:spPr>
          <a:xfrm>
            <a:off x="239801" y="2745743"/>
            <a:ext cx="714039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/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R (mm)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403923"/>
              </p:ext>
            </p:extLst>
          </p:nvPr>
        </p:nvGraphicFramePr>
        <p:xfrm>
          <a:off x="826140" y="3462220"/>
          <a:ext cx="1847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4" name="Equation" r:id="rId6" imgW="1841400" imgH="431640" progId="Equation.DSMT4">
                  <p:embed/>
                </p:oleObj>
              </mc:Choice>
              <mc:Fallback>
                <p:oleObj name="Equation" r:id="rId6" imgW="18414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140" y="3462220"/>
                        <a:ext cx="184785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37382"/>
              </p:ext>
            </p:extLst>
          </p:nvPr>
        </p:nvGraphicFramePr>
        <p:xfrm>
          <a:off x="3469203" y="3361922"/>
          <a:ext cx="16208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5" name="Equation" r:id="rId8" imgW="1612800" imgH="838080" progId="Equation.DSMT4">
                  <p:embed/>
                </p:oleObj>
              </mc:Choice>
              <mc:Fallback>
                <p:oleObj name="Equation" r:id="rId8" imgW="1612800" imgH="8380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9203" y="3361922"/>
                        <a:ext cx="162083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522" y="3364939"/>
            <a:ext cx="3835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39801" y="5205205"/>
            <a:ext cx="5472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chu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ròng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rọc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921614"/>
              </p:ext>
            </p:extLst>
          </p:nvPr>
        </p:nvGraphicFramePr>
        <p:xfrm>
          <a:off x="162497" y="4251348"/>
          <a:ext cx="56435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6" name="Equation" r:id="rId10" imgW="5651280" imgH="838080" progId="Equation.DSMT4">
                  <p:embed/>
                </p:oleObj>
              </mc:Choice>
              <mc:Fallback>
                <p:oleObj name="Equation" r:id="rId10" imgW="5651280" imgH="8380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97" y="4251348"/>
                        <a:ext cx="5643563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33561"/>
              </p:ext>
            </p:extLst>
          </p:nvPr>
        </p:nvGraphicFramePr>
        <p:xfrm>
          <a:off x="563097" y="5758547"/>
          <a:ext cx="49053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7" name="Equation" r:id="rId12" imgW="4902120" imgH="838080" progId="Equation.DSMT4">
                  <p:embed/>
                </p:oleObj>
              </mc:Choice>
              <mc:Fallback>
                <p:oleObj name="Equation" r:id="rId12" imgW="4902120" imgH="8380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097" y="5758547"/>
                        <a:ext cx="49053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" name="Oval Callout 95"/>
          <p:cNvSpPr/>
          <p:nvPr/>
        </p:nvSpPr>
        <p:spPr>
          <a:xfrm>
            <a:off x="103726" y="2138434"/>
            <a:ext cx="4182611" cy="3343415"/>
          </a:xfrm>
          <a:prstGeom prst="wedgeEllipseCallout">
            <a:avLst>
              <a:gd name="adj1" fmla="val 127636"/>
              <a:gd name="adj2" fmla="val -312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445179" y="2641911"/>
            <a:ext cx="344665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99" name="Cloud Callout 98"/>
          <p:cNvSpPr/>
          <p:nvPr/>
        </p:nvSpPr>
        <p:spPr>
          <a:xfrm>
            <a:off x="418996" y="3366684"/>
            <a:ext cx="3825033" cy="3364030"/>
          </a:xfrm>
          <a:prstGeom prst="cloudCallout">
            <a:avLst>
              <a:gd name="adj1" fmla="val 113936"/>
              <a:gd name="adj2" fmla="val -444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/>
          <p:cNvSpPr txBox="1"/>
          <p:nvPr/>
        </p:nvSpPr>
        <p:spPr>
          <a:xfrm>
            <a:off x="893103" y="3952585"/>
            <a:ext cx="29252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5349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1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</p:childTnLst>
        </p:cTn>
      </p:par>
    </p:tnLst>
    <p:bldLst>
      <p:bldP spid="86" grpId="0"/>
      <p:bldP spid="88" grpId="0"/>
      <p:bldP spid="89" grpId="0"/>
      <p:bldP spid="9" grpId="0"/>
      <p:bldP spid="93" grpId="0"/>
      <p:bldP spid="96" grpId="0" animBg="1"/>
      <p:bldP spid="96" grpId="1" animBg="1"/>
      <p:bldP spid="98" grpId="0"/>
      <p:bldP spid="98" grpId="1"/>
      <p:bldP spid="99" grpId="0" animBg="1"/>
      <p:bldP spid="99" grpId="1" animBg="1"/>
      <p:bldP spid="100" grpId="0"/>
      <p:bldP spid="10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2"/>
          <a:stretch>
            <a:fillRect/>
          </a:stretch>
        </p:blipFill>
        <p:spPr>
          <a:xfrm>
            <a:off x="3124200" y="761999"/>
            <a:ext cx="9067800" cy="6096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3"/>
          <a:stretch>
            <a:fillRect/>
          </a:stretch>
        </p:blipFill>
        <p:spPr>
          <a:xfrm>
            <a:off x="0" y="762000"/>
            <a:ext cx="4076700" cy="609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3"/>
          <a:stretch>
            <a:fillRect/>
          </a:stretch>
        </p:blipFill>
        <p:spPr>
          <a:xfrm>
            <a:off x="0" y="0"/>
            <a:ext cx="4076700" cy="609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3"/>
          <a:stretch>
            <a:fillRect/>
          </a:stretch>
        </p:blipFill>
        <p:spPr>
          <a:xfrm>
            <a:off x="3784600" y="0"/>
            <a:ext cx="4076700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3"/>
          <a:stretch>
            <a:fillRect/>
          </a:stretch>
        </p:blipFill>
        <p:spPr>
          <a:xfrm>
            <a:off x="8115300" y="0"/>
            <a:ext cx="4076700" cy="91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03"/>
          <a:stretch>
            <a:fillRect/>
          </a:stretch>
        </p:blipFill>
        <p:spPr>
          <a:xfrm>
            <a:off x="5499100" y="0"/>
            <a:ext cx="4076700" cy="914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4E8D780-489A-444C-B054-A7D274DBA74C}"/>
              </a:ext>
            </a:extLst>
          </p:cNvPr>
          <p:cNvSpPr/>
          <p:nvPr/>
        </p:nvSpPr>
        <p:spPr>
          <a:xfrm>
            <a:off x="3352800" y="115669"/>
            <a:ext cx="5867400" cy="646331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8712" y="892791"/>
            <a:ext cx="12123288" cy="5965209"/>
            <a:chOff x="2667000" y="228600"/>
            <a:chExt cx="8991600" cy="6477000"/>
          </a:xfrm>
        </p:grpSpPr>
        <p:sp>
          <p:nvSpPr>
            <p:cNvPr id="13" name="Rectangle 12"/>
            <p:cNvSpPr/>
            <p:nvPr/>
          </p:nvSpPr>
          <p:spPr>
            <a:xfrm>
              <a:off x="2667000" y="228600"/>
              <a:ext cx="8991600" cy="6477000"/>
            </a:xfrm>
            <a:prstGeom prst="rect">
              <a:avLst/>
            </a:prstGeom>
            <a:ln w="57150" cmpd="dbl">
              <a:solidFill>
                <a:srgbClr val="FF0000"/>
              </a:solidFill>
            </a:ln>
          </p:spPr>
        </p:sp>
        <p:sp>
          <p:nvSpPr>
            <p:cNvPr id="17" name="Freeform 16"/>
            <p:cNvSpPr/>
            <p:nvPr/>
          </p:nvSpPr>
          <p:spPr>
            <a:xfrm>
              <a:off x="2782810" y="1273176"/>
              <a:ext cx="6524049" cy="2802107"/>
            </a:xfrm>
            <a:custGeom>
              <a:avLst/>
              <a:gdLst>
                <a:gd name="connsiteX0" fmla="*/ 0 w 8991600"/>
                <a:gd name="connsiteY0" fmla="*/ 0 h 3997631"/>
                <a:gd name="connsiteX1" fmla="*/ 8991600 w 8991600"/>
                <a:gd name="connsiteY1" fmla="*/ 0 h 3997631"/>
                <a:gd name="connsiteX2" fmla="*/ 8991600 w 8991600"/>
                <a:gd name="connsiteY2" fmla="*/ 3997631 h 3997631"/>
                <a:gd name="connsiteX3" fmla="*/ 0 w 8991600"/>
                <a:gd name="connsiteY3" fmla="*/ 3997631 h 3997631"/>
                <a:gd name="connsiteX4" fmla="*/ 0 w 8991600"/>
                <a:gd name="connsiteY4" fmla="*/ 0 h 39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1600" h="3997631">
                  <a:moveTo>
                    <a:pt x="0" y="0"/>
                  </a:moveTo>
                  <a:lnTo>
                    <a:pt x="8991600" y="0"/>
                  </a:lnTo>
                  <a:lnTo>
                    <a:pt x="8991600" y="3997631"/>
                  </a:lnTo>
                  <a:lnTo>
                    <a:pt x="0" y="3997631"/>
                  </a:lnTo>
                  <a:lnTo>
                    <a:pt x="0" y="0"/>
                  </a:lnTo>
                  <a:close/>
                </a:path>
              </a:pathLst>
            </a:custGeom>
            <a:pattFill prst="pct5">
              <a:fgClr>
                <a:srgbClr val="FFFF66"/>
              </a:fgClr>
              <a:bgClr>
                <a:schemeClr val="bg1"/>
              </a:bgClr>
            </a:pattFill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5483" tIns="40640" rIns="227584" bIns="40640" numCol="1" spcCol="1270" anchor="t" anchorCtr="0">
              <a:noAutofit/>
            </a:bodyPr>
            <a:lstStyle/>
            <a:p>
              <a:pPr marL="285750" lvl="1" indent="-28575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 ý 3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(HS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giỏi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</a:t>
              </a:r>
              <a:endParaRPr lang="en-US" sz="3200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lvl="1" indent="-285750" algn="just" defTabSz="1422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95, 96, 97 SGK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105.</a:t>
              </a:r>
              <a:endParaRPr lang="en-US" sz="3200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lvl="1" indent="-285750" algn="just" defTabSz="1422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thuyết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giữa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kern="1200" dirty="0" err="1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kỳ</a:t>
              </a:r>
              <a:r>
                <a:rPr lang="en-US" sz="3200" kern="1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3200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312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893" y="0"/>
            <a:ext cx="12299759" cy="7419109"/>
          </a:xfrm>
          <a:prstGeom prst="rect">
            <a:avLst/>
          </a:prstGeom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66210093"/>
              </p:ext>
            </p:extLst>
          </p:nvPr>
        </p:nvGraphicFramePr>
        <p:xfrm>
          <a:off x="3276600" y="381002"/>
          <a:ext cx="8128000" cy="5799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Vertical Scroll 2"/>
          <p:cNvSpPr/>
          <p:nvPr/>
        </p:nvSpPr>
        <p:spPr>
          <a:xfrm>
            <a:off x="203200" y="762000"/>
            <a:ext cx="3149600" cy="5181600"/>
          </a:xfrm>
          <a:prstGeom prst="vertic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</a:p>
          <a:p>
            <a:pPr algn="ctr">
              <a:lnSpc>
                <a:spcPct val="150000"/>
              </a:lnSpc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23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823456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7" r="22819"/>
            <a:stretch>
              <a:fillRect/>
            </a:stretch>
          </p:blipFill>
          <p:spPr>
            <a:xfrm>
              <a:off x="7493000" y="0"/>
              <a:ext cx="4699000" cy="6858000"/>
            </a:xfrm>
            <a:prstGeom prst="rect">
              <a:avLst/>
            </a:prstGeom>
          </p:spPr>
        </p:pic>
      </p:grpSp>
      <p:sp>
        <p:nvSpPr>
          <p:cNvPr id="6" name="Rectangle 5"/>
          <p:cNvSpPr/>
          <p:nvPr/>
        </p:nvSpPr>
        <p:spPr>
          <a:xfrm>
            <a:off x="0" y="790832"/>
            <a:ext cx="12191999" cy="42383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T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H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E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 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CCFF33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E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N</a:t>
            </a:r>
            <a:r>
              <a:rPr kumimoji="0" lang="en-US" sz="16600" b="1" i="0" u="none" strike="noStrike" kern="1200" cap="none" spc="0" normalizeH="0" baseline="0" noProof="0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w Cen MT" panose="020B0602020104020603"/>
                <a:ea typeface="+mn-ea"/>
                <a:cs typeface="+mn-cs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41513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42" name="Picture 38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2" y="1914525"/>
            <a:ext cx="3433233" cy="43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1" name="Picture 37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2" y="1339850"/>
            <a:ext cx="2620433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0" name="Picture 36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67" y="1820864"/>
            <a:ext cx="1913467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9" name="Picture 35" descr="Co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534" y="493713"/>
            <a:ext cx="2527300" cy="8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8" name="Picture 34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67" y="69851"/>
            <a:ext cx="2726267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7" name="Picture 33" descr="Cov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439738"/>
            <a:ext cx="1134533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6" name="Picture 32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1" y="2720975"/>
            <a:ext cx="20193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5" name="Picture 31" descr="Cov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884" y="2332039"/>
            <a:ext cx="2444749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4" name="Picture 30" descr="Co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485" y="2239963"/>
            <a:ext cx="2084916" cy="61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3" name="Picture 29" descr="Cov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1" y="4695825"/>
            <a:ext cx="3130549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2" name="Picture 28" descr="Cove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4316414"/>
            <a:ext cx="2616200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1" name="Picture 27" descr="Cov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385" y="2262189"/>
            <a:ext cx="603249" cy="256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30" name="Picture 26" descr="Cove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284" y="3479800"/>
            <a:ext cx="3130549" cy="92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9" name="Picture 25" descr="Cove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1" y="3371851"/>
            <a:ext cx="2569633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8" name="Picture 24" descr="Cov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2" y="2249488"/>
            <a:ext cx="2127249" cy="13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7" name="Picture 23" descr="Cover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133" y="277813"/>
            <a:ext cx="2271184" cy="50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6" name="Picture 22" descr="Cover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733" y="246064"/>
            <a:ext cx="973667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5" name="Picture 21" descr="Cover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767" y="-69850"/>
            <a:ext cx="952500" cy="49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4" name="Picture 20" descr="Cover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033" y="176213"/>
            <a:ext cx="1955800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3" name="Picture 19" descr="Cover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1" y="350838"/>
            <a:ext cx="2607733" cy="221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2" name="Picture 18" descr="Cover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18" y="5957889"/>
            <a:ext cx="1875367" cy="89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1" name="Picture 17" descr="Cover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1" y="5511800"/>
            <a:ext cx="4053416" cy="6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33601"/>
            <a:ext cx="1492249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1" y="4538663"/>
            <a:ext cx="2343149" cy="103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1" y="3984625"/>
            <a:ext cx="2347383" cy="110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33601"/>
            <a:ext cx="2211916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67" y="3055939"/>
            <a:ext cx="1879600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67" y="3005138"/>
            <a:ext cx="1879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834" y="2513013"/>
            <a:ext cx="2036233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8" y="2117726"/>
            <a:ext cx="2789767" cy="119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967" y="1757363"/>
            <a:ext cx="2245784" cy="80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733" y="1550988"/>
            <a:ext cx="2076451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867" y="1004889"/>
            <a:ext cx="2540000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17" y="1527176"/>
            <a:ext cx="2700867" cy="103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133" y="2016125"/>
            <a:ext cx="1145117" cy="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1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44"/>
            <a:stretch>
              <a:fillRect/>
            </a:stretch>
          </p:blipFill>
          <p:spPr>
            <a:xfrm>
              <a:off x="0" y="0"/>
              <a:ext cx="12192000" cy="52197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400" b="7744"/>
            <a:stretch>
              <a:fillRect/>
            </a:stretch>
          </p:blipFill>
          <p:spPr>
            <a:xfrm flipV="1">
              <a:off x="0" y="5219700"/>
              <a:ext cx="12192000" cy="1638300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4094329" y="2609854"/>
            <a:ext cx="49268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18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826" y="372744"/>
            <a:ext cx="8458557" cy="4752171"/>
          </a:xfrm>
          <a:prstGeom prst="rect">
            <a:avLst/>
          </a:prstGeom>
        </p:spPr>
      </p:pic>
      <p:sp>
        <p:nvSpPr>
          <p:cNvPr id="2" name="Flowchart: Punched Tape 1"/>
          <p:cNvSpPr/>
          <p:nvPr/>
        </p:nvSpPr>
        <p:spPr>
          <a:xfrm>
            <a:off x="3425598" y="5308979"/>
            <a:ext cx="6045959" cy="1359193"/>
          </a:xfrm>
          <a:prstGeom prst="flowChartPunchedTap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910083" y="5696187"/>
            <a:ext cx="4872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THỬ TÀI TRẠNG TÍ</a:t>
            </a: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2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</a:t>
            </a:r>
            <a:endParaRPr lang="vi-V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Sửu Ẹo, Dần Béo và Cả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17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45"/>
            <a:ext cx="12192000" cy="683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65387" y="618749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08788" y="580108"/>
            <a:ext cx="1073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7640" y="4716931"/>
            <a:ext cx="461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4056" y="4998419"/>
            <a:ext cx="460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0883" y="5446728"/>
            <a:ext cx="49905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desk1"/>
          <p:cNvSpPr>
            <a:spLocks noEditPoints="1" noChangeArrowheads="1"/>
          </p:cNvSpPr>
          <p:nvPr/>
        </p:nvSpPr>
        <p:spPr bwMode="auto">
          <a:xfrm>
            <a:off x="5582067" y="-1356337"/>
            <a:ext cx="1809751" cy="90487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96227" y="191065"/>
            <a:ext cx="11793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" name="Flowchart: Process 1"/>
          <p:cNvSpPr/>
          <p:nvPr/>
        </p:nvSpPr>
        <p:spPr>
          <a:xfrm>
            <a:off x="247450" y="1103328"/>
            <a:ext cx="4256309" cy="5666455"/>
          </a:xfrm>
          <a:prstGeom prst="flowChart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55283" y="1266939"/>
            <a:ext cx="4229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1097" y="2208608"/>
            <a:ext cx="4242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745" y="3218332"/>
            <a:ext cx="4242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7450" y="4411862"/>
            <a:ext cx="4270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1328" y="5589446"/>
            <a:ext cx="42563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7942997" y="1103328"/>
            <a:ext cx="4045804" cy="5666455"/>
          </a:xfrm>
          <a:prstGeom prst="flowChart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117" y="3398294"/>
            <a:ext cx="1435433" cy="1490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116" y="1419367"/>
            <a:ext cx="1435435" cy="1528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29" y="4411863"/>
            <a:ext cx="1236566" cy="133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227" y="2459754"/>
            <a:ext cx="1920469" cy="147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653" y="5078785"/>
            <a:ext cx="1630148" cy="1549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62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097E-6 2.22942E-6 L -0.45656 -0.4109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34" y="-20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7954E-6 2.39593E-6 L -0.16556 -0.377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4" y="-188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1872E-6 -7.77058E-7 L -0.46945 0.1894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73" y="94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7894E-6 4.50509E-6 L -0.33802 -0.184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8" y="-9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0266E-6 -2.43293E-6 L -0.29465 0.4218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32" y="210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23515</TotalTime>
  <Words>2132</Words>
  <Application>Microsoft Office PowerPoint</Application>
  <PresentationFormat>Custom</PresentationFormat>
  <Paragraphs>235</Paragraphs>
  <Slides>41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Office Theme</vt:lpstr>
      <vt:lpstr>Clip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GIỚI THIỆU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Anh</dc:creator>
  <cp:lastModifiedBy>Admin</cp:lastModifiedBy>
  <cp:revision>325</cp:revision>
  <dcterms:created xsi:type="dcterms:W3CDTF">2018-05-30T02:40:42Z</dcterms:created>
  <dcterms:modified xsi:type="dcterms:W3CDTF">2021-09-05T13:08:52Z</dcterms:modified>
</cp:coreProperties>
</file>