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Default Extension="wdp" ContentType="image/vnd.ms-photo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77" r:id="rId4"/>
    <p:sldId id="259" r:id="rId5"/>
    <p:sldId id="267" r:id="rId6"/>
    <p:sldId id="280" r:id="rId7"/>
    <p:sldId id="258" r:id="rId8"/>
    <p:sldId id="278" r:id="rId9"/>
    <p:sldId id="282" r:id="rId10"/>
    <p:sldId id="283" r:id="rId11"/>
    <p:sldId id="284" r:id="rId12"/>
    <p:sldId id="285" r:id="rId13"/>
    <p:sldId id="298" r:id="rId14"/>
    <p:sldId id="270" r:id="rId15"/>
    <p:sldId id="290" r:id="rId16"/>
    <p:sldId id="269" r:id="rId17"/>
    <p:sldId id="271" r:id="rId18"/>
    <p:sldId id="293" r:id="rId19"/>
    <p:sldId id="294" r:id="rId20"/>
    <p:sldId id="295" r:id="rId21"/>
    <p:sldId id="296" r:id="rId22"/>
    <p:sldId id="297" r:id="rId23"/>
    <p:sldId id="292" r:id="rId24"/>
  </p:sldIdLst>
  <p:sldSz cx="18288000" cy="10287000"/>
  <p:notesSz cx="6858000" cy="9144000"/>
  <p:embeddedFontLst>
    <p:embeddedFont>
      <p:font typeface="UVN Buc Thu" pitchFamily="66" charset="0"/>
      <p:regular r:id="rId26"/>
    </p:embeddedFont>
    <p:embeddedFont>
      <p:font typeface="Calibri" pitchFamily="34" charset="0"/>
      <p:regular r:id="rId27"/>
      <p:bold r:id="rId28"/>
      <p:italic r:id="rId29"/>
      <p:boldItalic r:id="rId30"/>
    </p:embeddedFont>
    <p:embeddedFont>
      <p:font typeface="Josefin Sans Regular" charset="0"/>
      <p:regular r:id="rId31"/>
    </p:embeddedFont>
    <p:embeddedFont>
      <p:font typeface="Cambria Math" pitchFamily="18" charset="0"/>
      <p:regular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9A29"/>
    <a:srgbClr val="5998A7"/>
    <a:srgbClr val="FF6699"/>
    <a:srgbClr val="FFCCFF"/>
    <a:srgbClr val="2EA5A2"/>
    <a:srgbClr val="0E78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33" d="100"/>
          <a:sy n="33" d="100"/>
        </p:scale>
        <p:origin x="-664" y="-3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79DF00-5A89-4F5E-97A2-BC2327FBF781}" type="doc">
      <dgm:prSet loTypeId="urn:microsoft.com/office/officeart/2005/8/layout/radial2" loCatId="relationship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B61B6D6-4850-4277-BF31-29146363F4FE}">
      <dgm:prSet phldrT="[Text]"/>
      <dgm:spPr/>
      <dgm:t>
        <a:bodyPr/>
        <a:lstStyle/>
        <a:p>
          <a:r>
            <a:rPr lang="en-US" dirty="0" smtClean="0">
              <a:solidFill>
                <a:srgbClr val="169A29"/>
              </a:solidFill>
            </a:rPr>
            <a:t>1</a:t>
          </a:r>
          <a:endParaRPr lang="en-US" dirty="0">
            <a:solidFill>
              <a:srgbClr val="169A29"/>
            </a:solidFill>
          </a:endParaRPr>
        </a:p>
      </dgm:t>
    </dgm:pt>
    <dgm:pt modelId="{30F65486-F80B-48B9-B672-8002F07DB447}" type="parTrans" cxnId="{C06B7339-74EC-4E33-B3E5-11AB21CD9CBD}">
      <dgm:prSet/>
      <dgm:spPr/>
      <dgm:t>
        <a:bodyPr/>
        <a:lstStyle/>
        <a:p>
          <a:endParaRPr lang="en-US"/>
        </a:p>
      </dgm:t>
    </dgm:pt>
    <dgm:pt modelId="{EDDD0CE5-D1DC-47E5-9A37-91C572D06D00}" type="sibTrans" cxnId="{C06B7339-74EC-4E33-B3E5-11AB21CD9CBD}">
      <dgm:prSet/>
      <dgm:spPr/>
      <dgm:t>
        <a:bodyPr/>
        <a:lstStyle/>
        <a:p>
          <a:endParaRPr lang="en-US"/>
        </a:p>
      </dgm:t>
    </dgm:pt>
    <dgm:pt modelId="{F23D6F7B-0977-41C0-AAA6-B8454312321E}">
      <dgm:prSet phldrT="[Text]"/>
      <dgm:spPr/>
      <dgm:t>
        <a:bodyPr/>
        <a:lstStyle/>
        <a:p>
          <a:pPr algn="just"/>
          <a:r>
            <a:rPr lang="vi-VN" dirty="0" smtClean="0">
              <a:solidFill>
                <a:srgbClr val="169A29"/>
              </a:solidFill>
              <a:latin typeface="+mj-lt"/>
            </a:rPr>
            <a:t>Phát biểu được quỹ tích cung chứa góc, vận dụng cặp mệnh đề thuận, đảo của quỹ tích này để giải bài toán.</a:t>
          </a:r>
          <a:endParaRPr lang="en-US" dirty="0">
            <a:solidFill>
              <a:srgbClr val="169A29"/>
            </a:solidFill>
          </a:endParaRPr>
        </a:p>
      </dgm:t>
    </dgm:pt>
    <dgm:pt modelId="{E529A49D-7D13-4632-9E72-431A13E02204}" type="parTrans" cxnId="{BF359FC8-C656-471F-B518-20D2E2DF6331}">
      <dgm:prSet/>
      <dgm:spPr/>
      <dgm:t>
        <a:bodyPr/>
        <a:lstStyle/>
        <a:p>
          <a:endParaRPr lang="en-US"/>
        </a:p>
      </dgm:t>
    </dgm:pt>
    <dgm:pt modelId="{8F78F7BE-A4D5-4476-837D-E14BE5416CF4}" type="sibTrans" cxnId="{BF359FC8-C656-471F-B518-20D2E2DF6331}">
      <dgm:prSet/>
      <dgm:spPr/>
      <dgm:t>
        <a:bodyPr/>
        <a:lstStyle/>
        <a:p>
          <a:endParaRPr lang="en-US"/>
        </a:p>
      </dgm:t>
    </dgm:pt>
    <dgm:pt modelId="{D5267293-84E3-4251-83AA-B8531084FD93}">
      <dgm:prSet phldrT="[Text]"/>
      <dgm:spPr/>
      <dgm:t>
        <a:bodyPr/>
        <a:lstStyle/>
        <a:p>
          <a:r>
            <a:rPr lang="en-US" dirty="0" smtClean="0">
              <a:solidFill>
                <a:srgbClr val="169A29"/>
              </a:solidFill>
            </a:rPr>
            <a:t>2</a:t>
          </a:r>
          <a:endParaRPr lang="en-US" dirty="0">
            <a:solidFill>
              <a:srgbClr val="169A29"/>
            </a:solidFill>
          </a:endParaRPr>
        </a:p>
      </dgm:t>
    </dgm:pt>
    <dgm:pt modelId="{AE889A44-6E5F-4605-9073-8AA958D81005}" type="parTrans" cxnId="{1864EC40-1D01-405C-9844-FC400326907D}">
      <dgm:prSet/>
      <dgm:spPr/>
      <dgm:t>
        <a:bodyPr/>
        <a:lstStyle/>
        <a:p>
          <a:endParaRPr lang="en-US"/>
        </a:p>
      </dgm:t>
    </dgm:pt>
    <dgm:pt modelId="{F08C6C72-A6AD-479F-9579-5EC836DE020C}" type="sibTrans" cxnId="{1864EC40-1D01-405C-9844-FC400326907D}">
      <dgm:prSet/>
      <dgm:spPr/>
      <dgm:t>
        <a:bodyPr/>
        <a:lstStyle/>
        <a:p>
          <a:endParaRPr lang="en-US"/>
        </a:p>
      </dgm:t>
    </dgm:pt>
    <dgm:pt modelId="{321C3A01-67B1-45EE-BBA4-A7ED688F4CD9}">
      <dgm:prSet phldrT="[Text]"/>
      <dgm:spPr/>
      <dgm:t>
        <a:bodyPr/>
        <a:lstStyle/>
        <a:p>
          <a:pPr algn="just"/>
          <a:r>
            <a:rPr lang="vi-VN" dirty="0" smtClean="0">
              <a:solidFill>
                <a:srgbClr val="169A29"/>
              </a:solidFill>
              <a:latin typeface="+mj-lt"/>
            </a:rPr>
            <a:t>Sử dụng đúng thuật ngữ “cung chứa góc” dựng trên một đoạn thẳng và vẽ cung chứa góc   trên đoạn thẳng cho trước.</a:t>
          </a:r>
          <a:endParaRPr lang="en-US" dirty="0">
            <a:solidFill>
              <a:srgbClr val="169A29"/>
            </a:solidFill>
          </a:endParaRPr>
        </a:p>
      </dgm:t>
    </dgm:pt>
    <dgm:pt modelId="{DA83EF49-F187-41DF-B386-87A9F9F282C2}" type="parTrans" cxnId="{AD4E602E-9C1B-47DC-B9E7-710F386B93E9}">
      <dgm:prSet/>
      <dgm:spPr/>
      <dgm:t>
        <a:bodyPr/>
        <a:lstStyle/>
        <a:p>
          <a:endParaRPr lang="en-US"/>
        </a:p>
      </dgm:t>
    </dgm:pt>
    <dgm:pt modelId="{5C0A3337-0473-44CA-AC8B-661083D8B7F1}" type="sibTrans" cxnId="{AD4E602E-9C1B-47DC-B9E7-710F386B93E9}">
      <dgm:prSet/>
      <dgm:spPr/>
      <dgm:t>
        <a:bodyPr/>
        <a:lstStyle/>
        <a:p>
          <a:endParaRPr lang="en-US"/>
        </a:p>
      </dgm:t>
    </dgm:pt>
    <dgm:pt modelId="{89EBAF73-E35A-4AD1-9BCF-4B6C43533201}">
      <dgm:prSet phldrT="[Text]"/>
      <dgm:spPr/>
      <dgm:t>
        <a:bodyPr/>
        <a:lstStyle/>
        <a:p>
          <a:r>
            <a:rPr lang="en-US" smtClean="0">
              <a:solidFill>
                <a:srgbClr val="169A29"/>
              </a:solidFill>
            </a:rPr>
            <a:t>3</a:t>
          </a:r>
          <a:endParaRPr lang="en-US" dirty="0">
            <a:solidFill>
              <a:srgbClr val="169A29"/>
            </a:solidFill>
          </a:endParaRPr>
        </a:p>
      </dgm:t>
    </dgm:pt>
    <dgm:pt modelId="{80844EBB-3AD3-4CC8-8C5C-A218D2D9D2CE}" type="parTrans" cxnId="{6F731FE5-E71B-4D66-A179-961B4900D07B}">
      <dgm:prSet/>
      <dgm:spPr/>
      <dgm:t>
        <a:bodyPr/>
        <a:lstStyle/>
        <a:p>
          <a:endParaRPr lang="en-US"/>
        </a:p>
      </dgm:t>
    </dgm:pt>
    <dgm:pt modelId="{4D63B933-A3F9-48D7-A807-654BE6F2427A}" type="sibTrans" cxnId="{6F731FE5-E71B-4D66-A179-961B4900D07B}">
      <dgm:prSet/>
      <dgm:spPr/>
      <dgm:t>
        <a:bodyPr/>
        <a:lstStyle/>
        <a:p>
          <a:endParaRPr lang="en-US"/>
        </a:p>
      </dgm:t>
    </dgm:pt>
    <dgm:pt modelId="{0A5C7E2F-FD7E-41BD-B651-A905925C6BC8}">
      <dgm:prSet phldrT="[Text]"/>
      <dgm:spPr/>
      <dgm:t>
        <a:bodyPr/>
        <a:lstStyle/>
        <a:p>
          <a:pPr algn="just"/>
          <a:r>
            <a:rPr lang="vi-VN" smtClean="0">
              <a:solidFill>
                <a:srgbClr val="169A29"/>
              </a:solidFill>
              <a:latin typeface="+mj-lt"/>
            </a:rPr>
            <a:t>Giải được bài toán quỹ tích gồm hai phần thuận, đảo và kết luận</a:t>
          </a:r>
          <a:r>
            <a:rPr lang="en-US" smtClean="0">
              <a:solidFill>
                <a:srgbClr val="169A29"/>
              </a:solidFill>
              <a:latin typeface="+mj-lt"/>
            </a:rPr>
            <a:t>.</a:t>
          </a:r>
          <a:endParaRPr lang="en-US" dirty="0">
            <a:solidFill>
              <a:srgbClr val="169A29"/>
            </a:solidFill>
          </a:endParaRPr>
        </a:p>
      </dgm:t>
    </dgm:pt>
    <dgm:pt modelId="{0F4782F8-75CF-4A8C-9F19-A4424299390B}" type="parTrans" cxnId="{E24F9224-FA41-46DC-ADE9-2853D010C9A8}">
      <dgm:prSet/>
      <dgm:spPr/>
      <dgm:t>
        <a:bodyPr/>
        <a:lstStyle/>
        <a:p>
          <a:endParaRPr lang="en-US"/>
        </a:p>
      </dgm:t>
    </dgm:pt>
    <dgm:pt modelId="{02FF1241-9407-4B11-86DB-37E243828707}" type="sibTrans" cxnId="{E24F9224-FA41-46DC-ADE9-2853D010C9A8}">
      <dgm:prSet/>
      <dgm:spPr/>
      <dgm:t>
        <a:bodyPr/>
        <a:lstStyle/>
        <a:p>
          <a:endParaRPr lang="en-US"/>
        </a:p>
      </dgm:t>
    </dgm:pt>
    <dgm:pt modelId="{CD0470F6-34E7-4257-A5D1-9C7FCEEF3EBC}" type="pres">
      <dgm:prSet presAssocID="{2479DF00-5A89-4F5E-97A2-BC2327FBF781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63D3E066-9963-4AD1-977C-4C168EFFA3B1}" type="pres">
      <dgm:prSet presAssocID="{2479DF00-5A89-4F5E-97A2-BC2327FBF781}" presName="cycle" presStyleCnt="0"/>
      <dgm:spPr/>
    </dgm:pt>
    <dgm:pt modelId="{54E01CF3-0D8D-4676-B512-8DF236E4C485}" type="pres">
      <dgm:prSet presAssocID="{2479DF00-5A89-4F5E-97A2-BC2327FBF781}" presName="centerShape" presStyleCnt="0"/>
      <dgm:spPr/>
    </dgm:pt>
    <dgm:pt modelId="{B592C660-6269-4F19-9E38-3A5D9157197E}" type="pres">
      <dgm:prSet presAssocID="{2479DF00-5A89-4F5E-97A2-BC2327FBF781}" presName="connSite" presStyleLbl="node1" presStyleIdx="0" presStyleCnt="4"/>
      <dgm:spPr/>
    </dgm:pt>
    <dgm:pt modelId="{C78A055B-1CFB-48CC-828B-F8B1E212D877}" type="pres">
      <dgm:prSet presAssocID="{2479DF00-5A89-4F5E-97A2-BC2327FBF781}" presName="visible" presStyleLbl="node1" presStyleIdx="0" presStyleCnt="4" custLinFactNeighborX="1476" custLinFactNeighborY="2291"/>
      <dgm:spPr/>
      <dgm:t>
        <a:bodyPr/>
        <a:lstStyle/>
        <a:p>
          <a:endParaRPr lang="en-US"/>
        </a:p>
      </dgm:t>
    </dgm:pt>
    <dgm:pt modelId="{0D4935E0-369F-4074-842B-DAE4E42A60E1}" type="pres">
      <dgm:prSet presAssocID="{30F65486-F80B-48B9-B672-8002F07DB447}" presName="Name25" presStyleLbl="parChTrans1D1" presStyleIdx="0" presStyleCnt="3"/>
      <dgm:spPr/>
    </dgm:pt>
    <dgm:pt modelId="{220FB9E8-BA25-4CE7-A301-4B00C733FC51}" type="pres">
      <dgm:prSet presAssocID="{1B61B6D6-4850-4277-BF31-29146363F4FE}" presName="node" presStyleCnt="0"/>
      <dgm:spPr/>
    </dgm:pt>
    <dgm:pt modelId="{C7ED0D49-060F-4936-A3E0-4CCDC943A408}" type="pres">
      <dgm:prSet presAssocID="{1B61B6D6-4850-4277-BF31-29146363F4FE}" presName="parentNode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4F1F5E-06B3-4249-BAC7-38ECEB1BAF3F}" type="pres">
      <dgm:prSet presAssocID="{1B61B6D6-4850-4277-BF31-29146363F4FE}" presName="childNode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381D25-BD54-418E-91D1-BCDB7CD760FE}" type="pres">
      <dgm:prSet presAssocID="{AE889A44-6E5F-4605-9073-8AA958D81005}" presName="Name25" presStyleLbl="parChTrans1D1" presStyleIdx="1" presStyleCnt="3"/>
      <dgm:spPr/>
    </dgm:pt>
    <dgm:pt modelId="{08DB7808-C4CB-4F86-A163-1E9D5C80A98F}" type="pres">
      <dgm:prSet presAssocID="{D5267293-84E3-4251-83AA-B8531084FD93}" presName="node" presStyleCnt="0"/>
      <dgm:spPr/>
    </dgm:pt>
    <dgm:pt modelId="{EE6F74CE-FBE3-44D3-B987-BFE1DD2CC082}" type="pres">
      <dgm:prSet presAssocID="{D5267293-84E3-4251-83AA-B8531084FD93}" presName="parentNode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9ED912F-2333-439E-AF2A-91D7EB999CA1}" type="pres">
      <dgm:prSet presAssocID="{D5267293-84E3-4251-83AA-B8531084FD93}" presName="childNode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4B32D99-139C-4435-91FB-D3033FD70E1F}" type="pres">
      <dgm:prSet presAssocID="{80844EBB-3AD3-4CC8-8C5C-A218D2D9D2CE}" presName="Name25" presStyleLbl="parChTrans1D1" presStyleIdx="2" presStyleCnt="3"/>
      <dgm:spPr/>
    </dgm:pt>
    <dgm:pt modelId="{160BE483-6803-44D9-9607-537814EBD9FE}" type="pres">
      <dgm:prSet presAssocID="{89EBAF73-E35A-4AD1-9BCF-4B6C43533201}" presName="node" presStyleCnt="0"/>
      <dgm:spPr/>
    </dgm:pt>
    <dgm:pt modelId="{3A4412FC-5BD7-438D-9EBF-C419D899F5D2}" type="pres">
      <dgm:prSet presAssocID="{89EBAF73-E35A-4AD1-9BCF-4B6C43533201}" presName="parentNode" presStyleLbl="node1" presStyleIdx="3" presStyleCnt="4">
        <dgm:presLayoutVars>
          <dgm:chMax val="1"/>
          <dgm:bulletEnabled val="1"/>
        </dgm:presLayoutVars>
      </dgm:prSet>
      <dgm:spPr/>
    </dgm:pt>
    <dgm:pt modelId="{7CF8081C-5FE2-47B8-A1B1-98536F365E35}" type="pres">
      <dgm:prSet presAssocID="{89EBAF73-E35A-4AD1-9BCF-4B6C43533201}" presName="childNode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D021B0C-963D-4A45-8BCA-98C48A4BA345}" type="presOf" srcId="{89EBAF73-E35A-4AD1-9BCF-4B6C43533201}" destId="{3A4412FC-5BD7-438D-9EBF-C419D899F5D2}" srcOrd="0" destOrd="0" presId="urn:microsoft.com/office/officeart/2005/8/layout/radial2"/>
    <dgm:cxn modelId="{E808D402-977C-4536-8508-D75C6D071E28}" type="presOf" srcId="{0A5C7E2F-FD7E-41BD-B651-A905925C6BC8}" destId="{7CF8081C-5FE2-47B8-A1B1-98536F365E35}" srcOrd="0" destOrd="0" presId="urn:microsoft.com/office/officeart/2005/8/layout/radial2"/>
    <dgm:cxn modelId="{BF359FC8-C656-471F-B518-20D2E2DF6331}" srcId="{1B61B6D6-4850-4277-BF31-29146363F4FE}" destId="{F23D6F7B-0977-41C0-AAA6-B8454312321E}" srcOrd="0" destOrd="0" parTransId="{E529A49D-7D13-4632-9E72-431A13E02204}" sibTransId="{8F78F7BE-A4D5-4476-837D-E14BE5416CF4}"/>
    <dgm:cxn modelId="{AD4E602E-9C1B-47DC-B9E7-710F386B93E9}" srcId="{D5267293-84E3-4251-83AA-B8531084FD93}" destId="{321C3A01-67B1-45EE-BBA4-A7ED688F4CD9}" srcOrd="0" destOrd="0" parTransId="{DA83EF49-F187-41DF-B386-87A9F9F282C2}" sibTransId="{5C0A3337-0473-44CA-AC8B-661083D8B7F1}"/>
    <dgm:cxn modelId="{7B5DE184-21D9-4858-97A0-5C627E7F2298}" type="presOf" srcId="{30F65486-F80B-48B9-B672-8002F07DB447}" destId="{0D4935E0-369F-4074-842B-DAE4E42A60E1}" srcOrd="0" destOrd="0" presId="urn:microsoft.com/office/officeart/2005/8/layout/radial2"/>
    <dgm:cxn modelId="{6F731FE5-E71B-4D66-A179-961B4900D07B}" srcId="{2479DF00-5A89-4F5E-97A2-BC2327FBF781}" destId="{89EBAF73-E35A-4AD1-9BCF-4B6C43533201}" srcOrd="2" destOrd="0" parTransId="{80844EBB-3AD3-4CC8-8C5C-A218D2D9D2CE}" sibTransId="{4D63B933-A3F9-48D7-A807-654BE6F2427A}"/>
    <dgm:cxn modelId="{35E1D10B-5617-4A9B-AE32-D66E6F99CDDD}" type="presOf" srcId="{F23D6F7B-0977-41C0-AAA6-B8454312321E}" destId="{3E4F1F5E-06B3-4249-BAC7-38ECEB1BAF3F}" srcOrd="0" destOrd="0" presId="urn:microsoft.com/office/officeart/2005/8/layout/radial2"/>
    <dgm:cxn modelId="{375CFDFE-D207-489C-BF0E-6CF0B276F84C}" type="presOf" srcId="{2479DF00-5A89-4F5E-97A2-BC2327FBF781}" destId="{CD0470F6-34E7-4257-A5D1-9C7FCEEF3EBC}" srcOrd="0" destOrd="0" presId="urn:microsoft.com/office/officeart/2005/8/layout/radial2"/>
    <dgm:cxn modelId="{571EE99C-C1CE-4197-91FA-05A4A537F522}" type="presOf" srcId="{D5267293-84E3-4251-83AA-B8531084FD93}" destId="{EE6F74CE-FBE3-44D3-B987-BFE1DD2CC082}" srcOrd="0" destOrd="0" presId="urn:microsoft.com/office/officeart/2005/8/layout/radial2"/>
    <dgm:cxn modelId="{1864EC40-1D01-405C-9844-FC400326907D}" srcId="{2479DF00-5A89-4F5E-97A2-BC2327FBF781}" destId="{D5267293-84E3-4251-83AA-B8531084FD93}" srcOrd="1" destOrd="0" parTransId="{AE889A44-6E5F-4605-9073-8AA958D81005}" sibTransId="{F08C6C72-A6AD-479F-9579-5EC836DE020C}"/>
    <dgm:cxn modelId="{F32EF1EC-774A-4094-A661-6ABA89642891}" type="presOf" srcId="{1B61B6D6-4850-4277-BF31-29146363F4FE}" destId="{C7ED0D49-060F-4936-A3E0-4CCDC943A408}" srcOrd="0" destOrd="0" presId="urn:microsoft.com/office/officeart/2005/8/layout/radial2"/>
    <dgm:cxn modelId="{C06B7339-74EC-4E33-B3E5-11AB21CD9CBD}" srcId="{2479DF00-5A89-4F5E-97A2-BC2327FBF781}" destId="{1B61B6D6-4850-4277-BF31-29146363F4FE}" srcOrd="0" destOrd="0" parTransId="{30F65486-F80B-48B9-B672-8002F07DB447}" sibTransId="{EDDD0CE5-D1DC-47E5-9A37-91C572D06D00}"/>
    <dgm:cxn modelId="{0E1DE712-3958-4706-908E-2FD31B6C95D0}" type="presOf" srcId="{321C3A01-67B1-45EE-BBA4-A7ED688F4CD9}" destId="{99ED912F-2333-439E-AF2A-91D7EB999CA1}" srcOrd="0" destOrd="0" presId="urn:microsoft.com/office/officeart/2005/8/layout/radial2"/>
    <dgm:cxn modelId="{E24F9224-FA41-46DC-ADE9-2853D010C9A8}" srcId="{89EBAF73-E35A-4AD1-9BCF-4B6C43533201}" destId="{0A5C7E2F-FD7E-41BD-B651-A905925C6BC8}" srcOrd="0" destOrd="0" parTransId="{0F4782F8-75CF-4A8C-9F19-A4424299390B}" sibTransId="{02FF1241-9407-4B11-86DB-37E243828707}"/>
    <dgm:cxn modelId="{1A235F32-E918-4162-8ECE-89B52A3287AB}" type="presOf" srcId="{AE889A44-6E5F-4605-9073-8AA958D81005}" destId="{83381D25-BD54-418E-91D1-BCDB7CD760FE}" srcOrd="0" destOrd="0" presId="urn:microsoft.com/office/officeart/2005/8/layout/radial2"/>
    <dgm:cxn modelId="{289E44F4-CC16-4473-800C-34764CD72AD6}" type="presOf" srcId="{80844EBB-3AD3-4CC8-8C5C-A218D2D9D2CE}" destId="{44B32D99-139C-4435-91FB-D3033FD70E1F}" srcOrd="0" destOrd="0" presId="urn:microsoft.com/office/officeart/2005/8/layout/radial2"/>
    <dgm:cxn modelId="{2FB06AC7-1710-401D-84B7-95969641DAA5}" type="presParOf" srcId="{CD0470F6-34E7-4257-A5D1-9C7FCEEF3EBC}" destId="{63D3E066-9963-4AD1-977C-4C168EFFA3B1}" srcOrd="0" destOrd="0" presId="urn:microsoft.com/office/officeart/2005/8/layout/radial2"/>
    <dgm:cxn modelId="{66C95B37-ED67-4A23-937F-7E2F6A6E5C1D}" type="presParOf" srcId="{63D3E066-9963-4AD1-977C-4C168EFFA3B1}" destId="{54E01CF3-0D8D-4676-B512-8DF236E4C485}" srcOrd="0" destOrd="0" presId="urn:microsoft.com/office/officeart/2005/8/layout/radial2"/>
    <dgm:cxn modelId="{01706270-44ED-440B-A8EA-B58432AA7792}" type="presParOf" srcId="{54E01CF3-0D8D-4676-B512-8DF236E4C485}" destId="{B592C660-6269-4F19-9E38-3A5D9157197E}" srcOrd="0" destOrd="0" presId="urn:microsoft.com/office/officeart/2005/8/layout/radial2"/>
    <dgm:cxn modelId="{029D6648-A019-47E4-8385-80B2610E0F65}" type="presParOf" srcId="{54E01CF3-0D8D-4676-B512-8DF236E4C485}" destId="{C78A055B-1CFB-48CC-828B-F8B1E212D877}" srcOrd="1" destOrd="0" presId="urn:microsoft.com/office/officeart/2005/8/layout/radial2"/>
    <dgm:cxn modelId="{AA61A418-416D-4899-9751-61ECAF0AC355}" type="presParOf" srcId="{63D3E066-9963-4AD1-977C-4C168EFFA3B1}" destId="{0D4935E0-369F-4074-842B-DAE4E42A60E1}" srcOrd="1" destOrd="0" presId="urn:microsoft.com/office/officeart/2005/8/layout/radial2"/>
    <dgm:cxn modelId="{A89E94EF-39BE-4E1A-8D9A-5B7299560AA9}" type="presParOf" srcId="{63D3E066-9963-4AD1-977C-4C168EFFA3B1}" destId="{220FB9E8-BA25-4CE7-A301-4B00C733FC51}" srcOrd="2" destOrd="0" presId="urn:microsoft.com/office/officeart/2005/8/layout/radial2"/>
    <dgm:cxn modelId="{D0859FF6-6DEF-4FCB-9A9E-2D373D454503}" type="presParOf" srcId="{220FB9E8-BA25-4CE7-A301-4B00C733FC51}" destId="{C7ED0D49-060F-4936-A3E0-4CCDC943A408}" srcOrd="0" destOrd="0" presId="urn:microsoft.com/office/officeart/2005/8/layout/radial2"/>
    <dgm:cxn modelId="{EFB20844-E978-4DEE-983D-7C02837A8D9D}" type="presParOf" srcId="{220FB9E8-BA25-4CE7-A301-4B00C733FC51}" destId="{3E4F1F5E-06B3-4249-BAC7-38ECEB1BAF3F}" srcOrd="1" destOrd="0" presId="urn:microsoft.com/office/officeart/2005/8/layout/radial2"/>
    <dgm:cxn modelId="{35B62566-D238-474A-B7C5-F8AACE0DCBCE}" type="presParOf" srcId="{63D3E066-9963-4AD1-977C-4C168EFFA3B1}" destId="{83381D25-BD54-418E-91D1-BCDB7CD760FE}" srcOrd="3" destOrd="0" presId="urn:microsoft.com/office/officeart/2005/8/layout/radial2"/>
    <dgm:cxn modelId="{6E05D81F-4B9A-46EC-A768-CED170AB7AC5}" type="presParOf" srcId="{63D3E066-9963-4AD1-977C-4C168EFFA3B1}" destId="{08DB7808-C4CB-4F86-A163-1E9D5C80A98F}" srcOrd="4" destOrd="0" presId="urn:microsoft.com/office/officeart/2005/8/layout/radial2"/>
    <dgm:cxn modelId="{05F42D94-791A-4AF7-9433-0E4F0E10D072}" type="presParOf" srcId="{08DB7808-C4CB-4F86-A163-1E9D5C80A98F}" destId="{EE6F74CE-FBE3-44D3-B987-BFE1DD2CC082}" srcOrd="0" destOrd="0" presId="urn:microsoft.com/office/officeart/2005/8/layout/radial2"/>
    <dgm:cxn modelId="{8C2B8A06-5E0D-4C9F-B659-DB0CB4C4DA30}" type="presParOf" srcId="{08DB7808-C4CB-4F86-A163-1E9D5C80A98F}" destId="{99ED912F-2333-439E-AF2A-91D7EB999CA1}" srcOrd="1" destOrd="0" presId="urn:microsoft.com/office/officeart/2005/8/layout/radial2"/>
    <dgm:cxn modelId="{02925A9B-4B7F-4FD9-B420-92F89F2BA8FE}" type="presParOf" srcId="{63D3E066-9963-4AD1-977C-4C168EFFA3B1}" destId="{44B32D99-139C-4435-91FB-D3033FD70E1F}" srcOrd="5" destOrd="0" presId="urn:microsoft.com/office/officeart/2005/8/layout/radial2"/>
    <dgm:cxn modelId="{C33B29F2-3D42-4D2A-ABA1-58088087C494}" type="presParOf" srcId="{63D3E066-9963-4AD1-977C-4C168EFFA3B1}" destId="{160BE483-6803-44D9-9607-537814EBD9FE}" srcOrd="6" destOrd="0" presId="urn:microsoft.com/office/officeart/2005/8/layout/radial2"/>
    <dgm:cxn modelId="{41E9DD75-135E-4A65-93CD-8751D5CCF7EB}" type="presParOf" srcId="{160BE483-6803-44D9-9607-537814EBD9FE}" destId="{3A4412FC-5BD7-438D-9EBF-C419D899F5D2}" srcOrd="0" destOrd="0" presId="urn:microsoft.com/office/officeart/2005/8/layout/radial2"/>
    <dgm:cxn modelId="{98FA5E28-8DAC-4A17-AE0D-62DD402A3DD0}" type="presParOf" srcId="{160BE483-6803-44D9-9607-537814EBD9FE}" destId="{7CF8081C-5FE2-47B8-A1B1-98536F365E35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B32D99-139C-4435-91FB-D3033FD70E1F}">
      <dsp:nvSpPr>
        <dsp:cNvPr id="0" name=""/>
        <dsp:cNvSpPr/>
      </dsp:nvSpPr>
      <dsp:spPr>
        <a:xfrm rot="2561600">
          <a:off x="3860267" y="5714605"/>
          <a:ext cx="1234223" cy="57656"/>
        </a:xfrm>
        <a:custGeom>
          <a:avLst/>
          <a:gdLst/>
          <a:ahLst/>
          <a:cxnLst/>
          <a:rect l="0" t="0" r="0" b="0"/>
          <a:pathLst>
            <a:path>
              <a:moveTo>
                <a:pt x="0" y="28828"/>
              </a:moveTo>
              <a:lnTo>
                <a:pt x="1234223" y="2882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381D25-BD54-418E-91D1-BCDB7CD760FE}">
      <dsp:nvSpPr>
        <dsp:cNvPr id="0" name=""/>
        <dsp:cNvSpPr/>
      </dsp:nvSpPr>
      <dsp:spPr>
        <a:xfrm>
          <a:off x="4023806" y="4035171"/>
          <a:ext cx="1371659" cy="57656"/>
        </a:xfrm>
        <a:custGeom>
          <a:avLst/>
          <a:gdLst/>
          <a:ahLst/>
          <a:cxnLst/>
          <a:rect l="0" t="0" r="0" b="0"/>
          <a:pathLst>
            <a:path>
              <a:moveTo>
                <a:pt x="0" y="28828"/>
              </a:moveTo>
              <a:lnTo>
                <a:pt x="1371659" y="2882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4935E0-369F-4074-842B-DAE4E42A60E1}">
      <dsp:nvSpPr>
        <dsp:cNvPr id="0" name=""/>
        <dsp:cNvSpPr/>
      </dsp:nvSpPr>
      <dsp:spPr>
        <a:xfrm rot="19038400">
          <a:off x="3860267" y="2355737"/>
          <a:ext cx="1234223" cy="57656"/>
        </a:xfrm>
        <a:custGeom>
          <a:avLst/>
          <a:gdLst/>
          <a:ahLst/>
          <a:cxnLst/>
          <a:rect l="0" t="0" r="0" b="0"/>
          <a:pathLst>
            <a:path>
              <a:moveTo>
                <a:pt x="0" y="28828"/>
              </a:moveTo>
              <a:lnTo>
                <a:pt x="1234223" y="2882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8A055B-1CFB-48CC-828B-F8B1E212D877}">
      <dsp:nvSpPr>
        <dsp:cNvPr id="0" name=""/>
        <dsp:cNvSpPr/>
      </dsp:nvSpPr>
      <dsp:spPr>
        <a:xfrm>
          <a:off x="761985" y="2200844"/>
          <a:ext cx="3905250" cy="390525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7ED0D49-060F-4936-A3E0-4CCDC943A408}">
      <dsp:nvSpPr>
        <dsp:cNvPr id="0" name=""/>
        <dsp:cNvSpPr/>
      </dsp:nvSpPr>
      <dsp:spPr>
        <a:xfrm>
          <a:off x="4620477" y="128"/>
          <a:ext cx="2343150" cy="234315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kern="1200" dirty="0" smtClean="0">
              <a:solidFill>
                <a:srgbClr val="169A29"/>
              </a:solidFill>
            </a:rPr>
            <a:t>1</a:t>
          </a:r>
          <a:endParaRPr lang="en-US" sz="6500" kern="1200" dirty="0">
            <a:solidFill>
              <a:srgbClr val="169A29"/>
            </a:solidFill>
          </a:endParaRPr>
        </a:p>
      </dsp:txBody>
      <dsp:txXfrm>
        <a:off x="4963623" y="343274"/>
        <a:ext cx="1656858" cy="1656858"/>
      </dsp:txXfrm>
    </dsp:sp>
    <dsp:sp modelId="{3E4F1F5E-06B3-4249-BAC7-38ECEB1BAF3F}">
      <dsp:nvSpPr>
        <dsp:cNvPr id="0" name=""/>
        <dsp:cNvSpPr/>
      </dsp:nvSpPr>
      <dsp:spPr>
        <a:xfrm>
          <a:off x="7197942" y="128"/>
          <a:ext cx="3514725" cy="23431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85750" lvl="1" indent="-285750" algn="just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vi-VN" sz="2900" kern="1200" dirty="0" smtClean="0">
              <a:solidFill>
                <a:srgbClr val="169A29"/>
              </a:solidFill>
              <a:latin typeface="+mj-lt"/>
            </a:rPr>
            <a:t>Phát biểu được quỹ tích cung chứa góc, vận dụng cặp mệnh đề thuận, đảo của quỹ tích này để giải bài toán.</a:t>
          </a:r>
          <a:endParaRPr lang="en-US" sz="2900" kern="1200" dirty="0">
            <a:solidFill>
              <a:srgbClr val="169A29"/>
            </a:solidFill>
          </a:endParaRPr>
        </a:p>
      </dsp:txBody>
      <dsp:txXfrm>
        <a:off x="7197942" y="128"/>
        <a:ext cx="3514725" cy="2343150"/>
      </dsp:txXfrm>
    </dsp:sp>
    <dsp:sp modelId="{EE6F74CE-FBE3-44D3-B987-BFE1DD2CC082}">
      <dsp:nvSpPr>
        <dsp:cNvPr id="0" name=""/>
        <dsp:cNvSpPr/>
      </dsp:nvSpPr>
      <dsp:spPr>
        <a:xfrm>
          <a:off x="5395466" y="2892424"/>
          <a:ext cx="2343150" cy="234315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kern="1200" dirty="0" smtClean="0">
              <a:solidFill>
                <a:srgbClr val="169A29"/>
              </a:solidFill>
            </a:rPr>
            <a:t>2</a:t>
          </a:r>
          <a:endParaRPr lang="en-US" sz="6500" kern="1200" dirty="0">
            <a:solidFill>
              <a:srgbClr val="169A29"/>
            </a:solidFill>
          </a:endParaRPr>
        </a:p>
      </dsp:txBody>
      <dsp:txXfrm>
        <a:off x="5738612" y="3235570"/>
        <a:ext cx="1656858" cy="1656858"/>
      </dsp:txXfrm>
    </dsp:sp>
    <dsp:sp modelId="{99ED912F-2333-439E-AF2A-91D7EB999CA1}">
      <dsp:nvSpPr>
        <dsp:cNvPr id="0" name=""/>
        <dsp:cNvSpPr/>
      </dsp:nvSpPr>
      <dsp:spPr>
        <a:xfrm>
          <a:off x="7972931" y="2892424"/>
          <a:ext cx="3514725" cy="23431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85750" lvl="1" indent="-285750" algn="just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vi-VN" sz="2900" kern="1200" dirty="0" smtClean="0">
              <a:solidFill>
                <a:srgbClr val="169A29"/>
              </a:solidFill>
              <a:latin typeface="+mj-lt"/>
            </a:rPr>
            <a:t>Sử dụng đúng thuật ngữ “cung chứa góc” dựng trên một đoạn thẳng và vẽ cung chứa góc   trên đoạn thẳng cho trước.</a:t>
          </a:r>
          <a:endParaRPr lang="en-US" sz="2900" kern="1200" dirty="0">
            <a:solidFill>
              <a:srgbClr val="169A29"/>
            </a:solidFill>
          </a:endParaRPr>
        </a:p>
      </dsp:txBody>
      <dsp:txXfrm>
        <a:off x="7972931" y="2892424"/>
        <a:ext cx="3514725" cy="2343150"/>
      </dsp:txXfrm>
    </dsp:sp>
    <dsp:sp modelId="{3A4412FC-5BD7-438D-9EBF-C419D899F5D2}">
      <dsp:nvSpPr>
        <dsp:cNvPr id="0" name=""/>
        <dsp:cNvSpPr/>
      </dsp:nvSpPr>
      <dsp:spPr>
        <a:xfrm>
          <a:off x="4620477" y="5784721"/>
          <a:ext cx="2343150" cy="234315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kern="1200" smtClean="0">
              <a:solidFill>
                <a:srgbClr val="169A29"/>
              </a:solidFill>
            </a:rPr>
            <a:t>3</a:t>
          </a:r>
          <a:endParaRPr lang="en-US" sz="6500" kern="1200" dirty="0">
            <a:solidFill>
              <a:srgbClr val="169A29"/>
            </a:solidFill>
          </a:endParaRPr>
        </a:p>
      </dsp:txBody>
      <dsp:txXfrm>
        <a:off x="4963623" y="6127867"/>
        <a:ext cx="1656858" cy="1656858"/>
      </dsp:txXfrm>
    </dsp:sp>
    <dsp:sp modelId="{7CF8081C-5FE2-47B8-A1B1-98536F365E35}">
      <dsp:nvSpPr>
        <dsp:cNvPr id="0" name=""/>
        <dsp:cNvSpPr/>
      </dsp:nvSpPr>
      <dsp:spPr>
        <a:xfrm>
          <a:off x="7197942" y="5784721"/>
          <a:ext cx="3514725" cy="23431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85750" lvl="1" indent="-285750" algn="just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vi-VN" sz="2900" kern="1200" smtClean="0">
              <a:solidFill>
                <a:srgbClr val="169A29"/>
              </a:solidFill>
              <a:latin typeface="+mj-lt"/>
            </a:rPr>
            <a:t>Giải được bài toán quỹ tích gồm hai phần thuận, đảo và kết luận</a:t>
          </a:r>
          <a:r>
            <a:rPr lang="en-US" sz="2900" kern="1200" smtClean="0">
              <a:solidFill>
                <a:srgbClr val="169A29"/>
              </a:solidFill>
              <a:latin typeface="+mj-lt"/>
            </a:rPr>
            <a:t>.</a:t>
          </a:r>
          <a:endParaRPr lang="en-US" sz="2900" kern="1200" dirty="0">
            <a:solidFill>
              <a:srgbClr val="169A29"/>
            </a:solidFill>
          </a:endParaRPr>
        </a:p>
      </dsp:txBody>
      <dsp:txXfrm>
        <a:off x="7197942" y="5784721"/>
        <a:ext cx="3514725" cy="23431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5" Type="http://schemas.openxmlformats.org/officeDocument/2006/relationships/image" Target="../media/image39.wmf"/><Relationship Id="rId4" Type="http://schemas.openxmlformats.org/officeDocument/2006/relationships/image" Target="../media/image38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6.wmf"/><Relationship Id="rId1" Type="http://schemas.openxmlformats.org/officeDocument/2006/relationships/image" Target="../media/image45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Relationship Id="rId4" Type="http://schemas.openxmlformats.org/officeDocument/2006/relationships/image" Target="../media/image5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9.wmf"/><Relationship Id="rId2" Type="http://schemas.openxmlformats.org/officeDocument/2006/relationships/image" Target="../media/image58.wmf"/><Relationship Id="rId1" Type="http://schemas.openxmlformats.org/officeDocument/2006/relationships/image" Target="../media/image57.wmf"/><Relationship Id="rId5" Type="http://schemas.openxmlformats.org/officeDocument/2006/relationships/image" Target="../media/image61.wmf"/><Relationship Id="rId4" Type="http://schemas.openxmlformats.org/officeDocument/2006/relationships/image" Target="../media/image60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63.wmf"/><Relationship Id="rId2" Type="http://schemas.openxmlformats.org/officeDocument/2006/relationships/image" Target="../media/image62.wmf"/><Relationship Id="rId1" Type="http://schemas.openxmlformats.org/officeDocument/2006/relationships/image" Target="../media/image57.wmf"/><Relationship Id="rId6" Type="http://schemas.openxmlformats.org/officeDocument/2006/relationships/image" Target="../media/image66.wmf"/><Relationship Id="rId5" Type="http://schemas.openxmlformats.org/officeDocument/2006/relationships/image" Target="../media/image65.wmf"/><Relationship Id="rId4" Type="http://schemas.openxmlformats.org/officeDocument/2006/relationships/image" Target="../media/image6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329A23-7374-4BCF-A331-9696D8E0FEDB}" type="datetimeFigureOut">
              <a:rPr lang="en-US" smtClean="0"/>
              <a:t>8/29/2021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E8CF19-2841-4A27-B5A5-2E3D0DD7F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9204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E8CF19-2841-4A27-B5A5-2E3D0DD7F6F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4700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13" Type="http://schemas.openxmlformats.org/officeDocument/2006/relationships/image" Target="../media/image7.png"/><Relationship Id="rId3" Type="http://schemas.openxmlformats.org/officeDocument/2006/relationships/image" Target="../media/image2.gif"/><Relationship Id="rId7" Type="http://schemas.openxmlformats.org/officeDocument/2006/relationships/image" Target="../media/image4.png"/><Relationship Id="rId12" Type="http://schemas.openxmlformats.org/officeDocument/2006/relationships/image" Target="../media/image8.svg"/><Relationship Id="rId2" Type="http://schemas.openxmlformats.org/officeDocument/2006/relationships/image" Target="../media/image1.png"/><Relationship Id="rId29" Type="http://schemas.openxmlformats.org/officeDocument/2006/relationships/image" Target="../media/image3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svg"/><Relationship Id="rId11" Type="http://schemas.openxmlformats.org/officeDocument/2006/relationships/image" Target="../media/image6.png"/><Relationship Id="rId15" Type="http://schemas.openxmlformats.org/officeDocument/2006/relationships/image" Target="../media/image8.png"/><Relationship Id="rId10" Type="http://schemas.openxmlformats.org/officeDocument/2006/relationships/image" Target="../media/image6.svg"/><Relationship Id="rId4" Type="http://schemas.openxmlformats.org/officeDocument/2006/relationships/image" Target="../media/image3.png"/><Relationship Id="rId9" Type="http://schemas.openxmlformats.org/officeDocument/2006/relationships/image" Target="../media/image5.png"/><Relationship Id="rId14" Type="http://schemas.openxmlformats.org/officeDocument/2006/relationships/image" Target="../media/image10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0.svg"/><Relationship Id="rId7" Type="http://schemas.openxmlformats.org/officeDocument/2006/relationships/image" Target="../media/image12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svg"/><Relationship Id="rId9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svg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wmf"/><Relationship Id="rId3" Type="http://schemas.openxmlformats.org/officeDocument/2006/relationships/image" Target="../media/image29.png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9.gif"/><Relationship Id="rId11" Type="http://schemas.openxmlformats.org/officeDocument/2006/relationships/image" Target="../media/image46.wmf"/><Relationship Id="rId5" Type="http://schemas.openxmlformats.org/officeDocument/2006/relationships/image" Target="../media/image14.svg"/><Relationship Id="rId10" Type="http://schemas.openxmlformats.org/officeDocument/2006/relationships/oleObject" Target="../embeddings/oleObject10.bin"/><Relationship Id="rId4" Type="http://schemas.microsoft.com/office/2007/relationships/hdphoto" Target="../media/hdphoto1.wdp"/><Relationship Id="rId9" Type="http://schemas.openxmlformats.org/officeDocument/2006/relationships/image" Target="../media/image47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9.wmf"/><Relationship Id="rId11" Type="http://schemas.openxmlformats.org/officeDocument/2006/relationships/image" Target="../media/image21.gif"/><Relationship Id="rId5" Type="http://schemas.openxmlformats.org/officeDocument/2006/relationships/oleObject" Target="../embeddings/oleObject12.bin"/><Relationship Id="rId10" Type="http://schemas.openxmlformats.org/officeDocument/2006/relationships/image" Target="../media/image51.wmf"/><Relationship Id="rId4" Type="http://schemas.openxmlformats.org/officeDocument/2006/relationships/image" Target="../media/image48.wmf"/><Relationship Id="rId9" Type="http://schemas.openxmlformats.org/officeDocument/2006/relationships/oleObject" Target="../embeddings/oleObject14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2.svg"/><Relationship Id="rId7" Type="http://schemas.openxmlformats.org/officeDocument/2006/relationships/image" Target="../media/image24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image" Target="../media/image32.svg"/><Relationship Id="rId4" Type="http://schemas.openxmlformats.org/officeDocument/2006/relationships/image" Target="../media/image44.png"/><Relationship Id="rId9" Type="http://schemas.openxmlformats.org/officeDocument/2006/relationships/image" Target="../media/image10.sv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5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54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55.pn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.svg"/><Relationship Id="rId42" Type="http://schemas.openxmlformats.org/officeDocument/2006/relationships/image" Target="../media/image10.png"/><Relationship Id="rId3" Type="http://schemas.openxmlformats.org/officeDocument/2006/relationships/image" Target="../media/image12.svg"/><Relationship Id="rId63" Type="http://schemas.openxmlformats.org/officeDocument/2006/relationships/image" Target="../media/image13.png"/><Relationship Id="rId68" Type="http://schemas.openxmlformats.org/officeDocument/2006/relationships/image" Target="../media/image17.png"/><Relationship Id="rId7" Type="http://schemas.openxmlformats.org/officeDocument/2006/relationships/image" Target="../media/image2.svg"/><Relationship Id="rId46" Type="http://schemas.openxmlformats.org/officeDocument/2006/relationships/image" Target="../media/image11.png"/><Relationship Id="rId67" Type="http://schemas.openxmlformats.org/officeDocument/2006/relationships/image" Target="../media/image16.png"/><Relationship Id="rId25" Type="http://schemas.openxmlformats.org/officeDocument/2006/relationships/image" Target="../media/image32.svg"/><Relationship Id="rId2" Type="http://schemas.openxmlformats.org/officeDocument/2006/relationships/image" Target="../media/image9.png"/><Relationship Id="rId41" Type="http://schemas.openxmlformats.org/officeDocument/2006/relationships/image" Target="../media/image46.svg"/><Relationship Id="rId6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5" Type="http://schemas.openxmlformats.org/officeDocument/2006/relationships/image" Target="../media/image4.png"/><Relationship Id="rId66" Type="http://schemas.openxmlformats.org/officeDocument/2006/relationships/image" Target="../media/image15.png"/><Relationship Id="rId53" Type="http://schemas.openxmlformats.org/officeDocument/2006/relationships/image" Target="../media/image58.svg"/><Relationship Id="rId5" Type="http://schemas.openxmlformats.org/officeDocument/2006/relationships/image" Target="../media/image6.svg"/><Relationship Id="rId61" Type="http://schemas.openxmlformats.org/officeDocument/2006/relationships/image" Target="../media/image66.svg"/><Relationship Id="rId23" Type="http://schemas.openxmlformats.org/officeDocument/2006/relationships/image" Target="../media/image30.svg"/><Relationship Id="rId57" Type="http://schemas.openxmlformats.org/officeDocument/2006/relationships/image" Target="../media/image62.svg"/><Relationship Id="rId44" Type="http://schemas.openxmlformats.org/officeDocument/2006/relationships/image" Target="../media/image3.png"/><Relationship Id="rId65" Type="http://schemas.openxmlformats.org/officeDocument/2006/relationships/image" Target="../media/image48.svg"/><Relationship Id="rId43" Type="http://schemas.openxmlformats.org/officeDocument/2006/relationships/image" Target="../media/image5.png"/><Relationship Id="rId9" Type="http://schemas.openxmlformats.org/officeDocument/2006/relationships/image" Target="../media/image4.svg"/><Relationship Id="rId64" Type="http://schemas.openxmlformats.org/officeDocument/2006/relationships/image" Target="../media/image14.png"/><Relationship Id="rId35" Type="http://schemas.openxmlformats.org/officeDocument/2006/relationships/image" Target="../media/image40.svg"/><Relationship Id="rId69" Type="http://schemas.openxmlformats.org/officeDocument/2006/relationships/image" Target="../media/image1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13" Type="http://schemas.openxmlformats.org/officeDocument/2006/relationships/image" Target="../media/image60.wmf"/><Relationship Id="rId3" Type="http://schemas.openxmlformats.org/officeDocument/2006/relationships/audio" Target="../media/audio1.wav"/><Relationship Id="rId7" Type="http://schemas.openxmlformats.org/officeDocument/2006/relationships/image" Target="../media/image56.png"/><Relationship Id="rId12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57.wmf"/><Relationship Id="rId11" Type="http://schemas.openxmlformats.org/officeDocument/2006/relationships/image" Target="../media/image59.wmf"/><Relationship Id="rId5" Type="http://schemas.openxmlformats.org/officeDocument/2006/relationships/oleObject" Target="../embeddings/oleObject16.bin"/><Relationship Id="rId15" Type="http://schemas.openxmlformats.org/officeDocument/2006/relationships/image" Target="../media/image61.wmf"/><Relationship Id="rId10" Type="http://schemas.openxmlformats.org/officeDocument/2006/relationships/oleObject" Target="../embeddings/oleObject18.bin"/><Relationship Id="rId4" Type="http://schemas.openxmlformats.org/officeDocument/2006/relationships/image" Target="../media/image55.png"/><Relationship Id="rId9" Type="http://schemas.openxmlformats.org/officeDocument/2006/relationships/image" Target="../media/image58.wmf"/><Relationship Id="rId14" Type="http://schemas.openxmlformats.org/officeDocument/2006/relationships/oleObject" Target="../embeddings/oleObject20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wmf"/><Relationship Id="rId13" Type="http://schemas.openxmlformats.org/officeDocument/2006/relationships/oleObject" Target="../embeddings/oleObject25.bin"/><Relationship Id="rId3" Type="http://schemas.openxmlformats.org/officeDocument/2006/relationships/audio" Target="../media/audio1.wav"/><Relationship Id="rId7" Type="http://schemas.openxmlformats.org/officeDocument/2006/relationships/oleObject" Target="../embeddings/oleObject22.bin"/><Relationship Id="rId12" Type="http://schemas.openxmlformats.org/officeDocument/2006/relationships/image" Target="../media/image64.wmf"/><Relationship Id="rId17" Type="http://schemas.openxmlformats.org/officeDocument/2006/relationships/image" Target="../media/image6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6.bin"/><Relationship Id="rId1" Type="http://schemas.openxmlformats.org/officeDocument/2006/relationships/vmlDrawing" Target="../drawings/vmlDrawing8.vml"/><Relationship Id="rId6" Type="http://schemas.openxmlformats.org/officeDocument/2006/relationships/image" Target="../media/image57.wmf"/><Relationship Id="rId11" Type="http://schemas.openxmlformats.org/officeDocument/2006/relationships/oleObject" Target="../embeddings/oleObject24.bin"/><Relationship Id="rId5" Type="http://schemas.openxmlformats.org/officeDocument/2006/relationships/oleObject" Target="../embeddings/oleObject21.bin"/><Relationship Id="rId15" Type="http://schemas.openxmlformats.org/officeDocument/2006/relationships/image" Target="../media/image56.png"/><Relationship Id="rId10" Type="http://schemas.openxmlformats.org/officeDocument/2006/relationships/image" Target="../media/image63.wmf"/><Relationship Id="rId4" Type="http://schemas.openxmlformats.org/officeDocument/2006/relationships/image" Target="../media/image55.png"/><Relationship Id="rId9" Type="http://schemas.openxmlformats.org/officeDocument/2006/relationships/oleObject" Target="../embeddings/oleObject23.bin"/><Relationship Id="rId14" Type="http://schemas.openxmlformats.org/officeDocument/2006/relationships/image" Target="../media/image65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9%20-%20C3%20-%20B6%20-%20Ti&#7871;t%2046%20-%20Cung%20ch&#7913;a%20g&#243;c.%20Nguy&#7877;n%20To&#224;n.pptx#5. PowerPoint Presentation" TargetMode="External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4.svg"/><Relationship Id="rId18" Type="http://schemas.openxmlformats.org/officeDocument/2006/relationships/image" Target="../media/image26.png"/><Relationship Id="rId3" Type="http://schemas.openxmlformats.org/officeDocument/2006/relationships/image" Target="../media/image20.gif"/><Relationship Id="rId12" Type="http://schemas.openxmlformats.org/officeDocument/2006/relationships/image" Target="../media/image23.png"/><Relationship Id="rId17" Type="http://schemas.openxmlformats.org/officeDocument/2006/relationships/image" Target="../media/image16.svg"/><Relationship Id="rId2" Type="http://schemas.openxmlformats.org/officeDocument/2006/relationships/image" Target="../media/image19.gif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20.svg"/><Relationship Id="rId45" Type="http://schemas.openxmlformats.org/officeDocument/2006/relationships/image" Target="../media/image76.svg"/><Relationship Id="rId5" Type="http://schemas.openxmlformats.org/officeDocument/2006/relationships/image" Target="../media/image22.png"/><Relationship Id="rId15" Type="http://schemas.openxmlformats.org/officeDocument/2006/relationships/image" Target="../media/image22.svg"/><Relationship Id="rId4" Type="http://schemas.openxmlformats.org/officeDocument/2006/relationships/image" Target="../media/image21.gif"/><Relationship Id="rId1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28.wmf"/><Relationship Id="rId3" Type="http://schemas.openxmlformats.org/officeDocument/2006/relationships/image" Target="../media/image29.png"/><Relationship Id="rId7" Type="http://schemas.openxmlformats.org/officeDocument/2006/relationships/image" Target="../media/image16.svg"/><Relationship Id="rId12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1.png"/><Relationship Id="rId1" Type="http://schemas.openxmlformats.org/officeDocument/2006/relationships/vmlDrawing" Target="../drawings/vmlDrawing1.vml"/><Relationship Id="rId6" Type="http://schemas.openxmlformats.org/officeDocument/2006/relationships/image" Target="../media/image25.png"/><Relationship Id="rId11" Type="http://schemas.openxmlformats.org/officeDocument/2006/relationships/image" Target="../media/image27.wmf"/><Relationship Id="rId53" Type="http://schemas.openxmlformats.org/officeDocument/2006/relationships/image" Target="../media/image84.svg"/><Relationship Id="rId5" Type="http://schemas.openxmlformats.org/officeDocument/2006/relationships/image" Target="../media/image14.svg"/><Relationship Id="rId15" Type="http://schemas.openxmlformats.org/officeDocument/2006/relationships/hyperlink" Target="H9%20-%20C3%20-%20B6%20-%20Ti&#7871;t%2046%20-%20Cung%20ch&#7913;a%20g&#243;c.%20Nguy&#7877;n%20To&#224;n.pptx#18. PowerPoint Presentation" TargetMode="External"/><Relationship Id="rId10" Type="http://schemas.openxmlformats.org/officeDocument/2006/relationships/oleObject" Target="../embeddings/oleObject1.bin"/><Relationship Id="rId4" Type="http://schemas.microsoft.com/office/2007/relationships/hdphoto" Target="../media/hdphoto1.wdp"/><Relationship Id="rId9" Type="http://schemas.openxmlformats.org/officeDocument/2006/relationships/image" Target="../media/image18.svg"/><Relationship Id="rId14" Type="http://schemas.openxmlformats.org/officeDocument/2006/relationships/image" Target="../media/image20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2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13" Type="http://schemas.openxmlformats.org/officeDocument/2006/relationships/image" Target="../media/image8.svg"/><Relationship Id="rId34" Type="http://schemas.openxmlformats.org/officeDocument/2006/relationships/image" Target="../media/image24.svg"/><Relationship Id="rId7" Type="http://schemas.openxmlformats.org/officeDocument/2006/relationships/image" Target="../media/image5.png"/><Relationship Id="rId12" Type="http://schemas.openxmlformats.org/officeDocument/2006/relationships/image" Target="../media/image6.png"/><Relationship Id="rId33" Type="http://schemas.openxmlformats.org/officeDocument/2006/relationships/image" Target="../media/image23.png"/><Relationship Id="rId2" Type="http://schemas.openxmlformats.org/officeDocument/2006/relationships/image" Target="../media/image3.png"/><Relationship Id="rId16" Type="http://schemas.openxmlformats.org/officeDocument/2006/relationships/image" Target="../media/image8.png"/><Relationship Id="rId29" Type="http://schemas.openxmlformats.org/officeDocument/2006/relationships/image" Target="../media/image3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svg"/><Relationship Id="rId11" Type="http://schemas.openxmlformats.org/officeDocument/2006/relationships/image" Target="../media/image4.png"/><Relationship Id="rId32" Type="http://schemas.openxmlformats.org/officeDocument/2006/relationships/image" Target="../media/image22.png"/><Relationship Id="rId15" Type="http://schemas.openxmlformats.org/officeDocument/2006/relationships/image" Target="../media/image10.svg"/><Relationship Id="rId10" Type="http://schemas.openxmlformats.org/officeDocument/2006/relationships/image" Target="../media/image6.svg"/><Relationship Id="rId31" Type="http://schemas.openxmlformats.org/officeDocument/2006/relationships/image" Target="../media/image2.gif"/><Relationship Id="rId14" Type="http://schemas.openxmlformats.org/officeDocument/2006/relationships/image" Target="../media/image7.png"/><Relationship Id="rId30" Type="http://schemas.openxmlformats.org/officeDocument/2006/relationships/image" Target="../media/image33.jpg"/><Relationship Id="rId9" Type="http://schemas.openxmlformats.org/officeDocument/2006/relationships/image" Target="../media/image20.sv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openxmlformats.org/officeDocument/2006/relationships/image" Target="../media/image7.png"/><Relationship Id="rId3" Type="http://schemas.openxmlformats.org/officeDocument/2006/relationships/image" Target="../media/image34.jpg"/><Relationship Id="rId7" Type="http://schemas.openxmlformats.org/officeDocument/2006/relationships/diagramColors" Target="../diagrams/colors1.xml"/><Relationship Id="rId12" Type="http://schemas.openxmlformats.org/officeDocument/2006/relationships/image" Target="../media/image6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11" Type="http://schemas.openxmlformats.org/officeDocument/2006/relationships/image" Target="../media/image5.png"/><Relationship Id="rId5" Type="http://schemas.openxmlformats.org/officeDocument/2006/relationships/diagramLayout" Target="../diagrams/layout1.xml"/><Relationship Id="rId15" Type="http://schemas.openxmlformats.org/officeDocument/2006/relationships/image" Target="../media/image10.svg"/><Relationship Id="rId10" Type="http://schemas.openxmlformats.org/officeDocument/2006/relationships/image" Target="../media/image2.svg"/><Relationship Id="rId4" Type="http://schemas.openxmlformats.org/officeDocument/2006/relationships/diagramData" Target="../diagrams/data1.xml"/><Relationship Id="rId9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oleObject" Target="../embeddings/oleObject5.bin"/><Relationship Id="rId18" Type="http://schemas.openxmlformats.org/officeDocument/2006/relationships/image" Target="../media/image38.wmf"/><Relationship Id="rId3" Type="http://schemas.openxmlformats.org/officeDocument/2006/relationships/image" Target="../media/image40.png"/><Relationship Id="rId7" Type="http://schemas.microsoft.com/office/2007/relationships/hdphoto" Target="../media/hdphoto2.wdp"/><Relationship Id="rId12" Type="http://schemas.openxmlformats.org/officeDocument/2006/relationships/image" Target="../media/image35.wmf"/><Relationship Id="rId17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7.wmf"/><Relationship Id="rId20" Type="http://schemas.openxmlformats.org/officeDocument/2006/relationships/image" Target="../media/image39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41.png"/><Relationship Id="rId11" Type="http://schemas.openxmlformats.org/officeDocument/2006/relationships/oleObject" Target="../embeddings/oleObject4.bin"/><Relationship Id="rId5" Type="http://schemas.openxmlformats.org/officeDocument/2006/relationships/image" Target="../media/image12.svg"/><Relationship Id="rId15" Type="http://schemas.openxmlformats.org/officeDocument/2006/relationships/oleObject" Target="../embeddings/oleObject6.bin"/><Relationship Id="rId10" Type="http://schemas.openxmlformats.org/officeDocument/2006/relationships/image" Target="../media/image21.gif"/><Relationship Id="rId19" Type="http://schemas.openxmlformats.org/officeDocument/2006/relationships/oleObject" Target="../embeddings/oleObject8.bin"/><Relationship Id="rId4" Type="http://schemas.openxmlformats.org/officeDocument/2006/relationships/image" Target="../media/image10.png"/><Relationship Id="rId9" Type="http://schemas.openxmlformats.org/officeDocument/2006/relationships/image" Target="../media/image410.png"/><Relationship Id="rId14" Type="http://schemas.openxmlformats.org/officeDocument/2006/relationships/image" Target="../media/image36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8.svg"/><Relationship Id="rId7" Type="http://schemas.openxmlformats.org/officeDocument/2006/relationships/image" Target="../media/image24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6138" y="8042275"/>
            <a:ext cx="2857500" cy="224472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192000" y="3661141"/>
            <a:ext cx="3503770" cy="6082934"/>
          </a:xfrm>
          <a:prstGeom prst="rect">
            <a:avLst/>
          </a:prstGeom>
        </p:spPr>
      </p:pic>
      <p:grpSp>
        <p:nvGrpSpPr>
          <p:cNvPr id="2" name="Group 2"/>
          <p:cNvGrpSpPr/>
          <p:nvPr/>
        </p:nvGrpSpPr>
        <p:grpSpPr>
          <a:xfrm>
            <a:off x="2192988" y="4091940"/>
            <a:ext cx="13902023" cy="2238087"/>
            <a:chOff x="0" y="189089"/>
            <a:chExt cx="18536031" cy="2984117"/>
          </a:xfrm>
        </p:grpSpPr>
        <p:sp>
          <p:nvSpPr>
            <p:cNvPr id="3" name="TextBox 3"/>
            <p:cNvSpPr txBox="1"/>
            <p:nvPr/>
          </p:nvSpPr>
          <p:spPr>
            <a:xfrm>
              <a:off x="0" y="189089"/>
              <a:ext cx="18536031" cy="177826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0400"/>
                </a:lnSpc>
              </a:pPr>
              <a:r>
                <a:rPr lang="en-US" sz="10400" dirty="0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HÌNH HỌC 9</a:t>
              </a:r>
              <a:endParaRPr lang="en-US" sz="10400" dirty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2389029" y="2248251"/>
              <a:ext cx="13757974" cy="92495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880"/>
                </a:lnSpc>
              </a:pPr>
              <a:r>
                <a:rPr lang="en-US" sz="4200" spc="84" dirty="0" err="1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Giáo</a:t>
              </a:r>
              <a:r>
                <a:rPr lang="en-US" sz="4200" spc="84" dirty="0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4200" spc="84" dirty="0" err="1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viên</a:t>
              </a:r>
              <a:r>
                <a:rPr lang="en-US" sz="4200" spc="84" dirty="0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: …</a:t>
              </a:r>
              <a:endParaRPr lang="en-US" sz="4200" spc="84" dirty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14609343" y="7102522"/>
            <a:ext cx="5091953" cy="5091953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 rot="9654897">
            <a:off x="-1156233" y="993276"/>
            <a:ext cx="4748041" cy="237402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15429399" y="-824993"/>
            <a:ext cx="3707385" cy="3707385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 rot="-5400000">
            <a:off x="264908" y="-763564"/>
            <a:ext cx="3584528" cy="3584528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>
            <a:fillRect/>
          </a:stretch>
        </p:blipFill>
        <p:spPr>
          <a:xfrm>
            <a:off x="16495736" y="7951811"/>
            <a:ext cx="3584528" cy="3584528"/>
          </a:xfrm>
          <a:prstGeom prst="rect">
            <a:avLst/>
          </a:prstGeom>
        </p:spPr>
      </p:pic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-1667442" y="7810289"/>
            <a:ext cx="4953421" cy="4953421"/>
            <a:chOff x="0" y="0"/>
            <a:chExt cx="1708150" cy="170815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FDBE14"/>
            </a:solidFill>
          </p:spPr>
        </p:sp>
      </p:grpSp>
      <p:sp>
        <p:nvSpPr>
          <p:cNvPr id="12" name="TextBox 10"/>
          <p:cNvSpPr txBox="1"/>
          <p:nvPr/>
        </p:nvSpPr>
        <p:spPr>
          <a:xfrm>
            <a:off x="4953000" y="209160"/>
            <a:ext cx="7772400" cy="8617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272727"/>
                </a:solidFill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2800" b="1" dirty="0" smtClean="0">
                <a:solidFill>
                  <a:srgbClr val="272727"/>
                </a:solidFill>
                <a:latin typeface="Times New Roman" pitchFamily="18" charset="0"/>
                <a:cs typeface="Times New Roman" pitchFamily="18" charset="0"/>
              </a:rPr>
              <a:t> GD &amp; ĐT ….</a:t>
            </a:r>
          </a:p>
          <a:p>
            <a:pPr algn="ctr"/>
            <a:r>
              <a:rPr lang="en-US" sz="2800" b="1" dirty="0" smtClean="0">
                <a:solidFill>
                  <a:srgbClr val="272727"/>
                </a:solidFill>
                <a:latin typeface="Times New Roman" pitchFamily="18" charset="0"/>
                <a:cs typeface="Times New Roman" pitchFamily="18" charset="0"/>
              </a:rPr>
              <a:t>TRƯỜNG THCS ….</a:t>
            </a:r>
          </a:p>
        </p:txBody>
      </p:sp>
      <p:sp>
        <p:nvSpPr>
          <p:cNvPr id="13" name="TextBox 10"/>
          <p:cNvSpPr txBox="1"/>
          <p:nvPr/>
        </p:nvSpPr>
        <p:spPr>
          <a:xfrm>
            <a:off x="5791200" y="6671635"/>
            <a:ext cx="7772400" cy="430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800" b="1" dirty="0" err="1" smtClean="0">
                <a:solidFill>
                  <a:srgbClr val="272727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800" b="1" dirty="0" smtClean="0">
                <a:solidFill>
                  <a:srgbClr val="272727"/>
                </a:solidFill>
                <a:latin typeface="Times New Roman" pitchFamily="18" charset="0"/>
                <a:cs typeface="Times New Roman" pitchFamily="18" charset="0"/>
              </a:rPr>
              <a:t> 9… | </a:t>
            </a:r>
            <a:r>
              <a:rPr lang="en-US" sz="2800" b="1" dirty="0" err="1" smtClean="0">
                <a:solidFill>
                  <a:srgbClr val="272727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800" b="1" dirty="0" smtClean="0">
                <a:solidFill>
                  <a:srgbClr val="272727"/>
                </a:solidFill>
                <a:latin typeface="Times New Roman" pitchFamily="18" charset="0"/>
                <a:cs typeface="Times New Roman" pitchFamily="18" charset="0"/>
              </a:rPr>
              <a:t> THCS …</a:t>
            </a:r>
          </a:p>
        </p:txBody>
      </p:sp>
      <p:pic>
        <p:nvPicPr>
          <p:cNvPr id="14" name="Picture 20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9"/>
              </a:ext>
            </a:extLst>
          </a:blip>
          <a:srcRect/>
          <a:stretch>
            <a:fillRect/>
          </a:stretch>
        </p:blipFill>
        <p:spPr>
          <a:xfrm>
            <a:off x="7543800" y="1830364"/>
            <a:ext cx="2860001" cy="198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10"/>
          <p:cNvPicPr>
            <a:picLocks noChangeAspect="1"/>
          </p:cNvPicPr>
          <p:nvPr/>
        </p:nvPicPr>
        <p:blipFill>
          <a:blip r:embed="rId2">
            <a:alphaModFix amt="9999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16200000">
            <a:off x="-2606838" y="2733518"/>
            <a:ext cx="10337645" cy="4794410"/>
          </a:xfrm>
          <a:prstGeom prst="rect">
            <a:avLst/>
          </a:prstGeom>
        </p:spPr>
      </p:pic>
      <p:pic>
        <p:nvPicPr>
          <p:cNvPr id="33" name="Picture 10"/>
          <p:cNvPicPr>
            <a:picLocks noChangeAspect="1"/>
          </p:cNvPicPr>
          <p:nvPr/>
        </p:nvPicPr>
        <p:blipFill>
          <a:blip r:embed="rId2">
            <a:alphaModFix amt="9999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16200000">
            <a:off x="2244724" y="2733517"/>
            <a:ext cx="10261444" cy="4794410"/>
          </a:xfrm>
          <a:prstGeom prst="rect">
            <a:avLst/>
          </a:prstGeom>
        </p:spPr>
      </p:pic>
      <p:sp>
        <p:nvSpPr>
          <p:cNvPr id="35851" name="Text Box 11"/>
          <p:cNvSpPr txBox="1">
            <a:spLocks noChangeArrowheads="1"/>
          </p:cNvSpPr>
          <p:nvPr/>
        </p:nvSpPr>
        <p:spPr bwMode="auto">
          <a:xfrm>
            <a:off x="101832" y="3000160"/>
            <a:ext cx="9575568" cy="145754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AB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800" dirty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800" baseline="300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&lt; </a:t>
            </a:r>
            <a:r>
              <a:rPr lang="el-GR" sz="2800" dirty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&lt;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180</a:t>
            </a:r>
            <a:r>
              <a:rPr lang="en-US" sz="2800" baseline="300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quỹ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M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thỏa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mãn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AMB = </a:t>
            </a:r>
            <a:r>
              <a:rPr lang="el-GR" sz="2800" dirty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800" dirty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dựng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AB.</a:t>
            </a:r>
            <a:endParaRPr lang="el-GR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58" name="Oval 18"/>
          <p:cNvSpPr>
            <a:spLocks noChangeArrowheads="1"/>
          </p:cNvSpPr>
          <p:nvPr/>
        </p:nvSpPr>
        <p:spPr bwMode="auto">
          <a:xfrm>
            <a:off x="10515600" y="2157866"/>
            <a:ext cx="4495800" cy="4229100"/>
          </a:xfrm>
          <a:prstGeom prst="ellipse">
            <a:avLst/>
          </a:prstGeom>
          <a:noFill/>
          <a:ln w="28575">
            <a:solidFill>
              <a:srgbClr val="6600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59" name="Oval 19"/>
          <p:cNvSpPr>
            <a:spLocks noChangeArrowheads="1"/>
          </p:cNvSpPr>
          <p:nvPr/>
        </p:nvSpPr>
        <p:spPr bwMode="auto">
          <a:xfrm>
            <a:off x="10515600" y="5129666"/>
            <a:ext cx="4495800" cy="4026998"/>
          </a:xfrm>
          <a:prstGeom prst="ellipse">
            <a:avLst/>
          </a:prstGeom>
          <a:noFill/>
          <a:ln w="28575">
            <a:solidFill>
              <a:srgbClr val="6600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60" name="Text Box 20"/>
          <p:cNvSpPr txBox="1">
            <a:spLocks noChangeArrowheads="1"/>
          </p:cNvSpPr>
          <p:nvPr/>
        </p:nvSpPr>
        <p:spPr bwMode="auto">
          <a:xfrm>
            <a:off x="10515600" y="5372100"/>
            <a:ext cx="914400" cy="59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A</a:t>
            </a:r>
          </a:p>
        </p:txBody>
      </p:sp>
      <p:sp>
        <p:nvSpPr>
          <p:cNvPr id="35861" name="Text Box 21"/>
          <p:cNvSpPr txBox="1">
            <a:spLocks noChangeArrowheads="1"/>
          </p:cNvSpPr>
          <p:nvPr/>
        </p:nvSpPr>
        <p:spPr bwMode="auto">
          <a:xfrm>
            <a:off x="14478000" y="5431400"/>
            <a:ext cx="914400" cy="59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B</a:t>
            </a:r>
          </a:p>
        </p:txBody>
      </p:sp>
      <p:sp>
        <p:nvSpPr>
          <p:cNvPr id="35862" name="Text Box 22"/>
          <p:cNvSpPr txBox="1">
            <a:spLocks noChangeArrowheads="1"/>
          </p:cNvSpPr>
          <p:nvPr/>
        </p:nvSpPr>
        <p:spPr bwMode="auto">
          <a:xfrm>
            <a:off x="10439400" y="8343900"/>
            <a:ext cx="1066800" cy="59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M’</a:t>
            </a:r>
          </a:p>
        </p:txBody>
      </p:sp>
      <p:sp>
        <p:nvSpPr>
          <p:cNvPr id="35863" name="Text Box 23"/>
          <p:cNvSpPr txBox="1">
            <a:spLocks noChangeArrowheads="1"/>
          </p:cNvSpPr>
          <p:nvPr/>
        </p:nvSpPr>
        <p:spPr bwMode="auto">
          <a:xfrm>
            <a:off x="11353800" y="1790700"/>
            <a:ext cx="914400" cy="59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M</a:t>
            </a:r>
          </a:p>
        </p:txBody>
      </p:sp>
      <p:sp>
        <p:nvSpPr>
          <p:cNvPr id="35864" name="Text Box 24"/>
          <p:cNvSpPr txBox="1">
            <a:spLocks noChangeArrowheads="1"/>
          </p:cNvSpPr>
          <p:nvPr/>
        </p:nvSpPr>
        <p:spPr bwMode="auto">
          <a:xfrm>
            <a:off x="13792200" y="2582182"/>
            <a:ext cx="914400" cy="59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m</a:t>
            </a:r>
          </a:p>
        </p:txBody>
      </p:sp>
      <p:sp>
        <p:nvSpPr>
          <p:cNvPr id="35865" name="Text Box 25"/>
          <p:cNvSpPr txBox="1">
            <a:spLocks noChangeArrowheads="1"/>
          </p:cNvSpPr>
          <p:nvPr/>
        </p:nvSpPr>
        <p:spPr bwMode="auto">
          <a:xfrm>
            <a:off x="13563600" y="8330066"/>
            <a:ext cx="1371600" cy="59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m’</a:t>
            </a:r>
          </a:p>
        </p:txBody>
      </p:sp>
      <p:sp>
        <p:nvSpPr>
          <p:cNvPr id="35866" name="Text Box 26"/>
          <p:cNvSpPr txBox="1">
            <a:spLocks noChangeArrowheads="1"/>
          </p:cNvSpPr>
          <p:nvPr/>
        </p:nvSpPr>
        <p:spPr bwMode="auto">
          <a:xfrm>
            <a:off x="11815126" y="2966903"/>
            <a:ext cx="914400" cy="59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800" b="0">
                <a:latin typeface="Times New Roman" pitchFamily="18" charset="0"/>
                <a:cs typeface="Times New Roman" pitchFamily="18" charset="0"/>
              </a:rPr>
              <a:t>α</a:t>
            </a:r>
          </a:p>
        </p:txBody>
      </p:sp>
      <p:sp>
        <p:nvSpPr>
          <p:cNvPr id="35867" name="Arc 27"/>
          <p:cNvSpPr>
            <a:spLocks/>
          </p:cNvSpPr>
          <p:nvPr/>
        </p:nvSpPr>
        <p:spPr bwMode="auto">
          <a:xfrm rot="4501580">
            <a:off x="11870162" y="2591726"/>
            <a:ext cx="314586" cy="544228"/>
          </a:xfrm>
          <a:custGeom>
            <a:avLst/>
            <a:gdLst>
              <a:gd name="G0" fmla="+- 0 0 0"/>
              <a:gd name="G1" fmla="+- 16951 0 0"/>
              <a:gd name="G2" fmla="+- 21600 0 0"/>
              <a:gd name="T0" fmla="*/ 13388 w 21600"/>
              <a:gd name="T1" fmla="*/ 0 h 37743"/>
              <a:gd name="T2" fmla="*/ 5854 w 21600"/>
              <a:gd name="T3" fmla="*/ 37743 h 37743"/>
              <a:gd name="T4" fmla="*/ 0 w 21600"/>
              <a:gd name="T5" fmla="*/ 16951 h 37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37743" fill="none" extrusionOk="0">
                <a:moveTo>
                  <a:pt x="13387" y="0"/>
                </a:moveTo>
                <a:cubicBezTo>
                  <a:pt x="18574" y="4096"/>
                  <a:pt x="21600" y="10341"/>
                  <a:pt x="21600" y="16951"/>
                </a:cubicBezTo>
                <a:cubicBezTo>
                  <a:pt x="21600" y="26625"/>
                  <a:pt x="15166" y="35120"/>
                  <a:pt x="5853" y="37742"/>
                </a:cubicBezTo>
              </a:path>
              <a:path w="21600" h="37743" stroke="0" extrusionOk="0">
                <a:moveTo>
                  <a:pt x="13387" y="0"/>
                </a:moveTo>
                <a:cubicBezTo>
                  <a:pt x="18574" y="4096"/>
                  <a:pt x="21600" y="10341"/>
                  <a:pt x="21600" y="16951"/>
                </a:cubicBezTo>
                <a:cubicBezTo>
                  <a:pt x="21600" y="26625"/>
                  <a:pt x="15166" y="35120"/>
                  <a:pt x="5853" y="37742"/>
                </a:cubicBezTo>
                <a:lnTo>
                  <a:pt x="0" y="1695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68" name="Text Box 28"/>
          <p:cNvSpPr txBox="1">
            <a:spLocks noChangeArrowheads="1"/>
          </p:cNvSpPr>
          <p:nvPr/>
        </p:nvSpPr>
        <p:spPr bwMode="auto">
          <a:xfrm>
            <a:off x="11125199" y="7353300"/>
            <a:ext cx="914400" cy="59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800" b="0" dirty="0">
                <a:latin typeface="Times New Roman" pitchFamily="18" charset="0"/>
                <a:cs typeface="Times New Roman" pitchFamily="18" charset="0"/>
              </a:rPr>
              <a:t>α</a:t>
            </a:r>
          </a:p>
        </p:txBody>
      </p:sp>
      <p:sp>
        <p:nvSpPr>
          <p:cNvPr id="35869" name="Arc 29"/>
          <p:cNvSpPr>
            <a:spLocks/>
          </p:cNvSpPr>
          <p:nvPr/>
        </p:nvSpPr>
        <p:spPr bwMode="auto">
          <a:xfrm rot="16008144">
            <a:off x="11183853" y="7900718"/>
            <a:ext cx="256893" cy="374052"/>
          </a:xfrm>
          <a:custGeom>
            <a:avLst/>
            <a:gdLst>
              <a:gd name="G0" fmla="+- 0 0 0"/>
              <a:gd name="G1" fmla="+- 13762 0 0"/>
              <a:gd name="G2" fmla="+- 21600 0 0"/>
              <a:gd name="T0" fmla="*/ 16648 w 21600"/>
              <a:gd name="T1" fmla="*/ 0 h 35309"/>
              <a:gd name="T2" fmla="*/ 1511 w 21600"/>
              <a:gd name="T3" fmla="*/ 35309 h 35309"/>
              <a:gd name="T4" fmla="*/ 0 w 21600"/>
              <a:gd name="T5" fmla="*/ 13762 h 35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35309" fill="none" extrusionOk="0">
                <a:moveTo>
                  <a:pt x="16648" y="-1"/>
                </a:moveTo>
                <a:cubicBezTo>
                  <a:pt x="19848" y="3871"/>
                  <a:pt x="21600" y="8738"/>
                  <a:pt x="21600" y="13762"/>
                </a:cubicBezTo>
                <a:cubicBezTo>
                  <a:pt x="21600" y="25104"/>
                  <a:pt x="12826" y="34515"/>
                  <a:pt x="1511" y="35309"/>
                </a:cubicBezTo>
              </a:path>
              <a:path w="21600" h="35309" stroke="0" extrusionOk="0">
                <a:moveTo>
                  <a:pt x="16648" y="-1"/>
                </a:moveTo>
                <a:cubicBezTo>
                  <a:pt x="19848" y="3871"/>
                  <a:pt x="21600" y="8738"/>
                  <a:pt x="21600" y="13762"/>
                </a:cubicBezTo>
                <a:cubicBezTo>
                  <a:pt x="21600" y="25104"/>
                  <a:pt x="12826" y="34515"/>
                  <a:pt x="1511" y="35309"/>
                </a:cubicBezTo>
                <a:lnTo>
                  <a:pt x="0" y="1376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70" name="Rectangle 30"/>
          <p:cNvSpPr>
            <a:spLocks noChangeArrowheads="1"/>
          </p:cNvSpPr>
          <p:nvPr/>
        </p:nvSpPr>
        <p:spPr bwMode="auto">
          <a:xfrm>
            <a:off x="11180030" y="5053466"/>
            <a:ext cx="3200400" cy="1371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71" name="Oval 31"/>
          <p:cNvSpPr>
            <a:spLocks noChangeArrowheads="1"/>
          </p:cNvSpPr>
          <p:nvPr/>
        </p:nvSpPr>
        <p:spPr bwMode="auto">
          <a:xfrm>
            <a:off x="10515600" y="5139223"/>
            <a:ext cx="4495800" cy="4026998"/>
          </a:xfrm>
          <a:prstGeom prst="ellipse">
            <a:avLst/>
          </a:prstGeom>
          <a:noFill/>
          <a:ln w="28575">
            <a:solidFill>
              <a:srgbClr val="6600CC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72" name="Oval 32"/>
          <p:cNvSpPr>
            <a:spLocks noChangeArrowheads="1"/>
          </p:cNvSpPr>
          <p:nvPr/>
        </p:nvSpPr>
        <p:spPr bwMode="auto">
          <a:xfrm>
            <a:off x="10511881" y="2171700"/>
            <a:ext cx="4495800" cy="4229100"/>
          </a:xfrm>
          <a:prstGeom prst="ellipse">
            <a:avLst/>
          </a:prstGeom>
          <a:noFill/>
          <a:ln w="28575">
            <a:solidFill>
              <a:srgbClr val="6600CC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73" name="Line 33"/>
          <p:cNvSpPr>
            <a:spLocks noChangeShapeType="1"/>
          </p:cNvSpPr>
          <p:nvPr/>
        </p:nvSpPr>
        <p:spPr bwMode="auto">
          <a:xfrm>
            <a:off x="11163300" y="5753100"/>
            <a:ext cx="3200400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74" name="Line 34"/>
          <p:cNvSpPr>
            <a:spLocks noChangeShapeType="1"/>
          </p:cNvSpPr>
          <p:nvPr/>
        </p:nvSpPr>
        <p:spPr bwMode="auto">
          <a:xfrm flipH="1">
            <a:off x="11125199" y="5739266"/>
            <a:ext cx="17303" cy="2743200"/>
          </a:xfrm>
          <a:prstGeom prst="line">
            <a:avLst/>
          </a:prstGeom>
          <a:noFill/>
          <a:ln w="28575">
            <a:solidFill>
              <a:srgbClr val="99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75" name="Line 35"/>
          <p:cNvSpPr>
            <a:spLocks noChangeShapeType="1"/>
          </p:cNvSpPr>
          <p:nvPr/>
        </p:nvSpPr>
        <p:spPr bwMode="auto">
          <a:xfrm flipH="1">
            <a:off x="11118399" y="5739266"/>
            <a:ext cx="3283109" cy="2743200"/>
          </a:xfrm>
          <a:prstGeom prst="line">
            <a:avLst/>
          </a:prstGeom>
          <a:noFill/>
          <a:ln w="28575">
            <a:solidFill>
              <a:srgbClr val="99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76" name="Line 36"/>
          <p:cNvSpPr>
            <a:spLocks noChangeShapeType="1"/>
          </p:cNvSpPr>
          <p:nvPr/>
        </p:nvSpPr>
        <p:spPr bwMode="auto">
          <a:xfrm flipV="1">
            <a:off x="11125200" y="2310266"/>
            <a:ext cx="762000" cy="3429000"/>
          </a:xfrm>
          <a:prstGeom prst="line">
            <a:avLst/>
          </a:prstGeom>
          <a:noFill/>
          <a:ln w="28575">
            <a:solidFill>
              <a:srgbClr val="99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77" name="Line 37"/>
          <p:cNvSpPr>
            <a:spLocks noChangeShapeType="1"/>
          </p:cNvSpPr>
          <p:nvPr/>
        </p:nvSpPr>
        <p:spPr bwMode="auto">
          <a:xfrm>
            <a:off x="11887200" y="2310266"/>
            <a:ext cx="2438400" cy="3429000"/>
          </a:xfrm>
          <a:prstGeom prst="line">
            <a:avLst/>
          </a:prstGeom>
          <a:noFill/>
          <a:ln w="28575">
            <a:solidFill>
              <a:srgbClr val="99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5" name="Group 2"/>
          <p:cNvGrpSpPr/>
          <p:nvPr/>
        </p:nvGrpSpPr>
        <p:grpSpPr>
          <a:xfrm>
            <a:off x="0" y="7579788"/>
            <a:ext cx="3654578" cy="2719755"/>
            <a:chOff x="0" y="0"/>
            <a:chExt cx="1625641" cy="1209810"/>
          </a:xfrm>
        </p:grpSpPr>
        <p:sp>
          <p:nvSpPr>
            <p:cNvPr id="26" name="Freeform 3"/>
            <p:cNvSpPr/>
            <p:nvPr/>
          </p:nvSpPr>
          <p:spPr>
            <a:xfrm>
              <a:off x="0" y="0"/>
              <a:ext cx="1625641" cy="1209810"/>
            </a:xfrm>
            <a:custGeom>
              <a:avLst/>
              <a:gdLst/>
              <a:ahLst/>
              <a:cxnLst/>
              <a:rect l="l" t="t" r="r" b="b"/>
              <a:pathLst>
                <a:path w="1625641" h="1209810">
                  <a:moveTo>
                    <a:pt x="0" y="0"/>
                  </a:moveTo>
                  <a:lnTo>
                    <a:pt x="1625641" y="0"/>
                  </a:lnTo>
                  <a:lnTo>
                    <a:pt x="1625641" y="1209810"/>
                  </a:lnTo>
                  <a:lnTo>
                    <a:pt x="0" y="1209810"/>
                  </a:lnTo>
                  <a:close/>
                </a:path>
              </a:pathLst>
            </a:custGeom>
            <a:solidFill>
              <a:srgbClr val="FDBE14"/>
            </a:solidFill>
          </p:spPr>
        </p:sp>
      </p:grpSp>
      <p:grpSp>
        <p:nvGrpSpPr>
          <p:cNvPr id="27" name="Group 4"/>
          <p:cNvGrpSpPr>
            <a:grpSpLocks noChangeAspect="1"/>
          </p:cNvGrpSpPr>
          <p:nvPr/>
        </p:nvGrpSpPr>
        <p:grpSpPr>
          <a:xfrm>
            <a:off x="12737441" y="-1284018"/>
            <a:ext cx="3074718" cy="3074718"/>
            <a:chOff x="0" y="0"/>
            <a:chExt cx="1708150" cy="1708150"/>
          </a:xfrm>
        </p:grpSpPr>
        <p:sp>
          <p:nvSpPr>
            <p:cNvPr id="28" name="Freeform 5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DC3C4D"/>
            </a:solidFill>
          </p:spPr>
        </p:sp>
      </p:grpSp>
      <p:pic>
        <p:nvPicPr>
          <p:cNvPr id="29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15361063" y="7371786"/>
            <a:ext cx="2915214" cy="2915214"/>
          </a:xfrm>
          <a:prstGeom prst="rect">
            <a:avLst/>
          </a:prstGeom>
        </p:spPr>
      </p:pic>
      <p:pic>
        <p:nvPicPr>
          <p:cNvPr id="30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2187115" y="7575121"/>
            <a:ext cx="2393245" cy="239324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52400" y="2088583"/>
            <a:ext cx="2240737" cy="584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u="sng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2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u="sng" dirty="0" err="1" smtClean="0"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3200" dirty="0"/>
          </a:p>
        </p:txBody>
      </p:sp>
      <p:sp>
        <p:nvSpPr>
          <p:cNvPr id="39" name="TextBox 10"/>
          <p:cNvSpPr txBox="1"/>
          <p:nvPr/>
        </p:nvSpPr>
        <p:spPr>
          <a:xfrm>
            <a:off x="1066800" y="817970"/>
            <a:ext cx="7772400" cy="2462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1600" dirty="0" err="1" smtClean="0">
                <a:solidFill>
                  <a:srgbClr val="272727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1600" dirty="0" smtClean="0">
                <a:solidFill>
                  <a:srgbClr val="272727"/>
                </a:solidFill>
                <a:latin typeface="Times New Roman" pitchFamily="18" charset="0"/>
                <a:cs typeface="Times New Roman" pitchFamily="18" charset="0"/>
              </a:rPr>
              <a:t> 9… | </a:t>
            </a:r>
            <a:r>
              <a:rPr lang="en-US" sz="1600" dirty="0" err="1" smtClean="0">
                <a:solidFill>
                  <a:srgbClr val="272727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1600" dirty="0" smtClean="0">
                <a:solidFill>
                  <a:srgbClr val="272727"/>
                </a:solidFill>
                <a:latin typeface="Times New Roman" pitchFamily="18" charset="0"/>
                <a:cs typeface="Times New Roman" pitchFamily="18" charset="0"/>
              </a:rPr>
              <a:t> THCS …</a:t>
            </a:r>
          </a:p>
        </p:txBody>
      </p:sp>
    </p:spTree>
    <p:extLst>
      <p:ext uri="{BB962C8B-B14F-4D97-AF65-F5344CB8AC3E}">
        <p14:creationId xmlns:p14="http://schemas.microsoft.com/office/powerpoint/2010/main" val="1238836239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58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58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358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358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358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5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35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35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5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2000"/>
                                        <p:tgtEl>
                                          <p:spTgt spid="35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000"/>
                                        <p:tgtEl>
                                          <p:spTgt spid="35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5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1000"/>
                                        <p:tgtEl>
                                          <p:spTgt spid="35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1000"/>
                                        <p:tgtEl>
                                          <p:spTgt spid="35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358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358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358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5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8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5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5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5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4" dur="1000"/>
                                        <p:tgtEl>
                                          <p:spTgt spid="35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1000"/>
                                        <p:tgtEl>
                                          <p:spTgt spid="35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0" dur="1000"/>
                                        <p:tgtEl>
                                          <p:spTgt spid="358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1" dur="1000"/>
                                        <p:tgtEl>
                                          <p:spTgt spid="358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000"/>
                                        <p:tgtEl>
                                          <p:spTgt spid="358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5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5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58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5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5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5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58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5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1" grpId="0" animBg="1" autoUpdateAnimBg="0"/>
      <p:bldP spid="35858" grpId="0" animBg="1"/>
      <p:bldP spid="35859" grpId="0" animBg="1"/>
      <p:bldP spid="35860" grpId="0"/>
      <p:bldP spid="35861" grpId="0"/>
      <p:bldP spid="35862" grpId="0"/>
      <p:bldP spid="35863" grpId="0"/>
      <p:bldP spid="35864" grpId="0"/>
      <p:bldP spid="35865" grpId="0"/>
      <p:bldP spid="35866" grpId="0"/>
      <p:bldP spid="35867" grpId="0" animBg="1"/>
      <p:bldP spid="35868" grpId="0"/>
      <p:bldP spid="35869" grpId="0" animBg="1"/>
      <p:bldP spid="35871" grpId="0" animBg="1"/>
      <p:bldP spid="35872" grpId="0" animBg="1"/>
      <p:bldP spid="35873" grpId="0" animBg="1"/>
      <p:bldP spid="35874" grpId="0" animBg="1"/>
      <p:bldP spid="35875" grpId="0" animBg="1"/>
      <p:bldP spid="35876" grpId="0" animBg="1"/>
      <p:bldP spid="3587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10"/>
          <p:cNvGrpSpPr/>
          <p:nvPr/>
        </p:nvGrpSpPr>
        <p:grpSpPr>
          <a:xfrm>
            <a:off x="334100" y="204096"/>
            <a:ext cx="17725300" cy="4381629"/>
            <a:chOff x="0" y="0"/>
            <a:chExt cx="1228195" cy="727482"/>
          </a:xfrm>
        </p:grpSpPr>
        <p:sp>
          <p:nvSpPr>
            <p:cNvPr id="50" name="Freeform 11"/>
            <p:cNvSpPr/>
            <p:nvPr/>
          </p:nvSpPr>
          <p:spPr>
            <a:xfrm>
              <a:off x="0" y="0"/>
              <a:ext cx="1228195" cy="727482"/>
            </a:xfrm>
            <a:custGeom>
              <a:avLst/>
              <a:gdLst/>
              <a:ahLst/>
              <a:cxnLst/>
              <a:rect l="l" t="t" r="r" b="b"/>
              <a:pathLst>
                <a:path w="1228195" h="727482">
                  <a:moveTo>
                    <a:pt x="0" y="0"/>
                  </a:moveTo>
                  <a:lnTo>
                    <a:pt x="1228195" y="0"/>
                  </a:lnTo>
                  <a:lnTo>
                    <a:pt x="1228195" y="727482"/>
                  </a:lnTo>
                  <a:lnTo>
                    <a:pt x="0" y="727482"/>
                  </a:lnTo>
                  <a:close/>
                </a:path>
              </a:pathLst>
            </a:custGeom>
            <a:solidFill>
              <a:srgbClr val="FFC0C0"/>
            </a:solidFill>
          </p:spPr>
        </p:sp>
      </p:grpSp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1309688" y="2284381"/>
            <a:ext cx="13106400" cy="534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●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400" dirty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400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xứng</a:t>
            </a:r>
            <a:r>
              <a:rPr lang="en-US" sz="2400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400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qua AB</a:t>
            </a:r>
            <a:r>
              <a:rPr lang="en-US" sz="2400" b="0" i="1" dirty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1295400" y="2818591"/>
            <a:ext cx="13563600" cy="534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●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A,B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coi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quỹ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 smtClean="0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1295400" y="3390090"/>
            <a:ext cx="13106400" cy="534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●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400" b="0" dirty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=90</a:t>
            </a:r>
            <a:r>
              <a:rPr lang="en-US" sz="2400" b="0" baseline="300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AmB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Am’B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nửa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AB. </a:t>
            </a:r>
            <a:endParaRPr lang="el-GR" sz="2400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1650467" y="1408080"/>
            <a:ext cx="1704594" cy="595766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2800" b="1" u="sng" dirty="0" err="1"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2800" b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smtClean="0">
                <a:latin typeface="Times New Roman" pitchFamily="18" charset="0"/>
                <a:cs typeface="Times New Roman" pitchFamily="18" charset="0"/>
              </a:rPr>
              <a:t>ý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44" name="Oval 8"/>
          <p:cNvSpPr>
            <a:spLocks noChangeArrowheads="1"/>
          </p:cNvSpPr>
          <p:nvPr/>
        </p:nvSpPr>
        <p:spPr bwMode="auto">
          <a:xfrm>
            <a:off x="2286000" y="4991099"/>
            <a:ext cx="2789507" cy="2743201"/>
          </a:xfrm>
          <a:prstGeom prst="ellipse">
            <a:avLst/>
          </a:prstGeom>
          <a:noFill/>
          <a:ln w="28575">
            <a:solidFill>
              <a:srgbClr val="6600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45" name="Oval 9"/>
          <p:cNvSpPr>
            <a:spLocks noChangeArrowheads="1"/>
          </p:cNvSpPr>
          <p:nvPr/>
        </p:nvSpPr>
        <p:spPr bwMode="auto">
          <a:xfrm>
            <a:off x="2286000" y="6362699"/>
            <a:ext cx="2789507" cy="2682088"/>
          </a:xfrm>
          <a:prstGeom prst="ellipse">
            <a:avLst/>
          </a:prstGeom>
          <a:noFill/>
          <a:ln w="28575">
            <a:solidFill>
              <a:srgbClr val="6600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46" name="Text Box 10"/>
          <p:cNvSpPr txBox="1">
            <a:spLocks noChangeArrowheads="1"/>
          </p:cNvSpPr>
          <p:nvPr/>
        </p:nvSpPr>
        <p:spPr bwMode="auto">
          <a:xfrm>
            <a:off x="1898904" y="6743700"/>
            <a:ext cx="768096" cy="534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A</a:t>
            </a:r>
          </a:p>
        </p:txBody>
      </p:sp>
      <p:sp>
        <p:nvSpPr>
          <p:cNvPr id="39947" name="Text Box 11"/>
          <p:cNvSpPr txBox="1">
            <a:spLocks noChangeArrowheads="1"/>
          </p:cNvSpPr>
          <p:nvPr/>
        </p:nvSpPr>
        <p:spPr bwMode="auto">
          <a:xfrm>
            <a:off x="4876800" y="6819090"/>
            <a:ext cx="914400" cy="534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B</a:t>
            </a:r>
          </a:p>
        </p:txBody>
      </p:sp>
      <p:sp>
        <p:nvSpPr>
          <p:cNvPr id="39948" name="Text Box 12"/>
          <p:cNvSpPr txBox="1">
            <a:spLocks noChangeArrowheads="1"/>
          </p:cNvSpPr>
          <p:nvPr/>
        </p:nvSpPr>
        <p:spPr bwMode="auto">
          <a:xfrm>
            <a:off x="4191000" y="8800290"/>
            <a:ext cx="896112" cy="534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M’</a:t>
            </a:r>
          </a:p>
        </p:txBody>
      </p:sp>
      <p:sp>
        <p:nvSpPr>
          <p:cNvPr id="39949" name="Text Box 13"/>
          <p:cNvSpPr txBox="1">
            <a:spLocks noChangeArrowheads="1"/>
          </p:cNvSpPr>
          <p:nvPr/>
        </p:nvSpPr>
        <p:spPr bwMode="auto">
          <a:xfrm>
            <a:off x="2789657" y="4585725"/>
            <a:ext cx="914400" cy="534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M</a:t>
            </a:r>
          </a:p>
        </p:txBody>
      </p:sp>
      <p:sp>
        <p:nvSpPr>
          <p:cNvPr id="39950" name="Text Box 14"/>
          <p:cNvSpPr txBox="1">
            <a:spLocks noChangeArrowheads="1"/>
          </p:cNvSpPr>
          <p:nvPr/>
        </p:nvSpPr>
        <p:spPr bwMode="auto">
          <a:xfrm>
            <a:off x="4666488" y="4855216"/>
            <a:ext cx="768096" cy="534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m</a:t>
            </a:r>
          </a:p>
        </p:txBody>
      </p:sp>
      <p:sp>
        <p:nvSpPr>
          <p:cNvPr id="39951" name="Text Box 15"/>
          <p:cNvSpPr txBox="1">
            <a:spLocks noChangeArrowheads="1"/>
          </p:cNvSpPr>
          <p:nvPr/>
        </p:nvSpPr>
        <p:spPr bwMode="auto">
          <a:xfrm>
            <a:off x="1840967" y="8385872"/>
            <a:ext cx="1152144" cy="534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m’</a:t>
            </a:r>
          </a:p>
        </p:txBody>
      </p:sp>
      <p:sp>
        <p:nvSpPr>
          <p:cNvPr id="39952" name="Text Box 16"/>
          <p:cNvSpPr txBox="1">
            <a:spLocks noChangeArrowheads="1"/>
          </p:cNvSpPr>
          <p:nvPr/>
        </p:nvSpPr>
        <p:spPr bwMode="auto">
          <a:xfrm>
            <a:off x="3041904" y="5295900"/>
            <a:ext cx="768096" cy="534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400" b="0" dirty="0">
                <a:latin typeface="Times New Roman" pitchFamily="18" charset="0"/>
                <a:cs typeface="Times New Roman" pitchFamily="18" charset="0"/>
              </a:rPr>
              <a:t>α</a:t>
            </a:r>
          </a:p>
        </p:txBody>
      </p:sp>
      <p:sp>
        <p:nvSpPr>
          <p:cNvPr id="39953" name="Arc 17"/>
          <p:cNvSpPr>
            <a:spLocks/>
          </p:cNvSpPr>
          <p:nvPr/>
        </p:nvSpPr>
        <p:spPr bwMode="auto">
          <a:xfrm rot="3768441">
            <a:off x="3152560" y="5202959"/>
            <a:ext cx="168796" cy="338153"/>
          </a:xfrm>
          <a:custGeom>
            <a:avLst/>
            <a:gdLst>
              <a:gd name="G0" fmla="+- 0 0 0"/>
              <a:gd name="G1" fmla="+- 16951 0 0"/>
              <a:gd name="G2" fmla="+- 21600 0 0"/>
              <a:gd name="T0" fmla="*/ 13388 w 21600"/>
              <a:gd name="T1" fmla="*/ 0 h 37743"/>
              <a:gd name="T2" fmla="*/ 5854 w 21600"/>
              <a:gd name="T3" fmla="*/ 37743 h 37743"/>
              <a:gd name="T4" fmla="*/ 0 w 21600"/>
              <a:gd name="T5" fmla="*/ 16951 h 37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37743" fill="none" extrusionOk="0">
                <a:moveTo>
                  <a:pt x="13387" y="0"/>
                </a:moveTo>
                <a:cubicBezTo>
                  <a:pt x="18574" y="4096"/>
                  <a:pt x="21600" y="10341"/>
                  <a:pt x="21600" y="16951"/>
                </a:cubicBezTo>
                <a:cubicBezTo>
                  <a:pt x="21600" y="26625"/>
                  <a:pt x="15166" y="35120"/>
                  <a:pt x="5853" y="37742"/>
                </a:cubicBezTo>
              </a:path>
              <a:path w="21600" h="37743" stroke="0" extrusionOk="0">
                <a:moveTo>
                  <a:pt x="13387" y="0"/>
                </a:moveTo>
                <a:cubicBezTo>
                  <a:pt x="18574" y="4096"/>
                  <a:pt x="21600" y="10341"/>
                  <a:pt x="21600" y="16951"/>
                </a:cubicBezTo>
                <a:cubicBezTo>
                  <a:pt x="21600" y="26625"/>
                  <a:pt x="15166" y="35120"/>
                  <a:pt x="5853" y="37742"/>
                </a:cubicBezTo>
                <a:lnTo>
                  <a:pt x="0" y="1695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54" name="Text Box 18"/>
          <p:cNvSpPr txBox="1">
            <a:spLocks noChangeArrowheads="1"/>
          </p:cNvSpPr>
          <p:nvPr/>
        </p:nvSpPr>
        <p:spPr bwMode="auto">
          <a:xfrm>
            <a:off x="3956304" y="8114490"/>
            <a:ext cx="768096" cy="534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400" b="0" dirty="0">
                <a:latin typeface="Times New Roman" pitchFamily="18" charset="0"/>
                <a:cs typeface="Times New Roman" pitchFamily="18" charset="0"/>
              </a:rPr>
              <a:t>α</a:t>
            </a:r>
          </a:p>
        </p:txBody>
      </p:sp>
      <p:sp>
        <p:nvSpPr>
          <p:cNvPr id="39955" name="Arc 19"/>
          <p:cNvSpPr>
            <a:spLocks/>
          </p:cNvSpPr>
          <p:nvPr/>
        </p:nvSpPr>
        <p:spPr bwMode="auto">
          <a:xfrm rot="-7022307">
            <a:off x="4158751" y="8465686"/>
            <a:ext cx="337931" cy="376048"/>
          </a:xfrm>
          <a:custGeom>
            <a:avLst/>
            <a:gdLst>
              <a:gd name="G0" fmla="+- 0 0 0"/>
              <a:gd name="G1" fmla="+- 13762 0 0"/>
              <a:gd name="G2" fmla="+- 21600 0 0"/>
              <a:gd name="T0" fmla="*/ 16648 w 21600"/>
              <a:gd name="T1" fmla="*/ 0 h 28675"/>
              <a:gd name="T2" fmla="*/ 15626 w 21600"/>
              <a:gd name="T3" fmla="*/ 28675 h 28675"/>
              <a:gd name="T4" fmla="*/ 0 w 21600"/>
              <a:gd name="T5" fmla="*/ 13762 h 286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8675" fill="none" extrusionOk="0">
                <a:moveTo>
                  <a:pt x="16648" y="-1"/>
                </a:moveTo>
                <a:cubicBezTo>
                  <a:pt x="19848" y="3871"/>
                  <a:pt x="21600" y="8738"/>
                  <a:pt x="21600" y="13762"/>
                </a:cubicBezTo>
                <a:cubicBezTo>
                  <a:pt x="21600" y="19316"/>
                  <a:pt x="19460" y="24656"/>
                  <a:pt x="15625" y="28674"/>
                </a:cubicBezTo>
              </a:path>
              <a:path w="21600" h="28675" stroke="0" extrusionOk="0">
                <a:moveTo>
                  <a:pt x="16648" y="-1"/>
                </a:moveTo>
                <a:cubicBezTo>
                  <a:pt x="19848" y="3871"/>
                  <a:pt x="21600" y="8738"/>
                  <a:pt x="21600" y="13762"/>
                </a:cubicBezTo>
                <a:cubicBezTo>
                  <a:pt x="21600" y="19316"/>
                  <a:pt x="19460" y="24656"/>
                  <a:pt x="15625" y="28674"/>
                </a:cubicBezTo>
                <a:lnTo>
                  <a:pt x="0" y="1376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56" name="Rectangle 20"/>
          <p:cNvSpPr>
            <a:spLocks noChangeArrowheads="1"/>
          </p:cNvSpPr>
          <p:nvPr/>
        </p:nvSpPr>
        <p:spPr bwMode="auto">
          <a:xfrm>
            <a:off x="2508504" y="6299753"/>
            <a:ext cx="2432304" cy="148590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57" name="Oval 21"/>
          <p:cNvSpPr>
            <a:spLocks noChangeArrowheads="1"/>
          </p:cNvSpPr>
          <p:nvPr/>
        </p:nvSpPr>
        <p:spPr bwMode="auto">
          <a:xfrm>
            <a:off x="2286000" y="6362701"/>
            <a:ext cx="2789507" cy="2682086"/>
          </a:xfrm>
          <a:prstGeom prst="ellipse">
            <a:avLst/>
          </a:prstGeom>
          <a:noFill/>
          <a:ln w="28575">
            <a:solidFill>
              <a:srgbClr val="6600CC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58" name="Oval 22"/>
          <p:cNvSpPr>
            <a:spLocks noChangeArrowheads="1"/>
          </p:cNvSpPr>
          <p:nvPr/>
        </p:nvSpPr>
        <p:spPr bwMode="auto">
          <a:xfrm>
            <a:off x="2286000" y="4991099"/>
            <a:ext cx="2789507" cy="2680255"/>
          </a:xfrm>
          <a:prstGeom prst="ellipse">
            <a:avLst/>
          </a:prstGeom>
          <a:noFill/>
          <a:ln w="28575">
            <a:solidFill>
              <a:srgbClr val="6600CC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59" name="Line 23"/>
          <p:cNvSpPr>
            <a:spLocks noChangeShapeType="1"/>
          </p:cNvSpPr>
          <p:nvPr/>
        </p:nvSpPr>
        <p:spPr bwMode="auto">
          <a:xfrm>
            <a:off x="2508504" y="7042703"/>
            <a:ext cx="2432304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/>
          <a:lstStyle/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60" name="Line 24"/>
          <p:cNvSpPr>
            <a:spLocks noChangeShapeType="1"/>
          </p:cNvSpPr>
          <p:nvPr/>
        </p:nvSpPr>
        <p:spPr bwMode="auto">
          <a:xfrm>
            <a:off x="2491460" y="7065893"/>
            <a:ext cx="1845843" cy="1803716"/>
          </a:xfrm>
          <a:prstGeom prst="line">
            <a:avLst/>
          </a:prstGeom>
          <a:noFill/>
          <a:ln w="28575">
            <a:solidFill>
              <a:srgbClr val="99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/>
          <a:lstStyle/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61" name="Line 25"/>
          <p:cNvSpPr>
            <a:spLocks noChangeShapeType="1"/>
          </p:cNvSpPr>
          <p:nvPr/>
        </p:nvSpPr>
        <p:spPr bwMode="auto">
          <a:xfrm flipH="1">
            <a:off x="4337304" y="7002118"/>
            <a:ext cx="585216" cy="1867491"/>
          </a:xfrm>
          <a:prstGeom prst="line">
            <a:avLst/>
          </a:prstGeom>
          <a:noFill/>
          <a:ln w="28575">
            <a:solidFill>
              <a:srgbClr val="99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/>
          <a:lstStyle/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62" name="Line 26"/>
          <p:cNvSpPr>
            <a:spLocks noChangeShapeType="1"/>
          </p:cNvSpPr>
          <p:nvPr/>
        </p:nvSpPr>
        <p:spPr bwMode="auto">
          <a:xfrm flipV="1">
            <a:off x="2508504" y="5107638"/>
            <a:ext cx="676656" cy="1879748"/>
          </a:xfrm>
          <a:prstGeom prst="line">
            <a:avLst/>
          </a:prstGeom>
          <a:noFill/>
          <a:ln w="28575">
            <a:solidFill>
              <a:srgbClr val="99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/>
          <a:lstStyle/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63" name="Line 27"/>
          <p:cNvSpPr>
            <a:spLocks noChangeShapeType="1"/>
          </p:cNvSpPr>
          <p:nvPr/>
        </p:nvSpPr>
        <p:spPr bwMode="auto">
          <a:xfrm>
            <a:off x="3185160" y="5067301"/>
            <a:ext cx="1755648" cy="1920085"/>
          </a:xfrm>
          <a:prstGeom prst="line">
            <a:avLst/>
          </a:prstGeom>
          <a:noFill/>
          <a:ln w="28575">
            <a:solidFill>
              <a:srgbClr val="99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/>
          <a:lstStyle/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64" name="Oval 28"/>
          <p:cNvSpPr>
            <a:spLocks noChangeArrowheads="1"/>
          </p:cNvSpPr>
          <p:nvPr/>
        </p:nvSpPr>
        <p:spPr bwMode="auto">
          <a:xfrm>
            <a:off x="10515600" y="5111511"/>
            <a:ext cx="4114800" cy="4184077"/>
          </a:xfrm>
          <a:prstGeom prst="ellipse">
            <a:avLst/>
          </a:prstGeom>
          <a:solidFill>
            <a:schemeClr val="bg1"/>
          </a:solidFill>
          <a:ln w="28575">
            <a:solidFill>
              <a:srgbClr val="6600CC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66" name="Line 30"/>
          <p:cNvSpPr>
            <a:spLocks noChangeShapeType="1"/>
          </p:cNvSpPr>
          <p:nvPr/>
        </p:nvSpPr>
        <p:spPr bwMode="auto">
          <a:xfrm flipV="1">
            <a:off x="10529888" y="5166996"/>
            <a:ext cx="2624461" cy="2045333"/>
          </a:xfrm>
          <a:prstGeom prst="line">
            <a:avLst/>
          </a:prstGeom>
          <a:noFill/>
          <a:ln w="28575">
            <a:solidFill>
              <a:srgbClr val="6600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/>
          <a:lstStyle/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67" name="Line 31"/>
          <p:cNvSpPr>
            <a:spLocks noChangeShapeType="1"/>
          </p:cNvSpPr>
          <p:nvPr/>
        </p:nvSpPr>
        <p:spPr bwMode="auto">
          <a:xfrm>
            <a:off x="13154350" y="5180601"/>
            <a:ext cx="1465599" cy="2020705"/>
          </a:xfrm>
          <a:prstGeom prst="line">
            <a:avLst/>
          </a:prstGeom>
          <a:noFill/>
          <a:ln w="28575">
            <a:solidFill>
              <a:srgbClr val="6600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/>
          <a:lstStyle/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71" name="Rectangle 35"/>
          <p:cNvSpPr>
            <a:spLocks noChangeArrowheads="1"/>
          </p:cNvSpPr>
          <p:nvPr/>
        </p:nvSpPr>
        <p:spPr bwMode="auto">
          <a:xfrm rot="8722904">
            <a:off x="12951931" y="5217429"/>
            <a:ext cx="382068" cy="390850"/>
          </a:xfrm>
          <a:prstGeom prst="rect">
            <a:avLst/>
          </a:prstGeom>
          <a:noFill/>
          <a:ln w="9525">
            <a:solidFill>
              <a:srgbClr val="6600CC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73" name="Text Box 37"/>
          <p:cNvSpPr txBox="1">
            <a:spLocks noChangeArrowheads="1"/>
          </p:cNvSpPr>
          <p:nvPr/>
        </p:nvSpPr>
        <p:spPr bwMode="auto">
          <a:xfrm>
            <a:off x="9967387" y="7002118"/>
            <a:ext cx="791625" cy="534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A</a:t>
            </a:r>
          </a:p>
        </p:txBody>
      </p:sp>
      <p:sp>
        <p:nvSpPr>
          <p:cNvPr id="39974" name="Text Box 38"/>
          <p:cNvSpPr txBox="1">
            <a:spLocks noChangeArrowheads="1"/>
          </p:cNvSpPr>
          <p:nvPr/>
        </p:nvSpPr>
        <p:spPr bwMode="auto">
          <a:xfrm>
            <a:off x="14630400" y="6945225"/>
            <a:ext cx="1219200" cy="534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B</a:t>
            </a:r>
          </a:p>
        </p:txBody>
      </p:sp>
      <p:sp>
        <p:nvSpPr>
          <p:cNvPr id="39975" name="Text Box 39"/>
          <p:cNvSpPr txBox="1">
            <a:spLocks noChangeArrowheads="1"/>
          </p:cNvSpPr>
          <p:nvPr/>
        </p:nvSpPr>
        <p:spPr bwMode="auto">
          <a:xfrm>
            <a:off x="13024006" y="4681737"/>
            <a:ext cx="1055500" cy="534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M</a:t>
            </a:r>
          </a:p>
        </p:txBody>
      </p:sp>
      <p:sp>
        <p:nvSpPr>
          <p:cNvPr id="39976" name="Text Box 40"/>
          <p:cNvSpPr txBox="1">
            <a:spLocks noChangeArrowheads="1"/>
          </p:cNvSpPr>
          <p:nvPr/>
        </p:nvSpPr>
        <p:spPr bwMode="auto">
          <a:xfrm>
            <a:off x="1600200" y="3923490"/>
            <a:ext cx="13411200" cy="534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sz="2400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Quỹ</a:t>
            </a:r>
            <a:r>
              <a:rPr lang="en-US" sz="2400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400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400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nhìn</a:t>
            </a:r>
            <a:r>
              <a:rPr lang="en-US" sz="2400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2400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2400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AB </a:t>
            </a:r>
            <a:r>
              <a:rPr lang="en-US" sz="2400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400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sz="2400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400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400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sz="2400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AB .</a:t>
            </a:r>
          </a:p>
        </p:txBody>
      </p:sp>
      <p:sp>
        <p:nvSpPr>
          <p:cNvPr id="39977" name="Rectangle 41"/>
          <p:cNvSpPr>
            <a:spLocks noChangeArrowheads="1"/>
          </p:cNvSpPr>
          <p:nvPr/>
        </p:nvSpPr>
        <p:spPr bwMode="auto">
          <a:xfrm>
            <a:off x="10428864" y="7200900"/>
            <a:ext cx="4353936" cy="215952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78" name="Line 42"/>
          <p:cNvSpPr>
            <a:spLocks noChangeShapeType="1"/>
          </p:cNvSpPr>
          <p:nvPr/>
        </p:nvSpPr>
        <p:spPr bwMode="auto">
          <a:xfrm>
            <a:off x="10540339" y="7201306"/>
            <a:ext cx="4090061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/>
          <a:lstStyle/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79" name="Oval 43"/>
          <p:cNvSpPr>
            <a:spLocks noChangeArrowheads="1"/>
          </p:cNvSpPr>
          <p:nvPr/>
        </p:nvSpPr>
        <p:spPr bwMode="auto">
          <a:xfrm>
            <a:off x="10515600" y="5107638"/>
            <a:ext cx="4114800" cy="4209384"/>
          </a:xfrm>
          <a:prstGeom prst="ellipse">
            <a:avLst/>
          </a:prstGeom>
          <a:noFill/>
          <a:ln w="28575">
            <a:solidFill>
              <a:srgbClr val="6600CC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80" name="Line 44"/>
          <p:cNvSpPr>
            <a:spLocks noChangeShapeType="1"/>
          </p:cNvSpPr>
          <p:nvPr/>
        </p:nvSpPr>
        <p:spPr bwMode="auto">
          <a:xfrm>
            <a:off x="10540339" y="7201306"/>
            <a:ext cx="3024110" cy="1809045"/>
          </a:xfrm>
          <a:prstGeom prst="line">
            <a:avLst/>
          </a:prstGeom>
          <a:noFill/>
          <a:ln w="28575">
            <a:solidFill>
              <a:srgbClr val="00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/>
          <a:lstStyle/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81" name="Line 45"/>
          <p:cNvSpPr>
            <a:spLocks noChangeShapeType="1"/>
          </p:cNvSpPr>
          <p:nvPr/>
        </p:nvSpPr>
        <p:spPr bwMode="auto">
          <a:xfrm flipH="1">
            <a:off x="13564148" y="7203549"/>
            <a:ext cx="1055500" cy="1883691"/>
          </a:xfrm>
          <a:prstGeom prst="line">
            <a:avLst/>
          </a:prstGeom>
          <a:noFill/>
          <a:ln w="28575">
            <a:solidFill>
              <a:srgbClr val="00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/>
          <a:lstStyle/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82" name="Rectangle 46"/>
          <p:cNvSpPr>
            <a:spLocks noChangeArrowheads="1"/>
          </p:cNvSpPr>
          <p:nvPr/>
        </p:nvSpPr>
        <p:spPr bwMode="auto">
          <a:xfrm rot="7248802">
            <a:off x="13371667" y="8684897"/>
            <a:ext cx="326301" cy="270700"/>
          </a:xfrm>
          <a:prstGeom prst="rect">
            <a:avLst/>
          </a:prstGeom>
          <a:noFill/>
          <a:ln w="9525">
            <a:solidFill>
              <a:srgbClr val="00FF00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83" name="Text Box 47"/>
          <p:cNvSpPr txBox="1">
            <a:spLocks noChangeArrowheads="1"/>
          </p:cNvSpPr>
          <p:nvPr/>
        </p:nvSpPr>
        <p:spPr bwMode="auto">
          <a:xfrm>
            <a:off x="13460185" y="9087240"/>
            <a:ext cx="1055500" cy="534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M’</a:t>
            </a:r>
          </a:p>
        </p:txBody>
      </p:sp>
      <p:pic>
        <p:nvPicPr>
          <p:cNvPr id="48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533400" y="1383390"/>
            <a:ext cx="808900" cy="788310"/>
          </a:xfrm>
          <a:prstGeom prst="rect">
            <a:avLst/>
          </a:prstGeom>
        </p:spPr>
      </p:pic>
      <p:sp>
        <p:nvSpPr>
          <p:cNvPr id="53" name="TextBox 10"/>
          <p:cNvSpPr txBox="1"/>
          <p:nvPr/>
        </p:nvSpPr>
        <p:spPr>
          <a:xfrm>
            <a:off x="1066800" y="817970"/>
            <a:ext cx="7772400" cy="2462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1600" dirty="0" err="1" smtClean="0">
                <a:solidFill>
                  <a:srgbClr val="272727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1600" dirty="0" smtClean="0">
                <a:solidFill>
                  <a:srgbClr val="272727"/>
                </a:solidFill>
                <a:latin typeface="Times New Roman" pitchFamily="18" charset="0"/>
                <a:cs typeface="Times New Roman" pitchFamily="18" charset="0"/>
              </a:rPr>
              <a:t> 9… | </a:t>
            </a:r>
            <a:r>
              <a:rPr lang="en-US" sz="1600" dirty="0" err="1" smtClean="0">
                <a:solidFill>
                  <a:srgbClr val="272727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1600" dirty="0" smtClean="0">
                <a:solidFill>
                  <a:srgbClr val="272727"/>
                </a:solidFill>
                <a:latin typeface="Times New Roman" pitchFamily="18" charset="0"/>
                <a:cs typeface="Times New Roman" pitchFamily="18" charset="0"/>
              </a:rPr>
              <a:t> THCS …</a:t>
            </a:r>
          </a:p>
        </p:txBody>
      </p:sp>
    </p:spTree>
    <p:extLst>
      <p:ext uri="{BB962C8B-B14F-4D97-AF65-F5344CB8AC3E}">
        <p14:creationId xmlns:p14="http://schemas.microsoft.com/office/powerpoint/2010/main" val="1580858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39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39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9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0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2000"/>
                                        <p:tgtEl>
                                          <p:spTgt spid="39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39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1000"/>
                                        <p:tgtEl>
                                          <p:spTgt spid="39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1000"/>
                                        <p:tgtEl>
                                          <p:spTgt spid="39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4" dur="80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5" dur="80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80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9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9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3" dur="1000"/>
                                        <p:tgtEl>
                                          <p:spTgt spid="39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6" dur="1000"/>
                                        <p:tgtEl>
                                          <p:spTgt spid="39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9" dur="1000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0" dur="1000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000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99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99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99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9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9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8" dur="80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9" dur="80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80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8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14" dur="10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5" presetID="8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16" dur="10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1" dur="80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2" dur="80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80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97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97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9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9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6" dur="1000"/>
                                        <p:tgtEl>
                                          <p:spTgt spid="39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9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9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1" dur="1000"/>
                                        <p:tgtEl>
                                          <p:spTgt spid="39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 nodeType="clickPar">
                      <p:stCondLst>
                        <p:cond delay="indefinite"/>
                      </p:stCondLst>
                      <p:childTnLst>
                        <p:par>
                          <p:cTn id="1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39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39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39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4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"/>
                                        <p:tgtEl>
                                          <p:spTgt spid="399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400" fill="hold"/>
                                        <p:tgtEl>
                                          <p:spTgt spid="39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400" fill="hold"/>
                                        <p:tgtEl>
                                          <p:spTgt spid="39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 nodeType="clickPar">
                      <p:stCondLst>
                        <p:cond delay="indefinite"/>
                      </p:stCondLst>
                      <p:childTnLst>
                        <p:par>
                          <p:cTn id="1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5" dur="2000"/>
                                        <p:tgtEl>
                                          <p:spTgt spid="39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 nodeType="clickPar">
                      <p:stCondLst>
                        <p:cond delay="indefinite"/>
                      </p:stCondLst>
                      <p:childTnLst>
                        <p:par>
                          <p:cTn id="1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0" dur="500"/>
                                        <p:tgtEl>
                                          <p:spTgt spid="39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3" dur="500"/>
                                        <p:tgtEl>
                                          <p:spTgt spid="39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" dur="500"/>
                                        <p:tgtEl>
                                          <p:spTgt spid="39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770" decel="100000"/>
                                        <p:tgtEl>
                                          <p:spTgt spid="399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0" dur="770" decel="100000"/>
                                        <p:tgtEl>
                                          <p:spTgt spid="3998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998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2" dur="770" fill="hold"/>
                                        <p:tgtEl>
                                          <p:spTgt spid="399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99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4" dur="770" fill="hold"/>
                                        <p:tgtEl>
                                          <p:spTgt spid="399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99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 nodeType="clickPar">
                      <p:stCondLst>
                        <p:cond delay="indefinite"/>
                      </p:stCondLst>
                      <p:childTnLst>
                        <p:par>
                          <p:cTn id="1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0" dur="2000"/>
                                        <p:tgtEl>
                                          <p:spTgt spid="39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 nodeType="clickPar">
                      <p:stCondLst>
                        <p:cond delay="indefinite"/>
                      </p:stCondLst>
                      <p:childTnLst>
                        <p:par>
                          <p:cTn id="1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5" dur="80"/>
                                        <p:tgtEl>
                                          <p:spTgt spid="399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6" dur="80"/>
                                        <p:tgtEl>
                                          <p:spTgt spid="399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7" dur="80"/>
                                        <p:tgtEl>
                                          <p:spTgt spid="399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199" presetID="22" presetClass="entr" presetSubtype="4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1" dur="2000"/>
                                        <p:tgtEl>
                                          <p:spTgt spid="39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 nodeType="afterGroup">
                            <p:stCondLst>
                              <p:cond delay="7200"/>
                            </p:stCondLst>
                            <p:childTnLst>
                              <p:par>
                                <p:cTn id="203" presetID="20" presetClass="entr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5" dur="2000"/>
                                        <p:tgtEl>
                                          <p:spTgt spid="39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39939" grpId="0"/>
      <p:bldP spid="39940" grpId="0"/>
      <p:bldP spid="39941" grpId="0" animBg="1"/>
      <p:bldP spid="39944" grpId="0" animBg="1"/>
      <p:bldP spid="39945" grpId="0" animBg="1"/>
      <p:bldP spid="39946" grpId="0"/>
      <p:bldP spid="39946" grpId="1"/>
      <p:bldP spid="39947" grpId="0"/>
      <p:bldP spid="39947" grpId="1"/>
      <p:bldP spid="39948" grpId="0"/>
      <p:bldP spid="39949" grpId="0"/>
      <p:bldP spid="39950" grpId="0"/>
      <p:bldP spid="39951" grpId="0"/>
      <p:bldP spid="39952" grpId="0"/>
      <p:bldP spid="39953" grpId="0" animBg="1"/>
      <p:bldP spid="39954" grpId="0"/>
      <p:bldP spid="39955" grpId="0" animBg="1"/>
      <p:bldP spid="39957" grpId="0" animBg="1"/>
      <p:bldP spid="39958" grpId="0" animBg="1"/>
      <p:bldP spid="39959" grpId="0" animBg="1"/>
      <p:bldP spid="39960" grpId="0" animBg="1"/>
      <p:bldP spid="39961" grpId="0" animBg="1"/>
      <p:bldP spid="39962" grpId="0" animBg="1"/>
      <p:bldP spid="39963" grpId="0" animBg="1"/>
      <p:bldP spid="39964" grpId="0" animBg="1"/>
      <p:bldP spid="39964" grpId="1" animBg="1"/>
      <p:bldP spid="39966" grpId="0" animBg="1"/>
      <p:bldP spid="39967" grpId="0" animBg="1"/>
      <p:bldP spid="39971" grpId="0" animBg="1"/>
      <p:bldP spid="39973" grpId="0"/>
      <p:bldP spid="39974" grpId="0"/>
      <p:bldP spid="39975" grpId="0"/>
      <p:bldP spid="39976" grpId="0"/>
      <p:bldP spid="39978" grpId="0" animBg="1"/>
      <p:bldP spid="39979" grpId="0" animBg="1"/>
      <p:bldP spid="39979" grpId="1" animBg="1"/>
      <p:bldP spid="39980" grpId="0" animBg="1"/>
      <p:bldP spid="39981" grpId="0" animBg="1"/>
      <p:bldP spid="39982" grpId="0" animBg="1"/>
      <p:bldP spid="3998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300" y="1776866"/>
            <a:ext cx="1905000" cy="1905000"/>
          </a:xfrm>
          <a:prstGeom prst="rect">
            <a:avLst/>
          </a:prstGeom>
        </p:spPr>
      </p:pic>
      <p:sp>
        <p:nvSpPr>
          <p:cNvPr id="39" name="AutoShape 2"/>
          <p:cNvSpPr/>
          <p:nvPr/>
        </p:nvSpPr>
        <p:spPr>
          <a:xfrm>
            <a:off x="7924800" y="1367"/>
            <a:ext cx="10363200" cy="10285633"/>
          </a:xfrm>
          <a:prstGeom prst="rect">
            <a:avLst/>
          </a:prstGeom>
          <a:solidFill>
            <a:srgbClr val="DC3C4D">
              <a:alpha val="43000"/>
            </a:srgbClr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59394" name="Oval 2"/>
          <p:cNvSpPr>
            <a:spLocks noChangeArrowheads="1"/>
          </p:cNvSpPr>
          <p:nvPr/>
        </p:nvSpPr>
        <p:spPr bwMode="auto">
          <a:xfrm>
            <a:off x="1066800" y="2278343"/>
            <a:ext cx="6096000" cy="6173748"/>
          </a:xfrm>
          <a:prstGeom prst="ellipse">
            <a:avLst/>
          </a:prstGeom>
          <a:noFill/>
          <a:ln w="28575">
            <a:solidFill>
              <a:srgbClr val="6600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395" name="Text Box 3"/>
          <p:cNvSpPr txBox="1">
            <a:spLocks noChangeArrowheads="1"/>
          </p:cNvSpPr>
          <p:nvPr/>
        </p:nvSpPr>
        <p:spPr bwMode="auto">
          <a:xfrm>
            <a:off x="3810000" y="5448300"/>
            <a:ext cx="914400" cy="59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●</a:t>
            </a:r>
          </a:p>
        </p:txBody>
      </p:sp>
      <p:sp>
        <p:nvSpPr>
          <p:cNvPr id="59396" name="Line 4"/>
          <p:cNvSpPr>
            <a:spLocks noChangeShapeType="1"/>
          </p:cNvSpPr>
          <p:nvPr/>
        </p:nvSpPr>
        <p:spPr bwMode="auto">
          <a:xfrm flipV="1">
            <a:off x="1676400" y="2747778"/>
            <a:ext cx="5486400" cy="5361413"/>
          </a:xfrm>
          <a:prstGeom prst="line">
            <a:avLst/>
          </a:prstGeom>
          <a:noFill/>
          <a:ln w="9525">
            <a:solidFill>
              <a:srgbClr val="6600CC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397" name="Line 5"/>
          <p:cNvSpPr>
            <a:spLocks noChangeShapeType="1"/>
          </p:cNvSpPr>
          <p:nvPr/>
        </p:nvSpPr>
        <p:spPr bwMode="auto">
          <a:xfrm flipV="1">
            <a:off x="1981200" y="2621621"/>
            <a:ext cx="762000" cy="5036479"/>
          </a:xfrm>
          <a:prstGeom prst="line">
            <a:avLst/>
          </a:prstGeom>
          <a:noFill/>
          <a:ln w="28575">
            <a:solidFill>
              <a:srgbClr val="6600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398" name="Line 6"/>
          <p:cNvSpPr>
            <a:spLocks noChangeShapeType="1"/>
          </p:cNvSpPr>
          <p:nvPr/>
        </p:nvSpPr>
        <p:spPr bwMode="auto">
          <a:xfrm>
            <a:off x="2743200" y="2600189"/>
            <a:ext cx="3352800" cy="5036479"/>
          </a:xfrm>
          <a:prstGeom prst="line">
            <a:avLst/>
          </a:prstGeom>
          <a:noFill/>
          <a:ln w="28575">
            <a:solidFill>
              <a:srgbClr val="6600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399" name="Text Box 7"/>
          <p:cNvSpPr txBox="1">
            <a:spLocks noChangeArrowheads="1"/>
          </p:cNvSpPr>
          <p:nvPr/>
        </p:nvSpPr>
        <p:spPr bwMode="auto">
          <a:xfrm>
            <a:off x="4114800" y="3279703"/>
            <a:ext cx="1371600" cy="59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59400" name="Text Box 8"/>
          <p:cNvSpPr txBox="1">
            <a:spLocks noChangeArrowheads="1"/>
          </p:cNvSpPr>
          <p:nvPr/>
        </p:nvSpPr>
        <p:spPr bwMode="auto">
          <a:xfrm>
            <a:off x="4191000" y="5677741"/>
            <a:ext cx="762000" cy="59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O</a:t>
            </a:r>
          </a:p>
        </p:txBody>
      </p:sp>
      <p:sp>
        <p:nvSpPr>
          <p:cNvPr id="59401" name="Text Box 9"/>
          <p:cNvSpPr txBox="1">
            <a:spLocks noChangeArrowheads="1"/>
          </p:cNvSpPr>
          <p:nvPr/>
        </p:nvSpPr>
        <p:spPr bwMode="auto">
          <a:xfrm>
            <a:off x="2895600" y="8966562"/>
            <a:ext cx="1219200" cy="59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x</a:t>
            </a:r>
          </a:p>
        </p:txBody>
      </p:sp>
      <p:sp>
        <p:nvSpPr>
          <p:cNvPr id="59402" name="Text Box 10"/>
          <p:cNvSpPr txBox="1">
            <a:spLocks noChangeArrowheads="1"/>
          </p:cNvSpPr>
          <p:nvPr/>
        </p:nvSpPr>
        <p:spPr bwMode="auto">
          <a:xfrm>
            <a:off x="6096000" y="7439075"/>
            <a:ext cx="1219200" cy="59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B</a:t>
            </a:r>
          </a:p>
        </p:txBody>
      </p:sp>
      <p:sp>
        <p:nvSpPr>
          <p:cNvPr id="59403" name="Text Box 11"/>
          <p:cNvSpPr txBox="1">
            <a:spLocks noChangeArrowheads="1"/>
          </p:cNvSpPr>
          <p:nvPr/>
        </p:nvSpPr>
        <p:spPr bwMode="auto">
          <a:xfrm>
            <a:off x="1482238" y="7431719"/>
            <a:ext cx="762000" cy="59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A</a:t>
            </a:r>
          </a:p>
        </p:txBody>
      </p:sp>
      <p:sp>
        <p:nvSpPr>
          <p:cNvPr id="59404" name="Arc 12"/>
          <p:cNvSpPr>
            <a:spLocks/>
          </p:cNvSpPr>
          <p:nvPr/>
        </p:nvSpPr>
        <p:spPr bwMode="auto">
          <a:xfrm rot="4149674">
            <a:off x="2765369" y="3113559"/>
            <a:ext cx="324934" cy="622667"/>
          </a:xfrm>
          <a:custGeom>
            <a:avLst/>
            <a:gdLst>
              <a:gd name="G0" fmla="+- 0 0 0"/>
              <a:gd name="G1" fmla="+- 16951 0 0"/>
              <a:gd name="G2" fmla="+- 21600 0 0"/>
              <a:gd name="T0" fmla="*/ 13388 w 21600"/>
              <a:gd name="T1" fmla="*/ 0 h 37743"/>
              <a:gd name="T2" fmla="*/ 5854 w 21600"/>
              <a:gd name="T3" fmla="*/ 37743 h 37743"/>
              <a:gd name="T4" fmla="*/ 0 w 21600"/>
              <a:gd name="T5" fmla="*/ 16951 h 37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37743" fill="none" extrusionOk="0">
                <a:moveTo>
                  <a:pt x="13387" y="0"/>
                </a:moveTo>
                <a:cubicBezTo>
                  <a:pt x="18574" y="4096"/>
                  <a:pt x="21600" y="10341"/>
                  <a:pt x="21600" y="16951"/>
                </a:cubicBezTo>
                <a:cubicBezTo>
                  <a:pt x="21600" y="26625"/>
                  <a:pt x="15166" y="35120"/>
                  <a:pt x="5853" y="37742"/>
                </a:cubicBezTo>
              </a:path>
              <a:path w="21600" h="37743" stroke="0" extrusionOk="0">
                <a:moveTo>
                  <a:pt x="13387" y="0"/>
                </a:moveTo>
                <a:cubicBezTo>
                  <a:pt x="18574" y="4096"/>
                  <a:pt x="21600" y="10341"/>
                  <a:pt x="21600" y="16951"/>
                </a:cubicBezTo>
                <a:cubicBezTo>
                  <a:pt x="21600" y="26625"/>
                  <a:pt x="15166" y="35120"/>
                  <a:pt x="5853" y="37742"/>
                </a:cubicBezTo>
                <a:lnTo>
                  <a:pt x="0" y="1695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405" name="Rectangle 13"/>
          <p:cNvSpPr>
            <a:spLocks noChangeArrowheads="1"/>
          </p:cNvSpPr>
          <p:nvPr/>
        </p:nvSpPr>
        <p:spPr bwMode="auto">
          <a:xfrm>
            <a:off x="3810000" y="7353300"/>
            <a:ext cx="304800" cy="324934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406" name="Rectangle 14"/>
          <p:cNvSpPr>
            <a:spLocks noChangeArrowheads="1"/>
          </p:cNvSpPr>
          <p:nvPr/>
        </p:nvSpPr>
        <p:spPr bwMode="auto">
          <a:xfrm rot="2816573">
            <a:off x="2031168" y="7412057"/>
            <a:ext cx="204863" cy="225728"/>
          </a:xfrm>
          <a:prstGeom prst="rect">
            <a:avLst/>
          </a:prstGeom>
          <a:noFill/>
          <a:ln w="9525">
            <a:solidFill>
              <a:srgbClr val="6600CC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408" name="Text Box 16"/>
          <p:cNvSpPr txBox="1">
            <a:spLocks noChangeArrowheads="1"/>
          </p:cNvSpPr>
          <p:nvPr/>
        </p:nvSpPr>
        <p:spPr bwMode="auto">
          <a:xfrm>
            <a:off x="2819400" y="3390900"/>
            <a:ext cx="762000" cy="59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800" b="0" dirty="0">
                <a:latin typeface="Times New Roman" pitchFamily="18" charset="0"/>
                <a:cs typeface="Times New Roman" pitchFamily="18" charset="0"/>
              </a:rPr>
              <a:t>α</a:t>
            </a:r>
          </a:p>
        </p:txBody>
      </p:sp>
      <p:sp>
        <p:nvSpPr>
          <p:cNvPr id="59409" name="Text Box 17"/>
          <p:cNvSpPr txBox="1">
            <a:spLocks noChangeArrowheads="1"/>
          </p:cNvSpPr>
          <p:nvPr/>
        </p:nvSpPr>
        <p:spPr bwMode="auto">
          <a:xfrm>
            <a:off x="7957705" y="2286000"/>
            <a:ext cx="5072495" cy="657321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200" b="1" u="sng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32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u="sng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32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u="sng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32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u="sng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sz="32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u="sng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góc</a:t>
            </a:r>
            <a:endParaRPr lang="en-US" sz="3200" b="1" u="sng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410" name="Text Box 18"/>
          <p:cNvSpPr txBox="1">
            <a:spLocks noChangeArrowheads="1"/>
          </p:cNvSpPr>
          <p:nvPr/>
        </p:nvSpPr>
        <p:spPr bwMode="auto">
          <a:xfrm>
            <a:off x="7848600" y="3086100"/>
            <a:ext cx="10210800" cy="59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trực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d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AB.</a:t>
            </a:r>
          </a:p>
        </p:txBody>
      </p:sp>
      <p:sp>
        <p:nvSpPr>
          <p:cNvPr id="59411" name="Text Box 19"/>
          <p:cNvSpPr txBox="1">
            <a:spLocks noChangeArrowheads="1"/>
          </p:cNvSpPr>
          <p:nvPr/>
        </p:nvSpPr>
        <p:spPr bwMode="auto">
          <a:xfrm>
            <a:off x="7854462" y="3875469"/>
            <a:ext cx="9144000" cy="59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tia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Ax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AB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800" dirty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l-GR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412" name="Text Box 20"/>
          <p:cNvSpPr txBox="1">
            <a:spLocks noChangeArrowheads="1"/>
          </p:cNvSpPr>
          <p:nvPr/>
        </p:nvSpPr>
        <p:spPr bwMode="auto">
          <a:xfrm>
            <a:off x="7848600" y="4700134"/>
            <a:ext cx="9601200" cy="59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Ay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Ax.</a:t>
            </a:r>
          </a:p>
        </p:txBody>
      </p:sp>
      <p:sp>
        <p:nvSpPr>
          <p:cNvPr id="59413" name="Text Box 21"/>
          <p:cNvSpPr txBox="1">
            <a:spLocks noChangeArrowheads="1"/>
          </p:cNvSpPr>
          <p:nvPr/>
        </p:nvSpPr>
        <p:spPr bwMode="auto">
          <a:xfrm>
            <a:off x="7848600" y="5465391"/>
            <a:ext cx="10668000" cy="59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O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Ay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d.</a:t>
            </a:r>
          </a:p>
        </p:txBody>
      </p:sp>
      <p:sp>
        <p:nvSpPr>
          <p:cNvPr id="59414" name="Text Box 22"/>
          <p:cNvSpPr txBox="1">
            <a:spLocks noChangeArrowheads="1"/>
          </p:cNvSpPr>
          <p:nvPr/>
        </p:nvSpPr>
        <p:spPr bwMode="auto">
          <a:xfrm>
            <a:off x="7848600" y="6265770"/>
            <a:ext cx="10363200" cy="1026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AmB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O ,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bán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OA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nửa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phẳng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bờ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AB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tia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Ax.</a:t>
            </a:r>
          </a:p>
        </p:txBody>
      </p:sp>
      <p:sp>
        <p:nvSpPr>
          <p:cNvPr id="59415" name="Text Box 23"/>
          <p:cNvSpPr txBox="1">
            <a:spLocks noChangeArrowheads="1"/>
          </p:cNvSpPr>
          <p:nvPr/>
        </p:nvSpPr>
        <p:spPr bwMode="auto">
          <a:xfrm>
            <a:off x="8001000" y="7581900"/>
            <a:ext cx="8382000" cy="595766"/>
          </a:xfrm>
          <a:prstGeom prst="rect">
            <a:avLst/>
          </a:prstGeom>
          <a:solidFill>
            <a:srgbClr val="92D050"/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i="1" u="sng" dirty="0" err="1"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800" i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u="sng" dirty="0" err="1">
                <a:latin typeface="Times New Roman" pitchFamily="18" charset="0"/>
                <a:cs typeface="Times New Roman" pitchFamily="18" charset="0"/>
              </a:rPr>
              <a:t>AmB</a:t>
            </a:r>
            <a:r>
              <a:rPr lang="en-US" sz="2800" i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u="sng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i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u="sng" dirty="0" err="1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800" i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u="sng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800" i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u="sng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i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u="sng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i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i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800" i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sz="2800" i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i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800" i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z="2800" i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l-GR" sz="2800" i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416" name="Rectangle 24"/>
          <p:cNvSpPr>
            <a:spLocks noChangeArrowheads="1"/>
          </p:cNvSpPr>
          <p:nvPr/>
        </p:nvSpPr>
        <p:spPr bwMode="auto">
          <a:xfrm>
            <a:off x="1981200" y="7734300"/>
            <a:ext cx="4114800" cy="97480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418" name="Line 26"/>
          <p:cNvSpPr>
            <a:spLocks noChangeShapeType="1"/>
          </p:cNvSpPr>
          <p:nvPr/>
        </p:nvSpPr>
        <p:spPr bwMode="auto">
          <a:xfrm>
            <a:off x="2057400" y="7658100"/>
            <a:ext cx="4114800" cy="0"/>
          </a:xfrm>
          <a:prstGeom prst="line">
            <a:avLst/>
          </a:prstGeom>
          <a:noFill/>
          <a:ln w="28575">
            <a:solidFill>
              <a:srgbClr val="6600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419" name="Line 27"/>
          <p:cNvSpPr>
            <a:spLocks noChangeShapeType="1"/>
          </p:cNvSpPr>
          <p:nvPr/>
        </p:nvSpPr>
        <p:spPr bwMode="auto">
          <a:xfrm>
            <a:off x="4114800" y="3108644"/>
            <a:ext cx="0" cy="5686347"/>
          </a:xfrm>
          <a:prstGeom prst="line">
            <a:avLst/>
          </a:prstGeom>
          <a:noFill/>
          <a:ln w="9525">
            <a:solidFill>
              <a:srgbClr val="6600CC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420" name="Line 28"/>
          <p:cNvSpPr>
            <a:spLocks noChangeShapeType="1"/>
          </p:cNvSpPr>
          <p:nvPr/>
        </p:nvSpPr>
        <p:spPr bwMode="auto">
          <a:xfrm flipH="1">
            <a:off x="3200400" y="7505700"/>
            <a:ext cx="152400" cy="324934"/>
          </a:xfrm>
          <a:prstGeom prst="line">
            <a:avLst/>
          </a:prstGeom>
          <a:noFill/>
          <a:ln w="57150" cmpd="thinThick">
            <a:solidFill>
              <a:srgbClr val="6600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421" name="Line 29"/>
          <p:cNvSpPr>
            <a:spLocks noChangeShapeType="1"/>
          </p:cNvSpPr>
          <p:nvPr/>
        </p:nvSpPr>
        <p:spPr bwMode="auto">
          <a:xfrm flipH="1">
            <a:off x="4876800" y="7527132"/>
            <a:ext cx="152400" cy="324934"/>
          </a:xfrm>
          <a:prstGeom prst="line">
            <a:avLst/>
          </a:prstGeom>
          <a:noFill/>
          <a:ln w="57150" cmpd="thinThick">
            <a:solidFill>
              <a:srgbClr val="6600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422" name="Arc 30"/>
          <p:cNvSpPr>
            <a:spLocks/>
          </p:cNvSpPr>
          <p:nvPr/>
        </p:nvSpPr>
        <p:spPr bwMode="auto">
          <a:xfrm rot="2115969">
            <a:off x="2337798" y="7614368"/>
            <a:ext cx="523142" cy="490369"/>
          </a:xfrm>
          <a:custGeom>
            <a:avLst/>
            <a:gdLst>
              <a:gd name="G0" fmla="+- 0 0 0"/>
              <a:gd name="G1" fmla="+- 18461 0 0"/>
              <a:gd name="G2" fmla="+- 21600 0 0"/>
              <a:gd name="T0" fmla="*/ 11213 w 21600"/>
              <a:gd name="T1" fmla="*/ 0 h 35876"/>
              <a:gd name="T2" fmla="*/ 12779 w 21600"/>
              <a:gd name="T3" fmla="*/ 35876 h 35876"/>
              <a:gd name="T4" fmla="*/ 0 w 21600"/>
              <a:gd name="T5" fmla="*/ 18461 h 35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35876" fill="none" extrusionOk="0">
                <a:moveTo>
                  <a:pt x="11213" y="-1"/>
                </a:moveTo>
                <a:cubicBezTo>
                  <a:pt x="17662" y="3916"/>
                  <a:pt x="21600" y="10915"/>
                  <a:pt x="21600" y="18461"/>
                </a:cubicBezTo>
                <a:cubicBezTo>
                  <a:pt x="21600" y="25339"/>
                  <a:pt x="18324" y="31806"/>
                  <a:pt x="12778" y="35875"/>
                </a:cubicBezTo>
              </a:path>
              <a:path w="21600" h="35876" stroke="0" extrusionOk="0">
                <a:moveTo>
                  <a:pt x="11213" y="-1"/>
                </a:moveTo>
                <a:cubicBezTo>
                  <a:pt x="17662" y="3916"/>
                  <a:pt x="21600" y="10915"/>
                  <a:pt x="21600" y="18461"/>
                </a:cubicBezTo>
                <a:cubicBezTo>
                  <a:pt x="21600" y="25339"/>
                  <a:pt x="18324" y="31806"/>
                  <a:pt x="12778" y="35875"/>
                </a:cubicBezTo>
                <a:lnTo>
                  <a:pt x="0" y="18461"/>
                </a:lnTo>
                <a:close/>
              </a:path>
            </a:pathLst>
          </a:custGeom>
          <a:noFill/>
          <a:ln w="19050">
            <a:solidFill>
              <a:srgbClr val="6600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3284" tIns="81642" rIns="163284" bIns="81642" anchor="ctr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423" name="Text Box 31"/>
          <p:cNvSpPr txBox="1">
            <a:spLocks noChangeArrowheads="1"/>
          </p:cNvSpPr>
          <p:nvPr/>
        </p:nvSpPr>
        <p:spPr bwMode="auto">
          <a:xfrm>
            <a:off x="2743200" y="7734300"/>
            <a:ext cx="762000" cy="59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6600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l-GR" sz="2800" b="0" dirty="0">
                <a:latin typeface="Times New Roman" pitchFamily="18" charset="0"/>
                <a:cs typeface="Times New Roman" pitchFamily="18" charset="0"/>
              </a:rPr>
              <a:t>α</a:t>
            </a:r>
          </a:p>
        </p:txBody>
      </p:sp>
      <p:sp>
        <p:nvSpPr>
          <p:cNvPr id="59424" name="Line 32"/>
          <p:cNvSpPr>
            <a:spLocks noChangeShapeType="1"/>
          </p:cNvSpPr>
          <p:nvPr/>
        </p:nvSpPr>
        <p:spPr bwMode="auto">
          <a:xfrm>
            <a:off x="0" y="5448300"/>
            <a:ext cx="3810000" cy="4061677"/>
          </a:xfrm>
          <a:prstGeom prst="line">
            <a:avLst/>
          </a:prstGeom>
          <a:noFill/>
          <a:ln w="12700">
            <a:solidFill>
              <a:srgbClr val="6600CC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/>
          <a:lstStyle/>
          <a:p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425" name="Text Box 33"/>
          <p:cNvSpPr txBox="1">
            <a:spLocks noChangeArrowheads="1"/>
          </p:cNvSpPr>
          <p:nvPr/>
        </p:nvSpPr>
        <p:spPr bwMode="auto">
          <a:xfrm>
            <a:off x="2043232" y="2179744"/>
            <a:ext cx="1219200" cy="59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M</a:t>
            </a:r>
          </a:p>
        </p:txBody>
      </p:sp>
      <p:sp>
        <p:nvSpPr>
          <p:cNvPr id="59426" name="Text Box 34"/>
          <p:cNvSpPr txBox="1">
            <a:spLocks noChangeArrowheads="1"/>
          </p:cNvSpPr>
          <p:nvPr/>
        </p:nvSpPr>
        <p:spPr bwMode="auto">
          <a:xfrm>
            <a:off x="6582508" y="2553105"/>
            <a:ext cx="914400" cy="59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y</a:t>
            </a:r>
          </a:p>
        </p:txBody>
      </p:sp>
      <p:sp>
        <p:nvSpPr>
          <p:cNvPr id="59429" name="Text Box 37"/>
          <p:cNvSpPr txBox="1">
            <a:spLocks noChangeArrowheads="1"/>
          </p:cNvSpPr>
          <p:nvPr/>
        </p:nvSpPr>
        <p:spPr bwMode="auto">
          <a:xfrm>
            <a:off x="838200" y="1333500"/>
            <a:ext cx="7086600" cy="595766"/>
          </a:xfrm>
          <a:prstGeom prst="rect">
            <a:avLst/>
          </a:prstGeom>
          <a:solidFill>
            <a:srgbClr val="FF6699">
              <a:alpha val="36000"/>
            </a:srgbClr>
          </a:solidFill>
          <a:ln>
            <a:noFill/>
          </a:ln>
          <a:effectLst/>
        </p:spPr>
        <p:txBody>
          <a:bodyPr wrap="square"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ho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kẻ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430" name="Text Box 38"/>
          <p:cNvSpPr txBox="1">
            <a:spLocks noChangeArrowheads="1"/>
          </p:cNvSpPr>
          <p:nvPr/>
        </p:nvSpPr>
        <p:spPr bwMode="auto">
          <a:xfrm>
            <a:off x="4953000" y="2018895"/>
            <a:ext cx="1524000" cy="59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m</a:t>
            </a:r>
          </a:p>
        </p:txBody>
      </p:sp>
      <p:sp>
        <p:nvSpPr>
          <p:cNvPr id="38" name="TextBox 10"/>
          <p:cNvSpPr txBox="1"/>
          <p:nvPr/>
        </p:nvSpPr>
        <p:spPr>
          <a:xfrm>
            <a:off x="1066800" y="817970"/>
            <a:ext cx="7772400" cy="2462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1600" dirty="0" err="1" smtClean="0">
                <a:solidFill>
                  <a:srgbClr val="272727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1600" dirty="0" smtClean="0">
                <a:solidFill>
                  <a:srgbClr val="272727"/>
                </a:solidFill>
                <a:latin typeface="Times New Roman" pitchFamily="18" charset="0"/>
                <a:cs typeface="Times New Roman" pitchFamily="18" charset="0"/>
              </a:rPr>
              <a:t> 9… | </a:t>
            </a:r>
            <a:r>
              <a:rPr lang="en-US" sz="1600" dirty="0" err="1" smtClean="0">
                <a:solidFill>
                  <a:srgbClr val="272727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1600" dirty="0" smtClean="0">
                <a:solidFill>
                  <a:srgbClr val="272727"/>
                </a:solidFill>
                <a:latin typeface="Times New Roman" pitchFamily="18" charset="0"/>
                <a:cs typeface="Times New Roman" pitchFamily="18" charset="0"/>
              </a:rPr>
              <a:t> THCS …</a:t>
            </a:r>
          </a:p>
        </p:txBody>
      </p:sp>
      <p:pic>
        <p:nvPicPr>
          <p:cNvPr id="40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5596678" y="7961594"/>
            <a:ext cx="2404322" cy="2325406"/>
          </a:xfrm>
          <a:prstGeom prst="rect">
            <a:avLst/>
          </a:prstGeom>
        </p:spPr>
      </p:pic>
      <p:grpSp>
        <p:nvGrpSpPr>
          <p:cNvPr id="41" name="Group 7"/>
          <p:cNvGrpSpPr>
            <a:grpSpLocks noChangeAspect="1"/>
          </p:cNvGrpSpPr>
          <p:nvPr/>
        </p:nvGrpSpPr>
        <p:grpSpPr>
          <a:xfrm>
            <a:off x="-1561303" y="8114769"/>
            <a:ext cx="3743924" cy="3621038"/>
            <a:chOff x="0" y="0"/>
            <a:chExt cx="1708150" cy="1708150"/>
          </a:xfrm>
        </p:grpSpPr>
        <p:sp>
          <p:nvSpPr>
            <p:cNvPr id="42" name="Freeform 8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FFC0C0"/>
            </a:solidFill>
          </p:spPr>
        </p:sp>
      </p:grpSp>
    </p:spTree>
    <p:extLst>
      <p:ext uri="{BB962C8B-B14F-4D97-AF65-F5344CB8AC3E}">
        <p14:creationId xmlns:p14="http://schemas.microsoft.com/office/powerpoint/2010/main" val="3402241497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9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9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59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59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59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59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59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59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59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2000"/>
                                        <p:tgtEl>
                                          <p:spTgt spid="59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59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0" dur="20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2000"/>
                                        <p:tgtEl>
                                          <p:spTgt spid="59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59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59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59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6" dur="5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9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4" dur="2000"/>
                                        <p:tgtEl>
                                          <p:spTgt spid="59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9" dur="20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4" dur="2000"/>
                                        <p:tgtEl>
                                          <p:spTgt spid="59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9" dur="2000"/>
                                        <p:tgtEl>
                                          <p:spTgt spid="59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2" dur="2000"/>
                                        <p:tgtEl>
                                          <p:spTgt spid="59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5" dur="20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8" dur="20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1" dur="2000"/>
                                        <p:tgtEl>
                                          <p:spTgt spid="59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6" dur="2000"/>
                                        <p:tgtEl>
                                          <p:spTgt spid="59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9" dur="2000"/>
                                        <p:tgtEl>
                                          <p:spTgt spid="59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 nodeType="clickPar">
                      <p:stCondLst>
                        <p:cond delay="indefinite"/>
                      </p:stCondLst>
                      <p:childTnLst>
                        <p:par>
                          <p:cTn id="1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4" dur="2000"/>
                                        <p:tgtEl>
                                          <p:spTgt spid="59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 animBg="1"/>
      <p:bldP spid="59395" grpId="0"/>
      <p:bldP spid="59396" grpId="0" animBg="1"/>
      <p:bldP spid="59397" grpId="0" animBg="1"/>
      <p:bldP spid="59398" grpId="0" animBg="1"/>
      <p:bldP spid="59399" grpId="0"/>
      <p:bldP spid="59400" grpId="0"/>
      <p:bldP spid="59401" grpId="0"/>
      <p:bldP spid="59402" grpId="0"/>
      <p:bldP spid="59403" grpId="0"/>
      <p:bldP spid="59404" grpId="0" animBg="1"/>
      <p:bldP spid="59405" grpId="0" animBg="1"/>
      <p:bldP spid="59406" grpId="0" animBg="1"/>
      <p:bldP spid="59408" grpId="0"/>
      <p:bldP spid="59409" grpId="0" animBg="1"/>
      <p:bldP spid="59410" grpId="0"/>
      <p:bldP spid="59411" grpId="0"/>
      <p:bldP spid="59412" grpId="0"/>
      <p:bldP spid="59413" grpId="0"/>
      <p:bldP spid="59414" grpId="0"/>
      <p:bldP spid="59415" grpId="0" animBg="1"/>
      <p:bldP spid="59418" grpId="0" animBg="1"/>
      <p:bldP spid="59419" grpId="0" animBg="1"/>
      <p:bldP spid="59420" grpId="0" animBg="1"/>
      <p:bldP spid="59421" grpId="0" animBg="1"/>
      <p:bldP spid="59422" grpId="0" animBg="1"/>
      <p:bldP spid="59423" grpId="0"/>
      <p:bldP spid="59424" grpId="0" animBg="1"/>
      <p:bldP spid="59425" grpId="0"/>
      <p:bldP spid="59426" grpId="0"/>
      <p:bldP spid="59429" grpId="0" animBg="1"/>
      <p:bldP spid="594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 l="26134" t="2225" b="8960"/>
          <a:stretch>
            <a:fillRect/>
          </a:stretch>
        </p:blipFill>
        <p:spPr>
          <a:xfrm>
            <a:off x="-78661" y="-593713"/>
            <a:ext cx="3757555" cy="4518013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661" y="2282158"/>
            <a:ext cx="2543126" cy="1668290"/>
          </a:xfrm>
          <a:prstGeom prst="rect">
            <a:avLst/>
          </a:prstGeom>
        </p:spPr>
      </p:pic>
      <p:sp>
        <p:nvSpPr>
          <p:cNvPr id="31" name="TextBox 14"/>
          <p:cNvSpPr txBox="1"/>
          <p:nvPr/>
        </p:nvSpPr>
        <p:spPr>
          <a:xfrm>
            <a:off x="1028700" y="817970"/>
            <a:ext cx="4216412" cy="240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960"/>
              </a:lnSpc>
            </a:pPr>
            <a:r>
              <a:rPr lang="en-US" sz="1600" spc="210" dirty="0" err="1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1600" spc="210" dirty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 9… | </a:t>
            </a:r>
            <a:r>
              <a:rPr lang="en-US" sz="1600" spc="210" dirty="0" err="1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1600" spc="210" dirty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 THCS …</a:t>
            </a:r>
          </a:p>
        </p:txBody>
      </p:sp>
      <p:sp>
        <p:nvSpPr>
          <p:cNvPr id="88" name="Text Box 2"/>
          <p:cNvSpPr txBox="1">
            <a:spLocks noChangeArrowheads="1"/>
          </p:cNvSpPr>
          <p:nvPr/>
        </p:nvSpPr>
        <p:spPr bwMode="auto">
          <a:xfrm>
            <a:off x="2438400" y="2313920"/>
            <a:ext cx="14299535" cy="1457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63284" tIns="81642" rIns="163284" bIns="81642">
            <a:spAutoFit/>
          </a:bodyPr>
          <a:lstStyle/>
          <a:p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điền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chỗ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“…”:</a:t>
            </a:r>
          </a:p>
          <a:p>
            <a:pPr marL="514350" indent="-514350">
              <a:buAutoNum type="alphaLcPeriod"/>
            </a:pP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Quỹ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nhìn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AB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30</a:t>
            </a:r>
            <a:r>
              <a:rPr lang="en-US" sz="2800" b="1" baseline="30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: …..</a:t>
            </a:r>
          </a:p>
          <a:p>
            <a:pPr marL="514350" indent="-514350">
              <a:buAutoNum type="alphaLcPeriod"/>
            </a:pP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Quỹ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nhìn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AB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: …</a:t>
            </a:r>
            <a:endParaRPr lang="el-GR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7" name="Text Box 3"/>
          <p:cNvSpPr txBox="1">
            <a:spLocks noChangeArrowheads="1"/>
          </p:cNvSpPr>
          <p:nvPr/>
        </p:nvSpPr>
        <p:spPr bwMode="auto">
          <a:xfrm>
            <a:off x="990600" y="1638300"/>
            <a:ext cx="802729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III- VẬN</a:t>
            </a:r>
            <a:r>
              <a:rPr kumimoji="0" lang="en-US" sz="2800" b="1" i="0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DỤNG:</a:t>
            </a:r>
            <a:endParaRPr kumimoji="0" lang="en-US" sz="2800" b="1" i="0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Text Box 3"/>
          <p:cNvSpPr txBox="1">
            <a:spLocks noChangeArrowheads="1"/>
          </p:cNvSpPr>
          <p:nvPr/>
        </p:nvSpPr>
        <p:spPr bwMode="auto">
          <a:xfrm>
            <a:off x="11658600" y="2705100"/>
            <a:ext cx="66294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hai</a:t>
            </a:r>
            <a:r>
              <a:rPr kumimoji="0" lang="en-US" sz="2800" b="1" i="1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1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cung</a:t>
            </a:r>
            <a:r>
              <a:rPr kumimoji="0" lang="en-US" sz="2800" b="1" i="1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1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chứa</a:t>
            </a:r>
            <a:r>
              <a:rPr kumimoji="0" lang="en-US" sz="2800" b="1" i="1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1" strike="noStrike" kern="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góc</a:t>
            </a:r>
            <a:r>
              <a:rPr kumimoji="0" lang="en-US" sz="2800" b="1" i="1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30</a:t>
            </a:r>
            <a:r>
              <a:rPr kumimoji="0" lang="en-US" sz="2800" b="1" i="1" strike="noStrike" kern="0" cap="none" spc="0" normalizeH="0" baseline="30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0</a:t>
            </a:r>
            <a:r>
              <a:rPr kumimoji="0" lang="en-US" sz="2800" b="1" i="1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1" strike="noStrike" kern="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dựng</a:t>
            </a:r>
            <a:r>
              <a:rPr kumimoji="0" lang="en-US" sz="2800" b="1" i="1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1" strike="noStrike" kern="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trên</a:t>
            </a:r>
            <a:r>
              <a:rPr kumimoji="0" lang="en-US" sz="2800" b="1" i="1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1" strike="noStrike" kern="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đoạn</a:t>
            </a:r>
            <a:r>
              <a:rPr kumimoji="0" lang="en-US" sz="2800" b="1" i="1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AB.</a:t>
            </a:r>
            <a:endParaRPr kumimoji="0" lang="en-US" sz="2800" b="1" i="1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Text Box 3"/>
          <p:cNvSpPr txBox="1">
            <a:spLocks noChangeArrowheads="1"/>
          </p:cNvSpPr>
          <p:nvPr/>
        </p:nvSpPr>
        <p:spPr bwMode="auto">
          <a:xfrm>
            <a:off x="12649200" y="3172480"/>
            <a:ext cx="51566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i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b="1" i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800" b="1" i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b="1" i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sz="2800" b="1" i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AB.</a:t>
            </a:r>
            <a:endParaRPr kumimoji="0" lang="en-US" sz="2800" b="1" i="1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Text Box 2"/>
          <p:cNvSpPr txBox="1">
            <a:spLocks noChangeArrowheads="1"/>
          </p:cNvSpPr>
          <p:nvPr/>
        </p:nvSpPr>
        <p:spPr bwMode="auto">
          <a:xfrm>
            <a:off x="2362199" y="3914560"/>
            <a:ext cx="14299535" cy="1888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63284" tIns="81642" rIns="163284" bIns="81642">
            <a:spAutoFit/>
          </a:bodyPr>
          <a:lstStyle/>
          <a:p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2. Cho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14350" indent="-514350">
              <a:buAutoNum type="alphaLcPeriod"/>
            </a:pP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Tính</a:t>
            </a: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lphaLcPeriod"/>
            </a:pP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65</a:t>
            </a:r>
            <a:r>
              <a:rPr lang="en-US" sz="2800" b="1" baseline="30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dựng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AB.</a:t>
            </a:r>
          </a:p>
          <a:p>
            <a:pPr marL="514350" indent="-514350">
              <a:buAutoNum type="alphaLcPeriod"/>
            </a:pP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AnB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nhiêu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dựng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AB? </a:t>
            </a:r>
            <a:endParaRPr lang="el-GR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2965111"/>
              </p:ext>
            </p:extLst>
          </p:nvPr>
        </p:nvGraphicFramePr>
        <p:xfrm>
          <a:off x="3911600" y="4381500"/>
          <a:ext cx="22606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6" name="Equation" r:id="rId7" imgW="2260440" imgH="495000" progId="Equation.DSMT4">
                  <p:embed/>
                </p:oleObj>
              </mc:Choice>
              <mc:Fallback>
                <p:oleObj name="Equation" r:id="rId7" imgW="2260440" imgH="495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11600" y="4381500"/>
                        <a:ext cx="22606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2649" y="3914559"/>
            <a:ext cx="3155285" cy="3436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6" name="Text Box 2"/>
          <p:cNvSpPr txBox="1">
            <a:spLocks noChangeArrowheads="1"/>
          </p:cNvSpPr>
          <p:nvPr/>
        </p:nvSpPr>
        <p:spPr bwMode="auto">
          <a:xfrm>
            <a:off x="2362200" y="6048160"/>
            <a:ext cx="14299535" cy="1457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63284" tIns="81642" rIns="163284" bIns="81642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a. </a:t>
            </a:r>
          </a:p>
          <a:p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AmB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AnB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130</a:t>
            </a:r>
            <a:r>
              <a:rPr lang="en-US" sz="2800" b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dựng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AB.</a:t>
            </a:r>
            <a:endParaRPr lang="el-GR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1582886"/>
              </p:ext>
            </p:extLst>
          </p:nvPr>
        </p:nvGraphicFramePr>
        <p:xfrm>
          <a:off x="2895600" y="6069687"/>
          <a:ext cx="42672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7" name="Equation" r:id="rId10" imgW="4267080" imgH="495000" progId="Equation.DSMT4">
                  <p:embed/>
                </p:oleObj>
              </mc:Choice>
              <mc:Fallback>
                <p:oleObj name="Equation" r:id="rId10" imgW="4267080" imgH="495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895600" y="6069687"/>
                        <a:ext cx="42672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25904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8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38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880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38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97" grpId="0"/>
      <p:bldP spid="48" grpId="0"/>
      <p:bldP spid="51" grpId="0"/>
      <p:bldP spid="53" grpId="0"/>
      <p:bldP spid="5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14"/>
          <p:cNvSpPr txBox="1"/>
          <p:nvPr/>
        </p:nvSpPr>
        <p:spPr>
          <a:xfrm>
            <a:off x="1028700" y="817970"/>
            <a:ext cx="4216412" cy="240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960"/>
              </a:lnSpc>
            </a:pPr>
            <a:r>
              <a:rPr lang="en-US" sz="1600" spc="210" dirty="0" err="1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1600" spc="210" dirty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 9… | </a:t>
            </a:r>
            <a:r>
              <a:rPr lang="en-US" sz="1600" spc="210" dirty="0" err="1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1600" spc="210" dirty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 THCS …</a:t>
            </a:r>
          </a:p>
        </p:txBody>
      </p:sp>
      <p:sp>
        <p:nvSpPr>
          <p:cNvPr id="88" name="Text Box 2"/>
          <p:cNvSpPr txBox="1">
            <a:spLocks noChangeArrowheads="1"/>
          </p:cNvSpPr>
          <p:nvPr/>
        </p:nvSpPr>
        <p:spPr bwMode="auto">
          <a:xfrm>
            <a:off x="2057400" y="1714500"/>
            <a:ext cx="10520070" cy="1888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63284" tIns="81642" rIns="163284" bIns="81642">
            <a:spAutoFit/>
          </a:bodyPr>
          <a:lstStyle/>
          <a:p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3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(B44. SGK/86)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Cho tam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ABC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ở A,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BC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cố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I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quỹ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I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l-GR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" name="TextBox 14"/>
          <p:cNvSpPr txBox="1"/>
          <p:nvPr/>
        </p:nvSpPr>
        <p:spPr>
          <a:xfrm>
            <a:off x="1200150" y="4686300"/>
            <a:ext cx="10134600" cy="37035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endParaRPr lang="en-US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Ta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BI, CI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ABC </a:t>
            </a:r>
            <a:endParaRPr lang="en-US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=&gt; 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tam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BCI: </a:t>
            </a:r>
          </a:p>
          <a:p>
            <a:endParaRPr lang="en-US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                          =&gt; 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⇒ I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135º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dựng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BC.</a:t>
            </a:r>
          </a:p>
          <a:p>
            <a:pPr>
              <a:lnSpc>
                <a:spcPts val="1960"/>
              </a:lnSpc>
            </a:pPr>
            <a:endParaRPr lang="en-US" sz="2800" spc="21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9469184"/>
              </p:ext>
            </p:extLst>
          </p:nvPr>
        </p:nvGraphicFramePr>
        <p:xfrm>
          <a:off x="3886200" y="6223000"/>
          <a:ext cx="33020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71" name="Equation" r:id="rId3" imgW="3301920" imgH="825480" progId="Equation.DSMT4">
                  <p:embed/>
                </p:oleObj>
              </mc:Choice>
              <mc:Fallback>
                <p:oleObj name="Equation" r:id="rId3" imgW="3301920" imgH="825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86200" y="6223000"/>
                        <a:ext cx="3302000" cy="825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9725470"/>
              </p:ext>
            </p:extLst>
          </p:nvPr>
        </p:nvGraphicFramePr>
        <p:xfrm>
          <a:off x="2590800" y="7226300"/>
          <a:ext cx="16637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72" name="Equation" r:id="rId5" imgW="1663560" imgH="431640" progId="Equation.DSMT4">
                  <p:embed/>
                </p:oleObj>
              </mc:Choice>
              <mc:Fallback>
                <p:oleObj name="Equation" r:id="rId5" imgW="166356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90800" y="7226300"/>
                        <a:ext cx="16637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6" name="Object 92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8089565"/>
              </p:ext>
            </p:extLst>
          </p:nvPr>
        </p:nvGraphicFramePr>
        <p:xfrm>
          <a:off x="5329530" y="7226300"/>
          <a:ext cx="1600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73" name="Equation" r:id="rId7" imgW="1600200" imgH="431640" progId="Equation.DSMT4">
                  <p:embed/>
                </p:oleObj>
              </mc:Choice>
              <mc:Fallback>
                <p:oleObj name="Equation" r:id="rId7" imgW="160020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329530" y="7226300"/>
                        <a:ext cx="16002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7" name="Object 92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250834"/>
              </p:ext>
            </p:extLst>
          </p:nvPr>
        </p:nvGraphicFramePr>
        <p:xfrm>
          <a:off x="1866906" y="5519737"/>
          <a:ext cx="25400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74" name="Equation" r:id="rId9" imgW="2539800" imgH="825480" progId="Equation.DSMT4">
                  <p:embed/>
                </p:oleObj>
              </mc:Choice>
              <mc:Fallback>
                <p:oleObj name="Equation" r:id="rId9" imgW="2539800" imgH="825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866906" y="5519737"/>
                        <a:ext cx="2540000" cy="825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AutoShape 108"/>
          <p:cNvSpPr>
            <a:spLocks noChangeAspect="1" noChangeArrowheads="1" noTextEdit="1"/>
          </p:cNvSpPr>
          <p:nvPr/>
        </p:nvSpPr>
        <p:spPr bwMode="auto">
          <a:xfrm>
            <a:off x="11839575" y="3508375"/>
            <a:ext cx="5915025" cy="392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" name="Freeform 120"/>
          <p:cNvSpPr>
            <a:spLocks/>
          </p:cNvSpPr>
          <p:nvPr/>
        </p:nvSpPr>
        <p:spPr bwMode="auto">
          <a:xfrm>
            <a:off x="12282488" y="5292725"/>
            <a:ext cx="5105400" cy="1454150"/>
          </a:xfrm>
          <a:custGeom>
            <a:avLst/>
            <a:gdLst>
              <a:gd name="T0" fmla="*/ 0 w 3216"/>
              <a:gd name="T1" fmla="*/ 916 h 916"/>
              <a:gd name="T2" fmla="*/ 3216 w 3216"/>
              <a:gd name="T3" fmla="*/ 877 h 91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216" h="916">
                <a:moveTo>
                  <a:pt x="0" y="916"/>
                </a:moveTo>
                <a:cubicBezTo>
                  <a:pt x="877" y="18"/>
                  <a:pt x="2317" y="0"/>
                  <a:pt x="3216" y="877"/>
                </a:cubicBezTo>
              </a:path>
            </a:pathLst>
          </a:custGeom>
          <a:noFill/>
          <a:ln w="11" cap="flat">
            <a:solidFill>
              <a:srgbClr val="FF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" name="Line 121"/>
          <p:cNvSpPr>
            <a:spLocks noChangeShapeType="1"/>
          </p:cNvSpPr>
          <p:nvPr/>
        </p:nvSpPr>
        <p:spPr bwMode="auto">
          <a:xfrm flipV="1">
            <a:off x="12282488" y="4241800"/>
            <a:ext cx="1927225" cy="2505075"/>
          </a:xfrm>
          <a:prstGeom prst="line">
            <a:avLst/>
          </a:prstGeom>
          <a:noFill/>
          <a:ln w="11" cap="flat">
            <a:solidFill>
              <a:srgbClr val="00008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Line 122"/>
          <p:cNvSpPr>
            <a:spLocks noChangeShapeType="1"/>
          </p:cNvSpPr>
          <p:nvPr/>
        </p:nvSpPr>
        <p:spPr bwMode="auto">
          <a:xfrm flipV="1">
            <a:off x="12282488" y="6684963"/>
            <a:ext cx="5105400" cy="61913"/>
          </a:xfrm>
          <a:prstGeom prst="line">
            <a:avLst/>
          </a:prstGeom>
          <a:noFill/>
          <a:ln w="11" cap="flat">
            <a:solidFill>
              <a:srgbClr val="00008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18" name="Line 123"/>
          <p:cNvSpPr>
            <a:spLocks noChangeShapeType="1"/>
          </p:cNvSpPr>
          <p:nvPr/>
        </p:nvSpPr>
        <p:spPr bwMode="auto">
          <a:xfrm>
            <a:off x="14209713" y="4241800"/>
            <a:ext cx="3178175" cy="2443163"/>
          </a:xfrm>
          <a:prstGeom prst="line">
            <a:avLst/>
          </a:prstGeom>
          <a:noFill/>
          <a:ln w="11" cap="flat">
            <a:solidFill>
              <a:srgbClr val="00008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21" name="Line 124"/>
          <p:cNvSpPr>
            <a:spLocks noChangeShapeType="1"/>
          </p:cNvSpPr>
          <p:nvPr/>
        </p:nvSpPr>
        <p:spPr bwMode="auto">
          <a:xfrm flipV="1">
            <a:off x="12282488" y="5689600"/>
            <a:ext cx="2116138" cy="1057275"/>
          </a:xfrm>
          <a:prstGeom prst="line">
            <a:avLst/>
          </a:prstGeom>
          <a:noFill/>
          <a:ln w="11" cap="flat">
            <a:solidFill>
              <a:srgbClr val="00008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22" name="Line 125"/>
          <p:cNvSpPr>
            <a:spLocks noChangeShapeType="1"/>
          </p:cNvSpPr>
          <p:nvPr/>
        </p:nvSpPr>
        <p:spPr bwMode="auto">
          <a:xfrm flipH="1" flipV="1">
            <a:off x="14398625" y="5689600"/>
            <a:ext cx="2989263" cy="995363"/>
          </a:xfrm>
          <a:prstGeom prst="line">
            <a:avLst/>
          </a:prstGeom>
          <a:noFill/>
          <a:ln w="11" cap="flat">
            <a:solidFill>
              <a:srgbClr val="00008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23" name="Freeform 126"/>
          <p:cNvSpPr>
            <a:spLocks noEditPoints="1"/>
          </p:cNvSpPr>
          <p:nvPr/>
        </p:nvSpPr>
        <p:spPr bwMode="auto">
          <a:xfrm>
            <a:off x="12274550" y="4732338"/>
            <a:ext cx="954088" cy="2019300"/>
          </a:xfrm>
          <a:custGeom>
            <a:avLst/>
            <a:gdLst>
              <a:gd name="T0" fmla="*/ 28 w 601"/>
              <a:gd name="T1" fmla="*/ 1209 h 1272"/>
              <a:gd name="T2" fmla="*/ 10 w 601"/>
              <a:gd name="T3" fmla="*/ 1272 h 1272"/>
              <a:gd name="T4" fmla="*/ 46 w 601"/>
              <a:gd name="T5" fmla="*/ 1170 h 1272"/>
              <a:gd name="T6" fmla="*/ 83 w 601"/>
              <a:gd name="T7" fmla="*/ 1116 h 1272"/>
              <a:gd name="T8" fmla="*/ 46 w 601"/>
              <a:gd name="T9" fmla="*/ 1170 h 1272"/>
              <a:gd name="T10" fmla="*/ 118 w 601"/>
              <a:gd name="T11" fmla="*/ 1014 h 1272"/>
              <a:gd name="T12" fmla="*/ 101 w 601"/>
              <a:gd name="T13" fmla="*/ 1077 h 1272"/>
              <a:gd name="T14" fmla="*/ 137 w 601"/>
              <a:gd name="T15" fmla="*/ 975 h 1272"/>
              <a:gd name="T16" fmla="*/ 174 w 601"/>
              <a:gd name="T17" fmla="*/ 921 h 1272"/>
              <a:gd name="T18" fmla="*/ 137 w 601"/>
              <a:gd name="T19" fmla="*/ 975 h 1272"/>
              <a:gd name="T20" fmla="*/ 209 w 601"/>
              <a:gd name="T21" fmla="*/ 819 h 1272"/>
              <a:gd name="T22" fmla="*/ 192 w 601"/>
              <a:gd name="T23" fmla="*/ 882 h 1272"/>
              <a:gd name="T24" fmla="*/ 227 w 601"/>
              <a:gd name="T25" fmla="*/ 781 h 1272"/>
              <a:gd name="T26" fmla="*/ 264 w 601"/>
              <a:gd name="T27" fmla="*/ 727 h 1272"/>
              <a:gd name="T28" fmla="*/ 227 w 601"/>
              <a:gd name="T29" fmla="*/ 781 h 1272"/>
              <a:gd name="T30" fmla="*/ 300 w 601"/>
              <a:gd name="T31" fmla="*/ 625 h 1272"/>
              <a:gd name="T32" fmla="*/ 282 w 601"/>
              <a:gd name="T33" fmla="*/ 688 h 1272"/>
              <a:gd name="T34" fmla="*/ 318 w 601"/>
              <a:gd name="T35" fmla="*/ 586 h 1272"/>
              <a:gd name="T36" fmla="*/ 355 w 601"/>
              <a:gd name="T37" fmla="*/ 532 h 1272"/>
              <a:gd name="T38" fmla="*/ 318 w 601"/>
              <a:gd name="T39" fmla="*/ 586 h 1272"/>
              <a:gd name="T40" fmla="*/ 390 w 601"/>
              <a:gd name="T41" fmla="*/ 430 h 1272"/>
              <a:gd name="T42" fmla="*/ 373 w 601"/>
              <a:gd name="T43" fmla="*/ 493 h 1272"/>
              <a:gd name="T44" fmla="*/ 409 w 601"/>
              <a:gd name="T45" fmla="*/ 391 h 1272"/>
              <a:gd name="T46" fmla="*/ 446 w 601"/>
              <a:gd name="T47" fmla="*/ 337 h 1272"/>
              <a:gd name="T48" fmla="*/ 409 w 601"/>
              <a:gd name="T49" fmla="*/ 391 h 1272"/>
              <a:gd name="T50" fmla="*/ 481 w 601"/>
              <a:gd name="T51" fmla="*/ 235 h 1272"/>
              <a:gd name="T52" fmla="*/ 464 w 601"/>
              <a:gd name="T53" fmla="*/ 298 h 1272"/>
              <a:gd name="T54" fmla="*/ 499 w 601"/>
              <a:gd name="T55" fmla="*/ 197 h 1272"/>
              <a:gd name="T56" fmla="*/ 536 w 601"/>
              <a:gd name="T57" fmla="*/ 143 h 1272"/>
              <a:gd name="T58" fmla="*/ 499 w 601"/>
              <a:gd name="T59" fmla="*/ 197 h 1272"/>
              <a:gd name="T60" fmla="*/ 572 w 601"/>
              <a:gd name="T61" fmla="*/ 41 h 1272"/>
              <a:gd name="T62" fmla="*/ 555 w 601"/>
              <a:gd name="T63" fmla="*/ 104 h 1272"/>
              <a:gd name="T64" fmla="*/ 590 w 601"/>
              <a:gd name="T65" fmla="*/ 2 h 1272"/>
              <a:gd name="T66" fmla="*/ 601 w 601"/>
              <a:gd name="T67" fmla="*/ 5 h 1272"/>
              <a:gd name="T68" fmla="*/ 590 w 601"/>
              <a:gd name="T69" fmla="*/ 2 h 1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01" h="1272">
                <a:moveTo>
                  <a:pt x="0" y="1267"/>
                </a:moveTo>
                <a:lnTo>
                  <a:pt x="28" y="1209"/>
                </a:lnTo>
                <a:lnTo>
                  <a:pt x="37" y="1213"/>
                </a:lnTo>
                <a:lnTo>
                  <a:pt x="10" y="1272"/>
                </a:lnTo>
                <a:lnTo>
                  <a:pt x="0" y="1267"/>
                </a:lnTo>
                <a:close/>
                <a:moveTo>
                  <a:pt x="46" y="1170"/>
                </a:moveTo>
                <a:lnTo>
                  <a:pt x="73" y="1111"/>
                </a:lnTo>
                <a:lnTo>
                  <a:pt x="83" y="1116"/>
                </a:lnTo>
                <a:lnTo>
                  <a:pt x="55" y="1174"/>
                </a:lnTo>
                <a:lnTo>
                  <a:pt x="46" y="1170"/>
                </a:lnTo>
                <a:close/>
                <a:moveTo>
                  <a:pt x="91" y="1073"/>
                </a:moveTo>
                <a:lnTo>
                  <a:pt x="118" y="1014"/>
                </a:lnTo>
                <a:lnTo>
                  <a:pt x="128" y="1019"/>
                </a:lnTo>
                <a:lnTo>
                  <a:pt x="101" y="1077"/>
                </a:lnTo>
                <a:lnTo>
                  <a:pt x="91" y="1073"/>
                </a:lnTo>
                <a:close/>
                <a:moveTo>
                  <a:pt x="137" y="975"/>
                </a:moveTo>
                <a:lnTo>
                  <a:pt x="164" y="917"/>
                </a:lnTo>
                <a:lnTo>
                  <a:pt x="174" y="921"/>
                </a:lnTo>
                <a:lnTo>
                  <a:pt x="146" y="980"/>
                </a:lnTo>
                <a:lnTo>
                  <a:pt x="137" y="975"/>
                </a:lnTo>
                <a:close/>
                <a:moveTo>
                  <a:pt x="182" y="878"/>
                </a:moveTo>
                <a:lnTo>
                  <a:pt x="209" y="819"/>
                </a:lnTo>
                <a:lnTo>
                  <a:pt x="219" y="824"/>
                </a:lnTo>
                <a:lnTo>
                  <a:pt x="192" y="882"/>
                </a:lnTo>
                <a:lnTo>
                  <a:pt x="182" y="878"/>
                </a:lnTo>
                <a:close/>
                <a:moveTo>
                  <a:pt x="227" y="781"/>
                </a:moveTo>
                <a:lnTo>
                  <a:pt x="255" y="722"/>
                </a:lnTo>
                <a:lnTo>
                  <a:pt x="264" y="727"/>
                </a:lnTo>
                <a:lnTo>
                  <a:pt x="237" y="785"/>
                </a:lnTo>
                <a:lnTo>
                  <a:pt x="227" y="781"/>
                </a:lnTo>
                <a:close/>
                <a:moveTo>
                  <a:pt x="273" y="683"/>
                </a:moveTo>
                <a:lnTo>
                  <a:pt x="300" y="625"/>
                </a:lnTo>
                <a:lnTo>
                  <a:pt x="310" y="629"/>
                </a:lnTo>
                <a:lnTo>
                  <a:pt x="282" y="688"/>
                </a:lnTo>
                <a:lnTo>
                  <a:pt x="273" y="683"/>
                </a:lnTo>
                <a:close/>
                <a:moveTo>
                  <a:pt x="318" y="586"/>
                </a:moveTo>
                <a:lnTo>
                  <a:pt x="345" y="528"/>
                </a:lnTo>
                <a:lnTo>
                  <a:pt x="355" y="532"/>
                </a:lnTo>
                <a:lnTo>
                  <a:pt x="328" y="590"/>
                </a:lnTo>
                <a:lnTo>
                  <a:pt x="318" y="586"/>
                </a:lnTo>
                <a:close/>
                <a:moveTo>
                  <a:pt x="363" y="488"/>
                </a:moveTo>
                <a:lnTo>
                  <a:pt x="390" y="430"/>
                </a:lnTo>
                <a:lnTo>
                  <a:pt x="400" y="435"/>
                </a:lnTo>
                <a:lnTo>
                  <a:pt x="373" y="493"/>
                </a:lnTo>
                <a:lnTo>
                  <a:pt x="363" y="488"/>
                </a:lnTo>
                <a:close/>
                <a:moveTo>
                  <a:pt x="409" y="391"/>
                </a:moveTo>
                <a:lnTo>
                  <a:pt x="436" y="333"/>
                </a:lnTo>
                <a:lnTo>
                  <a:pt x="446" y="337"/>
                </a:lnTo>
                <a:lnTo>
                  <a:pt x="418" y="396"/>
                </a:lnTo>
                <a:lnTo>
                  <a:pt x="409" y="391"/>
                </a:lnTo>
                <a:close/>
                <a:moveTo>
                  <a:pt x="454" y="294"/>
                </a:moveTo>
                <a:lnTo>
                  <a:pt x="481" y="235"/>
                </a:lnTo>
                <a:lnTo>
                  <a:pt x="491" y="240"/>
                </a:lnTo>
                <a:lnTo>
                  <a:pt x="464" y="298"/>
                </a:lnTo>
                <a:lnTo>
                  <a:pt x="454" y="294"/>
                </a:lnTo>
                <a:close/>
                <a:moveTo>
                  <a:pt x="499" y="197"/>
                </a:moveTo>
                <a:lnTo>
                  <a:pt x="527" y="138"/>
                </a:lnTo>
                <a:lnTo>
                  <a:pt x="536" y="143"/>
                </a:lnTo>
                <a:lnTo>
                  <a:pt x="509" y="201"/>
                </a:lnTo>
                <a:lnTo>
                  <a:pt x="499" y="197"/>
                </a:lnTo>
                <a:close/>
                <a:moveTo>
                  <a:pt x="545" y="99"/>
                </a:moveTo>
                <a:lnTo>
                  <a:pt x="572" y="41"/>
                </a:lnTo>
                <a:lnTo>
                  <a:pt x="582" y="45"/>
                </a:lnTo>
                <a:lnTo>
                  <a:pt x="555" y="104"/>
                </a:lnTo>
                <a:lnTo>
                  <a:pt x="545" y="99"/>
                </a:lnTo>
                <a:close/>
                <a:moveTo>
                  <a:pt x="590" y="2"/>
                </a:moveTo>
                <a:lnTo>
                  <a:pt x="591" y="0"/>
                </a:lnTo>
                <a:lnTo>
                  <a:pt x="601" y="5"/>
                </a:lnTo>
                <a:lnTo>
                  <a:pt x="600" y="6"/>
                </a:lnTo>
                <a:lnTo>
                  <a:pt x="590" y="2"/>
                </a:lnTo>
                <a:close/>
              </a:path>
            </a:pathLst>
          </a:custGeom>
          <a:solidFill>
            <a:srgbClr val="000080"/>
          </a:solidFill>
          <a:ln w="3" cap="flat">
            <a:solidFill>
              <a:srgbClr val="000080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24" name="Freeform 127"/>
          <p:cNvSpPr>
            <a:spLocks noEditPoints="1"/>
          </p:cNvSpPr>
          <p:nvPr/>
        </p:nvSpPr>
        <p:spPr bwMode="auto">
          <a:xfrm>
            <a:off x="13217525" y="4727575"/>
            <a:ext cx="4113213" cy="1936750"/>
          </a:xfrm>
          <a:custGeom>
            <a:avLst/>
            <a:gdLst>
              <a:gd name="T0" fmla="*/ 58 w 2591"/>
              <a:gd name="T1" fmla="*/ 37 h 1220"/>
              <a:gd name="T2" fmla="*/ 101 w 2591"/>
              <a:gd name="T3" fmla="*/ 46 h 1220"/>
              <a:gd name="T4" fmla="*/ 97 w 2591"/>
              <a:gd name="T5" fmla="*/ 56 h 1220"/>
              <a:gd name="T6" fmla="*/ 257 w 2591"/>
              <a:gd name="T7" fmla="*/ 119 h 1220"/>
              <a:gd name="T8" fmla="*/ 199 w 2591"/>
              <a:gd name="T9" fmla="*/ 91 h 1220"/>
              <a:gd name="T10" fmla="*/ 350 w 2591"/>
              <a:gd name="T11" fmla="*/ 174 h 1220"/>
              <a:gd name="T12" fmla="*/ 393 w 2591"/>
              <a:gd name="T13" fmla="*/ 182 h 1220"/>
              <a:gd name="T14" fmla="*/ 389 w 2591"/>
              <a:gd name="T15" fmla="*/ 192 h 1220"/>
              <a:gd name="T16" fmla="*/ 549 w 2591"/>
              <a:gd name="T17" fmla="*/ 255 h 1220"/>
              <a:gd name="T18" fmla="*/ 491 w 2591"/>
              <a:gd name="T19" fmla="*/ 228 h 1220"/>
              <a:gd name="T20" fmla="*/ 642 w 2591"/>
              <a:gd name="T21" fmla="*/ 310 h 1220"/>
              <a:gd name="T22" fmla="*/ 685 w 2591"/>
              <a:gd name="T23" fmla="*/ 319 h 1220"/>
              <a:gd name="T24" fmla="*/ 680 w 2591"/>
              <a:gd name="T25" fmla="*/ 329 h 1220"/>
              <a:gd name="T26" fmla="*/ 841 w 2591"/>
              <a:gd name="T27" fmla="*/ 392 h 1220"/>
              <a:gd name="T28" fmla="*/ 782 w 2591"/>
              <a:gd name="T29" fmla="*/ 364 h 1220"/>
              <a:gd name="T30" fmla="*/ 933 w 2591"/>
              <a:gd name="T31" fmla="*/ 447 h 1220"/>
              <a:gd name="T32" fmla="*/ 977 w 2591"/>
              <a:gd name="T33" fmla="*/ 455 h 1220"/>
              <a:gd name="T34" fmla="*/ 972 w 2591"/>
              <a:gd name="T35" fmla="*/ 465 h 1220"/>
              <a:gd name="T36" fmla="*/ 1133 w 2591"/>
              <a:gd name="T37" fmla="*/ 528 h 1220"/>
              <a:gd name="T38" fmla="*/ 1074 w 2591"/>
              <a:gd name="T39" fmla="*/ 501 h 1220"/>
              <a:gd name="T40" fmla="*/ 1225 w 2591"/>
              <a:gd name="T41" fmla="*/ 583 h 1220"/>
              <a:gd name="T42" fmla="*/ 1269 w 2591"/>
              <a:gd name="T43" fmla="*/ 592 h 1220"/>
              <a:gd name="T44" fmla="*/ 1264 w 2591"/>
              <a:gd name="T45" fmla="*/ 602 h 1220"/>
              <a:gd name="T46" fmla="*/ 1424 w 2591"/>
              <a:gd name="T47" fmla="*/ 665 h 1220"/>
              <a:gd name="T48" fmla="*/ 1366 w 2591"/>
              <a:gd name="T49" fmla="*/ 637 h 1220"/>
              <a:gd name="T50" fmla="*/ 1517 w 2591"/>
              <a:gd name="T51" fmla="*/ 720 h 1220"/>
              <a:gd name="T52" fmla="*/ 1561 w 2591"/>
              <a:gd name="T53" fmla="*/ 728 h 1220"/>
              <a:gd name="T54" fmla="*/ 1556 w 2591"/>
              <a:gd name="T55" fmla="*/ 738 h 1220"/>
              <a:gd name="T56" fmla="*/ 1716 w 2591"/>
              <a:gd name="T57" fmla="*/ 801 h 1220"/>
              <a:gd name="T58" fmla="*/ 1658 w 2591"/>
              <a:gd name="T59" fmla="*/ 774 h 1220"/>
              <a:gd name="T60" fmla="*/ 1809 w 2591"/>
              <a:gd name="T61" fmla="*/ 856 h 1220"/>
              <a:gd name="T62" fmla="*/ 1852 w 2591"/>
              <a:gd name="T63" fmla="*/ 865 h 1220"/>
              <a:gd name="T64" fmla="*/ 1848 w 2591"/>
              <a:gd name="T65" fmla="*/ 875 h 1220"/>
              <a:gd name="T66" fmla="*/ 2008 w 2591"/>
              <a:gd name="T67" fmla="*/ 938 h 1220"/>
              <a:gd name="T68" fmla="*/ 1949 w 2591"/>
              <a:gd name="T69" fmla="*/ 910 h 1220"/>
              <a:gd name="T70" fmla="*/ 2101 w 2591"/>
              <a:gd name="T71" fmla="*/ 993 h 1220"/>
              <a:gd name="T72" fmla="*/ 2144 w 2591"/>
              <a:gd name="T73" fmla="*/ 1001 h 1220"/>
              <a:gd name="T74" fmla="*/ 2140 w 2591"/>
              <a:gd name="T75" fmla="*/ 1011 h 1220"/>
              <a:gd name="T76" fmla="*/ 2300 w 2591"/>
              <a:gd name="T77" fmla="*/ 1074 h 1220"/>
              <a:gd name="T78" fmla="*/ 2241 w 2591"/>
              <a:gd name="T79" fmla="*/ 1047 h 1220"/>
              <a:gd name="T80" fmla="*/ 2392 w 2591"/>
              <a:gd name="T81" fmla="*/ 1129 h 1220"/>
              <a:gd name="T82" fmla="*/ 2436 w 2591"/>
              <a:gd name="T83" fmla="*/ 1138 h 1220"/>
              <a:gd name="T84" fmla="*/ 2431 w 2591"/>
              <a:gd name="T85" fmla="*/ 1148 h 1220"/>
              <a:gd name="T86" fmla="*/ 2591 w 2591"/>
              <a:gd name="T87" fmla="*/ 1211 h 1220"/>
              <a:gd name="T88" fmla="*/ 2533 w 2591"/>
              <a:gd name="T89" fmla="*/ 1183 h 1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591" h="1220">
                <a:moveTo>
                  <a:pt x="4" y="0"/>
                </a:moveTo>
                <a:lnTo>
                  <a:pt x="63" y="28"/>
                </a:lnTo>
                <a:lnTo>
                  <a:pt x="58" y="37"/>
                </a:lnTo>
                <a:lnTo>
                  <a:pt x="0" y="10"/>
                </a:lnTo>
                <a:lnTo>
                  <a:pt x="4" y="0"/>
                </a:lnTo>
                <a:close/>
                <a:moveTo>
                  <a:pt x="101" y="46"/>
                </a:moveTo>
                <a:lnTo>
                  <a:pt x="160" y="73"/>
                </a:lnTo>
                <a:lnTo>
                  <a:pt x="155" y="83"/>
                </a:lnTo>
                <a:lnTo>
                  <a:pt x="97" y="56"/>
                </a:lnTo>
                <a:lnTo>
                  <a:pt x="101" y="46"/>
                </a:lnTo>
                <a:close/>
                <a:moveTo>
                  <a:pt x="199" y="91"/>
                </a:moveTo>
                <a:lnTo>
                  <a:pt x="257" y="119"/>
                </a:lnTo>
                <a:lnTo>
                  <a:pt x="252" y="128"/>
                </a:lnTo>
                <a:lnTo>
                  <a:pt x="194" y="101"/>
                </a:lnTo>
                <a:lnTo>
                  <a:pt x="199" y="91"/>
                </a:lnTo>
                <a:close/>
                <a:moveTo>
                  <a:pt x="296" y="137"/>
                </a:moveTo>
                <a:lnTo>
                  <a:pt x="354" y="164"/>
                </a:lnTo>
                <a:lnTo>
                  <a:pt x="350" y="174"/>
                </a:lnTo>
                <a:lnTo>
                  <a:pt x="291" y="147"/>
                </a:lnTo>
                <a:lnTo>
                  <a:pt x="296" y="137"/>
                </a:lnTo>
                <a:close/>
                <a:moveTo>
                  <a:pt x="393" y="182"/>
                </a:moveTo>
                <a:lnTo>
                  <a:pt x="451" y="210"/>
                </a:lnTo>
                <a:lnTo>
                  <a:pt x="447" y="220"/>
                </a:lnTo>
                <a:lnTo>
                  <a:pt x="389" y="192"/>
                </a:lnTo>
                <a:lnTo>
                  <a:pt x="393" y="182"/>
                </a:lnTo>
                <a:close/>
                <a:moveTo>
                  <a:pt x="491" y="228"/>
                </a:moveTo>
                <a:lnTo>
                  <a:pt x="549" y="255"/>
                </a:lnTo>
                <a:lnTo>
                  <a:pt x="544" y="265"/>
                </a:lnTo>
                <a:lnTo>
                  <a:pt x="486" y="238"/>
                </a:lnTo>
                <a:lnTo>
                  <a:pt x="491" y="228"/>
                </a:lnTo>
                <a:close/>
                <a:moveTo>
                  <a:pt x="588" y="273"/>
                </a:moveTo>
                <a:lnTo>
                  <a:pt x="646" y="301"/>
                </a:lnTo>
                <a:lnTo>
                  <a:pt x="642" y="310"/>
                </a:lnTo>
                <a:lnTo>
                  <a:pt x="583" y="283"/>
                </a:lnTo>
                <a:lnTo>
                  <a:pt x="588" y="273"/>
                </a:lnTo>
                <a:close/>
                <a:moveTo>
                  <a:pt x="685" y="319"/>
                </a:moveTo>
                <a:lnTo>
                  <a:pt x="743" y="346"/>
                </a:lnTo>
                <a:lnTo>
                  <a:pt x="739" y="356"/>
                </a:lnTo>
                <a:lnTo>
                  <a:pt x="680" y="329"/>
                </a:lnTo>
                <a:lnTo>
                  <a:pt x="685" y="319"/>
                </a:lnTo>
                <a:close/>
                <a:moveTo>
                  <a:pt x="782" y="364"/>
                </a:moveTo>
                <a:lnTo>
                  <a:pt x="841" y="392"/>
                </a:lnTo>
                <a:lnTo>
                  <a:pt x="836" y="401"/>
                </a:lnTo>
                <a:lnTo>
                  <a:pt x="778" y="374"/>
                </a:lnTo>
                <a:lnTo>
                  <a:pt x="782" y="364"/>
                </a:lnTo>
                <a:close/>
                <a:moveTo>
                  <a:pt x="880" y="410"/>
                </a:moveTo>
                <a:lnTo>
                  <a:pt x="938" y="437"/>
                </a:lnTo>
                <a:lnTo>
                  <a:pt x="933" y="447"/>
                </a:lnTo>
                <a:lnTo>
                  <a:pt x="875" y="420"/>
                </a:lnTo>
                <a:lnTo>
                  <a:pt x="880" y="410"/>
                </a:lnTo>
                <a:close/>
                <a:moveTo>
                  <a:pt x="977" y="455"/>
                </a:moveTo>
                <a:lnTo>
                  <a:pt x="1035" y="483"/>
                </a:lnTo>
                <a:lnTo>
                  <a:pt x="1031" y="492"/>
                </a:lnTo>
                <a:lnTo>
                  <a:pt x="972" y="465"/>
                </a:lnTo>
                <a:lnTo>
                  <a:pt x="977" y="455"/>
                </a:lnTo>
                <a:close/>
                <a:moveTo>
                  <a:pt x="1074" y="501"/>
                </a:moveTo>
                <a:lnTo>
                  <a:pt x="1133" y="528"/>
                </a:lnTo>
                <a:lnTo>
                  <a:pt x="1128" y="538"/>
                </a:lnTo>
                <a:lnTo>
                  <a:pt x="1070" y="511"/>
                </a:lnTo>
                <a:lnTo>
                  <a:pt x="1074" y="501"/>
                </a:lnTo>
                <a:close/>
                <a:moveTo>
                  <a:pt x="1171" y="546"/>
                </a:moveTo>
                <a:lnTo>
                  <a:pt x="1230" y="574"/>
                </a:lnTo>
                <a:lnTo>
                  <a:pt x="1225" y="583"/>
                </a:lnTo>
                <a:lnTo>
                  <a:pt x="1167" y="556"/>
                </a:lnTo>
                <a:lnTo>
                  <a:pt x="1171" y="546"/>
                </a:lnTo>
                <a:close/>
                <a:moveTo>
                  <a:pt x="1269" y="592"/>
                </a:moveTo>
                <a:lnTo>
                  <a:pt x="1327" y="619"/>
                </a:lnTo>
                <a:lnTo>
                  <a:pt x="1322" y="629"/>
                </a:lnTo>
                <a:lnTo>
                  <a:pt x="1264" y="602"/>
                </a:lnTo>
                <a:lnTo>
                  <a:pt x="1269" y="592"/>
                </a:lnTo>
                <a:close/>
                <a:moveTo>
                  <a:pt x="1366" y="637"/>
                </a:moveTo>
                <a:lnTo>
                  <a:pt x="1424" y="665"/>
                </a:lnTo>
                <a:lnTo>
                  <a:pt x="1420" y="674"/>
                </a:lnTo>
                <a:lnTo>
                  <a:pt x="1361" y="647"/>
                </a:lnTo>
                <a:lnTo>
                  <a:pt x="1366" y="637"/>
                </a:lnTo>
                <a:close/>
                <a:moveTo>
                  <a:pt x="1463" y="683"/>
                </a:moveTo>
                <a:lnTo>
                  <a:pt x="1521" y="710"/>
                </a:lnTo>
                <a:lnTo>
                  <a:pt x="1517" y="720"/>
                </a:lnTo>
                <a:lnTo>
                  <a:pt x="1459" y="693"/>
                </a:lnTo>
                <a:lnTo>
                  <a:pt x="1463" y="683"/>
                </a:lnTo>
                <a:close/>
                <a:moveTo>
                  <a:pt x="1561" y="728"/>
                </a:moveTo>
                <a:lnTo>
                  <a:pt x="1619" y="756"/>
                </a:lnTo>
                <a:lnTo>
                  <a:pt x="1614" y="765"/>
                </a:lnTo>
                <a:lnTo>
                  <a:pt x="1556" y="738"/>
                </a:lnTo>
                <a:lnTo>
                  <a:pt x="1561" y="728"/>
                </a:lnTo>
                <a:close/>
                <a:moveTo>
                  <a:pt x="1658" y="774"/>
                </a:moveTo>
                <a:lnTo>
                  <a:pt x="1716" y="801"/>
                </a:lnTo>
                <a:lnTo>
                  <a:pt x="1712" y="811"/>
                </a:lnTo>
                <a:lnTo>
                  <a:pt x="1653" y="784"/>
                </a:lnTo>
                <a:lnTo>
                  <a:pt x="1658" y="774"/>
                </a:lnTo>
                <a:close/>
                <a:moveTo>
                  <a:pt x="1755" y="819"/>
                </a:moveTo>
                <a:lnTo>
                  <a:pt x="1813" y="847"/>
                </a:lnTo>
                <a:lnTo>
                  <a:pt x="1809" y="856"/>
                </a:lnTo>
                <a:lnTo>
                  <a:pt x="1750" y="829"/>
                </a:lnTo>
                <a:lnTo>
                  <a:pt x="1755" y="819"/>
                </a:lnTo>
                <a:close/>
                <a:moveTo>
                  <a:pt x="1852" y="865"/>
                </a:moveTo>
                <a:lnTo>
                  <a:pt x="1911" y="892"/>
                </a:lnTo>
                <a:lnTo>
                  <a:pt x="1906" y="902"/>
                </a:lnTo>
                <a:lnTo>
                  <a:pt x="1848" y="875"/>
                </a:lnTo>
                <a:lnTo>
                  <a:pt x="1852" y="865"/>
                </a:lnTo>
                <a:close/>
                <a:moveTo>
                  <a:pt x="1949" y="910"/>
                </a:moveTo>
                <a:lnTo>
                  <a:pt x="2008" y="938"/>
                </a:lnTo>
                <a:lnTo>
                  <a:pt x="2003" y="947"/>
                </a:lnTo>
                <a:lnTo>
                  <a:pt x="1945" y="920"/>
                </a:lnTo>
                <a:lnTo>
                  <a:pt x="1949" y="910"/>
                </a:lnTo>
                <a:close/>
                <a:moveTo>
                  <a:pt x="2047" y="956"/>
                </a:moveTo>
                <a:lnTo>
                  <a:pt x="2105" y="983"/>
                </a:lnTo>
                <a:lnTo>
                  <a:pt x="2101" y="993"/>
                </a:lnTo>
                <a:lnTo>
                  <a:pt x="2042" y="966"/>
                </a:lnTo>
                <a:lnTo>
                  <a:pt x="2047" y="956"/>
                </a:lnTo>
                <a:close/>
                <a:moveTo>
                  <a:pt x="2144" y="1001"/>
                </a:moveTo>
                <a:lnTo>
                  <a:pt x="2202" y="1029"/>
                </a:lnTo>
                <a:lnTo>
                  <a:pt x="2198" y="1038"/>
                </a:lnTo>
                <a:lnTo>
                  <a:pt x="2140" y="1011"/>
                </a:lnTo>
                <a:lnTo>
                  <a:pt x="2144" y="1001"/>
                </a:lnTo>
                <a:close/>
                <a:moveTo>
                  <a:pt x="2241" y="1047"/>
                </a:moveTo>
                <a:lnTo>
                  <a:pt x="2300" y="1074"/>
                </a:lnTo>
                <a:lnTo>
                  <a:pt x="2295" y="1084"/>
                </a:lnTo>
                <a:lnTo>
                  <a:pt x="2237" y="1056"/>
                </a:lnTo>
                <a:lnTo>
                  <a:pt x="2241" y="1047"/>
                </a:lnTo>
                <a:close/>
                <a:moveTo>
                  <a:pt x="2339" y="1092"/>
                </a:moveTo>
                <a:lnTo>
                  <a:pt x="2397" y="1120"/>
                </a:lnTo>
                <a:lnTo>
                  <a:pt x="2392" y="1129"/>
                </a:lnTo>
                <a:lnTo>
                  <a:pt x="2334" y="1102"/>
                </a:lnTo>
                <a:lnTo>
                  <a:pt x="2339" y="1092"/>
                </a:lnTo>
                <a:close/>
                <a:moveTo>
                  <a:pt x="2436" y="1138"/>
                </a:moveTo>
                <a:lnTo>
                  <a:pt x="2494" y="1165"/>
                </a:lnTo>
                <a:lnTo>
                  <a:pt x="2490" y="1175"/>
                </a:lnTo>
                <a:lnTo>
                  <a:pt x="2431" y="1148"/>
                </a:lnTo>
                <a:lnTo>
                  <a:pt x="2436" y="1138"/>
                </a:lnTo>
                <a:close/>
                <a:moveTo>
                  <a:pt x="2533" y="1183"/>
                </a:moveTo>
                <a:lnTo>
                  <a:pt x="2591" y="1211"/>
                </a:lnTo>
                <a:lnTo>
                  <a:pt x="2587" y="1220"/>
                </a:lnTo>
                <a:lnTo>
                  <a:pt x="2528" y="1193"/>
                </a:lnTo>
                <a:lnTo>
                  <a:pt x="2533" y="1183"/>
                </a:lnTo>
                <a:close/>
              </a:path>
            </a:pathLst>
          </a:custGeom>
          <a:solidFill>
            <a:srgbClr val="000080"/>
          </a:solidFill>
          <a:ln w="3" cap="flat">
            <a:solidFill>
              <a:srgbClr val="000080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25" name="Freeform 128"/>
          <p:cNvSpPr>
            <a:spLocks noEditPoints="1"/>
          </p:cNvSpPr>
          <p:nvPr/>
        </p:nvSpPr>
        <p:spPr bwMode="auto">
          <a:xfrm>
            <a:off x="12277725" y="5867400"/>
            <a:ext cx="1362075" cy="887413"/>
          </a:xfrm>
          <a:custGeom>
            <a:avLst/>
            <a:gdLst>
              <a:gd name="T0" fmla="*/ 0 w 858"/>
              <a:gd name="T1" fmla="*/ 550 h 559"/>
              <a:gd name="T2" fmla="*/ 55 w 858"/>
              <a:gd name="T3" fmla="*/ 515 h 559"/>
              <a:gd name="T4" fmla="*/ 60 w 858"/>
              <a:gd name="T5" fmla="*/ 524 h 559"/>
              <a:gd name="T6" fmla="*/ 6 w 858"/>
              <a:gd name="T7" fmla="*/ 559 h 559"/>
              <a:gd name="T8" fmla="*/ 0 w 858"/>
              <a:gd name="T9" fmla="*/ 550 h 559"/>
              <a:gd name="T10" fmla="*/ 91 w 858"/>
              <a:gd name="T11" fmla="*/ 492 h 559"/>
              <a:gd name="T12" fmla="*/ 145 w 858"/>
              <a:gd name="T13" fmla="*/ 457 h 559"/>
              <a:gd name="T14" fmla="*/ 151 w 858"/>
              <a:gd name="T15" fmla="*/ 466 h 559"/>
              <a:gd name="T16" fmla="*/ 96 w 858"/>
              <a:gd name="T17" fmla="*/ 501 h 559"/>
              <a:gd name="T18" fmla="*/ 91 w 858"/>
              <a:gd name="T19" fmla="*/ 492 h 559"/>
              <a:gd name="T20" fmla="*/ 181 w 858"/>
              <a:gd name="T21" fmla="*/ 433 h 559"/>
              <a:gd name="T22" fmla="*/ 235 w 858"/>
              <a:gd name="T23" fmla="*/ 398 h 559"/>
              <a:gd name="T24" fmla="*/ 241 w 858"/>
              <a:gd name="T25" fmla="*/ 407 h 559"/>
              <a:gd name="T26" fmla="*/ 187 w 858"/>
              <a:gd name="T27" fmla="*/ 442 h 559"/>
              <a:gd name="T28" fmla="*/ 181 w 858"/>
              <a:gd name="T29" fmla="*/ 433 h 559"/>
              <a:gd name="T30" fmla="*/ 271 w 858"/>
              <a:gd name="T31" fmla="*/ 375 h 559"/>
              <a:gd name="T32" fmla="*/ 325 w 858"/>
              <a:gd name="T33" fmla="*/ 340 h 559"/>
              <a:gd name="T34" fmla="*/ 331 w 858"/>
              <a:gd name="T35" fmla="*/ 349 h 559"/>
              <a:gd name="T36" fmla="*/ 277 w 858"/>
              <a:gd name="T37" fmla="*/ 384 h 559"/>
              <a:gd name="T38" fmla="*/ 271 w 858"/>
              <a:gd name="T39" fmla="*/ 375 h 559"/>
              <a:gd name="T40" fmla="*/ 361 w 858"/>
              <a:gd name="T41" fmla="*/ 317 h 559"/>
              <a:gd name="T42" fmla="*/ 415 w 858"/>
              <a:gd name="T43" fmla="*/ 282 h 559"/>
              <a:gd name="T44" fmla="*/ 421 w 858"/>
              <a:gd name="T45" fmla="*/ 291 h 559"/>
              <a:gd name="T46" fmla="*/ 367 w 858"/>
              <a:gd name="T47" fmla="*/ 326 h 559"/>
              <a:gd name="T48" fmla="*/ 361 w 858"/>
              <a:gd name="T49" fmla="*/ 317 h 559"/>
              <a:gd name="T50" fmla="*/ 451 w 858"/>
              <a:gd name="T51" fmla="*/ 259 h 559"/>
              <a:gd name="T52" fmla="*/ 506 w 858"/>
              <a:gd name="T53" fmla="*/ 224 h 559"/>
              <a:gd name="T54" fmla="*/ 511 w 858"/>
              <a:gd name="T55" fmla="*/ 233 h 559"/>
              <a:gd name="T56" fmla="*/ 457 w 858"/>
              <a:gd name="T57" fmla="*/ 268 h 559"/>
              <a:gd name="T58" fmla="*/ 451 w 858"/>
              <a:gd name="T59" fmla="*/ 259 h 559"/>
              <a:gd name="T60" fmla="*/ 542 w 858"/>
              <a:gd name="T61" fmla="*/ 200 h 559"/>
              <a:gd name="T62" fmla="*/ 596 w 858"/>
              <a:gd name="T63" fmla="*/ 165 h 559"/>
              <a:gd name="T64" fmla="*/ 602 w 858"/>
              <a:gd name="T65" fmla="*/ 174 h 559"/>
              <a:gd name="T66" fmla="*/ 547 w 858"/>
              <a:gd name="T67" fmla="*/ 209 h 559"/>
              <a:gd name="T68" fmla="*/ 542 w 858"/>
              <a:gd name="T69" fmla="*/ 200 h 559"/>
              <a:gd name="T70" fmla="*/ 632 w 858"/>
              <a:gd name="T71" fmla="*/ 142 h 559"/>
              <a:gd name="T72" fmla="*/ 686 w 858"/>
              <a:gd name="T73" fmla="*/ 107 h 559"/>
              <a:gd name="T74" fmla="*/ 692 w 858"/>
              <a:gd name="T75" fmla="*/ 116 h 559"/>
              <a:gd name="T76" fmla="*/ 638 w 858"/>
              <a:gd name="T77" fmla="*/ 151 h 559"/>
              <a:gd name="T78" fmla="*/ 632 w 858"/>
              <a:gd name="T79" fmla="*/ 142 h 559"/>
              <a:gd name="T80" fmla="*/ 722 w 858"/>
              <a:gd name="T81" fmla="*/ 84 h 559"/>
              <a:gd name="T82" fmla="*/ 776 w 858"/>
              <a:gd name="T83" fmla="*/ 49 h 559"/>
              <a:gd name="T84" fmla="*/ 782 w 858"/>
              <a:gd name="T85" fmla="*/ 58 h 559"/>
              <a:gd name="T86" fmla="*/ 728 w 858"/>
              <a:gd name="T87" fmla="*/ 93 h 559"/>
              <a:gd name="T88" fmla="*/ 722 w 858"/>
              <a:gd name="T89" fmla="*/ 84 h 559"/>
              <a:gd name="T90" fmla="*/ 812 w 858"/>
              <a:gd name="T91" fmla="*/ 26 h 559"/>
              <a:gd name="T92" fmla="*/ 852 w 858"/>
              <a:gd name="T93" fmla="*/ 0 h 559"/>
              <a:gd name="T94" fmla="*/ 858 w 858"/>
              <a:gd name="T95" fmla="*/ 9 h 559"/>
              <a:gd name="T96" fmla="*/ 818 w 858"/>
              <a:gd name="T97" fmla="*/ 35 h 559"/>
              <a:gd name="T98" fmla="*/ 812 w 858"/>
              <a:gd name="T99" fmla="*/ 26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58" h="559">
                <a:moveTo>
                  <a:pt x="0" y="550"/>
                </a:moveTo>
                <a:lnTo>
                  <a:pt x="55" y="515"/>
                </a:lnTo>
                <a:lnTo>
                  <a:pt x="60" y="524"/>
                </a:lnTo>
                <a:lnTo>
                  <a:pt x="6" y="559"/>
                </a:lnTo>
                <a:lnTo>
                  <a:pt x="0" y="550"/>
                </a:lnTo>
                <a:close/>
                <a:moveTo>
                  <a:pt x="91" y="492"/>
                </a:moveTo>
                <a:lnTo>
                  <a:pt x="145" y="457"/>
                </a:lnTo>
                <a:lnTo>
                  <a:pt x="151" y="466"/>
                </a:lnTo>
                <a:lnTo>
                  <a:pt x="96" y="501"/>
                </a:lnTo>
                <a:lnTo>
                  <a:pt x="91" y="492"/>
                </a:lnTo>
                <a:close/>
                <a:moveTo>
                  <a:pt x="181" y="433"/>
                </a:moveTo>
                <a:lnTo>
                  <a:pt x="235" y="398"/>
                </a:lnTo>
                <a:lnTo>
                  <a:pt x="241" y="407"/>
                </a:lnTo>
                <a:lnTo>
                  <a:pt x="187" y="442"/>
                </a:lnTo>
                <a:lnTo>
                  <a:pt x="181" y="433"/>
                </a:lnTo>
                <a:close/>
                <a:moveTo>
                  <a:pt x="271" y="375"/>
                </a:moveTo>
                <a:lnTo>
                  <a:pt x="325" y="340"/>
                </a:lnTo>
                <a:lnTo>
                  <a:pt x="331" y="349"/>
                </a:lnTo>
                <a:lnTo>
                  <a:pt x="277" y="384"/>
                </a:lnTo>
                <a:lnTo>
                  <a:pt x="271" y="375"/>
                </a:lnTo>
                <a:close/>
                <a:moveTo>
                  <a:pt x="361" y="317"/>
                </a:moveTo>
                <a:lnTo>
                  <a:pt x="415" y="282"/>
                </a:lnTo>
                <a:lnTo>
                  <a:pt x="421" y="291"/>
                </a:lnTo>
                <a:lnTo>
                  <a:pt x="367" y="326"/>
                </a:lnTo>
                <a:lnTo>
                  <a:pt x="361" y="317"/>
                </a:lnTo>
                <a:close/>
                <a:moveTo>
                  <a:pt x="451" y="259"/>
                </a:moveTo>
                <a:lnTo>
                  <a:pt x="506" y="224"/>
                </a:lnTo>
                <a:lnTo>
                  <a:pt x="511" y="233"/>
                </a:lnTo>
                <a:lnTo>
                  <a:pt x="457" y="268"/>
                </a:lnTo>
                <a:lnTo>
                  <a:pt x="451" y="259"/>
                </a:lnTo>
                <a:close/>
                <a:moveTo>
                  <a:pt x="542" y="200"/>
                </a:moveTo>
                <a:lnTo>
                  <a:pt x="596" y="165"/>
                </a:lnTo>
                <a:lnTo>
                  <a:pt x="602" y="174"/>
                </a:lnTo>
                <a:lnTo>
                  <a:pt x="547" y="209"/>
                </a:lnTo>
                <a:lnTo>
                  <a:pt x="542" y="200"/>
                </a:lnTo>
                <a:close/>
                <a:moveTo>
                  <a:pt x="632" y="142"/>
                </a:moveTo>
                <a:lnTo>
                  <a:pt x="686" y="107"/>
                </a:lnTo>
                <a:lnTo>
                  <a:pt x="692" y="116"/>
                </a:lnTo>
                <a:lnTo>
                  <a:pt x="638" y="151"/>
                </a:lnTo>
                <a:lnTo>
                  <a:pt x="632" y="142"/>
                </a:lnTo>
                <a:close/>
                <a:moveTo>
                  <a:pt x="722" y="84"/>
                </a:moveTo>
                <a:lnTo>
                  <a:pt x="776" y="49"/>
                </a:lnTo>
                <a:lnTo>
                  <a:pt x="782" y="58"/>
                </a:lnTo>
                <a:lnTo>
                  <a:pt x="728" y="93"/>
                </a:lnTo>
                <a:lnTo>
                  <a:pt x="722" y="84"/>
                </a:lnTo>
                <a:close/>
                <a:moveTo>
                  <a:pt x="812" y="26"/>
                </a:moveTo>
                <a:lnTo>
                  <a:pt x="852" y="0"/>
                </a:lnTo>
                <a:lnTo>
                  <a:pt x="858" y="9"/>
                </a:lnTo>
                <a:lnTo>
                  <a:pt x="818" y="35"/>
                </a:lnTo>
                <a:lnTo>
                  <a:pt x="812" y="26"/>
                </a:lnTo>
                <a:close/>
              </a:path>
            </a:pathLst>
          </a:custGeom>
          <a:solidFill>
            <a:srgbClr val="000080"/>
          </a:solidFill>
          <a:ln w="3" cap="flat">
            <a:solidFill>
              <a:srgbClr val="000080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26" name="Freeform 129"/>
          <p:cNvSpPr>
            <a:spLocks noEditPoints="1"/>
          </p:cNvSpPr>
          <p:nvPr/>
        </p:nvSpPr>
        <p:spPr bwMode="auto">
          <a:xfrm>
            <a:off x="13631863" y="5865813"/>
            <a:ext cx="3757613" cy="828675"/>
          </a:xfrm>
          <a:custGeom>
            <a:avLst/>
            <a:gdLst>
              <a:gd name="T0" fmla="*/ 66 w 2367"/>
              <a:gd name="T1" fmla="*/ 14 h 522"/>
              <a:gd name="T2" fmla="*/ 0 w 2367"/>
              <a:gd name="T3" fmla="*/ 11 h 522"/>
              <a:gd name="T4" fmla="*/ 108 w 2367"/>
              <a:gd name="T5" fmla="*/ 23 h 522"/>
              <a:gd name="T6" fmla="*/ 168 w 2367"/>
              <a:gd name="T7" fmla="*/ 47 h 522"/>
              <a:gd name="T8" fmla="*/ 108 w 2367"/>
              <a:gd name="T9" fmla="*/ 23 h 522"/>
              <a:gd name="T10" fmla="*/ 276 w 2367"/>
              <a:gd name="T11" fmla="*/ 59 h 522"/>
              <a:gd name="T12" fmla="*/ 210 w 2367"/>
              <a:gd name="T13" fmla="*/ 56 h 522"/>
              <a:gd name="T14" fmla="*/ 318 w 2367"/>
              <a:gd name="T15" fmla="*/ 68 h 522"/>
              <a:gd name="T16" fmla="*/ 378 w 2367"/>
              <a:gd name="T17" fmla="*/ 93 h 522"/>
              <a:gd name="T18" fmla="*/ 318 w 2367"/>
              <a:gd name="T19" fmla="*/ 68 h 522"/>
              <a:gd name="T20" fmla="*/ 486 w 2367"/>
              <a:gd name="T21" fmla="*/ 105 h 522"/>
              <a:gd name="T22" fmla="*/ 420 w 2367"/>
              <a:gd name="T23" fmla="*/ 102 h 522"/>
              <a:gd name="T24" fmla="*/ 527 w 2367"/>
              <a:gd name="T25" fmla="*/ 114 h 522"/>
              <a:gd name="T26" fmla="*/ 588 w 2367"/>
              <a:gd name="T27" fmla="*/ 138 h 522"/>
              <a:gd name="T28" fmla="*/ 527 w 2367"/>
              <a:gd name="T29" fmla="*/ 114 h 522"/>
              <a:gd name="T30" fmla="*/ 695 w 2367"/>
              <a:gd name="T31" fmla="*/ 150 h 522"/>
              <a:gd name="T32" fmla="*/ 630 w 2367"/>
              <a:gd name="T33" fmla="*/ 147 h 522"/>
              <a:gd name="T34" fmla="*/ 737 w 2367"/>
              <a:gd name="T35" fmla="*/ 159 h 522"/>
              <a:gd name="T36" fmla="*/ 798 w 2367"/>
              <a:gd name="T37" fmla="*/ 183 h 522"/>
              <a:gd name="T38" fmla="*/ 737 w 2367"/>
              <a:gd name="T39" fmla="*/ 159 h 522"/>
              <a:gd name="T40" fmla="*/ 905 w 2367"/>
              <a:gd name="T41" fmla="*/ 195 h 522"/>
              <a:gd name="T42" fmla="*/ 840 w 2367"/>
              <a:gd name="T43" fmla="*/ 192 h 522"/>
              <a:gd name="T44" fmla="*/ 947 w 2367"/>
              <a:gd name="T45" fmla="*/ 204 h 522"/>
              <a:gd name="T46" fmla="*/ 1008 w 2367"/>
              <a:gd name="T47" fmla="*/ 228 h 522"/>
              <a:gd name="T48" fmla="*/ 947 w 2367"/>
              <a:gd name="T49" fmla="*/ 204 h 522"/>
              <a:gd name="T50" fmla="*/ 1115 w 2367"/>
              <a:gd name="T51" fmla="*/ 241 h 522"/>
              <a:gd name="T52" fmla="*/ 1050 w 2367"/>
              <a:gd name="T53" fmla="*/ 237 h 522"/>
              <a:gd name="T54" fmla="*/ 1157 w 2367"/>
              <a:gd name="T55" fmla="*/ 250 h 522"/>
              <a:gd name="T56" fmla="*/ 1218 w 2367"/>
              <a:gd name="T57" fmla="*/ 274 h 522"/>
              <a:gd name="T58" fmla="*/ 1157 w 2367"/>
              <a:gd name="T59" fmla="*/ 250 h 522"/>
              <a:gd name="T60" fmla="*/ 1325 w 2367"/>
              <a:gd name="T61" fmla="*/ 286 h 522"/>
              <a:gd name="T62" fmla="*/ 1260 w 2367"/>
              <a:gd name="T63" fmla="*/ 283 h 522"/>
              <a:gd name="T64" fmla="*/ 1367 w 2367"/>
              <a:gd name="T65" fmla="*/ 295 h 522"/>
              <a:gd name="T66" fmla="*/ 1428 w 2367"/>
              <a:gd name="T67" fmla="*/ 319 h 522"/>
              <a:gd name="T68" fmla="*/ 1367 w 2367"/>
              <a:gd name="T69" fmla="*/ 295 h 522"/>
              <a:gd name="T70" fmla="*/ 1535 w 2367"/>
              <a:gd name="T71" fmla="*/ 331 h 522"/>
              <a:gd name="T72" fmla="*/ 1470 w 2367"/>
              <a:gd name="T73" fmla="*/ 328 h 522"/>
              <a:gd name="T74" fmla="*/ 1577 w 2367"/>
              <a:gd name="T75" fmla="*/ 340 h 522"/>
              <a:gd name="T76" fmla="*/ 1638 w 2367"/>
              <a:gd name="T77" fmla="*/ 364 h 522"/>
              <a:gd name="T78" fmla="*/ 1577 w 2367"/>
              <a:gd name="T79" fmla="*/ 340 h 522"/>
              <a:gd name="T80" fmla="*/ 1745 w 2367"/>
              <a:gd name="T81" fmla="*/ 377 h 522"/>
              <a:gd name="T82" fmla="*/ 1680 w 2367"/>
              <a:gd name="T83" fmla="*/ 374 h 522"/>
              <a:gd name="T84" fmla="*/ 1787 w 2367"/>
              <a:gd name="T85" fmla="*/ 386 h 522"/>
              <a:gd name="T86" fmla="*/ 1848 w 2367"/>
              <a:gd name="T87" fmla="*/ 410 h 522"/>
              <a:gd name="T88" fmla="*/ 1787 w 2367"/>
              <a:gd name="T89" fmla="*/ 386 h 522"/>
              <a:gd name="T90" fmla="*/ 1955 w 2367"/>
              <a:gd name="T91" fmla="*/ 422 h 522"/>
              <a:gd name="T92" fmla="*/ 1890 w 2367"/>
              <a:gd name="T93" fmla="*/ 419 h 522"/>
              <a:gd name="T94" fmla="*/ 1997 w 2367"/>
              <a:gd name="T95" fmla="*/ 431 h 522"/>
              <a:gd name="T96" fmla="*/ 2058 w 2367"/>
              <a:gd name="T97" fmla="*/ 455 h 522"/>
              <a:gd name="T98" fmla="*/ 1997 w 2367"/>
              <a:gd name="T99" fmla="*/ 431 h 522"/>
              <a:gd name="T100" fmla="*/ 2165 w 2367"/>
              <a:gd name="T101" fmla="*/ 467 h 522"/>
              <a:gd name="T102" fmla="*/ 2100 w 2367"/>
              <a:gd name="T103" fmla="*/ 464 h 522"/>
              <a:gd name="T104" fmla="*/ 2207 w 2367"/>
              <a:gd name="T105" fmla="*/ 476 h 522"/>
              <a:gd name="T106" fmla="*/ 2268 w 2367"/>
              <a:gd name="T107" fmla="*/ 501 h 522"/>
              <a:gd name="T108" fmla="*/ 2207 w 2367"/>
              <a:gd name="T109" fmla="*/ 476 h 522"/>
              <a:gd name="T110" fmla="*/ 2367 w 2367"/>
              <a:gd name="T111" fmla="*/ 511 h 522"/>
              <a:gd name="T112" fmla="*/ 2310 w 2367"/>
              <a:gd name="T113" fmla="*/ 510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67" h="522">
                <a:moveTo>
                  <a:pt x="3" y="0"/>
                </a:moveTo>
                <a:lnTo>
                  <a:pt x="66" y="14"/>
                </a:lnTo>
                <a:lnTo>
                  <a:pt x="63" y="24"/>
                </a:lnTo>
                <a:lnTo>
                  <a:pt x="0" y="11"/>
                </a:lnTo>
                <a:lnTo>
                  <a:pt x="3" y="0"/>
                </a:lnTo>
                <a:close/>
                <a:moveTo>
                  <a:pt x="108" y="23"/>
                </a:moveTo>
                <a:lnTo>
                  <a:pt x="171" y="37"/>
                </a:lnTo>
                <a:lnTo>
                  <a:pt x="168" y="47"/>
                </a:lnTo>
                <a:lnTo>
                  <a:pt x="105" y="34"/>
                </a:lnTo>
                <a:lnTo>
                  <a:pt x="108" y="23"/>
                </a:lnTo>
                <a:close/>
                <a:moveTo>
                  <a:pt x="213" y="46"/>
                </a:moveTo>
                <a:lnTo>
                  <a:pt x="276" y="59"/>
                </a:lnTo>
                <a:lnTo>
                  <a:pt x="273" y="70"/>
                </a:lnTo>
                <a:lnTo>
                  <a:pt x="210" y="56"/>
                </a:lnTo>
                <a:lnTo>
                  <a:pt x="213" y="46"/>
                </a:lnTo>
                <a:close/>
                <a:moveTo>
                  <a:pt x="318" y="68"/>
                </a:moveTo>
                <a:lnTo>
                  <a:pt x="381" y="82"/>
                </a:lnTo>
                <a:lnTo>
                  <a:pt x="378" y="93"/>
                </a:lnTo>
                <a:lnTo>
                  <a:pt x="315" y="79"/>
                </a:lnTo>
                <a:lnTo>
                  <a:pt x="318" y="68"/>
                </a:lnTo>
                <a:close/>
                <a:moveTo>
                  <a:pt x="423" y="91"/>
                </a:moveTo>
                <a:lnTo>
                  <a:pt x="486" y="105"/>
                </a:lnTo>
                <a:lnTo>
                  <a:pt x="483" y="115"/>
                </a:lnTo>
                <a:lnTo>
                  <a:pt x="420" y="102"/>
                </a:lnTo>
                <a:lnTo>
                  <a:pt x="423" y="91"/>
                </a:lnTo>
                <a:close/>
                <a:moveTo>
                  <a:pt x="527" y="114"/>
                </a:moveTo>
                <a:lnTo>
                  <a:pt x="591" y="127"/>
                </a:lnTo>
                <a:lnTo>
                  <a:pt x="588" y="138"/>
                </a:lnTo>
                <a:lnTo>
                  <a:pt x="525" y="124"/>
                </a:lnTo>
                <a:lnTo>
                  <a:pt x="527" y="114"/>
                </a:lnTo>
                <a:close/>
                <a:moveTo>
                  <a:pt x="632" y="136"/>
                </a:moveTo>
                <a:lnTo>
                  <a:pt x="695" y="150"/>
                </a:lnTo>
                <a:lnTo>
                  <a:pt x="693" y="161"/>
                </a:lnTo>
                <a:lnTo>
                  <a:pt x="630" y="147"/>
                </a:lnTo>
                <a:lnTo>
                  <a:pt x="632" y="136"/>
                </a:lnTo>
                <a:close/>
                <a:moveTo>
                  <a:pt x="737" y="159"/>
                </a:moveTo>
                <a:lnTo>
                  <a:pt x="800" y="173"/>
                </a:lnTo>
                <a:lnTo>
                  <a:pt x="798" y="183"/>
                </a:lnTo>
                <a:lnTo>
                  <a:pt x="735" y="170"/>
                </a:lnTo>
                <a:lnTo>
                  <a:pt x="737" y="159"/>
                </a:lnTo>
                <a:close/>
                <a:moveTo>
                  <a:pt x="842" y="182"/>
                </a:moveTo>
                <a:lnTo>
                  <a:pt x="905" y="195"/>
                </a:lnTo>
                <a:lnTo>
                  <a:pt x="903" y="206"/>
                </a:lnTo>
                <a:lnTo>
                  <a:pt x="840" y="192"/>
                </a:lnTo>
                <a:lnTo>
                  <a:pt x="842" y="182"/>
                </a:lnTo>
                <a:close/>
                <a:moveTo>
                  <a:pt x="947" y="204"/>
                </a:moveTo>
                <a:lnTo>
                  <a:pt x="1010" y="218"/>
                </a:lnTo>
                <a:lnTo>
                  <a:pt x="1008" y="228"/>
                </a:lnTo>
                <a:lnTo>
                  <a:pt x="945" y="215"/>
                </a:lnTo>
                <a:lnTo>
                  <a:pt x="947" y="204"/>
                </a:lnTo>
                <a:close/>
                <a:moveTo>
                  <a:pt x="1052" y="227"/>
                </a:moveTo>
                <a:lnTo>
                  <a:pt x="1115" y="241"/>
                </a:lnTo>
                <a:lnTo>
                  <a:pt x="1113" y="251"/>
                </a:lnTo>
                <a:lnTo>
                  <a:pt x="1050" y="237"/>
                </a:lnTo>
                <a:lnTo>
                  <a:pt x="1052" y="227"/>
                </a:lnTo>
                <a:close/>
                <a:moveTo>
                  <a:pt x="1157" y="250"/>
                </a:moveTo>
                <a:lnTo>
                  <a:pt x="1220" y="263"/>
                </a:lnTo>
                <a:lnTo>
                  <a:pt x="1218" y="274"/>
                </a:lnTo>
                <a:lnTo>
                  <a:pt x="1155" y="260"/>
                </a:lnTo>
                <a:lnTo>
                  <a:pt x="1157" y="250"/>
                </a:lnTo>
                <a:close/>
                <a:moveTo>
                  <a:pt x="1262" y="272"/>
                </a:moveTo>
                <a:lnTo>
                  <a:pt x="1325" y="286"/>
                </a:lnTo>
                <a:lnTo>
                  <a:pt x="1323" y="297"/>
                </a:lnTo>
                <a:lnTo>
                  <a:pt x="1260" y="283"/>
                </a:lnTo>
                <a:lnTo>
                  <a:pt x="1262" y="272"/>
                </a:lnTo>
                <a:close/>
                <a:moveTo>
                  <a:pt x="1367" y="295"/>
                </a:moveTo>
                <a:lnTo>
                  <a:pt x="1430" y="309"/>
                </a:lnTo>
                <a:lnTo>
                  <a:pt x="1428" y="319"/>
                </a:lnTo>
                <a:lnTo>
                  <a:pt x="1365" y="306"/>
                </a:lnTo>
                <a:lnTo>
                  <a:pt x="1367" y="295"/>
                </a:lnTo>
                <a:close/>
                <a:moveTo>
                  <a:pt x="1472" y="318"/>
                </a:moveTo>
                <a:lnTo>
                  <a:pt x="1535" y="331"/>
                </a:lnTo>
                <a:lnTo>
                  <a:pt x="1533" y="342"/>
                </a:lnTo>
                <a:lnTo>
                  <a:pt x="1470" y="328"/>
                </a:lnTo>
                <a:lnTo>
                  <a:pt x="1472" y="318"/>
                </a:lnTo>
                <a:close/>
                <a:moveTo>
                  <a:pt x="1577" y="340"/>
                </a:moveTo>
                <a:lnTo>
                  <a:pt x="1640" y="354"/>
                </a:lnTo>
                <a:lnTo>
                  <a:pt x="1638" y="364"/>
                </a:lnTo>
                <a:lnTo>
                  <a:pt x="1575" y="351"/>
                </a:lnTo>
                <a:lnTo>
                  <a:pt x="1577" y="340"/>
                </a:lnTo>
                <a:close/>
                <a:moveTo>
                  <a:pt x="1682" y="363"/>
                </a:moveTo>
                <a:lnTo>
                  <a:pt x="1745" y="377"/>
                </a:lnTo>
                <a:lnTo>
                  <a:pt x="1743" y="387"/>
                </a:lnTo>
                <a:lnTo>
                  <a:pt x="1680" y="374"/>
                </a:lnTo>
                <a:lnTo>
                  <a:pt x="1682" y="363"/>
                </a:lnTo>
                <a:close/>
                <a:moveTo>
                  <a:pt x="1787" y="386"/>
                </a:moveTo>
                <a:lnTo>
                  <a:pt x="1850" y="399"/>
                </a:lnTo>
                <a:lnTo>
                  <a:pt x="1848" y="410"/>
                </a:lnTo>
                <a:lnTo>
                  <a:pt x="1785" y="396"/>
                </a:lnTo>
                <a:lnTo>
                  <a:pt x="1787" y="386"/>
                </a:lnTo>
                <a:close/>
                <a:moveTo>
                  <a:pt x="1892" y="408"/>
                </a:moveTo>
                <a:lnTo>
                  <a:pt x="1955" y="422"/>
                </a:lnTo>
                <a:lnTo>
                  <a:pt x="1953" y="432"/>
                </a:lnTo>
                <a:lnTo>
                  <a:pt x="1890" y="419"/>
                </a:lnTo>
                <a:lnTo>
                  <a:pt x="1892" y="408"/>
                </a:lnTo>
                <a:close/>
                <a:moveTo>
                  <a:pt x="1997" y="431"/>
                </a:moveTo>
                <a:lnTo>
                  <a:pt x="2060" y="445"/>
                </a:lnTo>
                <a:lnTo>
                  <a:pt x="2058" y="455"/>
                </a:lnTo>
                <a:lnTo>
                  <a:pt x="1995" y="442"/>
                </a:lnTo>
                <a:lnTo>
                  <a:pt x="1997" y="431"/>
                </a:lnTo>
                <a:close/>
                <a:moveTo>
                  <a:pt x="2102" y="454"/>
                </a:moveTo>
                <a:lnTo>
                  <a:pt x="2165" y="467"/>
                </a:lnTo>
                <a:lnTo>
                  <a:pt x="2163" y="478"/>
                </a:lnTo>
                <a:lnTo>
                  <a:pt x="2100" y="464"/>
                </a:lnTo>
                <a:lnTo>
                  <a:pt x="2102" y="454"/>
                </a:lnTo>
                <a:close/>
                <a:moveTo>
                  <a:pt x="2207" y="476"/>
                </a:moveTo>
                <a:lnTo>
                  <a:pt x="2270" y="490"/>
                </a:lnTo>
                <a:lnTo>
                  <a:pt x="2268" y="501"/>
                </a:lnTo>
                <a:lnTo>
                  <a:pt x="2205" y="487"/>
                </a:lnTo>
                <a:lnTo>
                  <a:pt x="2207" y="476"/>
                </a:lnTo>
                <a:close/>
                <a:moveTo>
                  <a:pt x="2312" y="499"/>
                </a:moveTo>
                <a:lnTo>
                  <a:pt x="2367" y="511"/>
                </a:lnTo>
                <a:lnTo>
                  <a:pt x="2365" y="522"/>
                </a:lnTo>
                <a:lnTo>
                  <a:pt x="2310" y="510"/>
                </a:lnTo>
                <a:lnTo>
                  <a:pt x="2312" y="499"/>
                </a:lnTo>
                <a:close/>
              </a:path>
            </a:pathLst>
          </a:custGeom>
          <a:solidFill>
            <a:srgbClr val="000080"/>
          </a:solidFill>
          <a:ln w="3" cap="flat">
            <a:solidFill>
              <a:srgbClr val="000080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227" name="Group 133"/>
          <p:cNvGrpSpPr>
            <a:grpSpLocks/>
          </p:cNvGrpSpPr>
          <p:nvPr/>
        </p:nvGrpSpPr>
        <p:grpSpPr bwMode="auto">
          <a:xfrm>
            <a:off x="13460413" y="5368925"/>
            <a:ext cx="458788" cy="550863"/>
            <a:chOff x="8479" y="3382"/>
            <a:chExt cx="289" cy="347"/>
          </a:xfrm>
        </p:grpSpPr>
        <p:sp>
          <p:nvSpPr>
            <p:cNvPr id="90" name="Oval 130"/>
            <p:cNvSpPr>
              <a:spLocks noChangeArrowheads="1"/>
            </p:cNvSpPr>
            <p:nvPr/>
          </p:nvSpPr>
          <p:spPr bwMode="auto">
            <a:xfrm>
              <a:off x="8567" y="3679"/>
              <a:ext cx="43" cy="43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Oval 131"/>
            <p:cNvSpPr>
              <a:spLocks noChangeArrowheads="1"/>
            </p:cNvSpPr>
            <p:nvPr/>
          </p:nvSpPr>
          <p:spPr bwMode="auto">
            <a:xfrm>
              <a:off x="8567" y="3679"/>
              <a:ext cx="43" cy="43"/>
            </a:xfrm>
            <a:prstGeom prst="ellipse">
              <a:avLst/>
            </a:prstGeom>
            <a:noFill/>
            <a:ln w="11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Rectangle 132"/>
            <p:cNvSpPr>
              <a:spLocks noChangeArrowheads="1"/>
            </p:cNvSpPr>
            <p:nvPr/>
          </p:nvSpPr>
          <p:spPr bwMode="auto">
            <a:xfrm>
              <a:off x="8479" y="3382"/>
              <a:ext cx="289" cy="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200" b="1" i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I'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9228" name="Group 137"/>
          <p:cNvGrpSpPr>
            <a:grpSpLocks/>
          </p:cNvGrpSpPr>
          <p:nvPr/>
        </p:nvGrpSpPr>
        <p:grpSpPr bwMode="auto">
          <a:xfrm>
            <a:off x="14125575" y="5219700"/>
            <a:ext cx="338138" cy="550863"/>
            <a:chOff x="8898" y="3286"/>
            <a:chExt cx="213" cy="347"/>
          </a:xfrm>
        </p:grpSpPr>
        <p:sp>
          <p:nvSpPr>
            <p:cNvPr id="9245" name="Oval 134"/>
            <p:cNvSpPr>
              <a:spLocks noChangeArrowheads="1"/>
            </p:cNvSpPr>
            <p:nvPr/>
          </p:nvSpPr>
          <p:spPr bwMode="auto">
            <a:xfrm>
              <a:off x="9049" y="3562"/>
              <a:ext cx="43" cy="43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46" name="Oval 135"/>
            <p:cNvSpPr>
              <a:spLocks noChangeArrowheads="1"/>
            </p:cNvSpPr>
            <p:nvPr/>
          </p:nvSpPr>
          <p:spPr bwMode="auto">
            <a:xfrm>
              <a:off x="9049" y="3562"/>
              <a:ext cx="42" cy="43"/>
            </a:xfrm>
            <a:prstGeom prst="ellipse">
              <a:avLst/>
            </a:prstGeom>
            <a:noFill/>
            <a:ln w="11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47" name="Rectangle 136"/>
            <p:cNvSpPr>
              <a:spLocks noChangeArrowheads="1"/>
            </p:cNvSpPr>
            <p:nvPr/>
          </p:nvSpPr>
          <p:spPr bwMode="auto">
            <a:xfrm>
              <a:off x="8898" y="3286"/>
              <a:ext cx="213" cy="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200" b="1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I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9229" name="Group 141"/>
          <p:cNvGrpSpPr>
            <a:grpSpLocks/>
          </p:cNvGrpSpPr>
          <p:nvPr/>
        </p:nvGrpSpPr>
        <p:grpSpPr bwMode="auto">
          <a:xfrm>
            <a:off x="12009438" y="6713538"/>
            <a:ext cx="458788" cy="619125"/>
            <a:chOff x="7565" y="4229"/>
            <a:chExt cx="289" cy="390"/>
          </a:xfrm>
        </p:grpSpPr>
        <p:sp>
          <p:nvSpPr>
            <p:cNvPr id="9242" name="Oval 138"/>
            <p:cNvSpPr>
              <a:spLocks noChangeArrowheads="1"/>
            </p:cNvSpPr>
            <p:nvPr/>
          </p:nvSpPr>
          <p:spPr bwMode="auto">
            <a:xfrm>
              <a:off x="7716" y="4229"/>
              <a:ext cx="43" cy="43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43" name="Oval 139"/>
            <p:cNvSpPr>
              <a:spLocks noChangeArrowheads="1"/>
            </p:cNvSpPr>
            <p:nvPr/>
          </p:nvSpPr>
          <p:spPr bwMode="auto">
            <a:xfrm>
              <a:off x="7716" y="4229"/>
              <a:ext cx="43" cy="43"/>
            </a:xfrm>
            <a:prstGeom prst="ellipse">
              <a:avLst/>
            </a:prstGeom>
            <a:noFill/>
            <a:ln w="11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44" name="Rectangle 140"/>
            <p:cNvSpPr>
              <a:spLocks noChangeArrowheads="1"/>
            </p:cNvSpPr>
            <p:nvPr/>
          </p:nvSpPr>
          <p:spPr bwMode="auto">
            <a:xfrm>
              <a:off x="7565" y="4272"/>
              <a:ext cx="289" cy="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200" b="1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B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9230" name="Group 145"/>
          <p:cNvGrpSpPr>
            <a:grpSpLocks/>
          </p:cNvGrpSpPr>
          <p:nvPr/>
        </p:nvGrpSpPr>
        <p:grpSpPr bwMode="auto">
          <a:xfrm>
            <a:off x="14004925" y="3678238"/>
            <a:ext cx="458788" cy="596900"/>
            <a:chOff x="8822" y="2317"/>
            <a:chExt cx="289" cy="376"/>
          </a:xfrm>
        </p:grpSpPr>
        <p:sp>
          <p:nvSpPr>
            <p:cNvPr id="9239" name="Oval 142"/>
            <p:cNvSpPr>
              <a:spLocks noChangeArrowheads="1"/>
            </p:cNvSpPr>
            <p:nvPr/>
          </p:nvSpPr>
          <p:spPr bwMode="auto">
            <a:xfrm>
              <a:off x="8929" y="2650"/>
              <a:ext cx="43" cy="43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40" name="Oval 143"/>
            <p:cNvSpPr>
              <a:spLocks noChangeArrowheads="1"/>
            </p:cNvSpPr>
            <p:nvPr/>
          </p:nvSpPr>
          <p:spPr bwMode="auto">
            <a:xfrm>
              <a:off x="8929" y="2650"/>
              <a:ext cx="43" cy="43"/>
            </a:xfrm>
            <a:prstGeom prst="ellipse">
              <a:avLst/>
            </a:prstGeom>
            <a:noFill/>
            <a:ln w="11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41" name="Rectangle 144"/>
            <p:cNvSpPr>
              <a:spLocks noChangeArrowheads="1"/>
            </p:cNvSpPr>
            <p:nvPr/>
          </p:nvSpPr>
          <p:spPr bwMode="auto">
            <a:xfrm>
              <a:off x="8822" y="2317"/>
              <a:ext cx="289" cy="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200" b="1" i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A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9231" name="Group 149"/>
          <p:cNvGrpSpPr>
            <a:grpSpLocks/>
          </p:cNvGrpSpPr>
          <p:nvPr/>
        </p:nvGrpSpPr>
        <p:grpSpPr bwMode="auto">
          <a:xfrm>
            <a:off x="12963525" y="4191000"/>
            <a:ext cx="573088" cy="579438"/>
            <a:chOff x="8166" y="2640"/>
            <a:chExt cx="361" cy="365"/>
          </a:xfrm>
        </p:grpSpPr>
        <p:sp>
          <p:nvSpPr>
            <p:cNvPr id="9236" name="Oval 146"/>
            <p:cNvSpPr>
              <a:spLocks noChangeArrowheads="1"/>
            </p:cNvSpPr>
            <p:nvPr/>
          </p:nvSpPr>
          <p:spPr bwMode="auto">
            <a:xfrm>
              <a:off x="8306" y="2962"/>
              <a:ext cx="43" cy="43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37" name="Oval 147"/>
            <p:cNvSpPr>
              <a:spLocks noChangeArrowheads="1"/>
            </p:cNvSpPr>
            <p:nvPr/>
          </p:nvSpPr>
          <p:spPr bwMode="auto">
            <a:xfrm>
              <a:off x="8306" y="2962"/>
              <a:ext cx="43" cy="43"/>
            </a:xfrm>
            <a:prstGeom prst="ellipse">
              <a:avLst/>
            </a:prstGeom>
            <a:noFill/>
            <a:ln w="11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38" name="Rectangle 148"/>
            <p:cNvSpPr>
              <a:spLocks noChangeArrowheads="1"/>
            </p:cNvSpPr>
            <p:nvPr/>
          </p:nvSpPr>
          <p:spPr bwMode="auto">
            <a:xfrm>
              <a:off x="8166" y="2640"/>
              <a:ext cx="361" cy="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200" b="1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A'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9232" name="Group 153"/>
          <p:cNvGrpSpPr>
            <a:grpSpLocks/>
          </p:cNvGrpSpPr>
          <p:nvPr/>
        </p:nvGrpSpPr>
        <p:grpSpPr bwMode="auto">
          <a:xfrm>
            <a:off x="17262475" y="6651625"/>
            <a:ext cx="458788" cy="665163"/>
            <a:chOff x="10874" y="4190"/>
            <a:chExt cx="289" cy="419"/>
          </a:xfrm>
        </p:grpSpPr>
        <p:sp>
          <p:nvSpPr>
            <p:cNvPr id="9233" name="Oval 150"/>
            <p:cNvSpPr>
              <a:spLocks noChangeArrowheads="1"/>
            </p:cNvSpPr>
            <p:nvPr/>
          </p:nvSpPr>
          <p:spPr bwMode="auto">
            <a:xfrm>
              <a:off x="10932" y="4190"/>
              <a:ext cx="43" cy="43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34" name="Oval 151"/>
            <p:cNvSpPr>
              <a:spLocks noChangeArrowheads="1"/>
            </p:cNvSpPr>
            <p:nvPr/>
          </p:nvSpPr>
          <p:spPr bwMode="auto">
            <a:xfrm>
              <a:off x="10932" y="4190"/>
              <a:ext cx="43" cy="43"/>
            </a:xfrm>
            <a:prstGeom prst="ellipse">
              <a:avLst/>
            </a:prstGeom>
            <a:noFill/>
            <a:ln w="11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35" name="Rectangle 152"/>
            <p:cNvSpPr>
              <a:spLocks noChangeArrowheads="1"/>
            </p:cNvSpPr>
            <p:nvPr/>
          </p:nvSpPr>
          <p:spPr bwMode="auto">
            <a:xfrm>
              <a:off x="10874" y="4262"/>
              <a:ext cx="289" cy="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200" b="1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C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42" name="Rectangle 117"/>
          <p:cNvSpPr>
            <a:spLocks noChangeArrowheads="1"/>
          </p:cNvSpPr>
          <p:nvPr/>
        </p:nvSpPr>
        <p:spPr bwMode="auto">
          <a:xfrm rot="17677748">
            <a:off x="13158192" y="4807528"/>
            <a:ext cx="342900" cy="342900"/>
          </a:xfrm>
          <a:prstGeom prst="rect">
            <a:avLst/>
          </a:prstGeom>
          <a:solidFill>
            <a:srgbClr val="404040">
              <a:alpha val="17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" name="Rectangle 117"/>
          <p:cNvSpPr>
            <a:spLocks noChangeArrowheads="1"/>
          </p:cNvSpPr>
          <p:nvPr/>
        </p:nvSpPr>
        <p:spPr bwMode="auto">
          <a:xfrm rot="18465868">
            <a:off x="14078546" y="4348610"/>
            <a:ext cx="342900" cy="342900"/>
          </a:xfrm>
          <a:prstGeom prst="rect">
            <a:avLst/>
          </a:prstGeom>
          <a:solidFill>
            <a:srgbClr val="404040">
              <a:alpha val="17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Text Box 3"/>
          <p:cNvSpPr txBox="1">
            <a:spLocks noChangeArrowheads="1"/>
          </p:cNvSpPr>
          <p:nvPr/>
        </p:nvSpPr>
        <p:spPr bwMode="auto">
          <a:xfrm>
            <a:off x="1192902" y="3278319"/>
            <a:ext cx="802729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Chứng</a:t>
            </a:r>
            <a:r>
              <a:rPr kumimoji="0" lang="en-US" sz="2800" b="1" i="1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minh:</a:t>
            </a:r>
            <a:endParaRPr kumimoji="0" lang="en-US" sz="2800" b="1" i="1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Text Box 2"/>
          <p:cNvSpPr txBox="1">
            <a:spLocks noChangeArrowheads="1"/>
          </p:cNvSpPr>
          <p:nvPr/>
        </p:nvSpPr>
        <p:spPr bwMode="auto">
          <a:xfrm>
            <a:off x="990600" y="8384047"/>
            <a:ext cx="10520070" cy="1026653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163284" tIns="81642" rIns="163284" bIns="81642">
            <a:spAutoFit/>
          </a:bodyPr>
          <a:lstStyle/>
          <a:p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Quỹ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I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135º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dựng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BC (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B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C).</a:t>
            </a:r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570" y="1115334"/>
            <a:ext cx="1729430" cy="2275566"/>
          </a:xfrm>
          <a:prstGeom prst="rect">
            <a:avLst/>
          </a:prstGeom>
        </p:spPr>
      </p:pic>
      <p:sp>
        <p:nvSpPr>
          <p:cNvPr id="51" name="Text Box 3"/>
          <p:cNvSpPr txBox="1">
            <a:spLocks noChangeArrowheads="1"/>
          </p:cNvSpPr>
          <p:nvPr/>
        </p:nvSpPr>
        <p:spPr bwMode="auto">
          <a:xfrm>
            <a:off x="1192902" y="3867953"/>
            <a:ext cx="9246498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mọi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I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thỏa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mãn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135º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dựng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BC.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8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3" dur="8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4" dur="80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80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0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1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9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57" grpId="0" animBg="1"/>
      <p:bldP spid="58" grpId="0" animBg="1"/>
      <p:bldP spid="59" grpId="0" animBg="1"/>
      <p:bldP spid="9218" grpId="0" animBg="1"/>
      <p:bldP spid="9221" grpId="0" animBg="1"/>
      <p:bldP spid="9222" grpId="0" animBg="1"/>
      <p:bldP spid="9223" grpId="0" animBg="1"/>
      <p:bldP spid="9224" grpId="0" animBg="1"/>
      <p:bldP spid="9225" grpId="0" animBg="1"/>
      <p:bldP spid="9226" grpId="0" animBg="1"/>
      <p:bldP spid="142" grpId="0" animBg="1"/>
      <p:bldP spid="143" grpId="0" animBg="1"/>
      <p:bldP spid="48" grpId="0"/>
      <p:bldP spid="49" grpId="0" animBg="1"/>
      <p:bldP spid="5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10"/>
          <p:cNvGrpSpPr/>
          <p:nvPr/>
        </p:nvGrpSpPr>
        <p:grpSpPr>
          <a:xfrm>
            <a:off x="1530682" y="1333500"/>
            <a:ext cx="15157118" cy="7924800"/>
            <a:chOff x="0" y="0"/>
            <a:chExt cx="1228195" cy="727482"/>
          </a:xfrm>
        </p:grpSpPr>
        <p:sp>
          <p:nvSpPr>
            <p:cNvPr id="25" name="Freeform 11"/>
            <p:cNvSpPr/>
            <p:nvPr/>
          </p:nvSpPr>
          <p:spPr>
            <a:xfrm>
              <a:off x="0" y="0"/>
              <a:ext cx="1228195" cy="727482"/>
            </a:xfrm>
            <a:custGeom>
              <a:avLst/>
              <a:gdLst/>
              <a:ahLst/>
              <a:cxnLst/>
              <a:rect l="l" t="t" r="r" b="b"/>
              <a:pathLst>
                <a:path w="1228195" h="727482">
                  <a:moveTo>
                    <a:pt x="0" y="0"/>
                  </a:moveTo>
                  <a:lnTo>
                    <a:pt x="1228195" y="0"/>
                  </a:lnTo>
                  <a:lnTo>
                    <a:pt x="1228195" y="727482"/>
                  </a:lnTo>
                  <a:lnTo>
                    <a:pt x="0" y="727482"/>
                  </a:lnTo>
                  <a:close/>
                </a:path>
              </a:pathLst>
            </a:custGeom>
            <a:solidFill>
              <a:srgbClr val="00B050">
                <a:alpha val="7000"/>
              </a:srgbClr>
            </a:solidFill>
          </p:spPr>
        </p:sp>
      </p:grpSp>
      <p:sp>
        <p:nvSpPr>
          <p:cNvPr id="31" name="TextBox 14"/>
          <p:cNvSpPr txBox="1"/>
          <p:nvPr/>
        </p:nvSpPr>
        <p:spPr>
          <a:xfrm>
            <a:off x="1028700" y="817970"/>
            <a:ext cx="4216412" cy="2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960"/>
              </a:lnSpc>
            </a:pPr>
            <a:r>
              <a:rPr lang="en-US" sz="1600" spc="210" dirty="0" err="1">
                <a:solidFill>
                  <a:srgbClr val="202020"/>
                </a:solidFill>
                <a:latin typeface="Times New Roman (Headings)"/>
                <a:cs typeface="Times New Roman" pitchFamily="18" charset="0"/>
              </a:rPr>
              <a:t>Lớp</a:t>
            </a:r>
            <a:r>
              <a:rPr lang="en-US" sz="1600" spc="210" dirty="0">
                <a:solidFill>
                  <a:srgbClr val="202020"/>
                </a:solidFill>
                <a:latin typeface="Times New Roman (Headings)"/>
                <a:cs typeface="Times New Roman" pitchFamily="18" charset="0"/>
              </a:rPr>
              <a:t> 9… | </a:t>
            </a:r>
            <a:r>
              <a:rPr lang="en-US" sz="1600" spc="210" dirty="0" err="1">
                <a:solidFill>
                  <a:srgbClr val="202020"/>
                </a:solidFill>
                <a:latin typeface="Times New Roman (Headings)"/>
                <a:cs typeface="Times New Roman" pitchFamily="18" charset="0"/>
              </a:rPr>
              <a:t>Trường</a:t>
            </a:r>
            <a:r>
              <a:rPr lang="en-US" sz="1600" spc="210" dirty="0">
                <a:solidFill>
                  <a:srgbClr val="202020"/>
                </a:solidFill>
                <a:latin typeface="Times New Roman (Headings)"/>
                <a:cs typeface="Times New Roman" pitchFamily="18" charset="0"/>
              </a:rPr>
              <a:t> THCS …</a:t>
            </a:r>
          </a:p>
        </p:txBody>
      </p:sp>
      <p:sp>
        <p:nvSpPr>
          <p:cNvPr id="32" name="TextBox 2"/>
          <p:cNvSpPr txBox="1"/>
          <p:nvPr/>
        </p:nvSpPr>
        <p:spPr>
          <a:xfrm>
            <a:off x="1854683" y="1714500"/>
            <a:ext cx="14578635" cy="9004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040"/>
              </a:lnSpc>
            </a:pPr>
            <a:r>
              <a:rPr lang="en-US" sz="6400" dirty="0" err="1">
                <a:solidFill>
                  <a:srgbClr val="202020"/>
                </a:solidFill>
                <a:latin typeface="Times New Roman (Headings)"/>
              </a:rPr>
              <a:t>Tóm</a:t>
            </a:r>
            <a:r>
              <a:rPr lang="en-US" sz="6400" dirty="0">
                <a:solidFill>
                  <a:srgbClr val="202020"/>
                </a:solidFill>
                <a:latin typeface="Times New Roman (Headings)"/>
              </a:rPr>
              <a:t> </a:t>
            </a:r>
            <a:r>
              <a:rPr lang="en-US" sz="6400" dirty="0" err="1">
                <a:solidFill>
                  <a:srgbClr val="202020"/>
                </a:solidFill>
                <a:latin typeface="Times New Roman (Headings)"/>
              </a:rPr>
              <a:t>tắt</a:t>
            </a:r>
            <a:r>
              <a:rPr lang="en-US" sz="6400" dirty="0">
                <a:solidFill>
                  <a:srgbClr val="202020"/>
                </a:solidFill>
                <a:latin typeface="Times New Roman (Headings)"/>
              </a:rPr>
              <a:t> </a:t>
            </a:r>
            <a:r>
              <a:rPr lang="en-US" sz="6400" dirty="0" err="1">
                <a:solidFill>
                  <a:srgbClr val="202020"/>
                </a:solidFill>
                <a:latin typeface="Times New Roman (Headings)"/>
              </a:rPr>
              <a:t>buổi</a:t>
            </a:r>
            <a:r>
              <a:rPr lang="en-US" sz="6400" dirty="0">
                <a:solidFill>
                  <a:srgbClr val="202020"/>
                </a:solidFill>
                <a:latin typeface="Times New Roman (Headings)"/>
              </a:rPr>
              <a:t> </a:t>
            </a:r>
            <a:r>
              <a:rPr lang="en-US" sz="6400" dirty="0" err="1">
                <a:solidFill>
                  <a:srgbClr val="202020"/>
                </a:solidFill>
                <a:latin typeface="Times New Roman (Headings)"/>
              </a:rPr>
              <a:t>học</a:t>
            </a:r>
            <a:r>
              <a:rPr lang="en-US" sz="6400" dirty="0">
                <a:solidFill>
                  <a:srgbClr val="202020"/>
                </a:solidFill>
                <a:latin typeface="Times New Roman (Headings)"/>
              </a:rPr>
              <a:t> </a:t>
            </a:r>
            <a:r>
              <a:rPr lang="en-US" sz="6400" dirty="0" err="1">
                <a:solidFill>
                  <a:srgbClr val="202020"/>
                </a:solidFill>
                <a:latin typeface="Times New Roman (Headings)"/>
              </a:rPr>
              <a:t>hôm</a:t>
            </a:r>
            <a:r>
              <a:rPr lang="en-US" sz="6400" dirty="0">
                <a:solidFill>
                  <a:srgbClr val="202020"/>
                </a:solidFill>
                <a:latin typeface="Times New Roman (Headings)"/>
              </a:rPr>
              <a:t> nay</a:t>
            </a:r>
          </a:p>
        </p:txBody>
      </p:sp>
      <p:grpSp>
        <p:nvGrpSpPr>
          <p:cNvPr id="33" name="Group 3"/>
          <p:cNvGrpSpPr/>
          <p:nvPr/>
        </p:nvGrpSpPr>
        <p:grpSpPr>
          <a:xfrm>
            <a:off x="2857500" y="3628331"/>
            <a:ext cx="5143500" cy="2645160"/>
            <a:chOff x="0" y="19956"/>
            <a:chExt cx="4496966" cy="3526880"/>
          </a:xfrm>
        </p:grpSpPr>
        <p:sp>
          <p:nvSpPr>
            <p:cNvPr id="34" name="TextBox 4"/>
            <p:cNvSpPr txBox="1"/>
            <p:nvPr/>
          </p:nvSpPr>
          <p:spPr>
            <a:xfrm>
              <a:off x="0" y="2177147"/>
              <a:ext cx="4496966" cy="88913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600"/>
                </a:lnSpc>
              </a:pPr>
              <a:r>
                <a:rPr lang="en-US" sz="2800" dirty="0" smtClean="0">
                  <a:solidFill>
                    <a:srgbClr val="202020"/>
                  </a:solidFill>
                  <a:latin typeface="Times New Roman (Headings)"/>
                </a:rPr>
                <a:t>1. </a:t>
              </a:r>
              <a:r>
                <a:rPr lang="en-US" sz="2800" dirty="0" err="1" smtClean="0">
                  <a:solidFill>
                    <a:srgbClr val="202020"/>
                  </a:solidFill>
                  <a:latin typeface="Times New Roman (Headings)"/>
                </a:rPr>
                <a:t>Bài</a:t>
              </a:r>
              <a:r>
                <a:rPr lang="en-US" sz="2800" dirty="0" smtClean="0">
                  <a:solidFill>
                    <a:srgbClr val="202020"/>
                  </a:solidFill>
                  <a:latin typeface="Times New Roman (Headings)"/>
                </a:rPr>
                <a:t> </a:t>
              </a:r>
              <a:r>
                <a:rPr lang="en-US" sz="2800" dirty="0" err="1" smtClean="0">
                  <a:solidFill>
                    <a:srgbClr val="202020"/>
                  </a:solidFill>
                  <a:latin typeface="Times New Roman (Headings)"/>
                </a:rPr>
                <a:t>toán</a:t>
              </a:r>
              <a:r>
                <a:rPr lang="en-US" sz="2800" dirty="0" smtClean="0">
                  <a:solidFill>
                    <a:srgbClr val="202020"/>
                  </a:solidFill>
                  <a:latin typeface="Times New Roman (Headings)"/>
                </a:rPr>
                <a:t> </a:t>
              </a:r>
              <a:r>
                <a:rPr lang="en-US" sz="2800" dirty="0" err="1" smtClean="0">
                  <a:solidFill>
                    <a:srgbClr val="202020"/>
                  </a:solidFill>
                  <a:latin typeface="Times New Roman (Headings)"/>
                </a:rPr>
                <a:t>quỹ</a:t>
              </a:r>
              <a:r>
                <a:rPr lang="en-US" sz="2800" dirty="0" smtClean="0">
                  <a:solidFill>
                    <a:srgbClr val="202020"/>
                  </a:solidFill>
                  <a:latin typeface="Times New Roman (Headings)"/>
                </a:rPr>
                <a:t> </a:t>
              </a:r>
              <a:r>
                <a:rPr lang="en-US" sz="2800" dirty="0" err="1" smtClean="0">
                  <a:solidFill>
                    <a:srgbClr val="202020"/>
                  </a:solidFill>
                  <a:latin typeface="Times New Roman (Headings)"/>
                </a:rPr>
                <a:t>tích</a:t>
              </a:r>
              <a:r>
                <a:rPr lang="en-US" sz="2800" dirty="0" smtClean="0">
                  <a:solidFill>
                    <a:srgbClr val="202020"/>
                  </a:solidFill>
                  <a:latin typeface="Times New Roman (Headings)"/>
                </a:rPr>
                <a:t> </a:t>
              </a:r>
              <a:r>
                <a:rPr lang="en-US" sz="2800" dirty="0" err="1" smtClean="0">
                  <a:solidFill>
                    <a:srgbClr val="202020"/>
                  </a:solidFill>
                  <a:latin typeface="Times New Roman (Headings)"/>
                </a:rPr>
                <a:t>cung</a:t>
              </a:r>
              <a:r>
                <a:rPr lang="en-US" sz="2800" dirty="0" smtClean="0">
                  <a:solidFill>
                    <a:srgbClr val="202020"/>
                  </a:solidFill>
                  <a:latin typeface="Times New Roman (Headings)"/>
                </a:rPr>
                <a:t> </a:t>
              </a:r>
              <a:r>
                <a:rPr lang="en-US" sz="2800" dirty="0" err="1" smtClean="0">
                  <a:solidFill>
                    <a:srgbClr val="202020"/>
                  </a:solidFill>
                  <a:latin typeface="Times New Roman (Headings)"/>
                </a:rPr>
                <a:t>chứa</a:t>
              </a:r>
              <a:r>
                <a:rPr lang="en-US" sz="2800" dirty="0" smtClean="0">
                  <a:solidFill>
                    <a:srgbClr val="202020"/>
                  </a:solidFill>
                  <a:latin typeface="Times New Roman (Headings)"/>
                </a:rPr>
                <a:t> </a:t>
              </a:r>
              <a:r>
                <a:rPr lang="en-US" sz="2800" dirty="0" err="1" smtClean="0">
                  <a:solidFill>
                    <a:srgbClr val="202020"/>
                  </a:solidFill>
                  <a:latin typeface="Times New Roman (Headings)"/>
                </a:rPr>
                <a:t>góc</a:t>
              </a:r>
              <a:endParaRPr lang="en-US" sz="2800" dirty="0">
                <a:solidFill>
                  <a:srgbClr val="202020"/>
                </a:solidFill>
                <a:latin typeface="Times New Roman (Headings)"/>
              </a:endParaRPr>
            </a:p>
          </p:txBody>
        </p:sp>
        <p:sp>
          <p:nvSpPr>
            <p:cNvPr id="35" name="TextBox 5"/>
            <p:cNvSpPr txBox="1"/>
            <p:nvPr/>
          </p:nvSpPr>
          <p:spPr>
            <a:xfrm>
              <a:off x="0" y="3050973"/>
              <a:ext cx="4496966" cy="4958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40"/>
                </a:lnSpc>
              </a:pPr>
              <a:endParaRPr lang="en-US" sz="2800" spc="42" dirty="0">
                <a:solidFill>
                  <a:srgbClr val="202020"/>
                </a:solidFill>
                <a:latin typeface="Times New Roman (Headings)"/>
              </a:endParaRPr>
            </a:p>
          </p:txBody>
        </p:sp>
        <p:grpSp>
          <p:nvGrpSpPr>
            <p:cNvPr id="36" name="Group 6"/>
            <p:cNvGrpSpPr>
              <a:grpSpLocks noChangeAspect="1"/>
            </p:cNvGrpSpPr>
            <p:nvPr/>
          </p:nvGrpSpPr>
          <p:grpSpPr>
            <a:xfrm>
              <a:off x="1743109" y="19956"/>
              <a:ext cx="1021692" cy="1523765"/>
              <a:chOff x="294871" y="22082"/>
              <a:chExt cx="1130516" cy="1686068"/>
            </a:xfrm>
          </p:grpSpPr>
          <p:sp>
            <p:nvSpPr>
              <p:cNvPr id="37" name="Freeform 7"/>
              <p:cNvSpPr/>
              <p:nvPr/>
            </p:nvSpPr>
            <p:spPr>
              <a:xfrm>
                <a:off x="294871" y="22082"/>
                <a:ext cx="1130516" cy="1686068"/>
              </a:xfrm>
              <a:custGeom>
                <a:avLst/>
                <a:gdLst/>
                <a:ahLst/>
                <a:cxnLst/>
                <a:rect l="l" t="t" r="r" b="b"/>
                <a:pathLst>
                  <a:path w="1708150" h="1708150">
                    <a:moveTo>
                      <a:pt x="853440" y="1708150"/>
                    </a:moveTo>
                    <a:cubicBezTo>
                      <a:pt x="383540" y="1708150"/>
                      <a:pt x="0" y="1324610"/>
                      <a:pt x="0" y="853440"/>
                    </a:cubicBezTo>
                    <a:cubicBezTo>
                      <a:pt x="0" y="383540"/>
                      <a:pt x="383540" y="0"/>
                      <a:pt x="853440" y="0"/>
                    </a:cubicBezTo>
                    <a:cubicBezTo>
                      <a:pt x="1324610" y="0"/>
                      <a:pt x="1706880" y="383540"/>
                      <a:pt x="1706880" y="853440"/>
                    </a:cubicBezTo>
                    <a:cubicBezTo>
                      <a:pt x="1708150" y="1324610"/>
                      <a:pt x="1324610" y="1708150"/>
                      <a:pt x="853440" y="1708150"/>
                    </a:cubicBezTo>
                    <a:close/>
                    <a:moveTo>
                      <a:pt x="853440" y="469900"/>
                    </a:moveTo>
                    <a:cubicBezTo>
                      <a:pt x="642620" y="469900"/>
                      <a:pt x="469900" y="642620"/>
                      <a:pt x="469900" y="853440"/>
                    </a:cubicBezTo>
                    <a:cubicBezTo>
                      <a:pt x="469900" y="1064260"/>
                      <a:pt x="642620" y="1236980"/>
                      <a:pt x="853440" y="1236980"/>
                    </a:cubicBezTo>
                    <a:cubicBezTo>
                      <a:pt x="1064260" y="1236980"/>
                      <a:pt x="1236980" y="1064260"/>
                      <a:pt x="1236980" y="853440"/>
                    </a:cubicBezTo>
                    <a:cubicBezTo>
                      <a:pt x="1236980" y="642620"/>
                      <a:pt x="1065530" y="469900"/>
                      <a:pt x="853440" y="469900"/>
                    </a:cubicBezTo>
                    <a:close/>
                  </a:path>
                </a:pathLst>
              </a:custGeom>
              <a:solidFill>
                <a:srgbClr val="DC3C4D"/>
              </a:solidFill>
            </p:spPr>
          </p:sp>
        </p:grpSp>
      </p:grpSp>
      <p:grpSp>
        <p:nvGrpSpPr>
          <p:cNvPr id="43" name="Group 13"/>
          <p:cNvGrpSpPr/>
          <p:nvPr/>
        </p:nvGrpSpPr>
        <p:grpSpPr>
          <a:xfrm>
            <a:off x="10190876" y="3613364"/>
            <a:ext cx="5125324" cy="4291543"/>
            <a:chOff x="0" y="0"/>
            <a:chExt cx="6833766" cy="5722057"/>
          </a:xfrm>
        </p:grpSpPr>
        <p:sp>
          <p:nvSpPr>
            <p:cNvPr id="44" name="TextBox 14"/>
            <p:cNvSpPr txBox="1"/>
            <p:nvPr/>
          </p:nvSpPr>
          <p:spPr>
            <a:xfrm>
              <a:off x="0" y="2177147"/>
              <a:ext cx="6833766" cy="44456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600"/>
                </a:lnSpc>
              </a:pPr>
              <a:r>
                <a:rPr lang="en-US" sz="2800" dirty="0" smtClean="0">
                  <a:solidFill>
                    <a:srgbClr val="202020"/>
                  </a:solidFill>
                  <a:latin typeface="Times New Roman (Headings)"/>
                </a:rPr>
                <a:t>2. </a:t>
              </a:r>
              <a:r>
                <a:rPr lang="en-US" sz="2800" dirty="0" err="1" smtClean="0">
                  <a:solidFill>
                    <a:srgbClr val="202020"/>
                  </a:solidFill>
                  <a:latin typeface="Times New Roman (Headings)"/>
                </a:rPr>
                <a:t>Cách</a:t>
              </a:r>
              <a:r>
                <a:rPr lang="en-US" sz="2800" dirty="0" smtClean="0">
                  <a:solidFill>
                    <a:srgbClr val="202020"/>
                  </a:solidFill>
                  <a:latin typeface="Times New Roman (Headings)"/>
                </a:rPr>
                <a:t> </a:t>
              </a:r>
              <a:r>
                <a:rPr lang="en-US" sz="2800" dirty="0" err="1" smtClean="0">
                  <a:solidFill>
                    <a:srgbClr val="202020"/>
                  </a:solidFill>
                  <a:latin typeface="Times New Roman (Headings)"/>
                </a:rPr>
                <a:t>vẽ</a:t>
              </a:r>
              <a:r>
                <a:rPr lang="en-US" sz="2800" dirty="0" smtClean="0">
                  <a:solidFill>
                    <a:srgbClr val="202020"/>
                  </a:solidFill>
                  <a:latin typeface="Times New Roman (Headings)"/>
                </a:rPr>
                <a:t> </a:t>
              </a:r>
              <a:r>
                <a:rPr lang="en-US" sz="2800" dirty="0" err="1" smtClean="0">
                  <a:solidFill>
                    <a:srgbClr val="202020"/>
                  </a:solidFill>
                  <a:latin typeface="Times New Roman (Headings)"/>
                </a:rPr>
                <a:t>cung</a:t>
              </a:r>
              <a:r>
                <a:rPr lang="en-US" sz="2800" dirty="0" smtClean="0">
                  <a:solidFill>
                    <a:srgbClr val="202020"/>
                  </a:solidFill>
                  <a:latin typeface="Times New Roman (Headings)"/>
                </a:rPr>
                <a:t> </a:t>
              </a:r>
              <a:r>
                <a:rPr lang="en-US" sz="2800" dirty="0" err="1" smtClean="0">
                  <a:solidFill>
                    <a:srgbClr val="202020"/>
                  </a:solidFill>
                  <a:latin typeface="Times New Roman (Headings)"/>
                </a:rPr>
                <a:t>chứa</a:t>
              </a:r>
              <a:r>
                <a:rPr lang="en-US" sz="2800" dirty="0" smtClean="0">
                  <a:solidFill>
                    <a:srgbClr val="202020"/>
                  </a:solidFill>
                  <a:latin typeface="Times New Roman (Headings)"/>
                </a:rPr>
                <a:t> </a:t>
              </a:r>
              <a:r>
                <a:rPr lang="en-US" sz="2800" dirty="0" err="1" smtClean="0">
                  <a:solidFill>
                    <a:srgbClr val="202020"/>
                  </a:solidFill>
                  <a:latin typeface="Times New Roman (Headings)"/>
                </a:rPr>
                <a:t>góc</a:t>
              </a:r>
              <a:r>
                <a:rPr lang="en-US" sz="2800" dirty="0" smtClean="0">
                  <a:solidFill>
                    <a:srgbClr val="202020"/>
                  </a:solidFill>
                  <a:latin typeface="Times New Roman (Headings)"/>
                </a:rPr>
                <a:t> </a:t>
              </a:r>
              <a:r>
                <a:rPr lang="el-GR" sz="2800" dirty="0" smtClean="0">
                  <a:solidFill>
                    <a:srgbClr val="202020"/>
                  </a:solidFill>
                  <a:latin typeface="Times New Roman (Headings)"/>
                </a:rPr>
                <a:t>α</a:t>
              </a:r>
              <a:endParaRPr lang="en-US" sz="2800" dirty="0">
                <a:solidFill>
                  <a:srgbClr val="202020"/>
                </a:solidFill>
                <a:latin typeface="Times New Roman (Headings)"/>
              </a:endParaRPr>
            </a:p>
          </p:txBody>
        </p:sp>
        <p:sp>
          <p:nvSpPr>
            <p:cNvPr id="45" name="TextBox 15"/>
            <p:cNvSpPr txBox="1"/>
            <p:nvPr/>
          </p:nvSpPr>
          <p:spPr>
            <a:xfrm>
              <a:off x="0" y="3738608"/>
              <a:ext cx="6833766" cy="198344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lnSpc>
                  <a:spcPts val="2940"/>
                </a:lnSpc>
              </a:pPr>
              <a:r>
                <a:rPr lang="en-US" sz="2400" i="1" dirty="0" err="1" smtClean="0">
                  <a:solidFill>
                    <a:srgbClr val="202020"/>
                  </a:solidFill>
                  <a:latin typeface="Times New Roman (Headings)"/>
                </a:rPr>
                <a:t>Vẽ</a:t>
              </a:r>
              <a:r>
                <a:rPr lang="en-US" sz="2400" i="1" dirty="0" smtClean="0">
                  <a:solidFill>
                    <a:srgbClr val="202020"/>
                  </a:solidFill>
                  <a:latin typeface="Times New Roman (Headings)"/>
                </a:rPr>
                <a:t> </a:t>
              </a:r>
              <a:r>
                <a:rPr lang="en-US" sz="2400" i="1" dirty="0" err="1" smtClean="0">
                  <a:solidFill>
                    <a:srgbClr val="202020"/>
                  </a:solidFill>
                  <a:latin typeface="Times New Roman (Headings)"/>
                </a:rPr>
                <a:t>được</a:t>
              </a:r>
              <a:r>
                <a:rPr lang="en-US" sz="2400" i="1" dirty="0" smtClean="0">
                  <a:solidFill>
                    <a:srgbClr val="202020"/>
                  </a:solidFill>
                  <a:latin typeface="Times New Roman (Headings)"/>
                </a:rPr>
                <a:t> </a:t>
              </a:r>
              <a:r>
                <a:rPr lang="en-US" sz="2400" i="1" dirty="0" err="1">
                  <a:solidFill>
                    <a:srgbClr val="202020"/>
                  </a:solidFill>
                  <a:latin typeface="Times New Roman (Headings)"/>
                </a:rPr>
                <a:t>cung</a:t>
              </a:r>
              <a:r>
                <a:rPr lang="en-US" sz="2400" i="1" dirty="0">
                  <a:solidFill>
                    <a:srgbClr val="202020"/>
                  </a:solidFill>
                  <a:latin typeface="Times New Roman (Headings)"/>
                </a:rPr>
                <a:t> </a:t>
              </a:r>
              <a:r>
                <a:rPr lang="en-US" sz="2400" i="1" dirty="0" err="1">
                  <a:solidFill>
                    <a:srgbClr val="202020"/>
                  </a:solidFill>
                  <a:latin typeface="Times New Roman (Headings)"/>
                </a:rPr>
                <a:t>chứa</a:t>
              </a:r>
              <a:r>
                <a:rPr lang="en-US" sz="2400" i="1" dirty="0">
                  <a:solidFill>
                    <a:srgbClr val="202020"/>
                  </a:solidFill>
                  <a:latin typeface="Times New Roman (Headings)"/>
                </a:rPr>
                <a:t> </a:t>
              </a:r>
              <a:r>
                <a:rPr lang="en-US" sz="2400" i="1" dirty="0" err="1">
                  <a:solidFill>
                    <a:srgbClr val="202020"/>
                  </a:solidFill>
                  <a:latin typeface="Times New Roman (Headings)"/>
                </a:rPr>
                <a:t>góc</a:t>
              </a:r>
              <a:r>
                <a:rPr lang="en-US" sz="2400" i="1" dirty="0">
                  <a:solidFill>
                    <a:srgbClr val="202020"/>
                  </a:solidFill>
                  <a:latin typeface="Times New Roman (Headings)"/>
                </a:rPr>
                <a:t> </a:t>
              </a:r>
              <a:r>
                <a:rPr lang="el-GR" sz="2400" i="1" dirty="0" smtClean="0">
                  <a:solidFill>
                    <a:srgbClr val="202020"/>
                  </a:solidFill>
                  <a:latin typeface="Times New Roman (Headings)"/>
                </a:rPr>
                <a:t>α</a:t>
              </a:r>
              <a:r>
                <a:rPr lang="en-US" sz="2400" i="1" dirty="0" smtClean="0">
                  <a:solidFill>
                    <a:srgbClr val="202020"/>
                  </a:solidFill>
                  <a:latin typeface="Times New Roman (Headings)"/>
                </a:rPr>
                <a:t> </a:t>
              </a:r>
              <a:r>
                <a:rPr lang="en-US" sz="2400" i="1" dirty="0" err="1" smtClean="0">
                  <a:solidFill>
                    <a:srgbClr val="202020"/>
                  </a:solidFill>
                  <a:latin typeface="Times New Roman (Headings)"/>
                </a:rPr>
                <a:t>và</a:t>
              </a:r>
              <a:r>
                <a:rPr lang="en-US" sz="2400" i="1" dirty="0" smtClean="0">
                  <a:solidFill>
                    <a:srgbClr val="202020"/>
                  </a:solidFill>
                  <a:latin typeface="Times New Roman (Headings)"/>
                </a:rPr>
                <a:t> </a:t>
              </a:r>
              <a:r>
                <a:rPr lang="en-US" sz="2400" i="1" dirty="0" err="1" smtClean="0">
                  <a:solidFill>
                    <a:srgbClr val="202020"/>
                  </a:solidFill>
                  <a:latin typeface="Times New Roman (Headings)"/>
                </a:rPr>
                <a:t>kết</a:t>
              </a:r>
              <a:r>
                <a:rPr lang="en-US" sz="2400" i="1" dirty="0" smtClean="0">
                  <a:solidFill>
                    <a:srgbClr val="202020"/>
                  </a:solidFill>
                  <a:latin typeface="Times New Roman (Headings)"/>
                </a:rPr>
                <a:t> </a:t>
              </a:r>
              <a:r>
                <a:rPr lang="en-US" sz="2400" i="1" dirty="0" err="1" smtClean="0">
                  <a:solidFill>
                    <a:srgbClr val="202020"/>
                  </a:solidFill>
                  <a:latin typeface="Times New Roman (Headings)"/>
                </a:rPr>
                <a:t>luận</a:t>
              </a:r>
              <a:r>
                <a:rPr lang="en-US" sz="2400" i="1" dirty="0" smtClean="0">
                  <a:solidFill>
                    <a:srgbClr val="202020"/>
                  </a:solidFill>
                  <a:latin typeface="Times New Roman (Headings)"/>
                </a:rPr>
                <a:t> </a:t>
              </a:r>
              <a:r>
                <a:rPr lang="en-US" sz="2400" i="1" dirty="0" err="1" smtClean="0">
                  <a:solidFill>
                    <a:srgbClr val="202020"/>
                  </a:solidFill>
                  <a:latin typeface="Times New Roman (Headings)"/>
                </a:rPr>
                <a:t>quỹ</a:t>
              </a:r>
              <a:r>
                <a:rPr lang="en-US" sz="2400" i="1" dirty="0" smtClean="0">
                  <a:solidFill>
                    <a:srgbClr val="202020"/>
                  </a:solidFill>
                  <a:latin typeface="Times New Roman (Headings)"/>
                </a:rPr>
                <a:t> </a:t>
              </a:r>
              <a:r>
                <a:rPr lang="en-US" sz="2400" i="1" dirty="0" err="1" smtClean="0">
                  <a:solidFill>
                    <a:srgbClr val="202020"/>
                  </a:solidFill>
                  <a:latin typeface="Times New Roman (Headings)"/>
                </a:rPr>
                <a:t>tích</a:t>
              </a:r>
              <a:r>
                <a:rPr lang="en-US" sz="2400" i="1" dirty="0" smtClean="0">
                  <a:solidFill>
                    <a:srgbClr val="202020"/>
                  </a:solidFill>
                  <a:latin typeface="Times New Roman (Headings)"/>
                </a:rPr>
                <a:t> </a:t>
              </a:r>
              <a:r>
                <a:rPr lang="en-US" sz="2400" i="1" dirty="0" err="1" smtClean="0">
                  <a:solidFill>
                    <a:srgbClr val="202020"/>
                  </a:solidFill>
                  <a:latin typeface="Times New Roman (Headings)"/>
                </a:rPr>
                <a:t>chuyển</a:t>
              </a:r>
              <a:r>
                <a:rPr lang="en-US" sz="2400" i="1" dirty="0" smtClean="0">
                  <a:solidFill>
                    <a:srgbClr val="202020"/>
                  </a:solidFill>
                  <a:latin typeface="Times New Roman (Headings)"/>
                </a:rPr>
                <a:t> </a:t>
              </a:r>
              <a:r>
                <a:rPr lang="en-US" sz="2400" i="1" dirty="0" err="1" smtClean="0">
                  <a:solidFill>
                    <a:srgbClr val="202020"/>
                  </a:solidFill>
                  <a:latin typeface="Times New Roman (Headings)"/>
                </a:rPr>
                <a:t>động</a:t>
              </a:r>
              <a:r>
                <a:rPr lang="en-US" sz="2400" i="1" dirty="0" smtClean="0">
                  <a:solidFill>
                    <a:srgbClr val="202020"/>
                  </a:solidFill>
                  <a:latin typeface="Times New Roman (Headings)"/>
                </a:rPr>
                <a:t> </a:t>
              </a:r>
              <a:r>
                <a:rPr lang="en-US" sz="2400" i="1" dirty="0" err="1" smtClean="0">
                  <a:solidFill>
                    <a:srgbClr val="202020"/>
                  </a:solidFill>
                  <a:latin typeface="Times New Roman (Headings)"/>
                </a:rPr>
                <a:t>của</a:t>
              </a:r>
              <a:r>
                <a:rPr lang="en-US" sz="2400" i="1" dirty="0" smtClean="0">
                  <a:solidFill>
                    <a:srgbClr val="202020"/>
                  </a:solidFill>
                  <a:latin typeface="Times New Roman (Headings)"/>
                </a:rPr>
                <a:t> </a:t>
              </a:r>
              <a:r>
                <a:rPr lang="en-US" sz="2400" i="1" dirty="0" err="1" smtClean="0">
                  <a:solidFill>
                    <a:srgbClr val="202020"/>
                  </a:solidFill>
                  <a:latin typeface="Times New Roman (Headings)"/>
                </a:rPr>
                <a:t>điểm</a:t>
              </a:r>
              <a:r>
                <a:rPr lang="en-US" sz="2400" i="1" dirty="0" smtClean="0">
                  <a:solidFill>
                    <a:srgbClr val="202020"/>
                  </a:solidFill>
                  <a:latin typeface="Times New Roman (Headings)"/>
                </a:rPr>
                <a:t> </a:t>
              </a:r>
              <a:r>
                <a:rPr lang="en-US" sz="2400" i="1" dirty="0" err="1" smtClean="0">
                  <a:solidFill>
                    <a:srgbClr val="202020"/>
                  </a:solidFill>
                  <a:latin typeface="Times New Roman (Headings)"/>
                </a:rPr>
                <a:t>thỏa</a:t>
              </a:r>
              <a:r>
                <a:rPr lang="en-US" sz="2400" i="1" dirty="0" smtClean="0">
                  <a:solidFill>
                    <a:srgbClr val="202020"/>
                  </a:solidFill>
                  <a:latin typeface="Times New Roman (Headings)"/>
                </a:rPr>
                <a:t> </a:t>
              </a:r>
              <a:r>
                <a:rPr lang="en-US" sz="2400" i="1" dirty="0" err="1" smtClean="0">
                  <a:solidFill>
                    <a:srgbClr val="202020"/>
                  </a:solidFill>
                  <a:latin typeface="Times New Roman (Headings)"/>
                </a:rPr>
                <a:t>mãn</a:t>
              </a:r>
              <a:r>
                <a:rPr lang="en-US" sz="2400" i="1" dirty="0" smtClean="0">
                  <a:solidFill>
                    <a:srgbClr val="202020"/>
                  </a:solidFill>
                  <a:latin typeface="Times New Roman (Headings)"/>
                </a:rPr>
                <a:t> </a:t>
              </a:r>
              <a:r>
                <a:rPr lang="en-US" sz="2400" i="1" dirty="0" err="1" smtClean="0">
                  <a:solidFill>
                    <a:srgbClr val="202020"/>
                  </a:solidFill>
                  <a:latin typeface="Times New Roman (Headings)"/>
                </a:rPr>
                <a:t>góc</a:t>
              </a:r>
              <a:r>
                <a:rPr lang="en-US" sz="2400" i="1" dirty="0" smtClean="0">
                  <a:solidFill>
                    <a:srgbClr val="202020"/>
                  </a:solidFill>
                  <a:latin typeface="Times New Roman (Headings)"/>
                </a:rPr>
                <a:t> </a:t>
              </a:r>
              <a:r>
                <a:rPr lang="el-GR" sz="2400" i="1" dirty="0" smtClean="0">
                  <a:solidFill>
                    <a:srgbClr val="202020"/>
                  </a:solidFill>
                  <a:latin typeface="Times New Roman (Headings)"/>
                </a:rPr>
                <a:t>α</a:t>
              </a:r>
              <a:r>
                <a:rPr lang="en-US" sz="2400" i="1" dirty="0" smtClean="0">
                  <a:solidFill>
                    <a:srgbClr val="202020"/>
                  </a:solidFill>
                  <a:latin typeface="Times New Roman (Headings)"/>
                </a:rPr>
                <a:t> </a:t>
              </a:r>
              <a:r>
                <a:rPr lang="en-US" sz="2400" i="1" dirty="0" err="1" smtClean="0">
                  <a:solidFill>
                    <a:srgbClr val="202020"/>
                  </a:solidFill>
                  <a:latin typeface="Times New Roman (Headings)"/>
                </a:rPr>
                <a:t>là</a:t>
              </a:r>
              <a:r>
                <a:rPr lang="en-US" sz="2400" i="1" dirty="0" smtClean="0">
                  <a:solidFill>
                    <a:srgbClr val="202020"/>
                  </a:solidFill>
                  <a:latin typeface="Times New Roman (Headings)"/>
                </a:rPr>
                <a:t> </a:t>
              </a:r>
              <a:r>
                <a:rPr lang="en-US" sz="2400" i="1" dirty="0" err="1" smtClean="0">
                  <a:solidFill>
                    <a:srgbClr val="202020"/>
                  </a:solidFill>
                  <a:latin typeface="Times New Roman (Headings)"/>
                </a:rPr>
                <a:t>hai</a:t>
              </a:r>
              <a:r>
                <a:rPr lang="en-US" sz="2400" i="1" dirty="0" smtClean="0">
                  <a:solidFill>
                    <a:srgbClr val="202020"/>
                  </a:solidFill>
                  <a:latin typeface="Times New Roman (Headings)"/>
                </a:rPr>
                <a:t> </a:t>
              </a:r>
              <a:r>
                <a:rPr lang="en-US" sz="2400" i="1" dirty="0" err="1" smtClean="0">
                  <a:solidFill>
                    <a:srgbClr val="202020"/>
                  </a:solidFill>
                  <a:latin typeface="Times New Roman (Headings)"/>
                </a:rPr>
                <a:t>cung</a:t>
              </a:r>
              <a:r>
                <a:rPr lang="en-US" sz="2400" i="1" dirty="0" smtClean="0">
                  <a:solidFill>
                    <a:srgbClr val="202020"/>
                  </a:solidFill>
                  <a:latin typeface="Times New Roman (Headings)"/>
                </a:rPr>
                <a:t> </a:t>
              </a:r>
              <a:r>
                <a:rPr lang="en-US" sz="2400" i="1" dirty="0" err="1" smtClean="0">
                  <a:solidFill>
                    <a:srgbClr val="202020"/>
                  </a:solidFill>
                  <a:latin typeface="Times New Roman (Headings)"/>
                </a:rPr>
                <a:t>chứa</a:t>
              </a:r>
              <a:r>
                <a:rPr lang="en-US" sz="2400" i="1" dirty="0" smtClean="0">
                  <a:solidFill>
                    <a:srgbClr val="202020"/>
                  </a:solidFill>
                  <a:latin typeface="Times New Roman (Headings)"/>
                </a:rPr>
                <a:t> </a:t>
              </a:r>
              <a:r>
                <a:rPr lang="en-US" sz="2400" i="1" dirty="0" err="1" smtClean="0">
                  <a:solidFill>
                    <a:srgbClr val="202020"/>
                  </a:solidFill>
                  <a:latin typeface="Times New Roman (Headings)"/>
                </a:rPr>
                <a:t>góc</a:t>
              </a:r>
              <a:r>
                <a:rPr lang="en-US" sz="2400" i="1" dirty="0" smtClean="0">
                  <a:solidFill>
                    <a:srgbClr val="202020"/>
                  </a:solidFill>
                  <a:latin typeface="Times New Roman (Headings)"/>
                </a:rPr>
                <a:t> </a:t>
              </a:r>
              <a:r>
                <a:rPr lang="en-US" sz="2400" i="1" dirty="0" err="1" smtClean="0">
                  <a:solidFill>
                    <a:srgbClr val="202020"/>
                  </a:solidFill>
                  <a:latin typeface="Times New Roman (Headings)"/>
                </a:rPr>
                <a:t>dựng</a:t>
              </a:r>
              <a:r>
                <a:rPr lang="en-US" sz="2400" i="1" dirty="0" smtClean="0">
                  <a:solidFill>
                    <a:srgbClr val="202020"/>
                  </a:solidFill>
                  <a:latin typeface="Times New Roman (Headings)"/>
                </a:rPr>
                <a:t> </a:t>
              </a:r>
              <a:r>
                <a:rPr lang="en-US" sz="2400" i="1" dirty="0" err="1" smtClean="0">
                  <a:solidFill>
                    <a:srgbClr val="202020"/>
                  </a:solidFill>
                  <a:latin typeface="Times New Roman (Headings)"/>
                </a:rPr>
                <a:t>trên</a:t>
              </a:r>
              <a:r>
                <a:rPr lang="en-US" sz="2400" i="1" dirty="0" smtClean="0">
                  <a:solidFill>
                    <a:srgbClr val="202020"/>
                  </a:solidFill>
                  <a:latin typeface="Times New Roman (Headings)"/>
                </a:rPr>
                <a:t> </a:t>
              </a:r>
              <a:r>
                <a:rPr lang="en-US" sz="2400" i="1" dirty="0" err="1" smtClean="0">
                  <a:solidFill>
                    <a:srgbClr val="202020"/>
                  </a:solidFill>
                  <a:latin typeface="Times New Roman (Headings)"/>
                </a:rPr>
                <a:t>đoạn</a:t>
              </a:r>
              <a:r>
                <a:rPr lang="en-US" sz="2400" i="1" dirty="0" smtClean="0">
                  <a:solidFill>
                    <a:srgbClr val="202020"/>
                  </a:solidFill>
                  <a:latin typeface="Times New Roman (Headings)"/>
                </a:rPr>
                <a:t> </a:t>
              </a:r>
              <a:r>
                <a:rPr lang="en-US" sz="2400" i="1" dirty="0" err="1" smtClean="0">
                  <a:solidFill>
                    <a:srgbClr val="202020"/>
                  </a:solidFill>
                  <a:latin typeface="Times New Roman (Headings)"/>
                </a:rPr>
                <a:t>thẳng</a:t>
              </a:r>
              <a:r>
                <a:rPr lang="en-US" sz="2400" i="1" dirty="0" smtClean="0">
                  <a:solidFill>
                    <a:srgbClr val="202020"/>
                  </a:solidFill>
                  <a:latin typeface="Times New Roman (Headings)"/>
                </a:rPr>
                <a:t> </a:t>
              </a:r>
              <a:r>
                <a:rPr lang="en-US" sz="2400" i="1" dirty="0" err="1" smtClean="0">
                  <a:solidFill>
                    <a:srgbClr val="202020"/>
                  </a:solidFill>
                  <a:latin typeface="Times New Roman (Headings)"/>
                </a:rPr>
                <a:t>cố</a:t>
              </a:r>
              <a:r>
                <a:rPr lang="en-US" sz="2400" i="1" dirty="0" smtClean="0">
                  <a:solidFill>
                    <a:srgbClr val="202020"/>
                  </a:solidFill>
                  <a:latin typeface="Times New Roman (Headings)"/>
                </a:rPr>
                <a:t> </a:t>
              </a:r>
              <a:r>
                <a:rPr lang="en-US" sz="2400" i="1" dirty="0" err="1" smtClean="0">
                  <a:solidFill>
                    <a:srgbClr val="202020"/>
                  </a:solidFill>
                  <a:latin typeface="Times New Roman (Headings)"/>
                </a:rPr>
                <a:t>định</a:t>
              </a:r>
              <a:r>
                <a:rPr lang="en-US" sz="2400" i="1" spc="42" dirty="0">
                  <a:solidFill>
                    <a:srgbClr val="202020"/>
                  </a:solidFill>
                  <a:latin typeface="Times New Roman (Headings)"/>
                </a:rPr>
                <a:t>.</a:t>
              </a:r>
              <a:endParaRPr lang="en-US" sz="2400" i="1" dirty="0">
                <a:solidFill>
                  <a:srgbClr val="202020"/>
                </a:solidFill>
                <a:latin typeface="Times New Roman (Headings)"/>
              </a:endParaRPr>
            </a:p>
          </p:txBody>
        </p:sp>
        <p:grpSp>
          <p:nvGrpSpPr>
            <p:cNvPr id="46" name="Group 16"/>
            <p:cNvGrpSpPr>
              <a:grpSpLocks noChangeAspect="1"/>
            </p:cNvGrpSpPr>
            <p:nvPr/>
          </p:nvGrpSpPr>
          <p:grpSpPr>
            <a:xfrm>
              <a:off x="2648444" y="0"/>
              <a:ext cx="1543721" cy="1543721"/>
              <a:chOff x="1296639" y="0"/>
              <a:chExt cx="1708150" cy="1708150"/>
            </a:xfrm>
          </p:grpSpPr>
          <p:sp>
            <p:nvSpPr>
              <p:cNvPr id="47" name="Freeform 17"/>
              <p:cNvSpPr/>
              <p:nvPr/>
            </p:nvSpPr>
            <p:spPr>
              <a:xfrm>
                <a:off x="1296639" y="0"/>
                <a:ext cx="1708150" cy="1708150"/>
              </a:xfrm>
              <a:custGeom>
                <a:avLst/>
                <a:gdLst/>
                <a:ahLst/>
                <a:cxnLst/>
                <a:rect l="l" t="t" r="r" b="b"/>
                <a:pathLst>
                  <a:path w="1708150" h="1708150">
                    <a:moveTo>
                      <a:pt x="853440" y="1708150"/>
                    </a:moveTo>
                    <a:cubicBezTo>
                      <a:pt x="383540" y="1708150"/>
                      <a:pt x="0" y="1324610"/>
                      <a:pt x="0" y="853440"/>
                    </a:cubicBezTo>
                    <a:cubicBezTo>
                      <a:pt x="0" y="383540"/>
                      <a:pt x="383540" y="0"/>
                      <a:pt x="853440" y="0"/>
                    </a:cubicBezTo>
                    <a:cubicBezTo>
                      <a:pt x="1324610" y="0"/>
                      <a:pt x="1706880" y="383540"/>
                      <a:pt x="1706880" y="853440"/>
                    </a:cubicBezTo>
                    <a:cubicBezTo>
                      <a:pt x="1708150" y="1324610"/>
                      <a:pt x="1324610" y="1708150"/>
                      <a:pt x="853440" y="1708150"/>
                    </a:cubicBezTo>
                    <a:close/>
                    <a:moveTo>
                      <a:pt x="853440" y="469900"/>
                    </a:moveTo>
                    <a:cubicBezTo>
                      <a:pt x="642620" y="469900"/>
                      <a:pt x="469900" y="642620"/>
                      <a:pt x="469900" y="853440"/>
                    </a:cubicBezTo>
                    <a:cubicBezTo>
                      <a:pt x="469900" y="1064260"/>
                      <a:pt x="642620" y="1236980"/>
                      <a:pt x="853440" y="1236980"/>
                    </a:cubicBezTo>
                    <a:cubicBezTo>
                      <a:pt x="1064260" y="1236980"/>
                      <a:pt x="1236980" y="1064260"/>
                      <a:pt x="1236980" y="853440"/>
                    </a:cubicBezTo>
                    <a:cubicBezTo>
                      <a:pt x="1236980" y="642620"/>
                      <a:pt x="1065530" y="469900"/>
                      <a:pt x="853440" y="469900"/>
                    </a:cubicBezTo>
                    <a:close/>
                  </a:path>
                </a:pathLst>
              </a:custGeom>
              <a:solidFill>
                <a:srgbClr val="FDBE14"/>
              </a:solidFill>
            </p:spPr>
          </p:sp>
        </p:grpSp>
      </p:grpSp>
      <p:grpSp>
        <p:nvGrpSpPr>
          <p:cNvPr id="57" name="Group 29"/>
          <p:cNvGrpSpPr/>
          <p:nvPr/>
        </p:nvGrpSpPr>
        <p:grpSpPr>
          <a:xfrm rot="5400000">
            <a:off x="7306877" y="5177813"/>
            <a:ext cx="3669808" cy="140562"/>
            <a:chOff x="0" y="0"/>
            <a:chExt cx="9194800" cy="812800"/>
          </a:xfrm>
        </p:grpSpPr>
        <p:sp>
          <p:nvSpPr>
            <p:cNvPr id="58" name="Freeform 30"/>
            <p:cNvSpPr/>
            <p:nvPr/>
          </p:nvSpPr>
          <p:spPr>
            <a:xfrm>
              <a:off x="469420" y="304800"/>
              <a:ext cx="14207544" cy="203200"/>
            </a:xfrm>
            <a:custGeom>
              <a:avLst/>
              <a:gdLst/>
              <a:ahLst/>
              <a:cxnLst/>
              <a:rect l="l" t="t" r="r" b="b"/>
              <a:pathLst>
                <a:path w="14207544" h="203200">
                  <a:moveTo>
                    <a:pt x="173263" y="0"/>
                  </a:moveTo>
                  <a:cubicBezTo>
                    <a:pt x="268557" y="0"/>
                    <a:pt x="346526" y="45720"/>
                    <a:pt x="346526" y="101600"/>
                  </a:cubicBezTo>
                  <a:cubicBezTo>
                    <a:pt x="346526" y="157480"/>
                    <a:pt x="268557" y="203200"/>
                    <a:pt x="173263" y="203200"/>
                  </a:cubicBezTo>
                  <a:cubicBezTo>
                    <a:pt x="77968" y="203200"/>
                    <a:pt x="0" y="157480"/>
                    <a:pt x="0" y="101600"/>
                  </a:cubicBezTo>
                  <a:cubicBezTo>
                    <a:pt x="0" y="45720"/>
                    <a:pt x="77968" y="0"/>
                    <a:pt x="173263" y="0"/>
                  </a:cubicBezTo>
                  <a:close/>
                  <a:moveTo>
                    <a:pt x="866314" y="0"/>
                  </a:moveTo>
                  <a:cubicBezTo>
                    <a:pt x="961608" y="0"/>
                    <a:pt x="1039577" y="45720"/>
                    <a:pt x="1039577" y="101600"/>
                  </a:cubicBezTo>
                  <a:cubicBezTo>
                    <a:pt x="1039577" y="157480"/>
                    <a:pt x="961608" y="203200"/>
                    <a:pt x="866314" y="203200"/>
                  </a:cubicBezTo>
                  <a:cubicBezTo>
                    <a:pt x="771019" y="203200"/>
                    <a:pt x="693051" y="157480"/>
                    <a:pt x="693051" y="101600"/>
                  </a:cubicBezTo>
                  <a:cubicBezTo>
                    <a:pt x="693051" y="45720"/>
                    <a:pt x="771019" y="0"/>
                    <a:pt x="866314" y="0"/>
                  </a:cubicBezTo>
                  <a:close/>
                  <a:moveTo>
                    <a:pt x="1559365" y="0"/>
                  </a:moveTo>
                  <a:cubicBezTo>
                    <a:pt x="1654659" y="0"/>
                    <a:pt x="1732628" y="45720"/>
                    <a:pt x="1732628" y="101600"/>
                  </a:cubicBezTo>
                  <a:cubicBezTo>
                    <a:pt x="1732628" y="157480"/>
                    <a:pt x="1654659" y="203200"/>
                    <a:pt x="1559365" y="203200"/>
                  </a:cubicBezTo>
                  <a:cubicBezTo>
                    <a:pt x="1464070" y="203200"/>
                    <a:pt x="1386102" y="157480"/>
                    <a:pt x="1386102" y="101600"/>
                  </a:cubicBezTo>
                  <a:cubicBezTo>
                    <a:pt x="1386102" y="45720"/>
                    <a:pt x="1464070" y="0"/>
                    <a:pt x="1559365" y="0"/>
                  </a:cubicBezTo>
                  <a:close/>
                  <a:moveTo>
                    <a:pt x="2252416" y="0"/>
                  </a:moveTo>
                  <a:cubicBezTo>
                    <a:pt x="2347710" y="0"/>
                    <a:pt x="2425678" y="45720"/>
                    <a:pt x="2425678" y="101600"/>
                  </a:cubicBezTo>
                  <a:cubicBezTo>
                    <a:pt x="2425678" y="157480"/>
                    <a:pt x="2347710" y="203200"/>
                    <a:pt x="2252416" y="203200"/>
                  </a:cubicBezTo>
                  <a:cubicBezTo>
                    <a:pt x="2157121" y="203200"/>
                    <a:pt x="2079153" y="157480"/>
                    <a:pt x="2079153" y="101600"/>
                  </a:cubicBezTo>
                  <a:cubicBezTo>
                    <a:pt x="2079153" y="45720"/>
                    <a:pt x="2157121" y="0"/>
                    <a:pt x="2252416" y="0"/>
                  </a:cubicBezTo>
                  <a:close/>
                  <a:moveTo>
                    <a:pt x="2945467" y="0"/>
                  </a:moveTo>
                  <a:cubicBezTo>
                    <a:pt x="3040761" y="0"/>
                    <a:pt x="3118730" y="45720"/>
                    <a:pt x="3118730" y="101600"/>
                  </a:cubicBezTo>
                  <a:cubicBezTo>
                    <a:pt x="3118730" y="157480"/>
                    <a:pt x="3040761" y="203200"/>
                    <a:pt x="2945467" y="203200"/>
                  </a:cubicBezTo>
                  <a:cubicBezTo>
                    <a:pt x="2850172" y="203200"/>
                    <a:pt x="2772204" y="157480"/>
                    <a:pt x="2772204" y="101600"/>
                  </a:cubicBezTo>
                  <a:cubicBezTo>
                    <a:pt x="2772204" y="45720"/>
                    <a:pt x="2850172" y="0"/>
                    <a:pt x="2945467" y="0"/>
                  </a:cubicBezTo>
                  <a:close/>
                  <a:moveTo>
                    <a:pt x="3638518" y="0"/>
                  </a:moveTo>
                  <a:cubicBezTo>
                    <a:pt x="3733812" y="0"/>
                    <a:pt x="3811780" y="45720"/>
                    <a:pt x="3811780" y="101600"/>
                  </a:cubicBezTo>
                  <a:cubicBezTo>
                    <a:pt x="3811780" y="157480"/>
                    <a:pt x="3733812" y="203200"/>
                    <a:pt x="3638518" y="203200"/>
                  </a:cubicBezTo>
                  <a:cubicBezTo>
                    <a:pt x="3543223" y="203200"/>
                    <a:pt x="3465255" y="157480"/>
                    <a:pt x="3465255" y="101600"/>
                  </a:cubicBezTo>
                  <a:cubicBezTo>
                    <a:pt x="3465255" y="45720"/>
                    <a:pt x="3543223" y="0"/>
                    <a:pt x="3638518" y="0"/>
                  </a:cubicBezTo>
                  <a:close/>
                  <a:moveTo>
                    <a:pt x="4331569" y="0"/>
                  </a:moveTo>
                  <a:cubicBezTo>
                    <a:pt x="4426863" y="0"/>
                    <a:pt x="4504831" y="45720"/>
                    <a:pt x="4504831" y="101600"/>
                  </a:cubicBezTo>
                  <a:cubicBezTo>
                    <a:pt x="4504831" y="157480"/>
                    <a:pt x="4426863" y="203200"/>
                    <a:pt x="4331569" y="203200"/>
                  </a:cubicBezTo>
                  <a:cubicBezTo>
                    <a:pt x="4236274" y="203200"/>
                    <a:pt x="4158306" y="157480"/>
                    <a:pt x="4158306" y="101600"/>
                  </a:cubicBezTo>
                  <a:cubicBezTo>
                    <a:pt x="4158306" y="45720"/>
                    <a:pt x="4236274" y="0"/>
                    <a:pt x="4331569" y="0"/>
                  </a:cubicBezTo>
                  <a:close/>
                  <a:moveTo>
                    <a:pt x="5024619" y="0"/>
                  </a:moveTo>
                  <a:cubicBezTo>
                    <a:pt x="5119914" y="0"/>
                    <a:pt x="5197882" y="45720"/>
                    <a:pt x="5197882" y="101600"/>
                  </a:cubicBezTo>
                  <a:cubicBezTo>
                    <a:pt x="5197882" y="157480"/>
                    <a:pt x="5119914" y="203200"/>
                    <a:pt x="5024619" y="203200"/>
                  </a:cubicBezTo>
                  <a:cubicBezTo>
                    <a:pt x="4929325" y="203200"/>
                    <a:pt x="4851357" y="157480"/>
                    <a:pt x="4851357" y="101600"/>
                  </a:cubicBezTo>
                  <a:cubicBezTo>
                    <a:pt x="4851357" y="45720"/>
                    <a:pt x="4929325" y="0"/>
                    <a:pt x="5024619" y="0"/>
                  </a:cubicBezTo>
                  <a:close/>
                  <a:moveTo>
                    <a:pt x="5717671" y="0"/>
                  </a:moveTo>
                  <a:cubicBezTo>
                    <a:pt x="5812965" y="0"/>
                    <a:pt x="5890933" y="45720"/>
                    <a:pt x="5890933" y="101600"/>
                  </a:cubicBezTo>
                  <a:cubicBezTo>
                    <a:pt x="5890933" y="157480"/>
                    <a:pt x="5812965" y="203200"/>
                    <a:pt x="5717671" y="203200"/>
                  </a:cubicBezTo>
                  <a:cubicBezTo>
                    <a:pt x="5622376" y="203200"/>
                    <a:pt x="5544408" y="157480"/>
                    <a:pt x="5544408" y="101600"/>
                  </a:cubicBezTo>
                  <a:cubicBezTo>
                    <a:pt x="5544408" y="45720"/>
                    <a:pt x="5622376" y="0"/>
                    <a:pt x="5717671" y="0"/>
                  </a:cubicBezTo>
                  <a:close/>
                  <a:moveTo>
                    <a:pt x="6410721" y="0"/>
                  </a:moveTo>
                  <a:cubicBezTo>
                    <a:pt x="6506016" y="0"/>
                    <a:pt x="6583984" y="45720"/>
                    <a:pt x="6583984" y="101600"/>
                  </a:cubicBezTo>
                  <a:cubicBezTo>
                    <a:pt x="6583984" y="157480"/>
                    <a:pt x="6506016" y="203200"/>
                    <a:pt x="6410721" y="203200"/>
                  </a:cubicBezTo>
                  <a:cubicBezTo>
                    <a:pt x="6315427" y="203200"/>
                    <a:pt x="6237459" y="157480"/>
                    <a:pt x="6237459" y="101600"/>
                  </a:cubicBezTo>
                  <a:cubicBezTo>
                    <a:pt x="6237459" y="45720"/>
                    <a:pt x="6315427" y="0"/>
                    <a:pt x="6410721" y="0"/>
                  </a:cubicBezTo>
                  <a:close/>
                  <a:moveTo>
                    <a:pt x="7103772" y="0"/>
                  </a:moveTo>
                  <a:cubicBezTo>
                    <a:pt x="7199067" y="0"/>
                    <a:pt x="7277035" y="45720"/>
                    <a:pt x="7277035" y="101600"/>
                  </a:cubicBezTo>
                  <a:cubicBezTo>
                    <a:pt x="7277035" y="157480"/>
                    <a:pt x="7199067" y="203200"/>
                    <a:pt x="7103772" y="203200"/>
                  </a:cubicBezTo>
                  <a:cubicBezTo>
                    <a:pt x="7008478" y="203200"/>
                    <a:pt x="6930510" y="157480"/>
                    <a:pt x="6930510" y="101600"/>
                  </a:cubicBezTo>
                  <a:cubicBezTo>
                    <a:pt x="6930510" y="45720"/>
                    <a:pt x="7008478" y="0"/>
                    <a:pt x="7103772" y="0"/>
                  </a:cubicBezTo>
                  <a:close/>
                  <a:moveTo>
                    <a:pt x="7796823" y="0"/>
                  </a:moveTo>
                  <a:cubicBezTo>
                    <a:pt x="7892118" y="0"/>
                    <a:pt x="7970086" y="45720"/>
                    <a:pt x="7970086" y="101600"/>
                  </a:cubicBezTo>
                  <a:cubicBezTo>
                    <a:pt x="7970086" y="157480"/>
                    <a:pt x="7892118" y="203200"/>
                    <a:pt x="7796823" y="203200"/>
                  </a:cubicBezTo>
                  <a:cubicBezTo>
                    <a:pt x="7701529" y="203200"/>
                    <a:pt x="7623560" y="157480"/>
                    <a:pt x="7623560" y="101600"/>
                  </a:cubicBezTo>
                  <a:cubicBezTo>
                    <a:pt x="7623560" y="45720"/>
                    <a:pt x="7701529" y="0"/>
                    <a:pt x="7796823" y="0"/>
                  </a:cubicBezTo>
                  <a:close/>
                  <a:moveTo>
                    <a:pt x="8489874" y="0"/>
                  </a:moveTo>
                  <a:cubicBezTo>
                    <a:pt x="8585168" y="0"/>
                    <a:pt x="8663137" y="45720"/>
                    <a:pt x="8663137" y="101600"/>
                  </a:cubicBezTo>
                  <a:cubicBezTo>
                    <a:pt x="8663137" y="157480"/>
                    <a:pt x="8585168" y="203200"/>
                    <a:pt x="8489874" y="203200"/>
                  </a:cubicBezTo>
                  <a:cubicBezTo>
                    <a:pt x="8394580" y="203200"/>
                    <a:pt x="8316611" y="157480"/>
                    <a:pt x="8316611" y="101600"/>
                  </a:cubicBezTo>
                  <a:cubicBezTo>
                    <a:pt x="8316611" y="45720"/>
                    <a:pt x="8394580" y="0"/>
                    <a:pt x="8489874" y="0"/>
                  </a:cubicBezTo>
                  <a:close/>
                  <a:moveTo>
                    <a:pt x="9182925" y="0"/>
                  </a:moveTo>
                  <a:cubicBezTo>
                    <a:pt x="9278220" y="0"/>
                    <a:pt x="9356188" y="45720"/>
                    <a:pt x="9356188" y="101600"/>
                  </a:cubicBezTo>
                  <a:cubicBezTo>
                    <a:pt x="9356188" y="157480"/>
                    <a:pt x="9278220" y="203200"/>
                    <a:pt x="9182925" y="203200"/>
                  </a:cubicBezTo>
                  <a:cubicBezTo>
                    <a:pt x="9087631" y="203200"/>
                    <a:pt x="9009663" y="157480"/>
                    <a:pt x="9009663" y="101600"/>
                  </a:cubicBezTo>
                  <a:cubicBezTo>
                    <a:pt x="9009663" y="45720"/>
                    <a:pt x="9087631" y="0"/>
                    <a:pt x="9182925" y="0"/>
                  </a:cubicBezTo>
                  <a:close/>
                  <a:moveTo>
                    <a:pt x="9875976" y="0"/>
                  </a:moveTo>
                  <a:cubicBezTo>
                    <a:pt x="9971271" y="0"/>
                    <a:pt x="10049239" y="45720"/>
                    <a:pt x="10049239" y="101600"/>
                  </a:cubicBezTo>
                  <a:cubicBezTo>
                    <a:pt x="10049239" y="157480"/>
                    <a:pt x="9971271" y="203200"/>
                    <a:pt x="9875976" y="203200"/>
                  </a:cubicBezTo>
                  <a:cubicBezTo>
                    <a:pt x="9780681" y="203200"/>
                    <a:pt x="9702713" y="157480"/>
                    <a:pt x="9702713" y="101600"/>
                  </a:cubicBezTo>
                  <a:cubicBezTo>
                    <a:pt x="9702713" y="45720"/>
                    <a:pt x="9780681" y="0"/>
                    <a:pt x="9875976" y="0"/>
                  </a:cubicBezTo>
                  <a:close/>
                  <a:moveTo>
                    <a:pt x="10569027" y="0"/>
                  </a:moveTo>
                  <a:cubicBezTo>
                    <a:pt x="10664321" y="0"/>
                    <a:pt x="10742289" y="45720"/>
                    <a:pt x="10742289" y="101600"/>
                  </a:cubicBezTo>
                  <a:cubicBezTo>
                    <a:pt x="10742289" y="157480"/>
                    <a:pt x="10664321" y="203200"/>
                    <a:pt x="10569027" y="203200"/>
                  </a:cubicBezTo>
                  <a:cubicBezTo>
                    <a:pt x="10473732" y="203200"/>
                    <a:pt x="10395764" y="157480"/>
                    <a:pt x="10395764" y="101600"/>
                  </a:cubicBezTo>
                  <a:cubicBezTo>
                    <a:pt x="10395764" y="45720"/>
                    <a:pt x="10473732" y="0"/>
                    <a:pt x="10569027" y="0"/>
                  </a:cubicBezTo>
                  <a:close/>
                  <a:moveTo>
                    <a:pt x="11262078" y="0"/>
                  </a:moveTo>
                  <a:cubicBezTo>
                    <a:pt x="11357373" y="0"/>
                    <a:pt x="11435341" y="45720"/>
                    <a:pt x="11435341" y="101600"/>
                  </a:cubicBezTo>
                  <a:cubicBezTo>
                    <a:pt x="11435341" y="157480"/>
                    <a:pt x="11357373" y="203200"/>
                    <a:pt x="11262078" y="203200"/>
                  </a:cubicBezTo>
                  <a:cubicBezTo>
                    <a:pt x="11166784" y="203200"/>
                    <a:pt x="11088816" y="157480"/>
                    <a:pt x="11088816" y="101600"/>
                  </a:cubicBezTo>
                  <a:cubicBezTo>
                    <a:pt x="11088816" y="45720"/>
                    <a:pt x="11166783" y="0"/>
                    <a:pt x="11262078" y="0"/>
                  </a:cubicBezTo>
                  <a:close/>
                  <a:moveTo>
                    <a:pt x="11955129" y="0"/>
                  </a:moveTo>
                  <a:cubicBezTo>
                    <a:pt x="12050424" y="0"/>
                    <a:pt x="12128392" y="45720"/>
                    <a:pt x="12128392" y="101600"/>
                  </a:cubicBezTo>
                  <a:cubicBezTo>
                    <a:pt x="12128392" y="157480"/>
                    <a:pt x="12050424" y="203200"/>
                    <a:pt x="11955129" y="203200"/>
                  </a:cubicBezTo>
                  <a:cubicBezTo>
                    <a:pt x="11859834" y="203200"/>
                    <a:pt x="11781866" y="157480"/>
                    <a:pt x="11781866" y="101600"/>
                  </a:cubicBezTo>
                  <a:cubicBezTo>
                    <a:pt x="11781866" y="45720"/>
                    <a:pt x="11859834" y="0"/>
                    <a:pt x="11955129" y="0"/>
                  </a:cubicBezTo>
                  <a:close/>
                  <a:moveTo>
                    <a:pt x="12648179" y="0"/>
                  </a:moveTo>
                  <a:cubicBezTo>
                    <a:pt x="12743474" y="0"/>
                    <a:pt x="12821443" y="45720"/>
                    <a:pt x="12821443" y="101600"/>
                  </a:cubicBezTo>
                  <a:cubicBezTo>
                    <a:pt x="12821443" y="157480"/>
                    <a:pt x="12743474" y="203200"/>
                    <a:pt x="12648179" y="203200"/>
                  </a:cubicBezTo>
                  <a:cubicBezTo>
                    <a:pt x="12552886" y="203200"/>
                    <a:pt x="12474917" y="157480"/>
                    <a:pt x="12474917" y="101600"/>
                  </a:cubicBezTo>
                  <a:cubicBezTo>
                    <a:pt x="12474917" y="45720"/>
                    <a:pt x="12552884" y="0"/>
                    <a:pt x="12648179" y="0"/>
                  </a:cubicBezTo>
                  <a:close/>
                  <a:moveTo>
                    <a:pt x="13341232" y="0"/>
                  </a:moveTo>
                  <a:cubicBezTo>
                    <a:pt x="13436525" y="0"/>
                    <a:pt x="13514494" y="45720"/>
                    <a:pt x="13514494" y="101600"/>
                  </a:cubicBezTo>
                  <a:cubicBezTo>
                    <a:pt x="13514494" y="157480"/>
                    <a:pt x="13436525" y="203200"/>
                    <a:pt x="13341232" y="203200"/>
                  </a:cubicBezTo>
                  <a:cubicBezTo>
                    <a:pt x="13245937" y="203200"/>
                    <a:pt x="13167968" y="157480"/>
                    <a:pt x="13167968" y="101600"/>
                  </a:cubicBezTo>
                  <a:cubicBezTo>
                    <a:pt x="13167968" y="45720"/>
                    <a:pt x="13245935" y="0"/>
                    <a:pt x="13341232" y="0"/>
                  </a:cubicBezTo>
                  <a:close/>
                  <a:moveTo>
                    <a:pt x="14034282" y="0"/>
                  </a:moveTo>
                  <a:cubicBezTo>
                    <a:pt x="14129576" y="0"/>
                    <a:pt x="14207545" y="45720"/>
                    <a:pt x="14207545" y="101600"/>
                  </a:cubicBezTo>
                  <a:cubicBezTo>
                    <a:pt x="14207545" y="157480"/>
                    <a:pt x="14129576" y="203200"/>
                    <a:pt x="14034282" y="203200"/>
                  </a:cubicBezTo>
                  <a:cubicBezTo>
                    <a:pt x="13938987" y="203200"/>
                    <a:pt x="13861018" y="157480"/>
                    <a:pt x="13861018" y="101600"/>
                  </a:cubicBezTo>
                  <a:cubicBezTo>
                    <a:pt x="13861018" y="45720"/>
                    <a:pt x="13938987" y="0"/>
                    <a:pt x="14034282" y="0"/>
                  </a:cubicBezTo>
                  <a:close/>
                </a:path>
              </a:pathLst>
            </a:custGeom>
            <a:solidFill>
              <a:srgbClr val="202020"/>
            </a:solidFill>
          </p:spPr>
        </p:sp>
      </p:grpSp>
      <p:sp>
        <p:nvSpPr>
          <p:cNvPr id="5" name="Rectangle 4"/>
          <p:cNvSpPr/>
          <p:nvPr/>
        </p:nvSpPr>
        <p:spPr>
          <a:xfrm>
            <a:off x="2857500" y="6667500"/>
            <a:ext cx="52197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i="1" dirty="0">
                <a:latin typeface="Times New Roman (Headings)"/>
              </a:rPr>
              <a:t>X</a:t>
            </a:r>
            <a:r>
              <a:rPr lang="vi-VN" sz="2400" i="1" dirty="0" smtClean="0">
                <a:latin typeface="Times New Roman (Headings)"/>
              </a:rPr>
              <a:t>ác </a:t>
            </a:r>
            <a:r>
              <a:rPr lang="vi-VN" sz="2400" i="1" dirty="0">
                <a:latin typeface="Times New Roman (Headings)"/>
              </a:rPr>
              <a:t>định được các yếu tố cố định, yếu tố chuyển động của bài </a:t>
            </a:r>
            <a:r>
              <a:rPr lang="vi-VN" sz="2400" i="1" dirty="0" smtClean="0">
                <a:latin typeface="Times New Roman (Headings)"/>
              </a:rPr>
              <a:t>toán</a:t>
            </a:r>
            <a:r>
              <a:rPr lang="en-US" sz="2400" i="1" dirty="0" smtClean="0">
                <a:latin typeface="Times New Roman (Headings)"/>
              </a:rPr>
              <a:t>.</a:t>
            </a:r>
            <a:endParaRPr lang="en-US" sz="2400" dirty="0">
              <a:latin typeface="Times New Roman (Headings)"/>
            </a:endParaRPr>
          </a:p>
        </p:txBody>
      </p:sp>
    </p:spTree>
    <p:extLst>
      <p:ext uri="{BB962C8B-B14F-4D97-AF65-F5344CB8AC3E}">
        <p14:creationId xmlns:p14="http://schemas.microsoft.com/office/powerpoint/2010/main" val="1498432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438312" y="4991100"/>
            <a:ext cx="20105192" cy="5035531"/>
            <a:chOff x="0" y="0"/>
            <a:chExt cx="26806923" cy="6714041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9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5400000">
              <a:off x="0" y="0"/>
              <a:ext cx="6714041" cy="671404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9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5400000">
              <a:off x="6695486" y="0"/>
              <a:ext cx="6714041" cy="6714041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alphaModFix amt="9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5400000">
              <a:off x="13391037" y="0"/>
              <a:ext cx="6714041" cy="6714041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alphaModFix amt="9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5400000">
              <a:off x="20092882" y="0"/>
              <a:ext cx="6714041" cy="6714041"/>
            </a:xfrm>
            <a:prstGeom prst="rect">
              <a:avLst/>
            </a:prstGeom>
          </p:spPr>
        </p:pic>
      </p:grpSp>
      <p:grpSp>
        <p:nvGrpSpPr>
          <p:cNvPr id="7" name="Group 7"/>
          <p:cNvGrpSpPr/>
          <p:nvPr/>
        </p:nvGrpSpPr>
        <p:grpSpPr>
          <a:xfrm>
            <a:off x="4240119" y="1846082"/>
            <a:ext cx="9807763" cy="1370509"/>
            <a:chOff x="0" y="-238125"/>
            <a:chExt cx="13077017" cy="1827346"/>
          </a:xfrm>
        </p:grpSpPr>
        <p:sp>
          <p:nvSpPr>
            <p:cNvPr id="8" name="TextBox 8"/>
            <p:cNvSpPr txBox="1"/>
            <p:nvPr/>
          </p:nvSpPr>
          <p:spPr>
            <a:xfrm>
              <a:off x="0" y="1135593"/>
              <a:ext cx="13077017" cy="45362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>
                <a:lnSpc>
                  <a:spcPts val="2940"/>
                </a:lnSpc>
                <a:spcBef>
                  <a:spcPct val="0"/>
                </a:spcBef>
              </a:pPr>
              <a:endParaRPr lang="en-US" sz="2100" u="none" spc="42" dirty="0">
                <a:solidFill>
                  <a:srgbClr val="202020"/>
                </a:solidFill>
                <a:latin typeface="Times New Roman (Headings)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238125"/>
              <a:ext cx="13077017" cy="174406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0240"/>
                </a:lnSpc>
              </a:pPr>
              <a:r>
                <a:rPr lang="en-US" sz="6400" dirty="0" smtClean="0">
                  <a:solidFill>
                    <a:srgbClr val="202020"/>
                  </a:solidFill>
                  <a:latin typeface="Times New Roman (Headings)"/>
                </a:rPr>
                <a:t>HƯỚNG DẪN VỀ NHÀ</a:t>
              </a:r>
              <a:endParaRPr lang="en-US" sz="6400" dirty="0">
                <a:solidFill>
                  <a:srgbClr val="202020"/>
                </a:solidFill>
                <a:latin typeface="Times New Roman (Headings)"/>
              </a:endParaRP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530682" y="4915862"/>
            <a:ext cx="7331263" cy="4342438"/>
            <a:chOff x="0" y="0"/>
            <a:chExt cx="1228195" cy="727482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228195" cy="727482"/>
            </a:xfrm>
            <a:custGeom>
              <a:avLst/>
              <a:gdLst/>
              <a:ahLst/>
              <a:cxnLst/>
              <a:rect l="l" t="t" r="r" b="b"/>
              <a:pathLst>
                <a:path w="1228195" h="727482">
                  <a:moveTo>
                    <a:pt x="0" y="0"/>
                  </a:moveTo>
                  <a:lnTo>
                    <a:pt x="1228195" y="0"/>
                  </a:lnTo>
                  <a:lnTo>
                    <a:pt x="1228195" y="727482"/>
                  </a:lnTo>
                  <a:lnTo>
                    <a:pt x="0" y="727482"/>
                  </a:lnTo>
                  <a:close/>
                </a:path>
              </a:pathLst>
            </a:custGeom>
            <a:solidFill>
              <a:srgbClr val="FFC0C0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9426055" y="4915862"/>
            <a:ext cx="7331263" cy="4342438"/>
            <a:chOff x="0" y="0"/>
            <a:chExt cx="1228195" cy="727482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228195" cy="727482"/>
            </a:xfrm>
            <a:custGeom>
              <a:avLst/>
              <a:gdLst/>
              <a:ahLst/>
              <a:cxnLst/>
              <a:rect l="l" t="t" r="r" b="b"/>
              <a:pathLst>
                <a:path w="1228195" h="727482">
                  <a:moveTo>
                    <a:pt x="0" y="0"/>
                  </a:moveTo>
                  <a:lnTo>
                    <a:pt x="1228195" y="0"/>
                  </a:lnTo>
                  <a:lnTo>
                    <a:pt x="1228195" y="727482"/>
                  </a:lnTo>
                  <a:lnTo>
                    <a:pt x="0" y="727482"/>
                  </a:lnTo>
                  <a:close/>
                </a:path>
              </a:pathLst>
            </a:custGeom>
            <a:solidFill>
              <a:srgbClr val="FFC0C0"/>
            </a:solidFill>
          </p:spPr>
        </p:sp>
      </p:grpSp>
      <p:sp>
        <p:nvSpPr>
          <p:cNvPr id="14" name="TextBox 14"/>
          <p:cNvSpPr txBox="1"/>
          <p:nvPr/>
        </p:nvSpPr>
        <p:spPr>
          <a:xfrm>
            <a:off x="1028700" y="817970"/>
            <a:ext cx="4216412" cy="240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960"/>
              </a:lnSpc>
            </a:pPr>
            <a:r>
              <a:rPr lang="en-US" sz="1600" spc="210" dirty="0" err="1">
                <a:solidFill>
                  <a:srgbClr val="202020"/>
                </a:solidFill>
                <a:latin typeface="Times New Roman (Headings)"/>
                <a:cs typeface="Times New Roman" pitchFamily="18" charset="0"/>
              </a:rPr>
              <a:t>Lớp</a:t>
            </a:r>
            <a:r>
              <a:rPr lang="en-US" sz="1600" spc="210" dirty="0">
                <a:solidFill>
                  <a:srgbClr val="202020"/>
                </a:solidFill>
                <a:latin typeface="Times New Roman (Headings)"/>
                <a:cs typeface="Times New Roman" pitchFamily="18" charset="0"/>
              </a:rPr>
              <a:t> 9… | </a:t>
            </a:r>
            <a:r>
              <a:rPr lang="en-US" sz="1600" spc="210" dirty="0" err="1">
                <a:solidFill>
                  <a:srgbClr val="202020"/>
                </a:solidFill>
                <a:latin typeface="Times New Roman (Headings)"/>
                <a:cs typeface="Times New Roman" pitchFamily="18" charset="0"/>
              </a:rPr>
              <a:t>Trường</a:t>
            </a:r>
            <a:r>
              <a:rPr lang="en-US" sz="1600" spc="210" dirty="0">
                <a:solidFill>
                  <a:srgbClr val="202020"/>
                </a:solidFill>
                <a:latin typeface="Times New Roman (Headings)"/>
                <a:cs typeface="Times New Roman" pitchFamily="18" charset="0"/>
              </a:rPr>
              <a:t> THCS …</a:t>
            </a:r>
          </a:p>
        </p:txBody>
      </p:sp>
      <p:grpSp>
        <p:nvGrpSpPr>
          <p:cNvPr id="16" name="Group 16"/>
          <p:cNvGrpSpPr/>
          <p:nvPr/>
        </p:nvGrpSpPr>
        <p:grpSpPr>
          <a:xfrm>
            <a:off x="2115445" y="5385272"/>
            <a:ext cx="6161738" cy="3236767"/>
            <a:chOff x="0" y="0"/>
            <a:chExt cx="8215650" cy="4315688"/>
          </a:xfrm>
        </p:grpSpPr>
        <p:sp>
          <p:nvSpPr>
            <p:cNvPr id="17" name="TextBox 17"/>
            <p:cNvSpPr txBox="1"/>
            <p:nvPr/>
          </p:nvSpPr>
          <p:spPr>
            <a:xfrm>
              <a:off x="0" y="2828102"/>
              <a:ext cx="8215650" cy="148758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457200" indent="-457200" algn="just">
                <a:lnSpc>
                  <a:spcPts val="2940"/>
                </a:lnSpc>
                <a:buFont typeface="Arial" pitchFamily="34" charset="0"/>
                <a:buChar char="•"/>
              </a:pPr>
              <a:r>
                <a:rPr lang="en-US" sz="2800" spc="42" dirty="0" err="1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Học</a:t>
              </a:r>
              <a:r>
                <a:rPr lang="en-US" sz="2800" spc="42" dirty="0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spc="42" dirty="0" err="1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thuộc</a:t>
              </a:r>
              <a:r>
                <a:rPr lang="en-US" sz="2800" spc="42" dirty="0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spc="42" dirty="0" err="1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kết</a:t>
              </a:r>
              <a:r>
                <a:rPr lang="en-US" sz="2800" spc="42" dirty="0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spc="42" dirty="0" err="1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luận</a:t>
              </a:r>
              <a:r>
                <a:rPr lang="en-US" sz="2800" spc="42" dirty="0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spc="42" dirty="0" err="1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quỹ</a:t>
              </a:r>
              <a:r>
                <a:rPr lang="en-US" sz="2800" spc="42" dirty="0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spc="42" dirty="0" err="1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tích</a:t>
              </a:r>
              <a:r>
                <a:rPr lang="en-US" sz="2800" spc="42" dirty="0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spc="42" dirty="0" err="1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các</a:t>
              </a:r>
              <a:r>
                <a:rPr lang="en-US" sz="2800" spc="42" dirty="0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spc="42" dirty="0" err="1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điểm</a:t>
              </a:r>
              <a:r>
                <a:rPr lang="en-US" sz="2800" spc="42" dirty="0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spc="42" dirty="0" err="1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trong</a:t>
              </a:r>
              <a:r>
                <a:rPr lang="en-US" sz="2800" spc="42" dirty="0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 TH </a:t>
              </a:r>
              <a:r>
                <a:rPr lang="el-GR" sz="2800" spc="42" dirty="0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α</a:t>
              </a:r>
              <a:r>
                <a:rPr lang="en-US" sz="2800" b="1" kern="0" dirty="0" smtClean="0"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 </a:t>
              </a:r>
              <a:r>
                <a:rPr lang="en-US" sz="2800" kern="0" dirty="0"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= </a:t>
              </a:r>
              <a:r>
                <a:rPr lang="en-US" sz="2800" kern="0" dirty="0" smtClean="0"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90</a:t>
              </a:r>
              <a:r>
                <a:rPr lang="en-US" sz="2800" kern="0" baseline="30000" dirty="0" smtClean="0"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0</a:t>
              </a:r>
              <a:r>
                <a:rPr lang="en-US" sz="2800" kern="0" dirty="0" smtClean="0"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 </a:t>
              </a:r>
              <a:r>
                <a:rPr lang="en-US" sz="2800" kern="0" dirty="0" err="1" smtClean="0"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và</a:t>
              </a:r>
              <a:r>
                <a:rPr lang="en-US" sz="2800" kern="0" dirty="0" smtClean="0"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 0</a:t>
              </a:r>
              <a:r>
                <a:rPr lang="en-US" sz="2800" kern="0" baseline="30000" dirty="0" smtClean="0"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0</a:t>
              </a:r>
              <a:r>
                <a:rPr lang="en-US" sz="2800" kern="0" dirty="0" smtClean="0"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 &lt; </a:t>
              </a:r>
              <a:r>
                <a:rPr lang="el-GR" sz="2800" kern="0" dirty="0" smtClean="0"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α</a:t>
              </a:r>
              <a:r>
                <a:rPr lang="en-US" sz="2800" kern="0" dirty="0" smtClean="0"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 &lt; 180</a:t>
              </a:r>
              <a:r>
                <a:rPr lang="en-US" sz="2800" kern="0" baseline="30000" dirty="0" smtClean="0"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0</a:t>
              </a:r>
              <a:endParaRPr lang="en-US" sz="2800" spc="42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457200" indent="-457200" algn="just">
                <a:lnSpc>
                  <a:spcPts val="2940"/>
                </a:lnSpc>
                <a:buFont typeface="Arial" pitchFamily="34" charset="0"/>
                <a:buChar char="•"/>
              </a:pPr>
              <a:r>
                <a:rPr lang="en-US" sz="2800" spc="42" dirty="0" err="1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Nắm</a:t>
              </a:r>
              <a:r>
                <a:rPr lang="en-US" sz="2800" spc="42" dirty="0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spc="42" dirty="0" err="1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vững</a:t>
              </a:r>
              <a:r>
                <a:rPr lang="en-US" sz="2800" spc="42" dirty="0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spc="42" dirty="0" err="1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phần</a:t>
              </a:r>
              <a:r>
                <a:rPr lang="en-US" sz="2800" spc="42" dirty="0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spc="42" dirty="0" err="1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chú</a:t>
              </a:r>
              <a:r>
                <a:rPr lang="en-US" sz="2800" spc="42" dirty="0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 ý </a:t>
              </a:r>
              <a:r>
                <a:rPr lang="en-US" sz="2800" spc="42" dirty="0" err="1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trong</a:t>
              </a:r>
              <a:r>
                <a:rPr lang="en-US" sz="2800" spc="42" dirty="0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 SGK.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1882157"/>
              <a:ext cx="8215650" cy="44456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600"/>
                </a:lnSpc>
              </a:pPr>
              <a:r>
                <a:rPr lang="en-US" sz="2800" dirty="0" err="1">
                  <a:solidFill>
                    <a:srgbClr val="DC3C4D"/>
                  </a:solidFill>
                  <a:latin typeface="Times New Roman (Headings)"/>
                </a:rPr>
                <a:t>Vấn</a:t>
              </a:r>
              <a:r>
                <a:rPr lang="en-US" sz="2800" dirty="0">
                  <a:solidFill>
                    <a:srgbClr val="DC3C4D"/>
                  </a:solidFill>
                  <a:latin typeface="Times New Roman (Headings)"/>
                </a:rPr>
                <a:t> </a:t>
              </a:r>
              <a:r>
                <a:rPr lang="en-US" sz="2800" dirty="0" err="1">
                  <a:solidFill>
                    <a:srgbClr val="DC3C4D"/>
                  </a:solidFill>
                  <a:latin typeface="Times New Roman (Headings)"/>
                </a:rPr>
                <a:t>đề</a:t>
              </a:r>
              <a:r>
                <a:rPr lang="en-US" sz="2800" dirty="0">
                  <a:solidFill>
                    <a:srgbClr val="DC3C4D"/>
                  </a:solidFill>
                  <a:latin typeface="Times New Roman (Headings)"/>
                </a:rPr>
                <a:t> 1</a:t>
              </a:r>
            </a:p>
          </p:txBody>
        </p:sp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3445753" y="0"/>
              <a:ext cx="1324144" cy="1290439"/>
            </a:xfrm>
            <a:prstGeom prst="rect">
              <a:avLst/>
            </a:prstGeom>
          </p:spPr>
        </p:pic>
      </p:grpSp>
      <p:grpSp>
        <p:nvGrpSpPr>
          <p:cNvPr id="20" name="Group 20"/>
          <p:cNvGrpSpPr/>
          <p:nvPr/>
        </p:nvGrpSpPr>
        <p:grpSpPr>
          <a:xfrm>
            <a:off x="10010818" y="5385272"/>
            <a:ext cx="6161738" cy="2864870"/>
            <a:chOff x="0" y="0"/>
            <a:chExt cx="8215650" cy="3819826"/>
          </a:xfrm>
        </p:grpSpPr>
        <p:sp>
          <p:nvSpPr>
            <p:cNvPr id="21" name="TextBox 21"/>
            <p:cNvSpPr txBox="1"/>
            <p:nvPr/>
          </p:nvSpPr>
          <p:spPr>
            <a:xfrm>
              <a:off x="0" y="2828102"/>
              <a:ext cx="8215650" cy="9917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457200" indent="-457200" algn="just">
                <a:lnSpc>
                  <a:spcPts val="2940"/>
                </a:lnSpc>
                <a:buFont typeface="Arial" pitchFamily="34" charset="0"/>
                <a:buChar char="•"/>
              </a:pPr>
              <a:r>
                <a:rPr lang="en-US" sz="2800" spc="42" dirty="0" err="1">
                  <a:solidFill>
                    <a:srgbClr val="202020"/>
                  </a:solidFill>
                  <a:latin typeface="Times New Roman (Headings)"/>
                </a:rPr>
                <a:t>Xem</a:t>
              </a:r>
              <a:r>
                <a:rPr lang="en-US" sz="2800" spc="42" dirty="0">
                  <a:solidFill>
                    <a:srgbClr val="202020"/>
                  </a:solidFill>
                  <a:latin typeface="Times New Roman (Headings)"/>
                </a:rPr>
                <a:t> </a:t>
              </a:r>
              <a:r>
                <a:rPr lang="en-US" sz="2800" spc="42" dirty="0" err="1">
                  <a:solidFill>
                    <a:srgbClr val="202020"/>
                  </a:solidFill>
                  <a:latin typeface="Times New Roman (Headings)"/>
                </a:rPr>
                <a:t>lại</a:t>
              </a:r>
              <a:r>
                <a:rPr lang="en-US" sz="2800" spc="42" dirty="0">
                  <a:solidFill>
                    <a:srgbClr val="202020"/>
                  </a:solidFill>
                  <a:latin typeface="Times New Roman (Headings)"/>
                </a:rPr>
                <a:t> </a:t>
              </a:r>
              <a:r>
                <a:rPr lang="en-US" sz="2800" spc="42" dirty="0" err="1">
                  <a:solidFill>
                    <a:srgbClr val="202020"/>
                  </a:solidFill>
                  <a:latin typeface="Times New Roman (Headings)"/>
                </a:rPr>
                <a:t>các</a:t>
              </a:r>
              <a:r>
                <a:rPr lang="en-US" sz="2800" spc="42" dirty="0">
                  <a:solidFill>
                    <a:srgbClr val="202020"/>
                  </a:solidFill>
                  <a:latin typeface="Times New Roman (Headings)"/>
                </a:rPr>
                <a:t> </a:t>
              </a:r>
              <a:r>
                <a:rPr lang="en-US" sz="2800" spc="42" dirty="0" err="1">
                  <a:solidFill>
                    <a:srgbClr val="202020"/>
                  </a:solidFill>
                  <a:latin typeface="Times New Roman (Headings)"/>
                </a:rPr>
                <a:t>bài</a:t>
              </a:r>
              <a:r>
                <a:rPr lang="en-US" sz="2800" spc="42" dirty="0">
                  <a:solidFill>
                    <a:srgbClr val="202020"/>
                  </a:solidFill>
                  <a:latin typeface="Times New Roman (Headings)"/>
                </a:rPr>
                <a:t> </a:t>
              </a:r>
              <a:r>
                <a:rPr lang="en-US" sz="2800" spc="42" dirty="0" err="1">
                  <a:solidFill>
                    <a:srgbClr val="202020"/>
                  </a:solidFill>
                  <a:latin typeface="Times New Roman (Headings)"/>
                </a:rPr>
                <a:t>tập</a:t>
              </a:r>
              <a:r>
                <a:rPr lang="en-US" sz="2800" spc="42" dirty="0">
                  <a:solidFill>
                    <a:srgbClr val="202020"/>
                  </a:solidFill>
                  <a:latin typeface="Times New Roman (Headings)"/>
                </a:rPr>
                <a:t> </a:t>
              </a:r>
              <a:r>
                <a:rPr lang="en-US" sz="2800" spc="42" dirty="0" err="1">
                  <a:solidFill>
                    <a:srgbClr val="202020"/>
                  </a:solidFill>
                  <a:latin typeface="Times New Roman (Headings)"/>
                </a:rPr>
                <a:t>đã</a:t>
              </a:r>
              <a:r>
                <a:rPr lang="en-US" sz="2800" spc="42" dirty="0">
                  <a:solidFill>
                    <a:srgbClr val="202020"/>
                  </a:solidFill>
                  <a:latin typeface="Times New Roman (Headings)"/>
                </a:rPr>
                <a:t> </a:t>
              </a:r>
              <a:r>
                <a:rPr lang="en-US" sz="2800" spc="42" dirty="0" err="1">
                  <a:solidFill>
                    <a:srgbClr val="202020"/>
                  </a:solidFill>
                  <a:latin typeface="Times New Roman (Headings)"/>
                </a:rPr>
                <a:t>chữa</a:t>
              </a:r>
              <a:r>
                <a:rPr lang="en-US" sz="2800" spc="42" dirty="0" smtClean="0">
                  <a:solidFill>
                    <a:srgbClr val="202020"/>
                  </a:solidFill>
                  <a:latin typeface="Times New Roman (Headings)"/>
                </a:rPr>
                <a:t>.</a:t>
              </a:r>
            </a:p>
            <a:p>
              <a:pPr marL="457200" indent="-457200" algn="just">
                <a:lnSpc>
                  <a:spcPts val="2940"/>
                </a:lnSpc>
                <a:buFont typeface="Arial" pitchFamily="34" charset="0"/>
                <a:buChar char="•"/>
              </a:pPr>
              <a:r>
                <a:rPr lang="en-US" sz="2800" spc="42" dirty="0" err="1" smtClean="0">
                  <a:solidFill>
                    <a:srgbClr val="202020"/>
                  </a:solidFill>
                  <a:latin typeface="Times New Roman (Headings)"/>
                </a:rPr>
                <a:t>Làm</a:t>
              </a:r>
              <a:r>
                <a:rPr lang="en-US" sz="2800" spc="42" dirty="0" smtClean="0">
                  <a:solidFill>
                    <a:srgbClr val="202020"/>
                  </a:solidFill>
                  <a:latin typeface="Times New Roman (Headings)"/>
                </a:rPr>
                <a:t> </a:t>
              </a:r>
              <a:r>
                <a:rPr lang="en-US" sz="2800" spc="42" dirty="0" err="1" smtClean="0">
                  <a:solidFill>
                    <a:srgbClr val="202020"/>
                  </a:solidFill>
                  <a:latin typeface="Times New Roman (Headings)"/>
                </a:rPr>
                <a:t>bài</a:t>
              </a:r>
              <a:r>
                <a:rPr lang="en-US" sz="2800" spc="42" dirty="0" smtClean="0">
                  <a:solidFill>
                    <a:srgbClr val="202020"/>
                  </a:solidFill>
                  <a:latin typeface="Times New Roman (Headings)"/>
                </a:rPr>
                <a:t> 45, 46, 47 SGK/86.</a:t>
              </a:r>
              <a:endParaRPr lang="en-US" sz="2800" spc="42" dirty="0">
                <a:solidFill>
                  <a:srgbClr val="202020"/>
                </a:solidFill>
                <a:latin typeface="Times New Roman (Headings)"/>
              </a:endParaRP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1882157"/>
              <a:ext cx="8215650" cy="44456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600"/>
                </a:lnSpc>
              </a:pPr>
              <a:r>
                <a:rPr lang="en-US" sz="2600" dirty="0" err="1">
                  <a:solidFill>
                    <a:srgbClr val="DC3C4D"/>
                  </a:solidFill>
                  <a:latin typeface="Times New Roman (Headings)"/>
                </a:rPr>
                <a:t>Vấn</a:t>
              </a:r>
              <a:r>
                <a:rPr lang="en-US" sz="2600" dirty="0">
                  <a:solidFill>
                    <a:srgbClr val="DC3C4D"/>
                  </a:solidFill>
                  <a:latin typeface="Times New Roman (Headings)"/>
                </a:rPr>
                <a:t> </a:t>
              </a:r>
              <a:r>
                <a:rPr lang="en-US" sz="2600" dirty="0" err="1">
                  <a:solidFill>
                    <a:srgbClr val="DC3C4D"/>
                  </a:solidFill>
                  <a:latin typeface="Times New Roman (Headings)"/>
                </a:rPr>
                <a:t>đề</a:t>
              </a:r>
              <a:r>
                <a:rPr lang="en-US" sz="2600" dirty="0">
                  <a:solidFill>
                    <a:srgbClr val="DC3C4D"/>
                  </a:solidFill>
                  <a:latin typeface="Times New Roman (Headings)"/>
                </a:rPr>
                <a:t> 2</a:t>
              </a:r>
            </a:p>
          </p:txBody>
        </p:sp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3445753" y="0"/>
              <a:ext cx="1324144" cy="1290439"/>
            </a:xfrm>
            <a:prstGeom prst="rect">
              <a:avLst/>
            </a:prstGeom>
          </p:spPr>
        </p:pic>
      </p:grpSp>
      <p:pic>
        <p:nvPicPr>
          <p:cNvPr id="24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530682" y="4915862"/>
            <a:ext cx="874006" cy="874006"/>
          </a:xfrm>
          <a:prstGeom prst="rect">
            <a:avLst/>
          </a:prstGeom>
        </p:spPr>
      </p:pic>
      <p:grpSp>
        <p:nvGrpSpPr>
          <p:cNvPr id="25" name="Group 2"/>
          <p:cNvGrpSpPr/>
          <p:nvPr/>
        </p:nvGrpSpPr>
        <p:grpSpPr>
          <a:xfrm>
            <a:off x="359826" y="1654088"/>
            <a:ext cx="3654578" cy="2719755"/>
            <a:chOff x="0" y="0"/>
            <a:chExt cx="1625641" cy="1209810"/>
          </a:xfrm>
        </p:grpSpPr>
        <p:sp>
          <p:nvSpPr>
            <p:cNvPr id="26" name="Freeform 3"/>
            <p:cNvSpPr/>
            <p:nvPr/>
          </p:nvSpPr>
          <p:spPr>
            <a:xfrm>
              <a:off x="0" y="0"/>
              <a:ext cx="1625641" cy="1209810"/>
            </a:xfrm>
            <a:custGeom>
              <a:avLst/>
              <a:gdLst/>
              <a:ahLst/>
              <a:cxnLst/>
              <a:rect l="l" t="t" r="r" b="b"/>
              <a:pathLst>
                <a:path w="1625641" h="1209810">
                  <a:moveTo>
                    <a:pt x="0" y="0"/>
                  </a:moveTo>
                  <a:lnTo>
                    <a:pt x="1625641" y="0"/>
                  </a:lnTo>
                  <a:lnTo>
                    <a:pt x="1625641" y="1209810"/>
                  </a:lnTo>
                  <a:lnTo>
                    <a:pt x="0" y="1209810"/>
                  </a:lnTo>
                  <a:close/>
                </a:path>
              </a:pathLst>
            </a:custGeom>
            <a:solidFill>
              <a:srgbClr val="FDBE14"/>
            </a:solidFill>
          </p:spPr>
        </p:sp>
      </p:grpSp>
      <p:grpSp>
        <p:nvGrpSpPr>
          <p:cNvPr id="27" name="Group 4"/>
          <p:cNvGrpSpPr>
            <a:grpSpLocks noChangeAspect="1"/>
          </p:cNvGrpSpPr>
          <p:nvPr/>
        </p:nvGrpSpPr>
        <p:grpSpPr>
          <a:xfrm>
            <a:off x="16551131" y="1965267"/>
            <a:ext cx="3074718" cy="3074718"/>
            <a:chOff x="0" y="0"/>
            <a:chExt cx="1708150" cy="1708150"/>
          </a:xfrm>
        </p:grpSpPr>
        <p:sp>
          <p:nvSpPr>
            <p:cNvPr id="28" name="Freeform 5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DC3C4D">
                <a:alpha val="64000"/>
              </a:srgbClr>
            </a:solidFill>
          </p:spPr>
        </p:sp>
      </p:grpSp>
      <p:pic>
        <p:nvPicPr>
          <p:cNvPr id="29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2546941" y="1618002"/>
            <a:ext cx="2393245" cy="2393245"/>
          </a:xfrm>
          <a:prstGeom prst="rect">
            <a:avLst/>
          </a:prstGeom>
        </p:spPr>
      </p:pic>
      <p:pic>
        <p:nvPicPr>
          <p:cNvPr id="30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9426055" y="4914900"/>
            <a:ext cx="874006" cy="874006"/>
          </a:xfrm>
          <a:prstGeom prst="rect">
            <a:avLst/>
          </a:prstGeom>
        </p:spPr>
      </p:pic>
      <p:grpSp>
        <p:nvGrpSpPr>
          <p:cNvPr id="31" name="Group 4"/>
          <p:cNvGrpSpPr>
            <a:grpSpLocks noChangeAspect="1"/>
          </p:cNvGrpSpPr>
          <p:nvPr/>
        </p:nvGrpSpPr>
        <p:grpSpPr>
          <a:xfrm>
            <a:off x="15605893" y="80643"/>
            <a:ext cx="3074718" cy="3074718"/>
            <a:chOff x="0" y="0"/>
            <a:chExt cx="1708150" cy="1708150"/>
          </a:xfrm>
        </p:grpSpPr>
        <p:sp>
          <p:nvSpPr>
            <p:cNvPr id="32" name="Freeform 5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DC3C4D"/>
            </a:solidFill>
          </p:spPr>
        </p:sp>
      </p:grpSp>
      <p:grpSp>
        <p:nvGrpSpPr>
          <p:cNvPr id="33" name="Group 4"/>
          <p:cNvGrpSpPr>
            <a:grpSpLocks noChangeAspect="1"/>
          </p:cNvGrpSpPr>
          <p:nvPr/>
        </p:nvGrpSpPr>
        <p:grpSpPr>
          <a:xfrm>
            <a:off x="13588241" y="-478939"/>
            <a:ext cx="3074718" cy="3074718"/>
            <a:chOff x="0" y="0"/>
            <a:chExt cx="1708150" cy="1708150"/>
          </a:xfrm>
        </p:grpSpPr>
        <p:sp>
          <p:nvSpPr>
            <p:cNvPr id="34" name="Freeform 5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DC3C4D">
                <a:alpha val="65000"/>
              </a:srgbClr>
            </a:solidFill>
          </p:spPr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BE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4139150"/>
            <a:ext cx="9144000" cy="6387921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228600" y="1563011"/>
            <a:ext cx="17830800" cy="13385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872"/>
              </a:lnSpc>
            </a:pPr>
            <a:r>
              <a:rPr lang="en-US" sz="11000" b="1" dirty="0" err="1" smtClean="0">
                <a:solidFill>
                  <a:schemeClr val="bg1"/>
                </a:solidFill>
                <a:latin typeface="UVN Buc Thu" pitchFamily="66" charset="0"/>
              </a:rPr>
              <a:t>Cảm</a:t>
            </a:r>
            <a:r>
              <a:rPr lang="en-US" sz="11000" b="1" dirty="0" smtClean="0">
                <a:solidFill>
                  <a:schemeClr val="bg1"/>
                </a:solidFill>
                <a:latin typeface="UVN Buc Thu" pitchFamily="66" charset="0"/>
              </a:rPr>
              <a:t> </a:t>
            </a:r>
            <a:r>
              <a:rPr lang="en-US" sz="11000" b="1" dirty="0" err="1" smtClean="0">
                <a:solidFill>
                  <a:schemeClr val="bg1"/>
                </a:solidFill>
                <a:latin typeface="UVN Buc Thu" pitchFamily="66" charset="0"/>
              </a:rPr>
              <a:t>ơn</a:t>
            </a:r>
            <a:r>
              <a:rPr lang="en-US" sz="11000" b="1" dirty="0" smtClean="0">
                <a:solidFill>
                  <a:schemeClr val="bg1"/>
                </a:solidFill>
                <a:latin typeface="UVN Buc Thu" pitchFamily="66" charset="0"/>
              </a:rPr>
              <a:t> </a:t>
            </a:r>
            <a:r>
              <a:rPr lang="en-US" sz="11000" b="1" dirty="0" err="1" smtClean="0">
                <a:solidFill>
                  <a:schemeClr val="bg1"/>
                </a:solidFill>
                <a:latin typeface="UVN Buc Thu" pitchFamily="66" charset="0"/>
              </a:rPr>
              <a:t>quý</a:t>
            </a:r>
            <a:r>
              <a:rPr lang="en-US" sz="11000" b="1" dirty="0" smtClean="0">
                <a:solidFill>
                  <a:schemeClr val="bg1"/>
                </a:solidFill>
                <a:latin typeface="UVN Buc Thu" pitchFamily="66" charset="0"/>
              </a:rPr>
              <a:t> </a:t>
            </a:r>
            <a:r>
              <a:rPr lang="en-US" sz="11000" b="1" dirty="0" err="1" smtClean="0">
                <a:solidFill>
                  <a:schemeClr val="bg1"/>
                </a:solidFill>
                <a:latin typeface="UVN Buc Thu" pitchFamily="66" charset="0"/>
              </a:rPr>
              <a:t>thầy</a:t>
            </a:r>
            <a:r>
              <a:rPr lang="en-US" sz="11000" b="1" dirty="0" smtClean="0">
                <a:solidFill>
                  <a:schemeClr val="bg1"/>
                </a:solidFill>
                <a:latin typeface="UVN Buc Thu" pitchFamily="66" charset="0"/>
              </a:rPr>
              <a:t> </a:t>
            </a:r>
            <a:r>
              <a:rPr lang="en-US" sz="11000" b="1" dirty="0" err="1" smtClean="0">
                <a:solidFill>
                  <a:schemeClr val="bg1"/>
                </a:solidFill>
                <a:latin typeface="UVN Buc Thu" pitchFamily="66" charset="0"/>
              </a:rPr>
              <a:t>cô</a:t>
            </a:r>
            <a:r>
              <a:rPr lang="en-US" sz="11000" b="1" dirty="0" smtClean="0">
                <a:solidFill>
                  <a:schemeClr val="bg1"/>
                </a:solidFill>
                <a:latin typeface="UVN Buc Thu" pitchFamily="66" charset="0"/>
              </a:rPr>
              <a:t> </a:t>
            </a:r>
            <a:r>
              <a:rPr lang="en-US" sz="11000" b="1" dirty="0" err="1" smtClean="0">
                <a:solidFill>
                  <a:schemeClr val="bg1"/>
                </a:solidFill>
                <a:latin typeface="UVN Buc Thu" pitchFamily="66" charset="0"/>
              </a:rPr>
              <a:t>và</a:t>
            </a:r>
            <a:r>
              <a:rPr lang="en-US" sz="11000" b="1" dirty="0" smtClean="0">
                <a:solidFill>
                  <a:schemeClr val="bg1"/>
                </a:solidFill>
                <a:latin typeface="UVN Buc Thu" pitchFamily="66" charset="0"/>
              </a:rPr>
              <a:t> </a:t>
            </a:r>
            <a:r>
              <a:rPr lang="en-US" sz="11000" b="1" dirty="0" err="1" smtClean="0">
                <a:solidFill>
                  <a:schemeClr val="bg1"/>
                </a:solidFill>
                <a:latin typeface="UVN Buc Thu" pitchFamily="66" charset="0"/>
              </a:rPr>
              <a:t>các</a:t>
            </a:r>
            <a:r>
              <a:rPr lang="en-US" sz="11000" b="1" dirty="0" smtClean="0">
                <a:solidFill>
                  <a:schemeClr val="bg1"/>
                </a:solidFill>
                <a:latin typeface="UVN Buc Thu" pitchFamily="66" charset="0"/>
              </a:rPr>
              <a:t> </a:t>
            </a:r>
            <a:r>
              <a:rPr lang="en-US" sz="11000" b="1" dirty="0" err="1" smtClean="0">
                <a:solidFill>
                  <a:schemeClr val="bg1"/>
                </a:solidFill>
                <a:latin typeface="UVN Buc Thu" pitchFamily="66" charset="0"/>
              </a:rPr>
              <a:t>em</a:t>
            </a:r>
            <a:r>
              <a:rPr lang="en-US" sz="11000" b="1" dirty="0" smtClean="0">
                <a:solidFill>
                  <a:schemeClr val="bg1"/>
                </a:solidFill>
                <a:latin typeface="UVN Buc Thu" pitchFamily="66" charset="0"/>
              </a:rPr>
              <a:t>!</a:t>
            </a:r>
            <a:endParaRPr lang="en-US" sz="11000" b="1" dirty="0">
              <a:solidFill>
                <a:schemeClr val="bg1"/>
              </a:solidFill>
              <a:latin typeface="UVN Buc Thu" pitchFamily="66" charset="0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932521" y="817970"/>
            <a:ext cx="4216412" cy="240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960"/>
              </a:lnSpc>
            </a:pPr>
            <a:r>
              <a:rPr lang="en-US" sz="1600" spc="210" dirty="0" err="1" smtClean="0">
                <a:solidFill>
                  <a:srgbClr val="DC3C4D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1600" spc="210" dirty="0" smtClean="0">
                <a:solidFill>
                  <a:srgbClr val="DC3C4D"/>
                </a:solidFill>
                <a:latin typeface="Times New Roman" pitchFamily="18" charset="0"/>
                <a:cs typeface="Times New Roman" pitchFamily="18" charset="0"/>
              </a:rPr>
              <a:t> 9… | </a:t>
            </a:r>
            <a:r>
              <a:rPr lang="en-US" sz="1600" spc="210" dirty="0" err="1" smtClean="0">
                <a:solidFill>
                  <a:srgbClr val="DC3C4D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1600" spc="210" dirty="0" smtClean="0">
                <a:solidFill>
                  <a:srgbClr val="DC3C4D"/>
                </a:solidFill>
                <a:latin typeface="Times New Roman" pitchFamily="18" charset="0"/>
                <a:cs typeface="Times New Roman" pitchFamily="18" charset="0"/>
              </a:rPr>
              <a:t> THCS …</a:t>
            </a:r>
            <a:endParaRPr lang="en-US" sz="1600" spc="210" dirty="0">
              <a:solidFill>
                <a:srgbClr val="DC3C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4"/>
          <p:cNvSpPr txBox="1"/>
          <p:nvPr/>
        </p:nvSpPr>
        <p:spPr>
          <a:xfrm>
            <a:off x="0" y="5240664"/>
            <a:ext cx="8510900" cy="2154436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10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160"/>
              </a:lnSpc>
            </a:pPr>
            <a:r>
              <a:rPr lang="en-US" sz="3200" b="1" dirty="0" err="1" smtClean="0">
                <a:solidFill>
                  <a:srgbClr val="0070C0"/>
                </a:solidFill>
                <a:latin typeface="Times New Roman (Headings)"/>
              </a:rPr>
              <a:t>Học</a:t>
            </a:r>
            <a:r>
              <a:rPr lang="en-US" sz="3200" b="1" dirty="0" smtClean="0">
                <a:solidFill>
                  <a:srgbClr val="0070C0"/>
                </a:solidFill>
                <a:latin typeface="Times New Roman (Headings)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 (Headings)"/>
              </a:rPr>
              <a:t>sinh</a:t>
            </a:r>
            <a:r>
              <a:rPr lang="en-US" sz="3200" b="1" dirty="0" smtClean="0">
                <a:solidFill>
                  <a:srgbClr val="0070C0"/>
                </a:solidFill>
                <a:latin typeface="Times New Roman (Headings)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 (Headings)"/>
              </a:rPr>
              <a:t>có</a:t>
            </a:r>
            <a:r>
              <a:rPr lang="en-US" sz="3200" b="1" dirty="0" smtClean="0">
                <a:solidFill>
                  <a:srgbClr val="0070C0"/>
                </a:solidFill>
                <a:latin typeface="Times New Roman (Headings)"/>
              </a:rPr>
              <a:t> ý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 (Headings)"/>
              </a:rPr>
              <a:t>kiến</a:t>
            </a:r>
            <a:r>
              <a:rPr lang="en-US" sz="3200" b="1" dirty="0" smtClean="0">
                <a:solidFill>
                  <a:srgbClr val="0070C0"/>
                </a:solidFill>
                <a:latin typeface="Times New Roman (Headings)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 (Headings)"/>
              </a:rPr>
              <a:t>xin</a:t>
            </a:r>
            <a:r>
              <a:rPr lang="en-US" sz="3200" b="1" dirty="0" smtClean="0">
                <a:solidFill>
                  <a:srgbClr val="0070C0"/>
                </a:solidFill>
                <a:latin typeface="Times New Roman (Headings)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 (Headings)"/>
              </a:rPr>
              <a:t>gửi</a:t>
            </a:r>
            <a:r>
              <a:rPr lang="en-US" sz="3200" b="1" dirty="0" smtClean="0">
                <a:solidFill>
                  <a:srgbClr val="0070C0"/>
                </a:solidFill>
                <a:latin typeface="Times New Roman (Headings)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 (Headings)"/>
              </a:rPr>
              <a:t>về</a:t>
            </a:r>
            <a:r>
              <a:rPr lang="en-US" sz="3200" b="1" dirty="0">
                <a:solidFill>
                  <a:srgbClr val="0070C0"/>
                </a:solidFill>
                <a:latin typeface="Times New Roman (Headings)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 (Headings)"/>
              </a:rPr>
              <a:t>địa</a:t>
            </a:r>
            <a:r>
              <a:rPr lang="en-US" sz="3200" b="1" dirty="0" smtClean="0">
                <a:solidFill>
                  <a:srgbClr val="0070C0"/>
                </a:solidFill>
                <a:latin typeface="Times New Roman (Headings)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 (Headings)"/>
              </a:rPr>
              <a:t>chỉ</a:t>
            </a:r>
            <a:r>
              <a:rPr lang="en-US" sz="3200" b="1" dirty="0" smtClean="0">
                <a:solidFill>
                  <a:srgbClr val="0070C0"/>
                </a:solidFill>
                <a:latin typeface="Times New Roman (Headings)"/>
              </a:rPr>
              <a:t>:</a:t>
            </a:r>
          </a:p>
          <a:p>
            <a:pPr>
              <a:lnSpc>
                <a:spcPts val="4160"/>
              </a:lnSpc>
            </a:pPr>
            <a:r>
              <a:rPr lang="en-US" sz="3200" b="1" dirty="0" err="1" smtClean="0">
                <a:solidFill>
                  <a:srgbClr val="0070C0"/>
                </a:solidFill>
                <a:latin typeface="Times New Roman (Headings)"/>
              </a:rPr>
              <a:t>Giáo</a:t>
            </a:r>
            <a:r>
              <a:rPr lang="en-US" sz="3200" b="1" dirty="0" smtClean="0">
                <a:solidFill>
                  <a:srgbClr val="0070C0"/>
                </a:solidFill>
                <a:latin typeface="Times New Roman (Headings)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 (Headings)"/>
              </a:rPr>
              <a:t>viên</a:t>
            </a:r>
            <a:r>
              <a:rPr lang="en-US" sz="3200" b="1" dirty="0" smtClean="0">
                <a:solidFill>
                  <a:srgbClr val="0070C0"/>
                </a:solidFill>
                <a:latin typeface="Times New Roman (Headings)"/>
              </a:rPr>
              <a:t>: ….</a:t>
            </a:r>
          </a:p>
          <a:p>
            <a:pPr>
              <a:lnSpc>
                <a:spcPts val="4160"/>
              </a:lnSpc>
            </a:pPr>
            <a:r>
              <a:rPr lang="en-US" sz="3200" b="1" dirty="0" smtClean="0">
                <a:solidFill>
                  <a:srgbClr val="0070C0"/>
                </a:solidFill>
                <a:latin typeface="Times New Roman (Headings)"/>
              </a:rPr>
              <a:t>Mail: ….</a:t>
            </a:r>
          </a:p>
          <a:p>
            <a:pPr>
              <a:lnSpc>
                <a:spcPts val="4160"/>
              </a:lnSpc>
            </a:pPr>
            <a:r>
              <a:rPr lang="en-US" sz="3200" b="1" dirty="0" err="1" smtClean="0">
                <a:solidFill>
                  <a:srgbClr val="0070C0"/>
                </a:solidFill>
                <a:latin typeface="Times New Roman (Headings)"/>
              </a:rPr>
              <a:t>Hoặc</a:t>
            </a:r>
            <a:r>
              <a:rPr lang="en-US" sz="3200" b="1" dirty="0" smtClean="0">
                <a:solidFill>
                  <a:srgbClr val="0070C0"/>
                </a:solidFill>
                <a:latin typeface="Times New Roman (Headings)"/>
              </a:rPr>
              <a:t> SĐT: …</a:t>
            </a:r>
            <a:endParaRPr lang="en-US" sz="3200" b="1" dirty="0">
              <a:solidFill>
                <a:srgbClr val="0070C0"/>
              </a:solidFill>
              <a:latin typeface="Times New Roman (Headings)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" dur="21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" dur="10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0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050" fill="hold">
                                          <p:stCondLst>
                                            <p:cond delay="2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050" fill="hold">
                                          <p:stCondLst>
                                            <p:cond delay="31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8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959424" y="1093500"/>
            <a:ext cx="10800000" cy="8100000"/>
          </a:xfrm>
          <a:prstGeom prst="ellipse">
            <a:avLst/>
          </a:prstGeom>
          <a:gradFill>
            <a:gsLst>
              <a:gs pos="0">
                <a:srgbClr val="002060">
                  <a:lumMod val="80000"/>
                  <a:lumOff val="20000"/>
                </a:srgbClr>
              </a:gs>
              <a:gs pos="0">
                <a:schemeClr val="tx2">
                  <a:lumMod val="50000"/>
                </a:schemeClr>
              </a:gs>
              <a:gs pos="0">
                <a:schemeClr val="tx2">
                  <a:lumMod val="50000"/>
                </a:schemeClr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path path="circle">
              <a:fillToRect l="50000" t="50000" r="50000" b="5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 algn="ctr">
              <a:defRPr/>
            </a:pPr>
            <a:endParaRPr lang="en-GB" sz="4300" dirty="0"/>
          </a:p>
        </p:txBody>
      </p:sp>
      <p:sp>
        <p:nvSpPr>
          <p:cNvPr id="7" name="Rectangle 6"/>
          <p:cNvSpPr/>
          <p:nvPr/>
        </p:nvSpPr>
        <p:spPr>
          <a:xfrm>
            <a:off x="4391472" y="1687116"/>
            <a:ext cx="10081120" cy="9073008"/>
          </a:xfrm>
          <a:prstGeom prst="rect">
            <a:avLst/>
          </a:prstGeom>
          <a:noFill/>
        </p:spPr>
        <p:txBody>
          <a:bodyPr spcFirstLastPara="1" wrap="none" lIns="163284" tIns="81642" rIns="163284" bIns="81642">
            <a:prstTxWarp prst="textArchUp">
              <a:avLst/>
            </a:prstTxWarp>
            <a:spAutoFit/>
          </a:bodyPr>
          <a:lstStyle/>
          <a:p>
            <a:pPr algn="ctr">
              <a:defRPr/>
            </a:pPr>
            <a:r>
              <a:rPr lang="en-US" sz="64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6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4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6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4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6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4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6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4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6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…..</a:t>
            </a:r>
          </a:p>
        </p:txBody>
      </p:sp>
      <p:sp>
        <p:nvSpPr>
          <p:cNvPr id="8" name="Rectangle 7"/>
          <p:cNvSpPr/>
          <p:nvPr/>
        </p:nvSpPr>
        <p:spPr>
          <a:xfrm>
            <a:off x="2519264" y="4376257"/>
            <a:ext cx="13681520" cy="1534484"/>
          </a:xfrm>
          <a:prstGeom prst="rect">
            <a:avLst/>
          </a:prstGeom>
          <a:noFill/>
        </p:spPr>
        <p:txBody>
          <a:bodyPr lIns="163284" tIns="81642" rIns="163284" bIns="81642" anchor="ctr">
            <a:spAutoFit/>
          </a:bodyPr>
          <a:lstStyle/>
          <a:p>
            <a:pPr algn="ctr">
              <a:defRPr/>
            </a:pPr>
            <a:r>
              <a:rPr lang="en-GB" sz="89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AI LÀ TRIỆU PHÚ</a:t>
            </a:r>
          </a:p>
        </p:txBody>
      </p:sp>
      <p:sp>
        <p:nvSpPr>
          <p:cNvPr id="10" name="Rectangle 9"/>
          <p:cNvSpPr/>
          <p:nvPr/>
        </p:nvSpPr>
        <p:spPr>
          <a:xfrm>
            <a:off x="4535488" y="1039045"/>
            <a:ext cx="9793088" cy="7776863"/>
          </a:xfrm>
          <a:prstGeom prst="rect">
            <a:avLst/>
          </a:prstGeom>
          <a:noFill/>
        </p:spPr>
        <p:txBody>
          <a:bodyPr spcFirstLastPara="1" wrap="none" lIns="163284" tIns="81642" rIns="163284" bIns="81642">
            <a:prstTxWarp prst="textArchDown">
              <a:avLst>
                <a:gd name="adj" fmla="val 9762"/>
              </a:avLst>
            </a:prstTxWarp>
            <a:spAutoFit/>
          </a:bodyPr>
          <a:lstStyle/>
          <a:p>
            <a:pPr algn="ctr">
              <a:defRPr/>
            </a:pPr>
            <a:r>
              <a:rPr lang="en-US" sz="6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ABCXYZ</a:t>
            </a:r>
          </a:p>
        </p:txBody>
      </p:sp>
    </p:spTree>
    <p:extLst>
      <p:ext uri="{BB962C8B-B14F-4D97-AF65-F5344CB8AC3E}">
        <p14:creationId xmlns:p14="http://schemas.microsoft.com/office/powerpoint/2010/main" val="9191428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8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/>
        </p:nvCxnSpPr>
        <p:spPr>
          <a:xfrm>
            <a:off x="0" y="5107782"/>
            <a:ext cx="13033376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50927" y="714375"/>
            <a:ext cx="40957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14185900" y="3955258"/>
            <a:ext cx="2733676" cy="595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84" tIns="81642" rIns="163284" bIns="81642">
            <a:spAutoFit/>
          </a:bodyPr>
          <a:lstStyle>
            <a:lvl1pPr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GB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    </a:t>
            </a:r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$</a:t>
            </a:r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100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185900" y="3417095"/>
            <a:ext cx="2733676" cy="595766"/>
          </a:xfrm>
          <a:prstGeom prst="rect">
            <a:avLst/>
          </a:prstGeom>
          <a:noFill/>
        </p:spPr>
        <p:txBody>
          <a:bodyPr lIns="163284" tIns="81642" rIns="163284" bIns="81642">
            <a:spAutoFit/>
          </a:bodyPr>
          <a:lstStyle/>
          <a:p>
            <a:pPr>
              <a:tabLst>
                <a:tab pos="799413" algn="l"/>
              </a:tabLst>
              <a:defRPr/>
            </a:pPr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GB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$</a:t>
            </a:r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185900" y="2876550"/>
            <a:ext cx="2733676" cy="595766"/>
          </a:xfrm>
          <a:prstGeom prst="rect">
            <a:avLst/>
          </a:prstGeom>
          <a:noFill/>
        </p:spPr>
        <p:txBody>
          <a:bodyPr lIns="163284" tIns="81642" rIns="163284" bIns="81642">
            <a:spAutoFit/>
          </a:bodyPr>
          <a:lstStyle/>
          <a:p>
            <a:pPr>
              <a:tabLst>
                <a:tab pos="799413" algn="l"/>
              </a:tabLst>
              <a:defRPr/>
            </a:pPr>
            <a:r>
              <a:rPr lang="en-GB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       $500</a:t>
            </a:r>
            <a:endParaRPr lang="en-GB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9" name="TextBox 10"/>
          <p:cNvSpPr txBox="1">
            <a:spLocks noChangeArrowheads="1"/>
          </p:cNvSpPr>
          <p:nvPr/>
        </p:nvSpPr>
        <p:spPr bwMode="auto">
          <a:xfrm>
            <a:off x="14185900" y="2336008"/>
            <a:ext cx="2733676" cy="595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84" tIns="81642" rIns="163284" bIns="81642">
            <a:spAutoFit/>
          </a:bodyPr>
          <a:lstStyle>
            <a:lvl1pPr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GB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       $1,000</a:t>
            </a:r>
            <a:endParaRPr lang="en-GB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 rot="5400000">
            <a:off x="7889876" y="5183982"/>
            <a:ext cx="102870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0" y="3895725"/>
            <a:ext cx="13033376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0" y="1688307"/>
            <a:ext cx="13033376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Hexagon 19"/>
          <p:cNvSpPr/>
          <p:nvPr/>
        </p:nvSpPr>
        <p:spPr>
          <a:xfrm>
            <a:off x="7127877" y="4602957"/>
            <a:ext cx="5327650" cy="971550"/>
          </a:xfrm>
          <a:prstGeom prst="hexagon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D:	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đỉnh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nằm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tròn</a:t>
            </a:r>
            <a:endParaRPr lang="en-GB" sz="2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Hexagon 18"/>
          <p:cNvSpPr/>
          <p:nvPr/>
        </p:nvSpPr>
        <p:spPr>
          <a:xfrm>
            <a:off x="1800227" y="4602957"/>
            <a:ext cx="4895850" cy="971550"/>
          </a:xfrm>
          <a:prstGeom prst="hexagon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C: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tiếp</a:t>
            </a:r>
            <a:endParaRPr lang="en-GB" sz="2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Hexagon 17"/>
          <p:cNvSpPr/>
          <p:nvPr/>
        </p:nvSpPr>
        <p:spPr>
          <a:xfrm>
            <a:off x="7232650" y="3390900"/>
            <a:ext cx="5222876" cy="971550"/>
          </a:xfrm>
          <a:prstGeom prst="hexagon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B:	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đỉnh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nằm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tròn</a:t>
            </a:r>
            <a:endParaRPr lang="en-GB" sz="2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Hexagon 2"/>
          <p:cNvSpPr/>
          <p:nvPr/>
        </p:nvSpPr>
        <p:spPr>
          <a:xfrm>
            <a:off x="1800227" y="3414713"/>
            <a:ext cx="4895850" cy="971550"/>
          </a:xfrm>
          <a:prstGeom prst="hexagon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A: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tâm</a:t>
            </a:r>
            <a:endParaRPr lang="en-GB" sz="2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Hexagon 16"/>
          <p:cNvSpPr/>
          <p:nvPr/>
        </p:nvSpPr>
        <p:spPr>
          <a:xfrm>
            <a:off x="1368426" y="647701"/>
            <a:ext cx="11087100" cy="2052638"/>
          </a:xfrm>
          <a:prstGeom prst="hexagon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 algn="ctr">
              <a:defRPr/>
            </a:pPr>
            <a:r>
              <a:rPr lang="en-GB" sz="4300" b="1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GB" sz="4300" b="1" dirty="0">
                <a:latin typeface="Times New Roman" pitchFamily="18" charset="0"/>
                <a:cs typeface="Times New Roman" pitchFamily="18" charset="0"/>
              </a:rPr>
              <a:t> 1:   $100</a:t>
            </a:r>
          </a:p>
          <a:p>
            <a:pPr algn="ctr">
              <a:defRPr/>
            </a:pPr>
            <a:r>
              <a:rPr lang="en-GB" sz="43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300" dirty="0" err="1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                                     </a:t>
            </a:r>
            <a:r>
              <a:rPr lang="en-GB" sz="43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GB" sz="43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GB" sz="4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3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300" dirty="0" err="1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 ……… </a:t>
            </a:r>
            <a:r>
              <a:rPr lang="en-GB" sz="43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3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300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8" name="Hexagon 27"/>
          <p:cNvSpPr/>
          <p:nvPr/>
        </p:nvSpPr>
        <p:spPr>
          <a:xfrm>
            <a:off x="1838327" y="4602957"/>
            <a:ext cx="4895850" cy="971550"/>
          </a:xfrm>
          <a:prstGeom prst="hexagon">
            <a:avLst/>
          </a:prstGeom>
          <a:solidFill>
            <a:srgbClr val="00B05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endParaRPr lang="en-GB" dirty="0"/>
          </a:p>
        </p:txBody>
      </p:sp>
      <p:sp>
        <p:nvSpPr>
          <p:cNvPr id="29" name="Hexagon 28"/>
          <p:cNvSpPr/>
          <p:nvPr/>
        </p:nvSpPr>
        <p:spPr>
          <a:xfrm>
            <a:off x="1800227" y="3457575"/>
            <a:ext cx="4895850" cy="971550"/>
          </a:xfrm>
          <a:prstGeom prst="hexagon">
            <a:avLst/>
          </a:prstGeom>
          <a:solidFill>
            <a:srgbClr val="C0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endParaRPr lang="en-GB" dirty="0"/>
          </a:p>
        </p:txBody>
      </p:sp>
      <p:sp>
        <p:nvSpPr>
          <p:cNvPr id="30" name="Hexagon 29"/>
          <p:cNvSpPr/>
          <p:nvPr/>
        </p:nvSpPr>
        <p:spPr>
          <a:xfrm>
            <a:off x="7270750" y="3414713"/>
            <a:ext cx="5184776" cy="971550"/>
          </a:xfrm>
          <a:prstGeom prst="hexagon">
            <a:avLst/>
          </a:prstGeom>
          <a:solidFill>
            <a:srgbClr val="C0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endParaRPr lang="en-GB" dirty="0"/>
          </a:p>
        </p:txBody>
      </p:sp>
      <p:sp>
        <p:nvSpPr>
          <p:cNvPr id="31" name="Hexagon 30"/>
          <p:cNvSpPr/>
          <p:nvPr/>
        </p:nvSpPr>
        <p:spPr>
          <a:xfrm>
            <a:off x="7191377" y="4602957"/>
            <a:ext cx="5264150" cy="971550"/>
          </a:xfrm>
          <a:prstGeom prst="hexagon">
            <a:avLst/>
          </a:prstGeom>
          <a:solidFill>
            <a:srgbClr val="C0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endParaRPr lang="en-GB" dirty="0"/>
          </a:p>
        </p:txBody>
      </p:sp>
      <p:sp>
        <p:nvSpPr>
          <p:cNvPr id="32" name="TextBox 31">
            <a:hlinkClick r:id="" action="ppaction://hlinkshowjump?jump=nextslide"/>
          </p:cNvPr>
          <p:cNvSpPr txBox="1"/>
          <p:nvPr/>
        </p:nvSpPr>
        <p:spPr>
          <a:xfrm>
            <a:off x="14185900" y="8708232"/>
            <a:ext cx="3022600" cy="826598"/>
          </a:xfrm>
          <a:prstGeom prst="rect">
            <a:avLst/>
          </a:prstGeom>
          <a:noFill/>
          <a:ln w="25400">
            <a:solidFill>
              <a:srgbClr val="0070C0"/>
            </a:solidFill>
          </a:ln>
        </p:spPr>
        <p:txBody>
          <a:bodyPr lIns="163284" tIns="81642" rIns="163284" bIns="81642">
            <a:spAutoFit/>
          </a:bodyPr>
          <a:lstStyle/>
          <a:p>
            <a:pPr>
              <a:defRPr/>
            </a:pPr>
            <a:r>
              <a:rPr lang="en-GB" sz="43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GB" sz="43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3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endParaRPr lang="en-GB" sz="43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093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8072378"/>
              </p:ext>
            </p:extLst>
          </p:nvPr>
        </p:nvGraphicFramePr>
        <p:xfrm>
          <a:off x="4597400" y="1331120"/>
          <a:ext cx="52324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7" name="Equation" r:id="rId5" imgW="2616200" imgH="457200" progId="Equation.DSMT4">
                  <p:embed/>
                </p:oleObj>
              </mc:Choice>
              <mc:Fallback>
                <p:oleObj name="Equation" r:id="rId5" imgW="261620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97400" y="1331120"/>
                        <a:ext cx="523240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94" name="Picture 2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3577" y="5879308"/>
            <a:ext cx="4959350" cy="3926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965367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7"/>
          <p:cNvGrpSpPr/>
          <p:nvPr/>
        </p:nvGrpSpPr>
        <p:grpSpPr>
          <a:xfrm rot="16200000">
            <a:off x="2807614" y="4569261"/>
            <a:ext cx="3300174" cy="7239000"/>
            <a:chOff x="148244" y="65139"/>
            <a:chExt cx="1537617" cy="3094062"/>
          </a:xfrm>
          <a:gradFill>
            <a:gsLst>
              <a:gs pos="0">
                <a:schemeClr val="accent5">
                  <a:lumMod val="75000"/>
                </a:schemeClr>
              </a:gs>
              <a:gs pos="86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grpSpPr>
        <p:sp>
          <p:nvSpPr>
            <p:cNvPr id="32" name="Freeform 8"/>
            <p:cNvSpPr/>
            <p:nvPr/>
          </p:nvSpPr>
          <p:spPr>
            <a:xfrm>
              <a:off x="148244" y="65139"/>
              <a:ext cx="1537617" cy="3094062"/>
            </a:xfrm>
            <a:custGeom>
              <a:avLst/>
              <a:gdLst/>
              <a:ahLst/>
              <a:cxnLst/>
              <a:rect l="l" t="t" r="r" b="b"/>
              <a:pathLst>
                <a:path w="1623702" h="3094062">
                  <a:moveTo>
                    <a:pt x="0" y="0"/>
                  </a:moveTo>
                  <a:lnTo>
                    <a:pt x="1623702" y="0"/>
                  </a:lnTo>
                  <a:lnTo>
                    <a:pt x="1623702" y="3094062"/>
                  </a:lnTo>
                  <a:lnTo>
                    <a:pt x="0" y="3094062"/>
                  </a:lnTo>
                  <a:close/>
                </a:path>
              </a:pathLst>
            </a:custGeom>
            <a:grpFill/>
          </p:spPr>
        </p:sp>
      </p:grpSp>
      <p:grpSp>
        <p:nvGrpSpPr>
          <p:cNvPr id="29" name="Group 7"/>
          <p:cNvGrpSpPr/>
          <p:nvPr/>
        </p:nvGrpSpPr>
        <p:grpSpPr>
          <a:xfrm rot="16200000">
            <a:off x="2807614" y="1116687"/>
            <a:ext cx="3300174" cy="7239000"/>
            <a:chOff x="148244" y="65139"/>
            <a:chExt cx="1537617" cy="3094062"/>
          </a:xfrm>
          <a:gradFill>
            <a:gsLst>
              <a:gs pos="0">
                <a:schemeClr val="accent5">
                  <a:lumMod val="75000"/>
                </a:schemeClr>
              </a:gs>
              <a:gs pos="86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grpSpPr>
        <p:sp>
          <p:nvSpPr>
            <p:cNvPr id="30" name="Freeform 8"/>
            <p:cNvSpPr/>
            <p:nvPr/>
          </p:nvSpPr>
          <p:spPr>
            <a:xfrm>
              <a:off x="148244" y="65139"/>
              <a:ext cx="1537617" cy="3094062"/>
            </a:xfrm>
            <a:custGeom>
              <a:avLst/>
              <a:gdLst/>
              <a:ahLst/>
              <a:cxnLst/>
              <a:rect l="l" t="t" r="r" b="b"/>
              <a:pathLst>
                <a:path w="1623702" h="3094062">
                  <a:moveTo>
                    <a:pt x="0" y="0"/>
                  </a:moveTo>
                  <a:lnTo>
                    <a:pt x="1623702" y="0"/>
                  </a:lnTo>
                  <a:lnTo>
                    <a:pt x="1623702" y="3094062"/>
                  </a:lnTo>
                  <a:lnTo>
                    <a:pt x="0" y="3094062"/>
                  </a:lnTo>
                  <a:close/>
                </a:path>
              </a:pathLst>
            </a:custGeom>
            <a:grpFill/>
          </p:spPr>
        </p:sp>
      </p:grpSp>
      <p:pic>
        <p:nvPicPr>
          <p:cNvPr id="25" name="Picture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1"/>
              </a:ext>
            </a:extLst>
          </a:blip>
          <a:srcRect/>
          <a:stretch>
            <a:fillRect/>
          </a:stretch>
        </p:blipFill>
        <p:spPr>
          <a:xfrm>
            <a:off x="10011655" y="7423431"/>
            <a:ext cx="1469136" cy="1719200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1007918" y="1562100"/>
            <a:ext cx="7831282" cy="2351386"/>
            <a:chOff x="-27424" y="-575586"/>
            <a:chExt cx="10334144" cy="2366223"/>
          </a:xfrm>
        </p:grpSpPr>
        <p:sp>
          <p:nvSpPr>
            <p:cNvPr id="5" name="TextBox 5"/>
            <p:cNvSpPr txBox="1"/>
            <p:nvPr/>
          </p:nvSpPr>
          <p:spPr>
            <a:xfrm>
              <a:off x="-27424" y="1466400"/>
              <a:ext cx="8215650" cy="32423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309562" lvl="1" indent="-154781">
                <a:lnSpc>
                  <a:spcPts val="2625"/>
                </a:lnSpc>
                <a:buFont typeface="Arial"/>
                <a:buChar char="•"/>
              </a:pPr>
              <a:endParaRPr lang="en-US" sz="1875" spc="37" dirty="0">
                <a:solidFill>
                  <a:srgbClr val="202020"/>
                </a:solidFill>
                <a:latin typeface="Josefin Sans Regular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5586"/>
              <a:ext cx="10306720" cy="83882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857250" indent="-857250">
                <a:lnSpc>
                  <a:spcPts val="6545"/>
                </a:lnSpc>
                <a:buFont typeface="Wingdings" pitchFamily="2" charset="2"/>
                <a:buChar char="v"/>
              </a:pPr>
              <a:r>
                <a:rPr lang="en-US" sz="5950" b="1" dirty="0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CHUẨN BỊ</a:t>
              </a:r>
              <a:endParaRPr lang="en-US" sz="5950" b="1" dirty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50277" y="1068185"/>
              <a:ext cx="9271009" cy="50329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457200" indent="-457200">
                <a:lnSpc>
                  <a:spcPts val="4160"/>
                </a:lnSpc>
                <a:buFont typeface="Wingdings" pitchFamily="2" charset="2"/>
                <a:buChar char="q"/>
              </a:pPr>
              <a:r>
                <a:rPr lang="en-US" sz="3200" b="1" dirty="0" err="1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Giáo</a:t>
              </a:r>
              <a:r>
                <a:rPr lang="en-US" sz="3200" b="1" dirty="0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b="1" dirty="0" err="1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viên</a:t>
              </a:r>
              <a:r>
                <a:rPr lang="en-US" sz="3200" b="1" dirty="0" smtClean="0">
                  <a:solidFill>
                    <a:srgbClr val="202020"/>
                  </a:solidFill>
                  <a:latin typeface="Times New Roman" pitchFamily="18" charset="0"/>
                  <a:cs typeface="Times New Roman" pitchFamily="18" charset="0"/>
                </a:rPr>
                <a:t>:</a:t>
              </a:r>
              <a:endParaRPr lang="en-US" sz="3200" b="1" dirty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42">
            <a:alphaModFix amt="9999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10684492" y="2338480"/>
            <a:ext cx="5934570" cy="593457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 rot="830211">
            <a:off x="11402011" y="6340860"/>
            <a:ext cx="3204147" cy="697875"/>
          </a:xfrm>
          <a:prstGeom prst="rect">
            <a:avLst/>
          </a:prstGeom>
          <a:solidFill>
            <a:srgbClr val="FDBE14"/>
          </a:solidFill>
        </p:spPr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3651777" y="3030788"/>
            <a:ext cx="2274977" cy="2274977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3751243" y="5716283"/>
            <a:ext cx="2175510" cy="2175510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9230265">
            <a:off x="9890152" y="3618919"/>
            <a:ext cx="3018464" cy="1509232"/>
          </a:xfrm>
          <a:prstGeom prst="rect">
            <a:avLst/>
          </a:prstGeom>
        </p:spPr>
      </p:pic>
      <p:sp>
        <p:nvSpPr>
          <p:cNvPr id="13" name="TextBox 10"/>
          <p:cNvSpPr txBox="1"/>
          <p:nvPr/>
        </p:nvSpPr>
        <p:spPr>
          <a:xfrm>
            <a:off x="1066800" y="817970"/>
            <a:ext cx="7772400" cy="2462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1600" dirty="0" err="1" smtClean="0">
                <a:solidFill>
                  <a:srgbClr val="272727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1600" dirty="0" smtClean="0">
                <a:solidFill>
                  <a:srgbClr val="272727"/>
                </a:solidFill>
                <a:latin typeface="Times New Roman" pitchFamily="18" charset="0"/>
                <a:cs typeface="Times New Roman" pitchFamily="18" charset="0"/>
              </a:rPr>
              <a:t> 9… | </a:t>
            </a:r>
            <a:r>
              <a:rPr lang="en-US" sz="1600" dirty="0" err="1" smtClean="0">
                <a:solidFill>
                  <a:srgbClr val="272727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1600" dirty="0" smtClean="0">
                <a:solidFill>
                  <a:srgbClr val="272727"/>
                </a:solidFill>
                <a:latin typeface="Times New Roman" pitchFamily="18" charset="0"/>
                <a:cs typeface="Times New Roman" pitchFamily="18" charset="0"/>
              </a:rPr>
              <a:t> THCS …</a:t>
            </a:r>
          </a:p>
        </p:txBody>
      </p:sp>
      <p:sp>
        <p:nvSpPr>
          <p:cNvPr id="14" name="TextBox 7"/>
          <p:cNvSpPr txBox="1"/>
          <p:nvPr/>
        </p:nvSpPr>
        <p:spPr>
          <a:xfrm>
            <a:off x="1066800" y="6700763"/>
            <a:ext cx="7025631" cy="500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57200" indent="-457200">
              <a:lnSpc>
                <a:spcPts val="4160"/>
              </a:lnSpc>
              <a:buFont typeface="Wingdings" pitchFamily="2" charset="2"/>
              <a:buChar char="q"/>
            </a:pPr>
            <a:r>
              <a:rPr lang="en-US" sz="3200" b="1" dirty="0" err="1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200" b="1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3200" b="1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3200" b="1" dirty="0">
              <a:solidFill>
                <a:srgbClr val="20202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5"/>
          <p:cNvSpPr txBox="1"/>
          <p:nvPr/>
        </p:nvSpPr>
        <p:spPr>
          <a:xfrm>
            <a:off x="990600" y="7279838"/>
            <a:ext cx="6934199" cy="12926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97681" lvl="1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s-ES" sz="2800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s-E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s-ES" sz="28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s-ES" sz="2800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s-E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s-E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s-E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s-ES" sz="2800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s-ES" sz="2800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s-E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>
                <a:latin typeface="Times New Roman" pitchFamily="18" charset="0"/>
                <a:cs typeface="Times New Roman" pitchFamily="18" charset="0"/>
              </a:rPr>
              <a:t>phụ</a:t>
            </a:r>
            <a:r>
              <a:rPr lang="es-E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 smtClean="0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s-ES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97681" lvl="1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s-ES" sz="2800" spc="37" dirty="0" err="1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s-ES" sz="2800" spc="37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spc="37" dirty="0" err="1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s-ES" sz="2800" spc="37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: SGK, </a:t>
            </a:r>
            <a:r>
              <a:rPr lang="es-ES" sz="2800" spc="37" dirty="0" err="1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vở</a:t>
            </a:r>
            <a:r>
              <a:rPr lang="es-ES" sz="2800" spc="37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spc="37" dirty="0" err="1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ghi</a:t>
            </a:r>
            <a:r>
              <a:rPr lang="es-ES" sz="2800" spc="37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s-ES" sz="2800" spc="37" dirty="0" err="1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s-ES" sz="2800" spc="37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spc="37" dirty="0" err="1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s-ES" sz="2800" spc="37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spc="37" dirty="0" err="1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khảo</a:t>
            </a:r>
            <a:r>
              <a:rPr lang="es-ES" sz="2800" spc="37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spc="37" dirty="0">
              <a:solidFill>
                <a:srgbClr val="20202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066800" y="3708618"/>
            <a:ext cx="685799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s-ES" sz="2800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s-E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s-ES" sz="28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s-ES" sz="2800" dirty="0" err="1" smtClean="0">
                <a:latin typeface="Times New Roman" pitchFamily="18" charset="0"/>
                <a:cs typeface="Times New Roman" pitchFamily="18" charset="0"/>
              </a:rPr>
              <a:t>Thước</a:t>
            </a:r>
            <a:r>
              <a:rPr lang="es-ES" sz="2800" dirty="0">
                <a:latin typeface="Times New Roman" pitchFamily="18" charset="0"/>
                <a:cs typeface="Times New Roman" pitchFamily="18" charset="0"/>
              </a:rPr>
              <a:t>, compa, </a:t>
            </a:r>
            <a:r>
              <a:rPr lang="es-ES" sz="2800" dirty="0" err="1">
                <a:latin typeface="Times New Roman" pitchFamily="18" charset="0"/>
                <a:cs typeface="Times New Roman" pitchFamily="18" charset="0"/>
              </a:rPr>
              <a:t>thước</a:t>
            </a:r>
            <a:r>
              <a:rPr lang="es-E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>
                <a:latin typeface="Times New Roman" pitchFamily="18" charset="0"/>
                <a:cs typeface="Times New Roman" pitchFamily="18" charset="0"/>
              </a:rPr>
              <a:t>đo</a:t>
            </a:r>
            <a:r>
              <a:rPr lang="es-E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s-E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s-ES" sz="2800" dirty="0" err="1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s-E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s-E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s-ES" sz="2800" dirty="0" err="1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s-E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>
                <a:latin typeface="Times New Roman" pitchFamily="18" charset="0"/>
                <a:cs typeface="Times New Roman" pitchFamily="18" charset="0"/>
              </a:rPr>
              <a:t>chiếu</a:t>
            </a:r>
            <a:r>
              <a:rPr lang="es-E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>
                <a:latin typeface="Times New Roman" pitchFamily="18" charset="0"/>
                <a:cs typeface="Times New Roman" pitchFamily="18" charset="0"/>
              </a:rPr>
              <a:t>ghi</a:t>
            </a:r>
            <a:r>
              <a:rPr lang="es-E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s-E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s-E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s-E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s-E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s-E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s-ES" sz="2800" dirty="0" err="1">
                <a:latin typeface="Times New Roman" pitchFamily="18" charset="0"/>
                <a:cs typeface="Times New Roman" pitchFamily="18" charset="0"/>
              </a:rPr>
              <a:t>phấn</a:t>
            </a:r>
            <a:r>
              <a:rPr lang="es-E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s-E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s-ES" sz="2800" dirty="0" err="1">
                <a:latin typeface="Times New Roman" pitchFamily="18" charset="0"/>
                <a:cs typeface="Times New Roman" pitchFamily="18" charset="0"/>
              </a:rPr>
              <a:t>bút</a:t>
            </a:r>
            <a:r>
              <a:rPr lang="es-E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>
                <a:latin typeface="Times New Roman" pitchFamily="18" charset="0"/>
                <a:cs typeface="Times New Roman" pitchFamily="18" charset="0"/>
              </a:rPr>
              <a:t>dạ</a:t>
            </a:r>
            <a:r>
              <a:rPr lang="es-ES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s-ES" sz="28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s-E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 smtClean="0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s-ES" sz="2800" dirty="0" smtClean="0">
                <a:latin typeface="Times New Roman" pitchFamily="18" charset="0"/>
                <a:cs typeface="Times New Roman" pitchFamily="18" charset="0"/>
              </a:rPr>
              <a:t>: SGK, </a:t>
            </a:r>
            <a:r>
              <a:rPr lang="es-ES" sz="2800" dirty="0" err="1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s-ES" sz="2800" dirty="0" err="1" smtClean="0">
                <a:latin typeface="Times New Roman" pitchFamily="18" charset="0"/>
                <a:cs typeface="Times New Roman" pitchFamily="18" charset="0"/>
              </a:rPr>
              <a:t>ách</a:t>
            </a:r>
            <a:r>
              <a:rPr lang="es-E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 smtClean="0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s-E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2800" dirty="0" err="1" smtClean="0">
                <a:latin typeface="Times New Roman" pitchFamily="18" charset="0"/>
                <a:cs typeface="Times New Roman" pitchFamily="18" charset="0"/>
              </a:rPr>
              <a:t>khảo</a:t>
            </a:r>
            <a:r>
              <a:rPr lang="es-E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Picture 36"/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1"/>
              </a:ext>
            </a:extLst>
          </a:blip>
          <a:srcRect/>
          <a:stretch>
            <a:fillRect/>
          </a:stretch>
        </p:blipFill>
        <p:spPr>
          <a:xfrm rot="19690431">
            <a:off x="10299293" y="2385377"/>
            <a:ext cx="1687845" cy="527834"/>
          </a:xfrm>
          <a:prstGeom prst="rect">
            <a:avLst/>
          </a:prstGeom>
        </p:spPr>
      </p:pic>
      <p:pic>
        <p:nvPicPr>
          <p:cNvPr id="21" name="Picture 17"/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3"/>
              </a:ext>
            </a:extLst>
          </a:blip>
          <a:srcRect/>
          <a:stretch>
            <a:fillRect/>
          </a:stretch>
        </p:blipFill>
        <p:spPr>
          <a:xfrm>
            <a:off x="13751243" y="5145008"/>
            <a:ext cx="1125855" cy="1729666"/>
          </a:xfrm>
          <a:prstGeom prst="rect">
            <a:avLst/>
          </a:prstGeom>
        </p:spPr>
      </p:pic>
      <p:pic>
        <p:nvPicPr>
          <p:cNvPr id="22" name="Picture 34"/>
          <p:cNvPicPr>
            <a:picLocks noChangeAspect="1"/>
          </p:cNvPicPr>
          <p:nvPr/>
        </p:nvPicPr>
        <p:blipFill>
          <a:blip r:embed="rId6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7"/>
              </a:ext>
            </a:extLst>
          </a:blip>
          <a:srcRect/>
          <a:stretch>
            <a:fillRect/>
          </a:stretch>
        </p:blipFill>
        <p:spPr>
          <a:xfrm>
            <a:off x="11399384" y="5310095"/>
            <a:ext cx="317416" cy="690035"/>
          </a:xfrm>
          <a:prstGeom prst="rect">
            <a:avLst/>
          </a:prstGeom>
        </p:spPr>
      </p:pic>
      <p:pic>
        <p:nvPicPr>
          <p:cNvPr id="23" name="Picture 27"/>
          <p:cNvPicPr>
            <a:picLocks noChangeAspect="1"/>
          </p:cNvPicPr>
          <p:nvPr/>
        </p:nvPicPr>
        <p:blipFill>
          <a:blip r:embed="rId6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5"/>
              </a:ext>
            </a:extLst>
          </a:blip>
          <a:srcRect/>
          <a:stretch>
            <a:fillRect/>
          </a:stretch>
        </p:blipFill>
        <p:spPr>
          <a:xfrm>
            <a:off x="14604254" y="3991194"/>
            <a:ext cx="1331002" cy="1318901"/>
          </a:xfrm>
          <a:prstGeom prst="rect">
            <a:avLst/>
          </a:prstGeom>
        </p:spPr>
      </p:pic>
      <p:pic>
        <p:nvPicPr>
          <p:cNvPr id="24" name="Picture 32"/>
          <p:cNvPicPr>
            <a:picLocks noChangeAspect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3"/>
              </a:ext>
            </a:extLst>
          </a:blip>
          <a:srcRect/>
          <a:stretch>
            <a:fillRect/>
          </a:stretch>
        </p:blipFill>
        <p:spPr>
          <a:xfrm rot="19907427">
            <a:off x="10629174" y="3938444"/>
            <a:ext cx="1540418" cy="1193124"/>
          </a:xfrm>
          <a:prstGeom prst="rect">
            <a:avLst/>
          </a:prstGeom>
        </p:spPr>
      </p:pic>
      <p:pic>
        <p:nvPicPr>
          <p:cNvPr id="27" name="Picture 12"/>
          <p:cNvPicPr>
            <a:picLocks noChangeAspect="1"/>
          </p:cNvPicPr>
          <p:nvPr/>
        </p:nvPicPr>
        <p:blipFill>
          <a:blip r:embed="rId6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 rot="2848011">
            <a:off x="15699853" y="7082407"/>
            <a:ext cx="1636592" cy="2381282"/>
          </a:xfrm>
          <a:prstGeom prst="rect">
            <a:avLst/>
          </a:prstGeom>
        </p:spPr>
      </p:pic>
      <p:pic>
        <p:nvPicPr>
          <p:cNvPr id="28" name="Picture 23"/>
          <p:cNvPicPr>
            <a:picLocks noChangeAspect="1"/>
          </p:cNvPicPr>
          <p:nvPr/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5"/>
              </a:ext>
            </a:extLst>
          </a:blip>
          <a:srcRect/>
          <a:stretch>
            <a:fillRect/>
          </a:stretch>
        </p:blipFill>
        <p:spPr>
          <a:xfrm>
            <a:off x="16069552" y="1233851"/>
            <a:ext cx="1252763" cy="2296731"/>
          </a:xfrm>
          <a:prstGeom prst="rect">
            <a:avLst/>
          </a:prstGeom>
        </p:spPr>
      </p:pic>
      <p:pic>
        <p:nvPicPr>
          <p:cNvPr id="26" name="Picture 18"/>
          <p:cNvPicPr>
            <a:picLocks noChangeAspect="1"/>
          </p:cNvPicPr>
          <p:nvPr/>
        </p:nvPicPr>
        <p:blipFill>
          <a:blip r:embed="rId6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5"/>
              </a:ext>
            </a:extLst>
          </a:blip>
          <a:srcRect/>
          <a:stretch>
            <a:fillRect/>
          </a:stretch>
        </p:blipFill>
        <p:spPr>
          <a:xfrm>
            <a:off x="11143215" y="7284556"/>
            <a:ext cx="1335922" cy="12144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8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/>
        </p:nvCxnSpPr>
        <p:spPr>
          <a:xfrm>
            <a:off x="0" y="5107782"/>
            <a:ext cx="13033376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50927" y="714375"/>
            <a:ext cx="40957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TextBox 3"/>
          <p:cNvSpPr txBox="1">
            <a:spLocks noChangeArrowheads="1"/>
          </p:cNvSpPr>
          <p:nvPr/>
        </p:nvSpPr>
        <p:spPr bwMode="auto">
          <a:xfrm>
            <a:off x="14185900" y="3955258"/>
            <a:ext cx="2733676" cy="595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84" tIns="81642" rIns="163284" bIns="81642">
            <a:spAutoFit/>
          </a:bodyPr>
          <a:lstStyle>
            <a:lvl1pPr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GB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	</a:t>
            </a:r>
            <a:r>
              <a:rPr lang="en-GB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$</a:t>
            </a:r>
            <a:r>
              <a:rPr lang="en-GB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100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185900" y="3417095"/>
            <a:ext cx="2733676" cy="595766"/>
          </a:xfrm>
          <a:prstGeom prst="rect">
            <a:avLst/>
          </a:prstGeom>
          <a:noFill/>
        </p:spPr>
        <p:txBody>
          <a:bodyPr lIns="163284" tIns="81642" rIns="163284" bIns="81642">
            <a:spAutoFit/>
          </a:bodyPr>
          <a:lstStyle/>
          <a:p>
            <a:pPr>
              <a:tabLst>
                <a:tab pos="799413" algn="l"/>
              </a:tabLst>
              <a:defRPr/>
            </a:pPr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	$200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185900" y="2876550"/>
            <a:ext cx="2733676" cy="595766"/>
          </a:xfrm>
          <a:prstGeom prst="rect">
            <a:avLst/>
          </a:prstGeom>
          <a:noFill/>
        </p:spPr>
        <p:txBody>
          <a:bodyPr lIns="163284" tIns="81642" rIns="163284" bIns="81642">
            <a:spAutoFit/>
          </a:bodyPr>
          <a:lstStyle/>
          <a:p>
            <a:pPr>
              <a:tabLst>
                <a:tab pos="799413" algn="l"/>
              </a:tabLst>
              <a:defRPr/>
            </a:pPr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	$500</a:t>
            </a:r>
          </a:p>
        </p:txBody>
      </p:sp>
      <p:sp>
        <p:nvSpPr>
          <p:cNvPr id="4103" name="TextBox 10"/>
          <p:cNvSpPr txBox="1">
            <a:spLocks noChangeArrowheads="1"/>
          </p:cNvSpPr>
          <p:nvPr/>
        </p:nvSpPr>
        <p:spPr bwMode="auto">
          <a:xfrm>
            <a:off x="14185900" y="2336008"/>
            <a:ext cx="2733676" cy="595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84" tIns="81642" rIns="163284" bIns="81642">
            <a:spAutoFit/>
          </a:bodyPr>
          <a:lstStyle>
            <a:lvl1pPr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	</a:t>
            </a:r>
            <a:r>
              <a:rPr lang="en-GB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$</a:t>
            </a:r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1,000</a:t>
            </a:r>
          </a:p>
        </p:txBody>
      </p:sp>
      <p:cxnSp>
        <p:nvCxnSpPr>
          <p:cNvPr id="22" name="Straight Connector 21"/>
          <p:cNvCxnSpPr/>
          <p:nvPr/>
        </p:nvCxnSpPr>
        <p:spPr>
          <a:xfrm rot="5400000">
            <a:off x="7889876" y="5183982"/>
            <a:ext cx="102870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0" y="3895725"/>
            <a:ext cx="13033376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0" y="1688307"/>
            <a:ext cx="13033376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Hexagon 19"/>
          <p:cNvSpPr/>
          <p:nvPr/>
        </p:nvSpPr>
        <p:spPr>
          <a:xfrm>
            <a:off x="7127877" y="4602957"/>
            <a:ext cx="4895850" cy="971550"/>
          </a:xfrm>
          <a:prstGeom prst="hexagon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D: </a:t>
            </a:r>
          </a:p>
        </p:txBody>
      </p:sp>
      <p:sp>
        <p:nvSpPr>
          <p:cNvPr id="19" name="Hexagon 18"/>
          <p:cNvSpPr/>
          <p:nvPr/>
        </p:nvSpPr>
        <p:spPr>
          <a:xfrm>
            <a:off x="1800227" y="4602957"/>
            <a:ext cx="4895850" cy="971550"/>
          </a:xfrm>
          <a:prstGeom prst="hexagon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C:	</a:t>
            </a:r>
          </a:p>
        </p:txBody>
      </p:sp>
      <p:sp>
        <p:nvSpPr>
          <p:cNvPr id="18" name="Hexagon 17"/>
          <p:cNvSpPr/>
          <p:nvPr/>
        </p:nvSpPr>
        <p:spPr>
          <a:xfrm>
            <a:off x="7127877" y="3414713"/>
            <a:ext cx="4895850" cy="971550"/>
          </a:xfrm>
          <a:prstGeom prst="hexagon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B: </a:t>
            </a:r>
          </a:p>
        </p:txBody>
      </p:sp>
      <p:sp>
        <p:nvSpPr>
          <p:cNvPr id="3" name="Hexagon 2"/>
          <p:cNvSpPr/>
          <p:nvPr/>
        </p:nvSpPr>
        <p:spPr>
          <a:xfrm>
            <a:off x="1800227" y="3414713"/>
            <a:ext cx="4895850" cy="971550"/>
          </a:xfrm>
          <a:prstGeom prst="hexagon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A:	</a:t>
            </a:r>
          </a:p>
        </p:txBody>
      </p:sp>
      <p:sp>
        <p:nvSpPr>
          <p:cNvPr id="17" name="Hexagon 16"/>
          <p:cNvSpPr/>
          <p:nvPr/>
        </p:nvSpPr>
        <p:spPr>
          <a:xfrm>
            <a:off x="1409700" y="647701"/>
            <a:ext cx="11087100" cy="2052638"/>
          </a:xfrm>
          <a:prstGeom prst="hexagon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 algn="ctr">
              <a:defRPr/>
            </a:pPr>
            <a:r>
              <a:rPr lang="en-GB" sz="4300" b="1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GB" sz="4300" b="1" dirty="0">
                <a:latin typeface="Times New Roman" pitchFamily="18" charset="0"/>
                <a:cs typeface="Times New Roman" pitchFamily="18" charset="0"/>
              </a:rPr>
              <a:t> 2:   $200</a:t>
            </a:r>
          </a:p>
          <a:p>
            <a:pPr>
              <a:defRPr/>
            </a:pP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So </a:t>
            </a:r>
            <a:r>
              <a:rPr lang="en-GB" sz="4300" dirty="0" err="1">
                <a:latin typeface="Times New Roman" pitchFamily="18" charset="0"/>
                <a:cs typeface="Times New Roman" pitchFamily="18" charset="0"/>
              </a:rPr>
              <a:t>sánh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3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300" dirty="0" err="1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30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defRPr/>
            </a:pPr>
            <a:endParaRPr lang="en-GB" sz="4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Hexagon 27"/>
          <p:cNvSpPr/>
          <p:nvPr/>
        </p:nvSpPr>
        <p:spPr>
          <a:xfrm>
            <a:off x="1825627" y="4602957"/>
            <a:ext cx="4895850" cy="971550"/>
          </a:xfrm>
          <a:prstGeom prst="hexagon">
            <a:avLst/>
          </a:prstGeom>
          <a:solidFill>
            <a:srgbClr val="00B05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endParaRPr lang="en-GB" sz="2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Hexagon 28"/>
          <p:cNvSpPr/>
          <p:nvPr/>
        </p:nvSpPr>
        <p:spPr>
          <a:xfrm>
            <a:off x="1816101" y="3424238"/>
            <a:ext cx="4895850" cy="971550"/>
          </a:xfrm>
          <a:prstGeom prst="hexagon">
            <a:avLst/>
          </a:prstGeom>
          <a:solidFill>
            <a:srgbClr val="C0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endParaRPr lang="en-GB" sz="2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Hexagon 29"/>
          <p:cNvSpPr/>
          <p:nvPr/>
        </p:nvSpPr>
        <p:spPr>
          <a:xfrm>
            <a:off x="7127877" y="3414713"/>
            <a:ext cx="4895850" cy="971550"/>
          </a:xfrm>
          <a:prstGeom prst="hexagon">
            <a:avLst/>
          </a:prstGeom>
          <a:solidFill>
            <a:srgbClr val="C0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endParaRPr lang="en-GB" sz="2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Hexagon 30"/>
          <p:cNvSpPr/>
          <p:nvPr/>
        </p:nvSpPr>
        <p:spPr>
          <a:xfrm>
            <a:off x="7146927" y="4602957"/>
            <a:ext cx="4895850" cy="971550"/>
          </a:xfrm>
          <a:prstGeom prst="hexagon">
            <a:avLst/>
          </a:prstGeom>
          <a:solidFill>
            <a:srgbClr val="C0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endParaRPr lang="en-GB" sz="2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>
            <a:hlinkClick r:id="" action="ppaction://hlinkshowjump?jump=nextslide"/>
          </p:cNvPr>
          <p:cNvSpPr txBox="1"/>
          <p:nvPr/>
        </p:nvSpPr>
        <p:spPr>
          <a:xfrm>
            <a:off x="14185900" y="8708232"/>
            <a:ext cx="3022600" cy="826598"/>
          </a:xfrm>
          <a:prstGeom prst="rect">
            <a:avLst/>
          </a:prstGeom>
          <a:noFill/>
          <a:ln w="25400">
            <a:solidFill>
              <a:srgbClr val="0070C0"/>
            </a:solidFill>
          </a:ln>
        </p:spPr>
        <p:txBody>
          <a:bodyPr lIns="163284" tIns="81642" rIns="163284" bIns="81642">
            <a:spAutoFit/>
          </a:bodyPr>
          <a:lstStyle/>
          <a:p>
            <a:pPr>
              <a:defRPr/>
            </a:pPr>
            <a:r>
              <a:rPr lang="en-GB" sz="43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GB" sz="43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3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endParaRPr lang="en-GB" sz="43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Hexagon 22"/>
          <p:cNvSpPr/>
          <p:nvPr/>
        </p:nvSpPr>
        <p:spPr>
          <a:xfrm>
            <a:off x="1825627" y="4622007"/>
            <a:ext cx="4895850" cy="971550"/>
          </a:xfrm>
          <a:prstGeom prst="hexagon">
            <a:avLst/>
          </a:prstGeom>
          <a:solidFill>
            <a:srgbClr val="00B05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endParaRPr lang="en-GB" sz="2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Hexagon 23"/>
          <p:cNvSpPr/>
          <p:nvPr/>
        </p:nvSpPr>
        <p:spPr>
          <a:xfrm>
            <a:off x="1819277" y="3414713"/>
            <a:ext cx="4895850" cy="971550"/>
          </a:xfrm>
          <a:prstGeom prst="hexagon">
            <a:avLst/>
          </a:prstGeom>
          <a:solidFill>
            <a:srgbClr val="C0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endParaRPr lang="en-GB" sz="2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Hexagon 32"/>
          <p:cNvSpPr/>
          <p:nvPr/>
        </p:nvSpPr>
        <p:spPr>
          <a:xfrm>
            <a:off x="7146927" y="4602957"/>
            <a:ext cx="4895850" cy="971550"/>
          </a:xfrm>
          <a:prstGeom prst="hexagon">
            <a:avLst/>
          </a:prstGeom>
          <a:solidFill>
            <a:srgbClr val="C0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endParaRPr lang="en-GB" sz="29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120" name="Object 1"/>
          <p:cNvGraphicFramePr>
            <a:graphicFrameLocks noChangeAspect="1"/>
          </p:cNvGraphicFramePr>
          <p:nvPr/>
        </p:nvGraphicFramePr>
        <p:xfrm>
          <a:off x="4530726" y="2012157"/>
          <a:ext cx="52324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5" name="Equation" r:id="rId5" imgW="2613876" imgH="457961" progId="Equation.DSMT4">
                  <p:embed/>
                </p:oleObj>
              </mc:Choice>
              <mc:Fallback>
                <p:oleObj name="Equation" r:id="rId5" imgW="2613876" imgH="45796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30726" y="2012157"/>
                        <a:ext cx="523240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121" name="Picture 2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3577" y="5879308"/>
            <a:ext cx="4959350" cy="3926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122" name="Object 10"/>
          <p:cNvGraphicFramePr>
            <a:graphicFrameLocks noChangeAspect="1"/>
          </p:cNvGraphicFramePr>
          <p:nvPr/>
        </p:nvGraphicFramePr>
        <p:xfrm>
          <a:off x="2921000" y="4841082"/>
          <a:ext cx="40640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6" name="Equation" r:id="rId8" imgW="2032000" imgH="330200" progId="Equation.DSMT4">
                  <p:embed/>
                </p:oleObj>
              </mc:Choice>
              <mc:Fallback>
                <p:oleObj name="Equation" r:id="rId8" imgW="2032000" imgH="330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1000" y="4841082"/>
                        <a:ext cx="40640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23" name="Object 1"/>
          <p:cNvGraphicFramePr>
            <a:graphicFrameLocks noChangeAspect="1"/>
          </p:cNvGraphicFramePr>
          <p:nvPr/>
        </p:nvGraphicFramePr>
        <p:xfrm>
          <a:off x="2889250" y="3648075"/>
          <a:ext cx="40640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7" name="Equation" r:id="rId10" imgW="2032000" imgH="330200" progId="Equation.DSMT4">
                  <p:embed/>
                </p:oleObj>
              </mc:Choice>
              <mc:Fallback>
                <p:oleObj name="Equation" r:id="rId10" imgW="2032000" imgH="330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89250" y="3648075"/>
                        <a:ext cx="40640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24" name="Object 3"/>
          <p:cNvGraphicFramePr>
            <a:graphicFrameLocks noChangeAspect="1"/>
          </p:cNvGraphicFramePr>
          <p:nvPr/>
        </p:nvGraphicFramePr>
        <p:xfrm>
          <a:off x="8134350" y="3652838"/>
          <a:ext cx="40386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8" name="Equation" r:id="rId12" imgW="2019300" imgH="330200" progId="Equation.DSMT4">
                  <p:embed/>
                </p:oleObj>
              </mc:Choice>
              <mc:Fallback>
                <p:oleObj name="Equation" r:id="rId12" imgW="2019300" imgH="330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34350" y="3652838"/>
                        <a:ext cx="40386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25" name="Object 5"/>
          <p:cNvGraphicFramePr>
            <a:graphicFrameLocks noChangeAspect="1"/>
          </p:cNvGraphicFramePr>
          <p:nvPr/>
        </p:nvGraphicFramePr>
        <p:xfrm>
          <a:off x="8248650" y="4819650"/>
          <a:ext cx="40640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9" name="Equation" r:id="rId14" imgW="2032000" imgH="330200" progId="Equation.DSMT4">
                  <p:embed/>
                </p:oleObj>
              </mc:Choice>
              <mc:Fallback>
                <p:oleObj name="Equation" r:id="rId14" imgW="2032000" imgH="330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48650" y="4819650"/>
                        <a:ext cx="40640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0678915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 nodeType="clickPar">
                      <p:stCondLst>
                        <p:cond delay="0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 nodeType="clickPar">
                      <p:stCondLst>
                        <p:cond delay="0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23" grpId="0" animBg="1"/>
      <p:bldP spid="24" grpId="0" animBg="1"/>
      <p:bldP spid="3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8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/>
        </p:nvCxnSpPr>
        <p:spPr>
          <a:xfrm>
            <a:off x="0" y="5000625"/>
            <a:ext cx="13033376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50927" y="714375"/>
            <a:ext cx="40957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TextBox 3"/>
          <p:cNvSpPr txBox="1">
            <a:spLocks noChangeArrowheads="1"/>
          </p:cNvSpPr>
          <p:nvPr/>
        </p:nvSpPr>
        <p:spPr bwMode="auto">
          <a:xfrm>
            <a:off x="14185900" y="3940970"/>
            <a:ext cx="2733676" cy="595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84" tIns="81642" rIns="163284" bIns="81642">
            <a:spAutoFit/>
          </a:bodyPr>
          <a:lstStyle>
            <a:lvl1pPr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GB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	</a:t>
            </a:r>
            <a:r>
              <a:rPr lang="en-GB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$</a:t>
            </a:r>
            <a:r>
              <a:rPr lang="en-GB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100</a:t>
            </a:r>
          </a:p>
        </p:txBody>
      </p:sp>
      <p:sp>
        <p:nvSpPr>
          <p:cNvPr id="5125" name="TextBox 4"/>
          <p:cNvSpPr txBox="1">
            <a:spLocks noChangeArrowheads="1"/>
          </p:cNvSpPr>
          <p:nvPr/>
        </p:nvSpPr>
        <p:spPr bwMode="auto">
          <a:xfrm>
            <a:off x="14185900" y="3402807"/>
            <a:ext cx="2733676" cy="595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84" tIns="81642" rIns="163284" bIns="81642">
            <a:spAutoFit/>
          </a:bodyPr>
          <a:lstStyle>
            <a:lvl1pPr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GB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	</a:t>
            </a:r>
            <a:r>
              <a:rPr lang="en-GB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$</a:t>
            </a:r>
            <a:r>
              <a:rPr lang="en-GB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200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185900" y="2862263"/>
            <a:ext cx="2733676" cy="595766"/>
          </a:xfrm>
          <a:prstGeom prst="rect">
            <a:avLst/>
          </a:prstGeom>
          <a:noFill/>
        </p:spPr>
        <p:txBody>
          <a:bodyPr lIns="163284" tIns="81642" rIns="163284" bIns="81642">
            <a:spAutoFit/>
          </a:bodyPr>
          <a:lstStyle/>
          <a:p>
            <a:pPr>
              <a:tabLst>
                <a:tab pos="799413" algn="l"/>
              </a:tabLst>
              <a:defRPr/>
            </a:pPr>
            <a:r>
              <a:rPr lang="en-GB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	$500</a:t>
            </a:r>
          </a:p>
        </p:txBody>
      </p:sp>
      <p:sp>
        <p:nvSpPr>
          <p:cNvPr id="5127" name="TextBox 10"/>
          <p:cNvSpPr txBox="1">
            <a:spLocks noChangeArrowheads="1"/>
          </p:cNvSpPr>
          <p:nvPr/>
        </p:nvSpPr>
        <p:spPr bwMode="auto">
          <a:xfrm>
            <a:off x="14185900" y="2321720"/>
            <a:ext cx="2733676" cy="595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84" tIns="81642" rIns="163284" bIns="81642">
            <a:spAutoFit/>
          </a:bodyPr>
          <a:lstStyle>
            <a:lvl1pPr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GB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       $1,000</a:t>
            </a:r>
            <a:endParaRPr lang="en-GB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 rot="5400000">
            <a:off x="7889876" y="5143500"/>
            <a:ext cx="102870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0" y="3788570"/>
            <a:ext cx="13033376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0" y="1540670"/>
            <a:ext cx="13033376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Hexagon 19"/>
          <p:cNvSpPr/>
          <p:nvPr/>
        </p:nvSpPr>
        <p:spPr>
          <a:xfrm>
            <a:off x="7127877" y="4495800"/>
            <a:ext cx="4895850" cy="971550"/>
          </a:xfrm>
          <a:prstGeom prst="hexagon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r>
              <a:rPr lang="en-GB" dirty="0"/>
              <a:t>D:	</a:t>
            </a:r>
          </a:p>
        </p:txBody>
      </p:sp>
      <p:sp>
        <p:nvSpPr>
          <p:cNvPr id="19" name="Hexagon 18"/>
          <p:cNvSpPr/>
          <p:nvPr/>
        </p:nvSpPr>
        <p:spPr>
          <a:xfrm>
            <a:off x="1800227" y="4495800"/>
            <a:ext cx="4895850" cy="971550"/>
          </a:xfrm>
          <a:prstGeom prst="hexagon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r>
              <a:rPr lang="en-GB" dirty="0"/>
              <a:t>C:	</a:t>
            </a:r>
          </a:p>
        </p:txBody>
      </p:sp>
      <p:sp>
        <p:nvSpPr>
          <p:cNvPr id="18" name="Hexagon 17"/>
          <p:cNvSpPr/>
          <p:nvPr/>
        </p:nvSpPr>
        <p:spPr>
          <a:xfrm>
            <a:off x="7127877" y="3307557"/>
            <a:ext cx="4895850" cy="971550"/>
          </a:xfrm>
          <a:prstGeom prst="hexagon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r>
              <a:rPr lang="en-GB" dirty="0"/>
              <a:t>B:</a:t>
            </a:r>
          </a:p>
        </p:txBody>
      </p:sp>
      <p:sp>
        <p:nvSpPr>
          <p:cNvPr id="3" name="Hexagon 2"/>
          <p:cNvSpPr/>
          <p:nvPr/>
        </p:nvSpPr>
        <p:spPr>
          <a:xfrm>
            <a:off x="1800227" y="3307557"/>
            <a:ext cx="4895850" cy="971550"/>
          </a:xfrm>
          <a:prstGeom prst="hexagon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r>
              <a:rPr lang="en-GB" dirty="0"/>
              <a:t>A: </a:t>
            </a:r>
          </a:p>
        </p:txBody>
      </p:sp>
      <p:sp>
        <p:nvSpPr>
          <p:cNvPr id="17" name="Hexagon 16"/>
          <p:cNvSpPr/>
          <p:nvPr/>
        </p:nvSpPr>
        <p:spPr>
          <a:xfrm>
            <a:off x="1368426" y="500063"/>
            <a:ext cx="11087100" cy="2052638"/>
          </a:xfrm>
          <a:prstGeom prst="hexagon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 algn="ctr">
              <a:defRPr/>
            </a:pPr>
            <a:r>
              <a:rPr lang="en-GB" sz="4300" b="1" dirty="0" err="1"/>
              <a:t>Câu</a:t>
            </a:r>
            <a:r>
              <a:rPr lang="en-GB" sz="4300" b="1" dirty="0"/>
              <a:t> 3:   $500</a:t>
            </a:r>
          </a:p>
          <a:p>
            <a:pPr algn="ctr">
              <a:defRPr/>
            </a:pPr>
            <a:endParaRPr lang="en-GB" sz="4300" b="1" dirty="0"/>
          </a:p>
        </p:txBody>
      </p:sp>
      <p:sp>
        <p:nvSpPr>
          <p:cNvPr id="28" name="Hexagon 27"/>
          <p:cNvSpPr/>
          <p:nvPr/>
        </p:nvSpPr>
        <p:spPr>
          <a:xfrm>
            <a:off x="7178677" y="4514850"/>
            <a:ext cx="4895850" cy="971550"/>
          </a:xfrm>
          <a:prstGeom prst="hexagon">
            <a:avLst/>
          </a:prstGeom>
          <a:solidFill>
            <a:srgbClr val="00B05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endParaRPr lang="en-GB" dirty="0"/>
          </a:p>
        </p:txBody>
      </p:sp>
      <p:sp>
        <p:nvSpPr>
          <p:cNvPr id="29" name="Hexagon 28"/>
          <p:cNvSpPr/>
          <p:nvPr/>
        </p:nvSpPr>
        <p:spPr>
          <a:xfrm>
            <a:off x="1800227" y="3326607"/>
            <a:ext cx="4895850" cy="971550"/>
          </a:xfrm>
          <a:prstGeom prst="hexagon">
            <a:avLst/>
          </a:prstGeom>
          <a:solidFill>
            <a:srgbClr val="C0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endParaRPr lang="en-GB" dirty="0"/>
          </a:p>
        </p:txBody>
      </p:sp>
      <p:sp>
        <p:nvSpPr>
          <p:cNvPr id="30" name="Hexagon 29"/>
          <p:cNvSpPr/>
          <p:nvPr/>
        </p:nvSpPr>
        <p:spPr>
          <a:xfrm>
            <a:off x="1800227" y="4495800"/>
            <a:ext cx="4895850" cy="971550"/>
          </a:xfrm>
          <a:prstGeom prst="hexagon">
            <a:avLst/>
          </a:prstGeom>
          <a:solidFill>
            <a:srgbClr val="C0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endParaRPr lang="en-GB" dirty="0"/>
          </a:p>
        </p:txBody>
      </p:sp>
      <p:sp>
        <p:nvSpPr>
          <p:cNvPr id="31" name="Hexagon 30"/>
          <p:cNvSpPr/>
          <p:nvPr/>
        </p:nvSpPr>
        <p:spPr>
          <a:xfrm>
            <a:off x="7178677" y="3352800"/>
            <a:ext cx="4895850" cy="971550"/>
          </a:xfrm>
          <a:prstGeom prst="hexagon">
            <a:avLst/>
          </a:prstGeom>
          <a:solidFill>
            <a:srgbClr val="C0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endParaRPr lang="en-GB" dirty="0"/>
          </a:p>
        </p:txBody>
      </p:sp>
      <p:sp>
        <p:nvSpPr>
          <p:cNvPr id="32" name="TextBox 31">
            <a:hlinkClick r:id="" action="ppaction://hlinkshowjump?jump=nextslide"/>
          </p:cNvPr>
          <p:cNvSpPr txBox="1"/>
          <p:nvPr/>
        </p:nvSpPr>
        <p:spPr>
          <a:xfrm>
            <a:off x="14185900" y="8708232"/>
            <a:ext cx="3022600" cy="826598"/>
          </a:xfrm>
          <a:prstGeom prst="rect">
            <a:avLst/>
          </a:prstGeom>
          <a:noFill/>
          <a:ln w="25400">
            <a:solidFill>
              <a:srgbClr val="0070C0"/>
            </a:solidFill>
          </a:ln>
        </p:spPr>
        <p:txBody>
          <a:bodyPr lIns="163284" tIns="81642" rIns="163284" bIns="81642">
            <a:spAutoFit/>
          </a:bodyPr>
          <a:lstStyle/>
          <a:p>
            <a:pPr>
              <a:defRPr/>
            </a:pPr>
            <a:r>
              <a:rPr lang="en-GB" sz="43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GB" sz="43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3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endParaRPr lang="en-GB" sz="43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Hexagon 22"/>
          <p:cNvSpPr/>
          <p:nvPr/>
        </p:nvSpPr>
        <p:spPr>
          <a:xfrm>
            <a:off x="1368426" y="647701"/>
            <a:ext cx="11376024" cy="2052638"/>
          </a:xfrm>
          <a:prstGeom prst="hexagon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 algn="ctr">
              <a:defRPr/>
            </a:pPr>
            <a:r>
              <a:rPr lang="en-GB" sz="4300" b="1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GB" sz="4300" b="1" dirty="0">
                <a:latin typeface="Times New Roman" pitchFamily="18" charset="0"/>
                <a:cs typeface="Times New Roman" pitchFamily="18" charset="0"/>
              </a:rPr>
              <a:t> 3:   $500</a:t>
            </a:r>
          </a:p>
          <a:p>
            <a:pPr algn="just">
              <a:defRPr/>
            </a:pPr>
            <a:r>
              <a:rPr lang="en-GB" sz="4300" dirty="0" err="1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3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300" dirty="0" err="1">
                <a:latin typeface="Times New Roman" pitchFamily="18" charset="0"/>
                <a:cs typeface="Times New Roman" pitchFamily="18" charset="0"/>
              </a:rPr>
              <a:t>đo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300" dirty="0" err="1"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                       . </a:t>
            </a:r>
          </a:p>
          <a:p>
            <a:pPr>
              <a:defRPr/>
            </a:pPr>
            <a:r>
              <a:rPr lang="en-GB" sz="43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3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300" dirty="0" err="1">
                <a:latin typeface="Times New Roman" pitchFamily="18" charset="0"/>
                <a:cs typeface="Times New Roman" pitchFamily="18" charset="0"/>
              </a:rPr>
              <a:t>đo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3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300" dirty="0" err="1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                            </a:t>
            </a:r>
          </a:p>
        </p:txBody>
      </p:sp>
      <p:graphicFrame>
        <p:nvGraphicFramePr>
          <p:cNvPr id="5142" name="Object 23"/>
          <p:cNvGraphicFramePr>
            <a:graphicFrameLocks noChangeAspect="1"/>
          </p:cNvGraphicFramePr>
          <p:nvPr/>
        </p:nvGraphicFramePr>
        <p:xfrm>
          <a:off x="7369176" y="1912145"/>
          <a:ext cx="52324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80" name="Equation" r:id="rId5" imgW="2613876" imgH="457961" progId="Equation.DSMT4">
                  <p:embed/>
                </p:oleObj>
              </mc:Choice>
              <mc:Fallback>
                <p:oleObj name="Equation" r:id="rId5" imgW="2613876" imgH="45796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69176" y="1912145"/>
                        <a:ext cx="523240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43" name="Object 1"/>
          <p:cNvGraphicFramePr>
            <a:graphicFrameLocks noChangeAspect="1"/>
          </p:cNvGraphicFramePr>
          <p:nvPr/>
        </p:nvGraphicFramePr>
        <p:xfrm>
          <a:off x="2952750" y="3576638"/>
          <a:ext cx="787400" cy="3643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81" name="Equation" r:id="rId7" imgW="393529" imgH="253890" progId="Equation.DSMT4">
                  <p:embed/>
                </p:oleObj>
              </mc:Choice>
              <mc:Fallback>
                <p:oleObj name="Equation" r:id="rId7" imgW="393529" imgH="25389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2750" y="3576638"/>
                        <a:ext cx="787400" cy="36433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44" name="Object 3"/>
          <p:cNvGraphicFramePr>
            <a:graphicFrameLocks noChangeAspect="1"/>
          </p:cNvGraphicFramePr>
          <p:nvPr/>
        </p:nvGraphicFramePr>
        <p:xfrm>
          <a:off x="8423276" y="3571875"/>
          <a:ext cx="838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82" name="Equation" r:id="rId9" imgW="418918" imgH="253890" progId="Equation.DSMT4">
                  <p:embed/>
                </p:oleObj>
              </mc:Choice>
              <mc:Fallback>
                <p:oleObj name="Equation" r:id="rId9" imgW="418918" imgH="25389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23276" y="3571875"/>
                        <a:ext cx="8382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45" name="Object 4"/>
          <p:cNvGraphicFramePr>
            <a:graphicFrameLocks noChangeAspect="1"/>
          </p:cNvGraphicFramePr>
          <p:nvPr/>
        </p:nvGraphicFramePr>
        <p:xfrm>
          <a:off x="2952750" y="4764882"/>
          <a:ext cx="609600" cy="3786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83" name="Equation" r:id="rId11" imgW="304536" imgH="253780" progId="Equation.DSMT4">
                  <p:embed/>
                </p:oleObj>
              </mc:Choice>
              <mc:Fallback>
                <p:oleObj name="Equation" r:id="rId11" imgW="304536" imgH="2537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2750" y="4764882"/>
                        <a:ext cx="609600" cy="37861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46" name="Object 5"/>
          <p:cNvGraphicFramePr>
            <a:graphicFrameLocks noChangeAspect="1"/>
          </p:cNvGraphicFramePr>
          <p:nvPr/>
        </p:nvGraphicFramePr>
        <p:xfrm>
          <a:off x="8280400" y="4762500"/>
          <a:ext cx="609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84" name="Equation" r:id="rId13" imgW="304536" imgH="253780" progId="Equation.DSMT4">
                  <p:embed/>
                </p:oleObj>
              </mc:Choice>
              <mc:Fallback>
                <p:oleObj name="Equation" r:id="rId13" imgW="304536" imgH="2537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80400" y="4762500"/>
                        <a:ext cx="609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47" name="Picture 2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3577" y="5879308"/>
            <a:ext cx="4959350" cy="3926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148" name="Object 1"/>
          <p:cNvGraphicFramePr>
            <a:graphicFrameLocks noChangeAspect="1"/>
          </p:cNvGraphicFramePr>
          <p:nvPr/>
        </p:nvGraphicFramePr>
        <p:xfrm>
          <a:off x="6518276" y="1333500"/>
          <a:ext cx="353060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85" name="Equation" r:id="rId16" imgW="1765300" imgH="393700" progId="Equation.DSMT4">
                  <p:embed/>
                </p:oleObj>
              </mc:Choice>
              <mc:Fallback>
                <p:oleObj name="Equation" r:id="rId16" imgW="1765300" imgH="3937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18276" y="1333500"/>
                        <a:ext cx="353060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8157777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8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/>
        </p:nvCxnSpPr>
        <p:spPr>
          <a:xfrm>
            <a:off x="0" y="5107782"/>
            <a:ext cx="13033376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50927" y="714375"/>
            <a:ext cx="40957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TextBox 3"/>
          <p:cNvSpPr txBox="1">
            <a:spLocks noChangeArrowheads="1"/>
          </p:cNvSpPr>
          <p:nvPr/>
        </p:nvSpPr>
        <p:spPr bwMode="auto">
          <a:xfrm>
            <a:off x="14185900" y="4048125"/>
            <a:ext cx="2733676" cy="595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84" tIns="81642" rIns="163284" bIns="81642">
            <a:spAutoFit/>
          </a:bodyPr>
          <a:lstStyle>
            <a:lvl1pPr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GB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	</a:t>
            </a:r>
            <a:r>
              <a:rPr lang="en-GB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$</a:t>
            </a:r>
            <a:r>
              <a:rPr lang="en-GB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100</a:t>
            </a:r>
          </a:p>
        </p:txBody>
      </p:sp>
      <p:cxnSp>
        <p:nvCxnSpPr>
          <p:cNvPr id="22" name="Straight Connector 21"/>
          <p:cNvCxnSpPr/>
          <p:nvPr/>
        </p:nvCxnSpPr>
        <p:spPr>
          <a:xfrm rot="5400000">
            <a:off x="7889876" y="5143500"/>
            <a:ext cx="102870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0" y="3895725"/>
            <a:ext cx="13033376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0" y="1647825"/>
            <a:ext cx="13033376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Hexagon 19"/>
          <p:cNvSpPr/>
          <p:nvPr/>
        </p:nvSpPr>
        <p:spPr>
          <a:xfrm>
            <a:off x="7127877" y="4602957"/>
            <a:ext cx="4895850" cy="971550"/>
          </a:xfrm>
          <a:prstGeom prst="hexagon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D:	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tuyến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9" name="Hexagon 18"/>
          <p:cNvSpPr/>
          <p:nvPr/>
        </p:nvSpPr>
        <p:spPr>
          <a:xfrm>
            <a:off x="1800227" y="4602957"/>
            <a:ext cx="4895850" cy="971550"/>
          </a:xfrm>
          <a:prstGeom prst="hexagon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C:	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8" name="Hexagon 17"/>
          <p:cNvSpPr/>
          <p:nvPr/>
        </p:nvSpPr>
        <p:spPr>
          <a:xfrm>
            <a:off x="7127877" y="3414713"/>
            <a:ext cx="4895850" cy="971550"/>
          </a:xfrm>
          <a:prstGeom prst="hexagon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B:	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" name="Hexagon 2"/>
          <p:cNvSpPr/>
          <p:nvPr/>
        </p:nvSpPr>
        <p:spPr>
          <a:xfrm>
            <a:off x="1800227" y="3414713"/>
            <a:ext cx="4895850" cy="971550"/>
          </a:xfrm>
          <a:prstGeom prst="hexagon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A:	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trực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GB" sz="2900" dirty="0" err="1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GB" sz="29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7" name="Hexagon 16"/>
          <p:cNvSpPr/>
          <p:nvPr/>
        </p:nvSpPr>
        <p:spPr>
          <a:xfrm>
            <a:off x="1368426" y="607220"/>
            <a:ext cx="11087100" cy="2052638"/>
          </a:xfrm>
          <a:prstGeom prst="hexagon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 algn="ctr">
              <a:defRPr/>
            </a:pPr>
            <a:r>
              <a:rPr lang="en-GB" sz="4300" b="1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GB" sz="4300" b="1" dirty="0">
                <a:latin typeface="Times New Roman" pitchFamily="18" charset="0"/>
                <a:cs typeface="Times New Roman" pitchFamily="18" charset="0"/>
              </a:rPr>
              <a:t> 4:   $1,000</a:t>
            </a:r>
          </a:p>
          <a:p>
            <a:pPr algn="ctr">
              <a:defRPr/>
            </a:pPr>
            <a:r>
              <a:rPr lang="en-GB" sz="4300" dirty="0" err="1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3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300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300" dirty="0" err="1">
                <a:latin typeface="Times New Roman" pitchFamily="18" charset="0"/>
                <a:cs typeface="Times New Roman" pitchFamily="18" charset="0"/>
              </a:rPr>
              <a:t>ngoại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300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GB" sz="4300" dirty="0" err="1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 ABM</a:t>
            </a:r>
            <a:r>
              <a:rPr lang="en-GB" sz="4300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3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GB" sz="4300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28" name="Hexagon 27"/>
          <p:cNvSpPr/>
          <p:nvPr/>
        </p:nvSpPr>
        <p:spPr>
          <a:xfrm>
            <a:off x="1800227" y="3414713"/>
            <a:ext cx="4895850" cy="971550"/>
          </a:xfrm>
          <a:prstGeom prst="hexagon">
            <a:avLst/>
          </a:prstGeom>
          <a:solidFill>
            <a:srgbClr val="00B05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endParaRPr lang="en-GB" dirty="0"/>
          </a:p>
        </p:txBody>
      </p:sp>
      <p:sp>
        <p:nvSpPr>
          <p:cNvPr id="29" name="Hexagon 28"/>
          <p:cNvSpPr/>
          <p:nvPr/>
        </p:nvSpPr>
        <p:spPr>
          <a:xfrm>
            <a:off x="7127877" y="3414713"/>
            <a:ext cx="4895850" cy="971550"/>
          </a:xfrm>
          <a:prstGeom prst="hexagon">
            <a:avLst/>
          </a:prstGeom>
          <a:solidFill>
            <a:srgbClr val="C0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endParaRPr lang="en-GB" dirty="0"/>
          </a:p>
        </p:txBody>
      </p:sp>
      <p:sp>
        <p:nvSpPr>
          <p:cNvPr id="30" name="Hexagon 29"/>
          <p:cNvSpPr/>
          <p:nvPr/>
        </p:nvSpPr>
        <p:spPr>
          <a:xfrm>
            <a:off x="1800227" y="4602957"/>
            <a:ext cx="4895850" cy="971550"/>
          </a:xfrm>
          <a:prstGeom prst="hexagon">
            <a:avLst/>
          </a:prstGeom>
          <a:solidFill>
            <a:srgbClr val="C0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endParaRPr lang="en-GB" dirty="0"/>
          </a:p>
        </p:txBody>
      </p:sp>
      <p:sp>
        <p:nvSpPr>
          <p:cNvPr id="31" name="Hexagon 30"/>
          <p:cNvSpPr/>
          <p:nvPr/>
        </p:nvSpPr>
        <p:spPr>
          <a:xfrm>
            <a:off x="7127877" y="4602957"/>
            <a:ext cx="4895850" cy="971550"/>
          </a:xfrm>
          <a:prstGeom prst="hexagon">
            <a:avLst/>
          </a:prstGeom>
          <a:solidFill>
            <a:srgbClr val="C0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>
              <a:tabLst>
                <a:tab pos="640665" algn="l"/>
              </a:tabLst>
              <a:defRPr/>
            </a:pPr>
            <a:endParaRPr lang="en-GB" dirty="0"/>
          </a:p>
        </p:txBody>
      </p:sp>
      <p:sp>
        <p:nvSpPr>
          <p:cNvPr id="32" name="TextBox 31">
            <a:hlinkClick r:id="" action="ppaction://hlinkshowjump?jump=nextslide"/>
          </p:cNvPr>
          <p:cNvSpPr txBox="1"/>
          <p:nvPr/>
        </p:nvSpPr>
        <p:spPr>
          <a:xfrm>
            <a:off x="14185900" y="8708232"/>
            <a:ext cx="3022600" cy="826598"/>
          </a:xfrm>
          <a:prstGeom prst="rect">
            <a:avLst/>
          </a:prstGeom>
          <a:noFill/>
          <a:ln w="25400">
            <a:solidFill>
              <a:srgbClr val="0070C0"/>
            </a:solidFill>
          </a:ln>
        </p:spPr>
        <p:txBody>
          <a:bodyPr lIns="163284" tIns="81642" rIns="163284" bIns="81642">
            <a:spAutoFit/>
          </a:bodyPr>
          <a:lstStyle/>
          <a:p>
            <a:pPr>
              <a:defRPr/>
            </a:pPr>
            <a:r>
              <a:rPr lang="en-GB" sz="43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GB" sz="43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3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endParaRPr lang="en-GB" sz="43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62" name="TextBox 4"/>
          <p:cNvSpPr txBox="1">
            <a:spLocks noChangeArrowheads="1"/>
          </p:cNvSpPr>
          <p:nvPr/>
        </p:nvSpPr>
        <p:spPr bwMode="auto">
          <a:xfrm>
            <a:off x="14185900" y="3509963"/>
            <a:ext cx="2733676" cy="595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84" tIns="81642" rIns="163284" bIns="81642">
            <a:spAutoFit/>
          </a:bodyPr>
          <a:lstStyle>
            <a:lvl1pPr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GB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	</a:t>
            </a:r>
            <a:r>
              <a:rPr lang="en-GB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$</a:t>
            </a:r>
            <a:r>
              <a:rPr lang="en-GB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200</a:t>
            </a:r>
          </a:p>
        </p:txBody>
      </p:sp>
      <p:sp>
        <p:nvSpPr>
          <p:cNvPr id="6163" name="TextBox 6"/>
          <p:cNvSpPr txBox="1">
            <a:spLocks noChangeArrowheads="1"/>
          </p:cNvSpPr>
          <p:nvPr/>
        </p:nvSpPr>
        <p:spPr bwMode="auto">
          <a:xfrm>
            <a:off x="14185900" y="2969420"/>
            <a:ext cx="2733676" cy="595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84" tIns="81642" rIns="163284" bIns="81642">
            <a:spAutoFit/>
          </a:bodyPr>
          <a:lstStyle>
            <a:lvl1pPr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GB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3	</a:t>
            </a:r>
            <a:r>
              <a:rPr lang="en-GB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$</a:t>
            </a:r>
            <a:r>
              <a:rPr lang="en-GB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500</a:t>
            </a:r>
          </a:p>
        </p:txBody>
      </p:sp>
      <p:sp>
        <p:nvSpPr>
          <p:cNvPr id="6164" name="TextBox 10"/>
          <p:cNvSpPr txBox="1">
            <a:spLocks noChangeArrowheads="1"/>
          </p:cNvSpPr>
          <p:nvPr/>
        </p:nvSpPr>
        <p:spPr bwMode="auto">
          <a:xfrm>
            <a:off x="14185900" y="2428875"/>
            <a:ext cx="2733676" cy="595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63284" tIns="81642" rIns="163284" bIns="81642">
            <a:spAutoFit/>
          </a:bodyPr>
          <a:lstStyle>
            <a:lvl1pPr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GB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       $1,000</a:t>
            </a:r>
            <a:endParaRPr lang="en-GB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65" name="Picture 2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2" y="5834063"/>
            <a:ext cx="4064000" cy="3926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Straight Connector 3"/>
          <p:cNvCxnSpPr/>
          <p:nvPr/>
        </p:nvCxnSpPr>
        <p:spPr>
          <a:xfrm flipV="1">
            <a:off x="1368427" y="7429500"/>
            <a:ext cx="7343774" cy="118824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6858000" y="6331744"/>
            <a:ext cx="0" cy="3429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172200" y="8429625"/>
            <a:ext cx="0" cy="27860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7467600" y="8429625"/>
            <a:ext cx="0" cy="27860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5029200" y="7715250"/>
            <a:ext cx="28892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5029200" y="7824788"/>
            <a:ext cx="28892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5194300" y="8167688"/>
            <a:ext cx="28892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5194300" y="8274845"/>
            <a:ext cx="28892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742531" y="7673423"/>
            <a:ext cx="496469" cy="441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63284" tIns="81642" rIns="163284" bIns="8164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248950151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 nodeType="clickPar">
                      <p:stCondLst>
                        <p:cond delay="0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 nodeType="clickPar">
                      <p:stCondLst>
                        <p:cond delay="0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8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959424" y="1093500"/>
            <a:ext cx="10800000" cy="8100000"/>
          </a:xfrm>
          <a:prstGeom prst="ellipse">
            <a:avLst/>
          </a:prstGeom>
          <a:gradFill>
            <a:gsLst>
              <a:gs pos="0">
                <a:srgbClr val="002060"/>
              </a:gs>
              <a:gs pos="0">
                <a:schemeClr val="tx2">
                  <a:lumMod val="50000"/>
                </a:schemeClr>
              </a:gs>
              <a:gs pos="0">
                <a:schemeClr val="tx2">
                  <a:lumMod val="50000"/>
                </a:schemeClr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path path="circle">
              <a:fillToRect l="50000" t="50000" r="50000" b="5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anchor="ctr"/>
          <a:lstStyle/>
          <a:p>
            <a:pPr algn="ctr">
              <a:defRPr/>
            </a:pPr>
            <a:endParaRPr lang="en-GB" sz="4300" dirty="0"/>
          </a:p>
        </p:txBody>
      </p:sp>
      <p:sp>
        <p:nvSpPr>
          <p:cNvPr id="7" name="Rectangle 6"/>
          <p:cNvSpPr/>
          <p:nvPr/>
        </p:nvSpPr>
        <p:spPr>
          <a:xfrm>
            <a:off x="4391472" y="1687116"/>
            <a:ext cx="10081120" cy="9073008"/>
          </a:xfrm>
          <a:prstGeom prst="rect">
            <a:avLst/>
          </a:prstGeom>
          <a:noFill/>
        </p:spPr>
        <p:txBody>
          <a:bodyPr spcFirstLastPara="1" wrap="none" lIns="163284" tIns="81642" rIns="163284" bIns="81642">
            <a:prstTxWarp prst="textArchUp">
              <a:avLst/>
            </a:prstTxWarp>
            <a:spAutoFit/>
          </a:bodyPr>
          <a:lstStyle/>
          <a:p>
            <a:pPr algn="ctr">
              <a:defRPr/>
            </a:pPr>
            <a:r>
              <a:rPr lang="en-US" sz="64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6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THCS …</a:t>
            </a:r>
          </a:p>
        </p:txBody>
      </p:sp>
      <p:sp>
        <p:nvSpPr>
          <p:cNvPr id="8" name="Rectangle 7"/>
          <p:cNvSpPr/>
          <p:nvPr/>
        </p:nvSpPr>
        <p:spPr>
          <a:xfrm>
            <a:off x="2519264" y="4057885"/>
            <a:ext cx="13681520" cy="1534484"/>
          </a:xfrm>
          <a:prstGeom prst="rect">
            <a:avLst/>
          </a:prstGeom>
          <a:noFill/>
        </p:spPr>
        <p:txBody>
          <a:bodyPr lIns="163284" tIns="81642" rIns="163284" bIns="81642" anchor="ctr">
            <a:spAutoFit/>
          </a:bodyPr>
          <a:lstStyle/>
          <a:p>
            <a:pPr algn="ctr">
              <a:defRPr/>
            </a:pPr>
            <a:r>
              <a:rPr lang="en-GB" sz="89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AI LÀ TRIỆU PHÚ</a:t>
            </a:r>
          </a:p>
        </p:txBody>
      </p:sp>
      <p:sp>
        <p:nvSpPr>
          <p:cNvPr id="10" name="Rectangle 9"/>
          <p:cNvSpPr/>
          <p:nvPr/>
        </p:nvSpPr>
        <p:spPr>
          <a:xfrm>
            <a:off x="4535488" y="1039045"/>
            <a:ext cx="9793088" cy="7776863"/>
          </a:xfrm>
          <a:prstGeom prst="rect">
            <a:avLst/>
          </a:prstGeom>
          <a:noFill/>
        </p:spPr>
        <p:txBody>
          <a:bodyPr spcFirstLastPara="1" wrap="none" lIns="163284" tIns="81642" rIns="163284" bIns="81642">
            <a:prstTxWarp prst="textArchDown">
              <a:avLst>
                <a:gd name="adj" fmla="val 9762"/>
              </a:avLst>
            </a:prstTxWarp>
            <a:spAutoFit/>
          </a:bodyPr>
          <a:lstStyle/>
          <a:p>
            <a:pPr algn="ctr">
              <a:defRPr/>
            </a:pPr>
            <a:r>
              <a:rPr lang="en-US" sz="50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Chúc</a:t>
            </a:r>
            <a:r>
              <a:rPr lang="en-US" sz="5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0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mừng</a:t>
            </a:r>
            <a:r>
              <a:rPr lang="en-US" sz="5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0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5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0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5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0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5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0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5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  <p:pic>
        <p:nvPicPr>
          <p:cNvPr id="7176" name="Picture 8" descr="tinyteflteach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1" y="7412832"/>
            <a:ext cx="720726" cy="1016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>
            <a:hlinkClick r:id="rId3" action="ppaction://hlinkpres?slideindex=5&amp;slidetitle=PowerPoint Presentation"/>
          </p:cNvPr>
          <p:cNvSpPr txBox="1"/>
          <p:nvPr/>
        </p:nvSpPr>
        <p:spPr>
          <a:xfrm>
            <a:off x="14185900" y="8708232"/>
            <a:ext cx="3022600" cy="826598"/>
          </a:xfrm>
          <a:prstGeom prst="rect">
            <a:avLst/>
          </a:prstGeom>
          <a:noFill/>
          <a:ln w="25400">
            <a:solidFill>
              <a:srgbClr val="0070C0"/>
            </a:solidFill>
          </a:ln>
        </p:spPr>
        <p:txBody>
          <a:bodyPr lIns="163284" tIns="81642" rIns="163284" bIns="81642">
            <a:spAutoFit/>
          </a:bodyPr>
          <a:lstStyle/>
          <a:p>
            <a:pPr>
              <a:defRPr/>
            </a:pPr>
            <a:r>
              <a:rPr lang="en-GB" sz="43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GB" sz="43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3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endParaRPr lang="en-GB" sz="43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4220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6474" y="1858804"/>
            <a:ext cx="4055115" cy="266015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4004817"/>
            <a:ext cx="3048000" cy="3048000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4371404" y="1303378"/>
            <a:ext cx="8600105" cy="9035902"/>
            <a:chOff x="4371404" y="1303378"/>
            <a:chExt cx="8600105" cy="9035902"/>
          </a:xfrm>
        </p:grpSpPr>
        <p:sp>
          <p:nvSpPr>
            <p:cNvPr id="3" name="Freeform 2"/>
            <p:cNvSpPr/>
            <p:nvPr/>
          </p:nvSpPr>
          <p:spPr>
            <a:xfrm>
              <a:off x="7548146" y="5317642"/>
              <a:ext cx="4470400" cy="4470400"/>
            </a:xfrm>
            <a:custGeom>
              <a:avLst/>
              <a:gdLst>
                <a:gd name="connsiteX0" fmla="*/ 3173109 w 4470400"/>
                <a:gd name="connsiteY0" fmla="*/ 712754 h 4470400"/>
                <a:gd name="connsiteX1" fmla="*/ 3520835 w 4470400"/>
                <a:gd name="connsiteY1" fmla="*/ 420961 h 4470400"/>
                <a:gd name="connsiteX2" fmla="*/ 3798628 w 4470400"/>
                <a:gd name="connsiteY2" fmla="*/ 654057 h 4470400"/>
                <a:gd name="connsiteX3" fmla="*/ 3571651 w 4470400"/>
                <a:gd name="connsiteY3" fmla="*/ 1047170 h 4470400"/>
                <a:gd name="connsiteX4" fmla="*/ 3932290 w 4470400"/>
                <a:gd name="connsiteY4" fmla="*/ 1671815 h 4470400"/>
                <a:gd name="connsiteX5" fmla="*/ 4386224 w 4470400"/>
                <a:gd name="connsiteY5" fmla="*/ 1671803 h 4470400"/>
                <a:gd name="connsiteX6" fmla="*/ 4449194 w 4470400"/>
                <a:gd name="connsiteY6" fmla="*/ 2028927 h 4470400"/>
                <a:gd name="connsiteX7" fmla="*/ 4022632 w 4470400"/>
                <a:gd name="connsiteY7" fmla="*/ 2184170 h 4470400"/>
                <a:gd name="connsiteX8" fmla="*/ 3897384 w 4470400"/>
                <a:gd name="connsiteY8" fmla="*/ 2894490 h 4470400"/>
                <a:gd name="connsiteX9" fmla="*/ 4245125 w 4470400"/>
                <a:gd name="connsiteY9" fmla="*/ 3186264 h 4470400"/>
                <a:gd name="connsiteX10" fmla="*/ 4063808 w 4470400"/>
                <a:gd name="connsiteY10" fmla="*/ 3500314 h 4470400"/>
                <a:gd name="connsiteX11" fmla="*/ 3637254 w 4470400"/>
                <a:gd name="connsiteY11" fmla="*/ 3345048 h 4470400"/>
                <a:gd name="connsiteX12" fmla="*/ 3084723 w 4470400"/>
                <a:gd name="connsiteY12" fmla="*/ 3808676 h 4470400"/>
                <a:gd name="connsiteX13" fmla="*/ 3163559 w 4470400"/>
                <a:gd name="connsiteY13" fmla="*/ 4255712 h 4470400"/>
                <a:gd name="connsiteX14" fmla="*/ 2822796 w 4470400"/>
                <a:gd name="connsiteY14" fmla="*/ 4379740 h 4470400"/>
                <a:gd name="connsiteX15" fmla="*/ 2595839 w 4470400"/>
                <a:gd name="connsiteY15" fmla="*/ 3986615 h 4470400"/>
                <a:gd name="connsiteX16" fmla="*/ 1874561 w 4470400"/>
                <a:gd name="connsiteY16" fmla="*/ 3986615 h 4470400"/>
                <a:gd name="connsiteX17" fmla="*/ 1647604 w 4470400"/>
                <a:gd name="connsiteY17" fmla="*/ 4379740 h 4470400"/>
                <a:gd name="connsiteX18" fmla="*/ 1306841 w 4470400"/>
                <a:gd name="connsiteY18" fmla="*/ 4255712 h 4470400"/>
                <a:gd name="connsiteX19" fmla="*/ 1385677 w 4470400"/>
                <a:gd name="connsiteY19" fmla="*/ 3808676 h 4470400"/>
                <a:gd name="connsiteX20" fmla="*/ 833146 w 4470400"/>
                <a:gd name="connsiteY20" fmla="*/ 3345048 h 4470400"/>
                <a:gd name="connsiteX21" fmla="*/ 406592 w 4470400"/>
                <a:gd name="connsiteY21" fmla="*/ 3500314 h 4470400"/>
                <a:gd name="connsiteX22" fmla="*/ 225275 w 4470400"/>
                <a:gd name="connsiteY22" fmla="*/ 3186264 h 4470400"/>
                <a:gd name="connsiteX23" fmla="*/ 573017 w 4470400"/>
                <a:gd name="connsiteY23" fmla="*/ 2894490 h 4470400"/>
                <a:gd name="connsiteX24" fmla="*/ 447768 w 4470400"/>
                <a:gd name="connsiteY24" fmla="*/ 2184170 h 4470400"/>
                <a:gd name="connsiteX25" fmla="*/ 21206 w 4470400"/>
                <a:gd name="connsiteY25" fmla="*/ 2028927 h 4470400"/>
                <a:gd name="connsiteX26" fmla="*/ 84176 w 4470400"/>
                <a:gd name="connsiteY26" fmla="*/ 1671803 h 4470400"/>
                <a:gd name="connsiteX27" fmla="*/ 538110 w 4470400"/>
                <a:gd name="connsiteY27" fmla="*/ 1671815 h 4470400"/>
                <a:gd name="connsiteX28" fmla="*/ 898749 w 4470400"/>
                <a:gd name="connsiteY28" fmla="*/ 1047170 h 4470400"/>
                <a:gd name="connsiteX29" fmla="*/ 671772 w 4470400"/>
                <a:gd name="connsiteY29" fmla="*/ 654057 h 4470400"/>
                <a:gd name="connsiteX30" fmla="*/ 949565 w 4470400"/>
                <a:gd name="connsiteY30" fmla="*/ 420961 h 4470400"/>
                <a:gd name="connsiteX31" fmla="*/ 1297291 w 4470400"/>
                <a:gd name="connsiteY31" fmla="*/ 712754 h 4470400"/>
                <a:gd name="connsiteX32" fmla="*/ 1975070 w 4470400"/>
                <a:gd name="connsiteY32" fmla="*/ 466062 h 4470400"/>
                <a:gd name="connsiteX33" fmla="*/ 2053884 w 4470400"/>
                <a:gd name="connsiteY33" fmla="*/ 19022 h 4470400"/>
                <a:gd name="connsiteX34" fmla="*/ 2416516 w 4470400"/>
                <a:gd name="connsiteY34" fmla="*/ 19022 h 4470400"/>
                <a:gd name="connsiteX35" fmla="*/ 2495330 w 4470400"/>
                <a:gd name="connsiteY35" fmla="*/ 466062 h 4470400"/>
                <a:gd name="connsiteX36" fmla="*/ 3173109 w 4470400"/>
                <a:gd name="connsiteY36" fmla="*/ 712753 h 4470400"/>
                <a:gd name="connsiteX37" fmla="*/ 3173109 w 4470400"/>
                <a:gd name="connsiteY37" fmla="*/ 712754 h 447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470400" h="4470400">
                  <a:moveTo>
                    <a:pt x="3173109" y="712754"/>
                  </a:moveTo>
                  <a:lnTo>
                    <a:pt x="3520835" y="420961"/>
                  </a:lnTo>
                  <a:lnTo>
                    <a:pt x="3798628" y="654057"/>
                  </a:lnTo>
                  <a:lnTo>
                    <a:pt x="3571651" y="1047170"/>
                  </a:lnTo>
                  <a:cubicBezTo>
                    <a:pt x="3733045" y="1228727"/>
                    <a:pt x="3855754" y="1441265"/>
                    <a:pt x="3932290" y="1671815"/>
                  </a:cubicBezTo>
                  <a:lnTo>
                    <a:pt x="4386224" y="1671803"/>
                  </a:lnTo>
                  <a:lnTo>
                    <a:pt x="4449194" y="2028927"/>
                  </a:lnTo>
                  <a:lnTo>
                    <a:pt x="4022632" y="2184170"/>
                  </a:lnTo>
                  <a:cubicBezTo>
                    <a:pt x="4029564" y="2426993"/>
                    <a:pt x="3986948" y="2668682"/>
                    <a:pt x="3897384" y="2894490"/>
                  </a:cubicBezTo>
                  <a:lnTo>
                    <a:pt x="4245125" y="3186264"/>
                  </a:lnTo>
                  <a:lnTo>
                    <a:pt x="4063808" y="3500314"/>
                  </a:lnTo>
                  <a:lnTo>
                    <a:pt x="3637254" y="3345048"/>
                  </a:lnTo>
                  <a:cubicBezTo>
                    <a:pt x="3486481" y="3535517"/>
                    <a:pt x="3298480" y="3693269"/>
                    <a:pt x="3084723" y="3808676"/>
                  </a:cubicBezTo>
                  <a:lnTo>
                    <a:pt x="3163559" y="4255712"/>
                  </a:lnTo>
                  <a:lnTo>
                    <a:pt x="2822796" y="4379740"/>
                  </a:lnTo>
                  <a:lnTo>
                    <a:pt x="2595839" y="3986615"/>
                  </a:lnTo>
                  <a:cubicBezTo>
                    <a:pt x="2357909" y="4035608"/>
                    <a:pt x="2112491" y="4035608"/>
                    <a:pt x="1874561" y="3986615"/>
                  </a:cubicBezTo>
                  <a:lnTo>
                    <a:pt x="1647604" y="4379740"/>
                  </a:lnTo>
                  <a:lnTo>
                    <a:pt x="1306841" y="4255712"/>
                  </a:lnTo>
                  <a:lnTo>
                    <a:pt x="1385677" y="3808676"/>
                  </a:lnTo>
                  <a:cubicBezTo>
                    <a:pt x="1171920" y="3693268"/>
                    <a:pt x="983919" y="3535517"/>
                    <a:pt x="833146" y="3345048"/>
                  </a:cubicBezTo>
                  <a:lnTo>
                    <a:pt x="406592" y="3500314"/>
                  </a:lnTo>
                  <a:lnTo>
                    <a:pt x="225275" y="3186264"/>
                  </a:lnTo>
                  <a:lnTo>
                    <a:pt x="573017" y="2894490"/>
                  </a:lnTo>
                  <a:cubicBezTo>
                    <a:pt x="483452" y="2668682"/>
                    <a:pt x="440836" y="2426993"/>
                    <a:pt x="447768" y="2184170"/>
                  </a:cubicBezTo>
                  <a:lnTo>
                    <a:pt x="21206" y="2028927"/>
                  </a:lnTo>
                  <a:lnTo>
                    <a:pt x="84176" y="1671803"/>
                  </a:lnTo>
                  <a:lnTo>
                    <a:pt x="538110" y="1671815"/>
                  </a:lnTo>
                  <a:cubicBezTo>
                    <a:pt x="614646" y="1441265"/>
                    <a:pt x="737355" y="1228727"/>
                    <a:pt x="898749" y="1047170"/>
                  </a:cubicBezTo>
                  <a:lnTo>
                    <a:pt x="671772" y="654057"/>
                  </a:lnTo>
                  <a:lnTo>
                    <a:pt x="949565" y="420961"/>
                  </a:lnTo>
                  <a:lnTo>
                    <a:pt x="1297291" y="712754"/>
                  </a:lnTo>
                  <a:cubicBezTo>
                    <a:pt x="1504116" y="585339"/>
                    <a:pt x="1734733" y="501401"/>
                    <a:pt x="1975070" y="466062"/>
                  </a:cubicBezTo>
                  <a:lnTo>
                    <a:pt x="2053884" y="19022"/>
                  </a:lnTo>
                  <a:lnTo>
                    <a:pt x="2416516" y="19022"/>
                  </a:lnTo>
                  <a:lnTo>
                    <a:pt x="2495330" y="466062"/>
                  </a:lnTo>
                  <a:cubicBezTo>
                    <a:pt x="2735668" y="501401"/>
                    <a:pt x="2966285" y="585338"/>
                    <a:pt x="3173109" y="712753"/>
                  </a:cubicBezTo>
                  <a:lnTo>
                    <a:pt x="3173109" y="712754"/>
                  </a:lnTo>
                  <a:close/>
                </a:path>
              </a:pathLst>
            </a:custGeom>
            <a:solidFill>
              <a:srgbClr val="FFC000">
                <a:alpha val="69000"/>
              </a:srgb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57169" tIns="1105590" rIns="957169" bIns="1183772" numCol="1" spcCol="1270" anchor="ctr" anchorCtr="0">
              <a:noAutofit/>
            </a:bodyPr>
            <a:lstStyle/>
            <a:p>
              <a:pPr lvl="0" algn="ctr" defTabSz="2044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600" b="1" kern="1200" dirty="0" err="1" smtClean="0">
                  <a:solidFill>
                    <a:schemeClr val="tx1"/>
                  </a:solidFill>
                  <a:latin typeface="Times New Roman (Headings)"/>
                </a:rPr>
                <a:t>Cặp</a:t>
              </a:r>
              <a:r>
                <a:rPr lang="en-US" sz="4600" b="1" kern="1200" dirty="0" smtClean="0">
                  <a:solidFill>
                    <a:schemeClr val="tx1"/>
                  </a:solidFill>
                  <a:latin typeface="Times New Roman (Headings)"/>
                </a:rPr>
                <a:t> </a:t>
              </a:r>
              <a:r>
                <a:rPr lang="en-US" sz="4600" b="1" kern="1200" dirty="0" err="1" smtClean="0">
                  <a:solidFill>
                    <a:schemeClr val="tx1"/>
                  </a:solidFill>
                  <a:latin typeface="Times New Roman (Headings)"/>
                </a:rPr>
                <a:t>đôi</a:t>
              </a:r>
              <a:endParaRPr lang="en-US" sz="4600" b="1" kern="1200" dirty="0">
                <a:solidFill>
                  <a:schemeClr val="tx1"/>
                </a:solidFill>
                <a:latin typeface="Times New Roman (Headings)"/>
              </a:endParaRPr>
            </a:p>
          </p:txBody>
        </p:sp>
        <p:sp>
          <p:nvSpPr>
            <p:cNvPr id="4" name="Freeform 3"/>
            <p:cNvSpPr/>
            <p:nvPr/>
          </p:nvSpPr>
          <p:spPr>
            <a:xfrm>
              <a:off x="4947186" y="4261002"/>
              <a:ext cx="3251200" cy="3251200"/>
            </a:xfrm>
            <a:custGeom>
              <a:avLst/>
              <a:gdLst>
                <a:gd name="connsiteX0" fmla="*/ 2432701 w 3251200"/>
                <a:gd name="connsiteY0" fmla="*/ 823446 h 3251200"/>
                <a:gd name="connsiteX1" fmla="*/ 2912363 w 3251200"/>
                <a:gd name="connsiteY1" fmla="*/ 678885 h 3251200"/>
                <a:gd name="connsiteX2" fmla="*/ 3088860 w 3251200"/>
                <a:gd name="connsiteY2" fmla="*/ 984588 h 3251200"/>
                <a:gd name="connsiteX3" fmla="*/ 2723836 w 3251200"/>
                <a:gd name="connsiteY3" fmla="*/ 1327707 h 3251200"/>
                <a:gd name="connsiteX4" fmla="*/ 2723836 w 3251200"/>
                <a:gd name="connsiteY4" fmla="*/ 1923493 h 3251200"/>
                <a:gd name="connsiteX5" fmla="*/ 3088860 w 3251200"/>
                <a:gd name="connsiteY5" fmla="*/ 2266612 h 3251200"/>
                <a:gd name="connsiteX6" fmla="*/ 2912363 w 3251200"/>
                <a:gd name="connsiteY6" fmla="*/ 2572315 h 3251200"/>
                <a:gd name="connsiteX7" fmla="*/ 2432701 w 3251200"/>
                <a:gd name="connsiteY7" fmla="*/ 2427754 h 3251200"/>
                <a:gd name="connsiteX8" fmla="*/ 1916735 w 3251200"/>
                <a:gd name="connsiteY8" fmla="*/ 2725647 h 3251200"/>
                <a:gd name="connsiteX9" fmla="*/ 1802098 w 3251200"/>
                <a:gd name="connsiteY9" fmla="*/ 3213326 h 3251200"/>
                <a:gd name="connsiteX10" fmla="*/ 1449102 w 3251200"/>
                <a:gd name="connsiteY10" fmla="*/ 3213326 h 3251200"/>
                <a:gd name="connsiteX11" fmla="*/ 1334465 w 3251200"/>
                <a:gd name="connsiteY11" fmla="*/ 2725646 h 3251200"/>
                <a:gd name="connsiteX12" fmla="*/ 818499 w 3251200"/>
                <a:gd name="connsiteY12" fmla="*/ 2427753 h 3251200"/>
                <a:gd name="connsiteX13" fmla="*/ 338837 w 3251200"/>
                <a:gd name="connsiteY13" fmla="*/ 2572315 h 3251200"/>
                <a:gd name="connsiteX14" fmla="*/ 162340 w 3251200"/>
                <a:gd name="connsiteY14" fmla="*/ 2266612 h 3251200"/>
                <a:gd name="connsiteX15" fmla="*/ 527364 w 3251200"/>
                <a:gd name="connsiteY15" fmla="*/ 1923493 h 3251200"/>
                <a:gd name="connsiteX16" fmla="*/ 527364 w 3251200"/>
                <a:gd name="connsiteY16" fmla="*/ 1327707 h 3251200"/>
                <a:gd name="connsiteX17" fmla="*/ 162340 w 3251200"/>
                <a:gd name="connsiteY17" fmla="*/ 984588 h 3251200"/>
                <a:gd name="connsiteX18" fmla="*/ 338837 w 3251200"/>
                <a:gd name="connsiteY18" fmla="*/ 678885 h 3251200"/>
                <a:gd name="connsiteX19" fmla="*/ 818499 w 3251200"/>
                <a:gd name="connsiteY19" fmla="*/ 823446 h 3251200"/>
                <a:gd name="connsiteX20" fmla="*/ 1334465 w 3251200"/>
                <a:gd name="connsiteY20" fmla="*/ 525553 h 3251200"/>
                <a:gd name="connsiteX21" fmla="*/ 1449102 w 3251200"/>
                <a:gd name="connsiteY21" fmla="*/ 37874 h 3251200"/>
                <a:gd name="connsiteX22" fmla="*/ 1802098 w 3251200"/>
                <a:gd name="connsiteY22" fmla="*/ 37874 h 3251200"/>
                <a:gd name="connsiteX23" fmla="*/ 1916735 w 3251200"/>
                <a:gd name="connsiteY23" fmla="*/ 525554 h 3251200"/>
                <a:gd name="connsiteX24" fmla="*/ 2432701 w 3251200"/>
                <a:gd name="connsiteY24" fmla="*/ 823447 h 3251200"/>
                <a:gd name="connsiteX25" fmla="*/ 2432701 w 3251200"/>
                <a:gd name="connsiteY25" fmla="*/ 823446 h 325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251200" h="3251200">
                  <a:moveTo>
                    <a:pt x="2432701" y="823446"/>
                  </a:moveTo>
                  <a:lnTo>
                    <a:pt x="2912363" y="678885"/>
                  </a:lnTo>
                  <a:lnTo>
                    <a:pt x="3088860" y="984588"/>
                  </a:lnTo>
                  <a:lnTo>
                    <a:pt x="2723836" y="1327707"/>
                  </a:lnTo>
                  <a:cubicBezTo>
                    <a:pt x="2776748" y="1522778"/>
                    <a:pt x="2776748" y="1728422"/>
                    <a:pt x="2723836" y="1923493"/>
                  </a:cubicBezTo>
                  <a:lnTo>
                    <a:pt x="3088860" y="2266612"/>
                  </a:lnTo>
                  <a:lnTo>
                    <a:pt x="2912363" y="2572315"/>
                  </a:lnTo>
                  <a:lnTo>
                    <a:pt x="2432701" y="2427754"/>
                  </a:lnTo>
                  <a:cubicBezTo>
                    <a:pt x="2290221" y="2571113"/>
                    <a:pt x="2112128" y="2673935"/>
                    <a:pt x="1916735" y="2725647"/>
                  </a:cubicBezTo>
                  <a:lnTo>
                    <a:pt x="1802098" y="3213326"/>
                  </a:lnTo>
                  <a:lnTo>
                    <a:pt x="1449102" y="3213326"/>
                  </a:lnTo>
                  <a:lnTo>
                    <a:pt x="1334465" y="2725646"/>
                  </a:lnTo>
                  <a:cubicBezTo>
                    <a:pt x="1139073" y="2673934"/>
                    <a:pt x="960980" y="2571112"/>
                    <a:pt x="818499" y="2427753"/>
                  </a:cubicBezTo>
                  <a:lnTo>
                    <a:pt x="338837" y="2572315"/>
                  </a:lnTo>
                  <a:lnTo>
                    <a:pt x="162340" y="2266612"/>
                  </a:lnTo>
                  <a:lnTo>
                    <a:pt x="527364" y="1923493"/>
                  </a:lnTo>
                  <a:cubicBezTo>
                    <a:pt x="474452" y="1728422"/>
                    <a:pt x="474452" y="1522778"/>
                    <a:pt x="527364" y="1327707"/>
                  </a:cubicBezTo>
                  <a:lnTo>
                    <a:pt x="162340" y="984588"/>
                  </a:lnTo>
                  <a:lnTo>
                    <a:pt x="338837" y="678885"/>
                  </a:lnTo>
                  <a:lnTo>
                    <a:pt x="818499" y="823446"/>
                  </a:lnTo>
                  <a:cubicBezTo>
                    <a:pt x="960979" y="680087"/>
                    <a:pt x="1139072" y="577265"/>
                    <a:pt x="1334465" y="525553"/>
                  </a:cubicBezTo>
                  <a:lnTo>
                    <a:pt x="1449102" y="37874"/>
                  </a:lnTo>
                  <a:lnTo>
                    <a:pt x="1802098" y="37874"/>
                  </a:lnTo>
                  <a:lnTo>
                    <a:pt x="1916735" y="525554"/>
                  </a:lnTo>
                  <a:cubicBezTo>
                    <a:pt x="2112127" y="577266"/>
                    <a:pt x="2290220" y="680088"/>
                    <a:pt x="2432701" y="823447"/>
                  </a:cubicBezTo>
                  <a:lnTo>
                    <a:pt x="2432701" y="823446"/>
                  </a:lnTo>
                  <a:close/>
                </a:path>
              </a:pathLst>
            </a:custGeom>
            <a:solidFill>
              <a:srgbClr val="FFC000">
                <a:alpha val="69000"/>
              </a:srgb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76919" tIns="881866" rIns="876919" bIns="881866" numCol="1" spcCol="1270" anchor="ctr" anchorCtr="0">
              <a:noAutofit/>
            </a:bodyPr>
            <a:lstStyle/>
            <a:p>
              <a:pPr lvl="0" algn="ctr" defTabSz="2044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600" b="1" kern="1200" dirty="0" err="1" smtClean="0">
                  <a:solidFill>
                    <a:schemeClr val="tx1"/>
                  </a:solidFill>
                  <a:latin typeface="Times New Roman (Headings)"/>
                </a:rPr>
                <a:t>Cá</a:t>
              </a:r>
              <a:r>
                <a:rPr lang="en-US" sz="4600" b="1" kern="1200" dirty="0" smtClean="0">
                  <a:solidFill>
                    <a:schemeClr val="tx1"/>
                  </a:solidFill>
                  <a:latin typeface="Times New Roman (Headings)"/>
                </a:rPr>
                <a:t> </a:t>
              </a:r>
              <a:r>
                <a:rPr lang="en-US" sz="4600" b="1" kern="1200" dirty="0" err="1" smtClean="0">
                  <a:solidFill>
                    <a:schemeClr val="tx1"/>
                  </a:solidFill>
                  <a:latin typeface="Times New Roman (Headings)"/>
                </a:rPr>
                <a:t>nhân</a:t>
              </a:r>
              <a:endParaRPr lang="en-US" sz="4600" b="1" kern="1200" dirty="0">
                <a:solidFill>
                  <a:schemeClr val="tx1"/>
                </a:solidFill>
                <a:latin typeface="Times New Roman (Headings)"/>
              </a:endParaRPr>
            </a:p>
          </p:txBody>
        </p:sp>
        <p:sp>
          <p:nvSpPr>
            <p:cNvPr id="5" name="Freeform 4"/>
            <p:cNvSpPr/>
            <p:nvPr/>
          </p:nvSpPr>
          <p:spPr>
            <a:xfrm>
              <a:off x="6410225" y="1660041"/>
              <a:ext cx="3901440" cy="3901440"/>
            </a:xfrm>
            <a:custGeom>
              <a:avLst/>
              <a:gdLst>
                <a:gd name="connsiteX0" fmla="*/ 2383550 w 3185512"/>
                <a:gd name="connsiteY0" fmla="*/ 806809 h 3185512"/>
                <a:gd name="connsiteX1" fmla="*/ 2853520 w 3185512"/>
                <a:gd name="connsiteY1" fmla="*/ 665169 h 3185512"/>
                <a:gd name="connsiteX2" fmla="*/ 3026452 w 3185512"/>
                <a:gd name="connsiteY2" fmla="*/ 964696 h 3185512"/>
                <a:gd name="connsiteX3" fmla="*/ 2668803 w 3185512"/>
                <a:gd name="connsiteY3" fmla="*/ 1300882 h 3185512"/>
                <a:gd name="connsiteX4" fmla="*/ 2668803 w 3185512"/>
                <a:gd name="connsiteY4" fmla="*/ 1884630 h 3185512"/>
                <a:gd name="connsiteX5" fmla="*/ 3026452 w 3185512"/>
                <a:gd name="connsiteY5" fmla="*/ 2220816 h 3185512"/>
                <a:gd name="connsiteX6" fmla="*/ 2853520 w 3185512"/>
                <a:gd name="connsiteY6" fmla="*/ 2520343 h 3185512"/>
                <a:gd name="connsiteX7" fmla="*/ 2383550 w 3185512"/>
                <a:gd name="connsiteY7" fmla="*/ 2378703 h 3185512"/>
                <a:gd name="connsiteX8" fmla="*/ 1878009 w 3185512"/>
                <a:gd name="connsiteY8" fmla="*/ 2670577 h 3185512"/>
                <a:gd name="connsiteX9" fmla="*/ 1765688 w 3185512"/>
                <a:gd name="connsiteY9" fmla="*/ 3148404 h 3185512"/>
                <a:gd name="connsiteX10" fmla="*/ 1419824 w 3185512"/>
                <a:gd name="connsiteY10" fmla="*/ 3148404 h 3185512"/>
                <a:gd name="connsiteX11" fmla="*/ 1307503 w 3185512"/>
                <a:gd name="connsiteY11" fmla="*/ 2670577 h 3185512"/>
                <a:gd name="connsiteX12" fmla="*/ 801962 w 3185512"/>
                <a:gd name="connsiteY12" fmla="*/ 2378703 h 3185512"/>
                <a:gd name="connsiteX13" fmla="*/ 331992 w 3185512"/>
                <a:gd name="connsiteY13" fmla="*/ 2520343 h 3185512"/>
                <a:gd name="connsiteX14" fmla="*/ 159060 w 3185512"/>
                <a:gd name="connsiteY14" fmla="*/ 2220816 h 3185512"/>
                <a:gd name="connsiteX15" fmla="*/ 516709 w 3185512"/>
                <a:gd name="connsiteY15" fmla="*/ 1884630 h 3185512"/>
                <a:gd name="connsiteX16" fmla="*/ 516709 w 3185512"/>
                <a:gd name="connsiteY16" fmla="*/ 1300882 h 3185512"/>
                <a:gd name="connsiteX17" fmla="*/ 159060 w 3185512"/>
                <a:gd name="connsiteY17" fmla="*/ 964696 h 3185512"/>
                <a:gd name="connsiteX18" fmla="*/ 331992 w 3185512"/>
                <a:gd name="connsiteY18" fmla="*/ 665169 h 3185512"/>
                <a:gd name="connsiteX19" fmla="*/ 801962 w 3185512"/>
                <a:gd name="connsiteY19" fmla="*/ 806809 h 3185512"/>
                <a:gd name="connsiteX20" fmla="*/ 1307503 w 3185512"/>
                <a:gd name="connsiteY20" fmla="*/ 514935 h 3185512"/>
                <a:gd name="connsiteX21" fmla="*/ 1419824 w 3185512"/>
                <a:gd name="connsiteY21" fmla="*/ 37108 h 3185512"/>
                <a:gd name="connsiteX22" fmla="*/ 1765688 w 3185512"/>
                <a:gd name="connsiteY22" fmla="*/ 37108 h 3185512"/>
                <a:gd name="connsiteX23" fmla="*/ 1878009 w 3185512"/>
                <a:gd name="connsiteY23" fmla="*/ 514935 h 3185512"/>
                <a:gd name="connsiteX24" fmla="*/ 2383550 w 3185512"/>
                <a:gd name="connsiteY24" fmla="*/ 806809 h 3185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185512" h="3185512">
                  <a:moveTo>
                    <a:pt x="2050345" y="805785"/>
                  </a:moveTo>
                  <a:lnTo>
                    <a:pt x="2391067" y="594761"/>
                  </a:lnTo>
                  <a:lnTo>
                    <a:pt x="2590752" y="794445"/>
                  </a:lnTo>
                  <a:lnTo>
                    <a:pt x="2379727" y="1135167"/>
                  </a:lnTo>
                  <a:cubicBezTo>
                    <a:pt x="2461005" y="1274951"/>
                    <a:pt x="2503585" y="1433860"/>
                    <a:pt x="2503088" y="1595554"/>
                  </a:cubicBezTo>
                  <a:lnTo>
                    <a:pt x="2856201" y="1785116"/>
                  </a:lnTo>
                  <a:lnTo>
                    <a:pt x="2783111" y="2057890"/>
                  </a:lnTo>
                  <a:lnTo>
                    <a:pt x="2382526" y="2045498"/>
                  </a:lnTo>
                  <a:cubicBezTo>
                    <a:pt x="2302109" y="2185778"/>
                    <a:pt x="2185779" y="2302109"/>
                    <a:pt x="2045498" y="2382525"/>
                  </a:cubicBezTo>
                  <a:lnTo>
                    <a:pt x="2057890" y="2783112"/>
                  </a:lnTo>
                  <a:lnTo>
                    <a:pt x="1785116" y="2856202"/>
                  </a:lnTo>
                  <a:lnTo>
                    <a:pt x="1595554" y="2503088"/>
                  </a:lnTo>
                  <a:cubicBezTo>
                    <a:pt x="1433859" y="2503585"/>
                    <a:pt x="1274950" y="2461005"/>
                    <a:pt x="1135167" y="2379727"/>
                  </a:cubicBezTo>
                  <a:lnTo>
                    <a:pt x="794445" y="2590751"/>
                  </a:lnTo>
                  <a:lnTo>
                    <a:pt x="594760" y="2391067"/>
                  </a:lnTo>
                  <a:lnTo>
                    <a:pt x="805785" y="2050345"/>
                  </a:lnTo>
                  <a:cubicBezTo>
                    <a:pt x="724507" y="1910561"/>
                    <a:pt x="681927" y="1751652"/>
                    <a:pt x="682424" y="1589958"/>
                  </a:cubicBezTo>
                  <a:lnTo>
                    <a:pt x="329311" y="1400396"/>
                  </a:lnTo>
                  <a:lnTo>
                    <a:pt x="402401" y="1127622"/>
                  </a:lnTo>
                  <a:lnTo>
                    <a:pt x="802986" y="1140014"/>
                  </a:lnTo>
                  <a:cubicBezTo>
                    <a:pt x="883403" y="999734"/>
                    <a:pt x="999733" y="883403"/>
                    <a:pt x="1140014" y="802987"/>
                  </a:cubicBezTo>
                  <a:lnTo>
                    <a:pt x="1127622" y="402400"/>
                  </a:lnTo>
                  <a:lnTo>
                    <a:pt x="1400396" y="329310"/>
                  </a:lnTo>
                  <a:lnTo>
                    <a:pt x="1589958" y="682424"/>
                  </a:lnTo>
                  <a:cubicBezTo>
                    <a:pt x="1751653" y="681927"/>
                    <a:pt x="1910562" y="724507"/>
                    <a:pt x="2050345" y="805785"/>
                  </a:cubicBezTo>
                  <a:close/>
                </a:path>
              </a:pathLst>
            </a:custGeom>
            <a:solidFill>
              <a:srgbClr val="FFC000">
                <a:alpha val="69000"/>
              </a:srgb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15061" tIns="1115061" rIns="1115059" bIns="1115059" numCol="1" spcCol="1270" anchor="ctr" anchorCtr="0">
              <a:noAutofit/>
            </a:bodyPr>
            <a:lstStyle/>
            <a:p>
              <a:pPr lvl="0" algn="ctr" defTabSz="2044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600" b="1" kern="1200" dirty="0" err="1" smtClean="0">
                  <a:solidFill>
                    <a:schemeClr val="tx1"/>
                  </a:solidFill>
                  <a:latin typeface="Times New Roman (Headings)"/>
                </a:rPr>
                <a:t>Nhóm</a:t>
              </a:r>
              <a:endParaRPr lang="en-US" sz="4600" b="1" kern="1200" dirty="0">
                <a:solidFill>
                  <a:schemeClr val="tx1"/>
                </a:solidFill>
                <a:latin typeface="Times New Roman (Headings)"/>
              </a:endParaRPr>
            </a:p>
          </p:txBody>
        </p:sp>
        <p:sp>
          <p:nvSpPr>
            <p:cNvPr id="6" name="Circular Arrow 5"/>
            <p:cNvSpPr/>
            <p:nvPr/>
          </p:nvSpPr>
          <p:spPr>
            <a:xfrm>
              <a:off x="7249397" y="4617168"/>
              <a:ext cx="5722112" cy="5722112"/>
            </a:xfrm>
            <a:prstGeom prst="circularArrow">
              <a:avLst>
                <a:gd name="adj1" fmla="val 4687"/>
                <a:gd name="adj2" fmla="val 299029"/>
                <a:gd name="adj3" fmla="val 2567367"/>
                <a:gd name="adj4" fmla="val 15755082"/>
                <a:gd name="adj5" fmla="val 5469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Shape 6"/>
            <p:cNvSpPr/>
            <p:nvPr/>
          </p:nvSpPr>
          <p:spPr>
            <a:xfrm>
              <a:off x="4371404" y="3524752"/>
              <a:ext cx="4157472" cy="4157472"/>
            </a:xfrm>
            <a:prstGeom prst="leftCircularArrow">
              <a:avLst>
                <a:gd name="adj1" fmla="val 6452"/>
                <a:gd name="adj2" fmla="val 429999"/>
                <a:gd name="adj3" fmla="val 10489124"/>
                <a:gd name="adj4" fmla="val 14837806"/>
                <a:gd name="adj5" fmla="val 7527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Circular Arrow 7"/>
            <p:cNvSpPr/>
            <p:nvPr/>
          </p:nvSpPr>
          <p:spPr>
            <a:xfrm>
              <a:off x="6031347" y="1303378"/>
              <a:ext cx="4482592" cy="4482592"/>
            </a:xfrm>
            <a:prstGeom prst="circularArrow">
              <a:avLst>
                <a:gd name="adj1" fmla="val 5984"/>
                <a:gd name="adj2" fmla="val 394124"/>
                <a:gd name="adj3" fmla="val 13313824"/>
                <a:gd name="adj4" fmla="val 10508221"/>
                <a:gd name="adj5" fmla="val 6981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pic>
        <p:nvPicPr>
          <p:cNvPr id="23" name="Pictur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0305" y="6115165"/>
            <a:ext cx="2446695" cy="3219335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4681034" y="8108702"/>
            <a:ext cx="1306769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2400" b="1" dirty="0" err="1" smtClean="0">
                <a:solidFill>
                  <a:sysClr val="window" lastClr="FFFFFF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2400" b="1" dirty="0" smtClean="0">
                <a:solidFill>
                  <a:sysClr val="window" lastClr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ysClr val="window" lastClr="FFFFFF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endParaRPr lang="en-US" sz="2400" b="1" dirty="0">
              <a:solidFill>
                <a:sysClr val="window" lastClr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15879442" y="6121014"/>
            <a:ext cx="1491959" cy="1290545"/>
          </a:xfrm>
          <a:prstGeom prst="rect">
            <a:avLst/>
          </a:prstGeom>
        </p:spPr>
      </p:pic>
      <p:grpSp>
        <p:nvGrpSpPr>
          <p:cNvPr id="27" name="Group 11"/>
          <p:cNvGrpSpPr/>
          <p:nvPr/>
        </p:nvGrpSpPr>
        <p:grpSpPr>
          <a:xfrm rot="-5400000">
            <a:off x="14772187" y="8567445"/>
            <a:ext cx="498957" cy="2940153"/>
            <a:chOff x="0" y="0"/>
            <a:chExt cx="665276" cy="3920203"/>
          </a:xfrm>
        </p:grpSpPr>
        <p:pic>
          <p:nvPicPr>
            <p:cNvPr id="28" name="Picture 12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665276" cy="665276"/>
            </a:xfrm>
            <a:prstGeom prst="rect">
              <a:avLst/>
            </a:prstGeom>
          </p:spPr>
        </p:pic>
        <p:pic>
          <p:nvPicPr>
            <p:cNvPr id="29" name="Picture 13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rcRect/>
            <a:stretch>
              <a:fillRect/>
            </a:stretch>
          </p:blipFill>
          <p:spPr>
            <a:xfrm>
              <a:off x="0" y="2169952"/>
              <a:ext cx="665276" cy="665276"/>
            </a:xfrm>
            <a:prstGeom prst="rect">
              <a:avLst/>
            </a:prstGeom>
          </p:spPr>
        </p:pic>
        <p:pic>
          <p:nvPicPr>
            <p:cNvPr id="30" name="Picture 14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rcRect/>
            <a:stretch>
              <a:fillRect/>
            </a:stretch>
          </p:blipFill>
          <p:spPr>
            <a:xfrm>
              <a:off x="0" y="1084976"/>
              <a:ext cx="665276" cy="665276"/>
            </a:xfrm>
            <a:prstGeom prst="rect">
              <a:avLst/>
            </a:prstGeom>
          </p:spPr>
        </p:pic>
        <p:pic>
          <p:nvPicPr>
            <p:cNvPr id="31" name="Picture 15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rcRect/>
            <a:stretch>
              <a:fillRect/>
            </a:stretch>
          </p:blipFill>
          <p:spPr>
            <a:xfrm>
              <a:off x="0" y="3254928"/>
              <a:ext cx="665276" cy="665276"/>
            </a:xfrm>
            <a:prstGeom prst="rect">
              <a:avLst/>
            </a:prstGeom>
          </p:spPr>
        </p:pic>
      </p:grpSp>
      <p:grpSp>
        <p:nvGrpSpPr>
          <p:cNvPr id="32" name="Group 7"/>
          <p:cNvGrpSpPr/>
          <p:nvPr/>
        </p:nvGrpSpPr>
        <p:grpSpPr>
          <a:xfrm>
            <a:off x="16611600" y="6156797"/>
            <a:ext cx="1371600" cy="4130203"/>
            <a:chOff x="0" y="0"/>
            <a:chExt cx="1623702" cy="3094062"/>
          </a:xfrm>
        </p:grpSpPr>
        <p:sp>
          <p:nvSpPr>
            <p:cNvPr id="33" name="Freeform 8"/>
            <p:cNvSpPr/>
            <p:nvPr/>
          </p:nvSpPr>
          <p:spPr>
            <a:xfrm>
              <a:off x="0" y="0"/>
              <a:ext cx="1623702" cy="3094062"/>
            </a:xfrm>
            <a:custGeom>
              <a:avLst/>
              <a:gdLst/>
              <a:ahLst/>
              <a:cxnLst/>
              <a:rect l="l" t="t" r="r" b="b"/>
              <a:pathLst>
                <a:path w="1623702" h="3094062">
                  <a:moveTo>
                    <a:pt x="0" y="0"/>
                  </a:moveTo>
                  <a:lnTo>
                    <a:pt x="1623702" y="0"/>
                  </a:lnTo>
                  <a:lnTo>
                    <a:pt x="1623702" y="3094062"/>
                  </a:lnTo>
                  <a:lnTo>
                    <a:pt x="0" y="3094062"/>
                  </a:lnTo>
                  <a:close/>
                </a:path>
              </a:pathLst>
            </a:custGeom>
            <a:solidFill>
              <a:srgbClr val="FDBE14"/>
            </a:solidFill>
          </p:spPr>
        </p:sp>
      </p:grpSp>
      <p:pic>
        <p:nvPicPr>
          <p:cNvPr id="26" name="Picture 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>
            <a:off x="15949451" y="8223557"/>
            <a:ext cx="1324297" cy="1324297"/>
          </a:xfrm>
          <a:prstGeom prst="rect">
            <a:avLst/>
          </a:prstGeom>
        </p:spPr>
      </p:pic>
      <p:pic>
        <p:nvPicPr>
          <p:cNvPr id="34" name="Picture 9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rcRect/>
          <a:stretch>
            <a:fillRect/>
          </a:stretch>
        </p:blipFill>
        <p:spPr>
          <a:xfrm rot="8315109">
            <a:off x="14871147" y="5000737"/>
            <a:ext cx="2625138" cy="1312569"/>
          </a:xfrm>
          <a:prstGeom prst="rect">
            <a:avLst/>
          </a:prstGeom>
        </p:spPr>
      </p:pic>
      <p:sp>
        <p:nvSpPr>
          <p:cNvPr id="35" name="AutoShape 16"/>
          <p:cNvSpPr/>
          <p:nvPr/>
        </p:nvSpPr>
        <p:spPr>
          <a:xfrm>
            <a:off x="0" y="-38100"/>
            <a:ext cx="18288000" cy="727534"/>
          </a:xfrm>
          <a:prstGeom prst="rect">
            <a:avLst/>
          </a:prstGeom>
          <a:solidFill>
            <a:srgbClr val="FFC0C0"/>
          </a:solidFill>
        </p:spPr>
      </p:sp>
      <p:sp>
        <p:nvSpPr>
          <p:cNvPr id="36" name="AutoShape 16"/>
          <p:cNvSpPr/>
          <p:nvPr/>
        </p:nvSpPr>
        <p:spPr>
          <a:xfrm rot="16200000">
            <a:off x="-4435016" y="5124450"/>
            <a:ext cx="9597569" cy="727534"/>
          </a:xfrm>
          <a:prstGeom prst="rect">
            <a:avLst/>
          </a:prstGeom>
          <a:solidFill>
            <a:srgbClr val="FFC0C0"/>
          </a:solidFill>
        </p:spPr>
      </p:sp>
      <p:pic>
        <p:nvPicPr>
          <p:cNvPr id="37" name="Picture 26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5"/>
              </a:ext>
            </a:extLst>
          </a:blip>
          <a:srcRect/>
          <a:stretch>
            <a:fillRect/>
          </a:stretch>
        </p:blipFill>
        <p:spPr>
          <a:xfrm>
            <a:off x="16723017" y="-190500"/>
            <a:ext cx="1564983" cy="2054274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1752182" y="1863774"/>
            <a:ext cx="3658018" cy="86177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5000" b="1" dirty="0" err="1" smtClean="0">
                <a:solidFill>
                  <a:schemeClr val="tx1"/>
                </a:solidFill>
                <a:latin typeface="Times New Roman (Headings)"/>
              </a:rPr>
              <a:t>Chú</a:t>
            </a:r>
            <a:r>
              <a:rPr lang="en-US" sz="5000" b="1" dirty="0" smtClean="0">
                <a:solidFill>
                  <a:schemeClr val="tx1"/>
                </a:solidFill>
                <a:latin typeface="Times New Roman (Headings)"/>
              </a:rPr>
              <a:t> </a:t>
            </a:r>
            <a:r>
              <a:rPr lang="en-US" sz="5000" b="1" dirty="0" err="1" smtClean="0">
                <a:solidFill>
                  <a:schemeClr val="tx1"/>
                </a:solidFill>
                <a:latin typeface="Times New Roman (Headings)"/>
              </a:rPr>
              <a:t>thích</a:t>
            </a:r>
            <a:r>
              <a:rPr lang="en-US" sz="5000" b="1" dirty="0" smtClean="0">
                <a:solidFill>
                  <a:schemeClr val="tx1"/>
                </a:solidFill>
                <a:latin typeface="Times New Roman (Headings)"/>
              </a:rPr>
              <a:t>:</a:t>
            </a:r>
            <a:endParaRPr lang="en-US" sz="5000" b="1" dirty="0">
              <a:solidFill>
                <a:schemeClr val="tx1"/>
              </a:solidFill>
              <a:latin typeface="Times New Roman (Headings)"/>
            </a:endParaRPr>
          </a:p>
        </p:txBody>
      </p:sp>
    </p:spTree>
    <p:extLst>
      <p:ext uri="{BB962C8B-B14F-4D97-AF65-F5344CB8AC3E}">
        <p14:creationId xmlns:p14="http://schemas.microsoft.com/office/powerpoint/2010/main" val="1924642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 l="26134" t="2225" b="8960"/>
          <a:stretch>
            <a:fillRect/>
          </a:stretch>
        </p:blipFill>
        <p:spPr>
          <a:xfrm>
            <a:off x="-242216" y="-821084"/>
            <a:ext cx="9601200" cy="1154430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2086121" y="2424656"/>
            <a:ext cx="6161738" cy="83356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rtlCol="0" anchor="t">
            <a:spAutoFit/>
          </a:bodyPr>
          <a:lstStyle/>
          <a:p>
            <a:pPr marL="857250" indent="-857250">
              <a:lnSpc>
                <a:spcPts val="6545"/>
              </a:lnSpc>
              <a:buFont typeface="Wingdings" pitchFamily="2" charset="2"/>
              <a:buChar char="v"/>
            </a:pPr>
            <a:r>
              <a:rPr lang="en-US" sz="5950" b="1" dirty="0" smtClean="0">
                <a:latin typeface="Times New Roman" pitchFamily="18" charset="0"/>
                <a:cs typeface="Times New Roman" pitchFamily="18" charset="0"/>
              </a:rPr>
              <a:t>KHỞI ĐỘNG</a:t>
            </a:r>
            <a:endParaRPr lang="en-US" sz="595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838200" y="6156797"/>
            <a:ext cx="1371600" cy="4130203"/>
            <a:chOff x="0" y="0"/>
            <a:chExt cx="1623702" cy="3094062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623702" cy="3094062"/>
            </a:xfrm>
            <a:custGeom>
              <a:avLst/>
              <a:gdLst/>
              <a:ahLst/>
              <a:cxnLst/>
              <a:rect l="l" t="t" r="r" b="b"/>
              <a:pathLst>
                <a:path w="1623702" h="3094062">
                  <a:moveTo>
                    <a:pt x="0" y="0"/>
                  </a:moveTo>
                  <a:lnTo>
                    <a:pt x="1623702" y="0"/>
                  </a:lnTo>
                  <a:lnTo>
                    <a:pt x="1623702" y="3094062"/>
                  </a:lnTo>
                  <a:lnTo>
                    <a:pt x="0" y="3094062"/>
                  </a:lnTo>
                  <a:close/>
                </a:path>
              </a:pathLst>
            </a:custGeom>
            <a:solidFill>
              <a:srgbClr val="FDBE14"/>
            </a:solidFill>
          </p:spPr>
        </p:sp>
      </p:grp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8315109">
            <a:off x="1172714" y="8133662"/>
            <a:ext cx="2625138" cy="1312569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-15592" y="8800849"/>
            <a:ext cx="1768192" cy="1768192"/>
          </a:xfrm>
          <a:prstGeom prst="rect">
            <a:avLst/>
          </a:prstGeom>
        </p:spPr>
      </p:pic>
      <p:sp>
        <p:nvSpPr>
          <p:cNvPr id="13" name="TextBox 10"/>
          <p:cNvSpPr txBox="1"/>
          <p:nvPr/>
        </p:nvSpPr>
        <p:spPr>
          <a:xfrm>
            <a:off x="1066800" y="817970"/>
            <a:ext cx="7772400" cy="2462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9… |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THCS …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57200" y="4125472"/>
            <a:ext cx="96012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Cho 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hình 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b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iết 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số đo cung </a:t>
            </a:r>
          </a:p>
          <a:p>
            <a:pPr>
              <a:lnSpc>
                <a:spcPct val="150000"/>
              </a:lnSpc>
            </a:pP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a)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So 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sánh các góc 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b)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Nêu 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cách xác định tâm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của đường tròn đó.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1604088"/>
              </p:ext>
            </p:extLst>
          </p:nvPr>
        </p:nvGraphicFramePr>
        <p:xfrm>
          <a:off x="3225800" y="4927600"/>
          <a:ext cx="30226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6" name="Equation" r:id="rId10" imgW="3022560" imgH="520560" progId="Equation.DSMT4">
                  <p:embed/>
                </p:oleObj>
              </mc:Choice>
              <mc:Fallback>
                <p:oleObj name="Equation" r:id="rId10" imgW="3022560" imgH="520560" progId="Equation.DSMT4">
                  <p:embed/>
                  <p:pic>
                    <p:nvPicPr>
                      <p:cNvPr id="0" name="Object 10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25800" y="4927600"/>
                        <a:ext cx="30226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5590876"/>
              </p:ext>
            </p:extLst>
          </p:nvPr>
        </p:nvGraphicFramePr>
        <p:xfrm>
          <a:off x="5334000" y="4258766"/>
          <a:ext cx="16510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7" name="Equation" r:id="rId12" imgW="1650960" imgH="444240" progId="Equation.DSMT4">
                  <p:embed/>
                </p:oleObj>
              </mc:Choice>
              <mc:Fallback>
                <p:oleObj name="Equation" r:id="rId12" imgW="1650960" imgH="444240" progId="Equation.DSMT4">
                  <p:embed/>
                  <p:pic>
                    <p:nvPicPr>
                      <p:cNvPr id="0" name="Object 10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0" y="4258766"/>
                        <a:ext cx="16510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Oval 32"/>
          <p:cNvSpPr>
            <a:spLocks noChangeArrowheads="1"/>
          </p:cNvSpPr>
          <p:nvPr/>
        </p:nvSpPr>
        <p:spPr bwMode="auto">
          <a:xfrm>
            <a:off x="11096002" y="2124257"/>
            <a:ext cx="4846791" cy="4843413"/>
          </a:xfrm>
          <a:prstGeom prst="ellipse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Line 33"/>
          <p:cNvSpPr>
            <a:spLocks noChangeShapeType="1"/>
          </p:cNvSpPr>
          <p:nvPr/>
        </p:nvSpPr>
        <p:spPr bwMode="auto">
          <a:xfrm flipV="1">
            <a:off x="11470588" y="5824164"/>
            <a:ext cx="4096974" cy="337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Line 34"/>
          <p:cNvSpPr>
            <a:spLocks noChangeShapeType="1"/>
          </p:cNvSpPr>
          <p:nvPr/>
        </p:nvSpPr>
        <p:spPr bwMode="auto">
          <a:xfrm flipH="1" flipV="1">
            <a:off x="11136210" y="4074591"/>
            <a:ext cx="334378" cy="1752951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Line 35"/>
          <p:cNvSpPr>
            <a:spLocks noChangeShapeType="1"/>
          </p:cNvSpPr>
          <p:nvPr/>
        </p:nvSpPr>
        <p:spPr bwMode="auto">
          <a:xfrm>
            <a:off x="11136210" y="4074591"/>
            <a:ext cx="4431352" cy="174957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Line 36"/>
          <p:cNvSpPr>
            <a:spLocks noChangeShapeType="1"/>
          </p:cNvSpPr>
          <p:nvPr/>
        </p:nvSpPr>
        <p:spPr bwMode="auto">
          <a:xfrm flipV="1">
            <a:off x="11470588" y="2210180"/>
            <a:ext cx="1347644" cy="3617361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Line 37"/>
          <p:cNvSpPr>
            <a:spLocks noChangeShapeType="1"/>
          </p:cNvSpPr>
          <p:nvPr/>
        </p:nvSpPr>
        <p:spPr bwMode="auto">
          <a:xfrm>
            <a:off x="12818232" y="2210180"/>
            <a:ext cx="2749330" cy="361398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Line 38"/>
          <p:cNvSpPr>
            <a:spLocks noChangeShapeType="1"/>
          </p:cNvSpPr>
          <p:nvPr/>
        </p:nvSpPr>
        <p:spPr bwMode="auto">
          <a:xfrm flipV="1">
            <a:off x="11470588" y="2838406"/>
            <a:ext cx="3779484" cy="2989136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Line 39"/>
          <p:cNvSpPr>
            <a:spLocks noChangeShapeType="1"/>
          </p:cNvSpPr>
          <p:nvPr/>
        </p:nvSpPr>
        <p:spPr bwMode="auto">
          <a:xfrm>
            <a:off x="15250071" y="2838406"/>
            <a:ext cx="317490" cy="298575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2" name="Group 59"/>
          <p:cNvGrpSpPr>
            <a:grpSpLocks/>
          </p:cNvGrpSpPr>
          <p:nvPr/>
        </p:nvGrpSpPr>
        <p:grpSpPr bwMode="auto">
          <a:xfrm>
            <a:off x="13471878" y="4481016"/>
            <a:ext cx="81061" cy="81061"/>
            <a:chOff x="2853" y="5004"/>
            <a:chExt cx="24" cy="24"/>
          </a:xfrm>
          <a:noFill/>
          <a:effectLst/>
        </p:grpSpPr>
        <p:sp>
          <p:nvSpPr>
            <p:cNvPr id="43" name="Oval 56"/>
            <p:cNvSpPr>
              <a:spLocks noChangeArrowheads="1"/>
            </p:cNvSpPr>
            <p:nvPr/>
          </p:nvSpPr>
          <p:spPr bwMode="auto">
            <a:xfrm>
              <a:off x="2853" y="5004"/>
              <a:ext cx="24" cy="24"/>
            </a:xfrm>
            <a:prstGeom prst="ellipse">
              <a:avLst/>
            </a:prstGeom>
            <a:grpFill/>
            <a:ln w="9525" cap="flat" cmpd="sng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4" name="Oval 57"/>
            <p:cNvSpPr>
              <a:spLocks noChangeArrowheads="1"/>
            </p:cNvSpPr>
            <p:nvPr/>
          </p:nvSpPr>
          <p:spPr bwMode="auto">
            <a:xfrm>
              <a:off x="2853" y="5004"/>
              <a:ext cx="24" cy="24"/>
            </a:xfrm>
            <a:prstGeom prst="ellipse">
              <a:avLst/>
            </a:prstGeom>
            <a:grpFill/>
            <a:ln w="9525" cap="flat" cmpd="sng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6" name="Rectangle 62"/>
          <p:cNvSpPr>
            <a:spLocks noChangeArrowheads="1"/>
          </p:cNvSpPr>
          <p:nvPr/>
        </p:nvSpPr>
        <p:spPr bwMode="auto">
          <a:xfrm>
            <a:off x="15623640" y="5830920"/>
            <a:ext cx="205184" cy="369332"/>
          </a:xfrm>
          <a:prstGeom prst="rect">
            <a:avLst/>
          </a:prstGeom>
          <a:noFill/>
          <a:ln w="9525" cap="flat" cmpd="sng">
            <a:noFill/>
            <a:round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B</a:t>
            </a:r>
            <a:endParaRPr kumimoji="0" lang="en-US" sz="2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Rectangle 62"/>
          <p:cNvSpPr>
            <a:spLocks noChangeArrowheads="1"/>
          </p:cNvSpPr>
          <p:nvPr/>
        </p:nvSpPr>
        <p:spPr bwMode="auto">
          <a:xfrm>
            <a:off x="11172014" y="5810568"/>
            <a:ext cx="206031" cy="368153"/>
          </a:xfrm>
          <a:prstGeom prst="rect">
            <a:avLst/>
          </a:prstGeom>
          <a:noFill/>
          <a:ln w="9525" cap="flat" cmpd="sng">
            <a:noFill/>
            <a:round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A</a:t>
            </a:r>
            <a:endParaRPr kumimoji="0" lang="en-US" sz="2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Rectangle 62"/>
          <p:cNvSpPr>
            <a:spLocks noChangeArrowheads="1"/>
          </p:cNvSpPr>
          <p:nvPr/>
        </p:nvSpPr>
        <p:spPr bwMode="auto">
          <a:xfrm>
            <a:off x="10668000" y="3706438"/>
            <a:ext cx="428002" cy="369332"/>
          </a:xfrm>
          <a:prstGeom prst="rect">
            <a:avLst/>
          </a:prstGeom>
          <a:noFill/>
          <a:ln w="9525" cap="flat" cmpd="sng">
            <a:noFill/>
            <a:round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M1</a:t>
            </a:r>
            <a:endParaRPr kumimoji="0" lang="en-US" sz="2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Rectangle 62"/>
          <p:cNvSpPr>
            <a:spLocks noChangeArrowheads="1"/>
          </p:cNvSpPr>
          <p:nvPr/>
        </p:nvSpPr>
        <p:spPr bwMode="auto">
          <a:xfrm>
            <a:off x="15236180" y="2350349"/>
            <a:ext cx="428002" cy="369332"/>
          </a:xfrm>
          <a:prstGeom prst="rect">
            <a:avLst/>
          </a:prstGeom>
          <a:noFill/>
          <a:ln w="9525" cap="flat" cmpd="sng">
            <a:noFill/>
            <a:round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M3</a:t>
            </a:r>
            <a:endParaRPr kumimoji="0" lang="en-US" sz="2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12381774" y="1698625"/>
            <a:ext cx="612668" cy="461665"/>
          </a:xfrm>
          <a:prstGeom prst="rect">
            <a:avLst/>
          </a:prstGeom>
          <a:noFill/>
          <a:ln w="9525" cap="flat" cmpd="sng">
            <a:noFill/>
            <a:round/>
          </a:ln>
          <a:effectLst/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M2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539420" y="6967835"/>
            <a:ext cx="4163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n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2" name="Picture 5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124" y="1576384"/>
            <a:ext cx="2130054" cy="2130054"/>
          </a:xfrm>
          <a:prstGeom prst="rect">
            <a:avLst/>
          </a:prstGeom>
        </p:spPr>
      </p:pic>
      <p:grpSp>
        <p:nvGrpSpPr>
          <p:cNvPr id="38" name="Group 37"/>
          <p:cNvGrpSpPr/>
          <p:nvPr/>
        </p:nvGrpSpPr>
        <p:grpSpPr>
          <a:xfrm>
            <a:off x="4191000" y="7846603"/>
            <a:ext cx="2680616" cy="1998262"/>
            <a:chOff x="4558384" y="7846603"/>
            <a:chExt cx="2680616" cy="1998262"/>
          </a:xfrm>
        </p:grpSpPr>
        <p:pic>
          <p:nvPicPr>
            <p:cNvPr id="39" name="Picture 30">
              <a:hlinkClick r:id="rId15" action="ppaction://hlinkpres?slideindex=18&amp;slidetitle=PowerPoint Presentation"/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3"/>
                </a:ext>
              </a:extLst>
            </a:blip>
            <a:srcRect/>
            <a:stretch>
              <a:fillRect/>
            </a:stretch>
          </p:blipFill>
          <p:spPr>
            <a:xfrm>
              <a:off x="4558384" y="7846603"/>
              <a:ext cx="1782439" cy="1604194"/>
            </a:xfrm>
            <a:prstGeom prst="rect">
              <a:avLst/>
            </a:prstGeom>
          </p:spPr>
        </p:pic>
        <p:sp>
          <p:nvSpPr>
            <p:cNvPr id="40" name="TextBox 39"/>
            <p:cNvSpPr txBox="1"/>
            <p:nvPr/>
          </p:nvSpPr>
          <p:spPr>
            <a:xfrm>
              <a:off x="4800600" y="9383200"/>
              <a:ext cx="2438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err="1" smtClean="0">
                  <a:latin typeface="Times New Roman" pitchFamily="18" charset="0"/>
                  <a:cs typeface="Times New Roman" pitchFamily="18" charset="0"/>
                </a:rPr>
                <a:t>Trò</a:t>
              </a:r>
              <a:r>
                <a:rPr lang="en-US" sz="2400" b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err="1" smtClean="0">
                  <a:latin typeface="Times New Roman" pitchFamily="18" charset="0"/>
                  <a:cs typeface="Times New Roman" pitchFamily="18" charset="0"/>
                </a:rPr>
                <a:t>chơi</a:t>
              </a:r>
              <a:endParaRPr lang="en-US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E785F">
            <a:alpha val="8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AutoShape 2"/>
          <p:cNvSpPr/>
          <p:nvPr/>
        </p:nvSpPr>
        <p:spPr>
          <a:xfrm>
            <a:off x="0" y="0"/>
            <a:ext cx="9950302" cy="10287000"/>
          </a:xfrm>
          <a:prstGeom prst="rect">
            <a:avLst/>
          </a:prstGeom>
          <a:solidFill>
            <a:srgbClr val="2EA5A2">
              <a:alpha val="56000"/>
            </a:srgbClr>
          </a:solidFill>
        </p:spPr>
      </p:sp>
      <p:sp>
        <p:nvSpPr>
          <p:cNvPr id="4" name="Oval Callout 3"/>
          <p:cNvSpPr/>
          <p:nvPr/>
        </p:nvSpPr>
        <p:spPr>
          <a:xfrm flipH="1">
            <a:off x="-367070" y="3408897"/>
            <a:ext cx="10668000" cy="1844776"/>
          </a:xfrm>
          <a:prstGeom prst="wedgeEllipseCallout">
            <a:avLst/>
          </a:prstGeom>
          <a:solidFill>
            <a:srgbClr val="5998A7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457200" y="6035891"/>
            <a:ext cx="6176874" cy="3597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>
              <a:lnSpc>
                <a:spcPts val="2940"/>
              </a:lnSpc>
              <a:spcBef>
                <a:spcPct val="0"/>
              </a:spcBef>
            </a:pPr>
            <a:endParaRPr lang="en-US" sz="2100" u="none" spc="42" dirty="0">
              <a:solidFill>
                <a:schemeClr val="bg1"/>
              </a:solidFill>
              <a:latin typeface="Josefin Sans Regular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457200" y="817970"/>
            <a:ext cx="4216412" cy="240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960"/>
              </a:lnSpc>
            </a:pPr>
            <a:r>
              <a:rPr lang="en-US" sz="1600" spc="21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1600" spc="21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9… | </a:t>
            </a:r>
            <a:r>
              <a:rPr lang="en-US" sz="1600" spc="21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1600" spc="21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THCS …</a:t>
            </a:r>
            <a:endParaRPr lang="en-US" sz="1600" spc="21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64" name="Freeform 18"/>
          <p:cNvSpPr>
            <a:spLocks/>
          </p:cNvSpPr>
          <p:nvPr/>
        </p:nvSpPr>
        <p:spPr bwMode="auto">
          <a:xfrm>
            <a:off x="16472077" y="2838406"/>
            <a:ext cx="361398" cy="415439"/>
          </a:xfrm>
          <a:custGeom>
            <a:avLst/>
            <a:gdLst>
              <a:gd name="T0" fmla="*/ 784 w 889"/>
              <a:gd name="T1" fmla="*/ 0 h 1031"/>
              <a:gd name="T2" fmla="*/ 889 w 889"/>
              <a:gd name="T3" fmla="*/ 995 h 1031"/>
              <a:gd name="T4" fmla="*/ 0 w 889"/>
              <a:gd name="T5" fmla="*/ 620 h 1031"/>
              <a:gd name="T6" fmla="*/ 784 w 889"/>
              <a:gd name="T7" fmla="*/ 0 h 1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89" h="1031">
                <a:moveTo>
                  <a:pt x="784" y="0"/>
                </a:moveTo>
                <a:lnTo>
                  <a:pt x="889" y="995"/>
                </a:lnTo>
                <a:cubicBezTo>
                  <a:pt x="548" y="1031"/>
                  <a:pt x="213" y="889"/>
                  <a:pt x="0" y="620"/>
                </a:cubicBezTo>
                <a:lnTo>
                  <a:pt x="784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6" name="Freeform 20"/>
          <p:cNvSpPr>
            <a:spLocks/>
          </p:cNvSpPr>
          <p:nvPr/>
        </p:nvSpPr>
        <p:spPr bwMode="auto">
          <a:xfrm>
            <a:off x="16472077" y="3088344"/>
            <a:ext cx="361398" cy="165500"/>
          </a:xfrm>
          <a:custGeom>
            <a:avLst/>
            <a:gdLst>
              <a:gd name="T0" fmla="*/ 107 w 107"/>
              <a:gd name="T1" fmla="*/ 45 h 49"/>
              <a:gd name="T2" fmla="*/ 0 w 107"/>
              <a:gd name="T3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7" h="49">
                <a:moveTo>
                  <a:pt x="107" y="45"/>
                </a:moveTo>
                <a:cubicBezTo>
                  <a:pt x="66" y="49"/>
                  <a:pt x="26" y="32"/>
                  <a:pt x="0" y="0"/>
                </a:cubicBezTo>
              </a:path>
            </a:pathLst>
          </a:custGeom>
          <a:noFill/>
          <a:ln w="18" cap="flat">
            <a:solidFill>
              <a:srgbClr val="40404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0" name="Freeform 23"/>
          <p:cNvSpPr>
            <a:spLocks/>
          </p:cNvSpPr>
          <p:nvPr/>
        </p:nvSpPr>
        <p:spPr bwMode="auto">
          <a:xfrm>
            <a:off x="14215869" y="2210181"/>
            <a:ext cx="388418" cy="428950"/>
          </a:xfrm>
          <a:custGeom>
            <a:avLst/>
            <a:gdLst>
              <a:gd name="T0" fmla="*/ 349 w 954"/>
              <a:gd name="T1" fmla="*/ 0 h 1057"/>
              <a:gd name="T2" fmla="*/ 954 w 954"/>
              <a:gd name="T3" fmla="*/ 796 h 1057"/>
              <a:gd name="T4" fmla="*/ 0 w 954"/>
              <a:gd name="T5" fmla="*/ 937 h 1057"/>
              <a:gd name="T6" fmla="*/ 349 w 954"/>
              <a:gd name="T7" fmla="*/ 0 h 10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54" h="1057">
                <a:moveTo>
                  <a:pt x="349" y="0"/>
                </a:moveTo>
                <a:lnTo>
                  <a:pt x="954" y="796"/>
                </a:lnTo>
                <a:cubicBezTo>
                  <a:pt x="681" y="1003"/>
                  <a:pt x="321" y="1057"/>
                  <a:pt x="0" y="937"/>
                </a:cubicBezTo>
                <a:lnTo>
                  <a:pt x="349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2" name="Freeform 25"/>
          <p:cNvSpPr>
            <a:spLocks/>
          </p:cNvSpPr>
          <p:nvPr/>
        </p:nvSpPr>
        <p:spPr bwMode="auto">
          <a:xfrm>
            <a:off x="14215869" y="2534426"/>
            <a:ext cx="385041" cy="104704"/>
          </a:xfrm>
          <a:custGeom>
            <a:avLst/>
            <a:gdLst>
              <a:gd name="T0" fmla="*/ 114 w 114"/>
              <a:gd name="T1" fmla="*/ 0 h 31"/>
              <a:gd name="T2" fmla="*/ 0 w 114"/>
              <a:gd name="T3" fmla="*/ 17 h 3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14" h="31">
                <a:moveTo>
                  <a:pt x="114" y="0"/>
                </a:moveTo>
                <a:cubicBezTo>
                  <a:pt x="82" y="25"/>
                  <a:pt x="39" y="31"/>
                  <a:pt x="0" y="17"/>
                </a:cubicBezTo>
              </a:path>
            </a:pathLst>
          </a:custGeom>
          <a:noFill/>
          <a:ln w="18" cap="flat">
            <a:solidFill>
              <a:srgbClr val="40404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6" name="Freeform 28"/>
          <p:cNvSpPr>
            <a:spLocks/>
          </p:cNvSpPr>
          <p:nvPr/>
        </p:nvSpPr>
        <p:spPr bwMode="auto">
          <a:xfrm>
            <a:off x="12690148" y="4073519"/>
            <a:ext cx="378286" cy="398551"/>
          </a:xfrm>
          <a:custGeom>
            <a:avLst/>
            <a:gdLst>
              <a:gd name="T0" fmla="*/ 0 w 931"/>
              <a:gd name="T1" fmla="*/ 0 h 983"/>
              <a:gd name="T2" fmla="*/ 931 w 931"/>
              <a:gd name="T3" fmla="*/ 367 h 983"/>
              <a:gd name="T4" fmla="*/ 187 w 931"/>
              <a:gd name="T5" fmla="*/ 983 h 983"/>
              <a:gd name="T6" fmla="*/ 0 w 931"/>
              <a:gd name="T7" fmla="*/ 0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31" h="983">
                <a:moveTo>
                  <a:pt x="0" y="0"/>
                </a:moveTo>
                <a:lnTo>
                  <a:pt x="931" y="367"/>
                </a:lnTo>
                <a:cubicBezTo>
                  <a:pt x="805" y="686"/>
                  <a:pt x="524" y="918"/>
                  <a:pt x="187" y="983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Oval 32"/>
          <p:cNvSpPr>
            <a:spLocks noChangeArrowheads="1"/>
          </p:cNvSpPr>
          <p:nvPr/>
        </p:nvSpPr>
        <p:spPr bwMode="auto">
          <a:xfrm>
            <a:off x="12635497" y="2124257"/>
            <a:ext cx="4846791" cy="4843413"/>
          </a:xfrm>
          <a:prstGeom prst="ellipse">
            <a:avLst/>
          </a:prstGeom>
          <a:noFill/>
          <a:ln w="18" cap="flat" cmpd="sng">
            <a:solidFill>
              <a:schemeClr val="bg1"/>
            </a:solidFill>
            <a:prstDash val="solid"/>
            <a:miter lim="800000"/>
            <a:headEnd/>
            <a:tailEnd/>
          </a:ln>
          <a:effectLst>
            <a:outerShdw dir="6600000" sx="102000" sy="102000" algn="ctr" rotWithShape="0">
              <a:schemeClr val="bg1">
                <a:alpha val="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4" name="Line 33"/>
          <p:cNvSpPr>
            <a:spLocks noChangeShapeType="1"/>
          </p:cNvSpPr>
          <p:nvPr/>
        </p:nvSpPr>
        <p:spPr bwMode="auto">
          <a:xfrm flipV="1">
            <a:off x="13010083" y="5824164"/>
            <a:ext cx="4096974" cy="3378"/>
          </a:xfrm>
          <a:prstGeom prst="line">
            <a:avLst/>
          </a:prstGeom>
          <a:noFill/>
          <a:ln w="18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Line 34"/>
          <p:cNvSpPr>
            <a:spLocks noChangeShapeType="1"/>
          </p:cNvSpPr>
          <p:nvPr/>
        </p:nvSpPr>
        <p:spPr bwMode="auto">
          <a:xfrm flipH="1" flipV="1">
            <a:off x="12675705" y="4074591"/>
            <a:ext cx="334378" cy="1752951"/>
          </a:xfrm>
          <a:prstGeom prst="line">
            <a:avLst/>
          </a:prstGeom>
          <a:noFill/>
          <a:ln w="18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Line 35"/>
          <p:cNvSpPr>
            <a:spLocks noChangeShapeType="1"/>
          </p:cNvSpPr>
          <p:nvPr/>
        </p:nvSpPr>
        <p:spPr bwMode="auto">
          <a:xfrm>
            <a:off x="12675705" y="4074591"/>
            <a:ext cx="4431352" cy="1749573"/>
          </a:xfrm>
          <a:prstGeom prst="line">
            <a:avLst/>
          </a:prstGeom>
          <a:noFill/>
          <a:ln w="18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Line 36"/>
          <p:cNvSpPr>
            <a:spLocks noChangeShapeType="1"/>
          </p:cNvSpPr>
          <p:nvPr/>
        </p:nvSpPr>
        <p:spPr bwMode="auto">
          <a:xfrm flipV="1">
            <a:off x="13010083" y="2210180"/>
            <a:ext cx="1347644" cy="3617361"/>
          </a:xfrm>
          <a:prstGeom prst="line">
            <a:avLst/>
          </a:prstGeom>
          <a:noFill/>
          <a:ln w="18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Line 37"/>
          <p:cNvSpPr>
            <a:spLocks noChangeShapeType="1"/>
          </p:cNvSpPr>
          <p:nvPr/>
        </p:nvSpPr>
        <p:spPr bwMode="auto">
          <a:xfrm>
            <a:off x="14357727" y="2210180"/>
            <a:ext cx="2749330" cy="3613983"/>
          </a:xfrm>
          <a:prstGeom prst="line">
            <a:avLst/>
          </a:prstGeom>
          <a:noFill/>
          <a:ln w="18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Line 38"/>
          <p:cNvSpPr>
            <a:spLocks noChangeShapeType="1"/>
          </p:cNvSpPr>
          <p:nvPr/>
        </p:nvSpPr>
        <p:spPr bwMode="auto">
          <a:xfrm flipV="1">
            <a:off x="13010083" y="2838406"/>
            <a:ext cx="3779484" cy="2989136"/>
          </a:xfrm>
          <a:prstGeom prst="line">
            <a:avLst/>
          </a:prstGeom>
          <a:noFill/>
          <a:ln w="18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Line 39"/>
          <p:cNvSpPr>
            <a:spLocks noChangeShapeType="1"/>
          </p:cNvSpPr>
          <p:nvPr/>
        </p:nvSpPr>
        <p:spPr bwMode="auto">
          <a:xfrm>
            <a:off x="16789566" y="2838406"/>
            <a:ext cx="317490" cy="2985758"/>
          </a:xfrm>
          <a:prstGeom prst="line">
            <a:avLst/>
          </a:prstGeom>
          <a:noFill/>
          <a:ln w="18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" name="Rectangle 62"/>
          <p:cNvSpPr>
            <a:spLocks noChangeArrowheads="1"/>
          </p:cNvSpPr>
          <p:nvPr/>
        </p:nvSpPr>
        <p:spPr bwMode="auto">
          <a:xfrm>
            <a:off x="17163135" y="5830920"/>
            <a:ext cx="20518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4" name="Rectangle 62"/>
          <p:cNvSpPr>
            <a:spLocks noChangeArrowheads="1"/>
          </p:cNvSpPr>
          <p:nvPr/>
        </p:nvSpPr>
        <p:spPr bwMode="auto">
          <a:xfrm>
            <a:off x="12711509" y="5810568"/>
            <a:ext cx="206031" cy="368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A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5" name="Rectangle 62"/>
          <p:cNvSpPr>
            <a:spLocks noChangeArrowheads="1"/>
          </p:cNvSpPr>
          <p:nvPr/>
        </p:nvSpPr>
        <p:spPr bwMode="auto">
          <a:xfrm>
            <a:off x="12207495" y="3706438"/>
            <a:ext cx="4280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M1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7" name="Rectangle 62"/>
          <p:cNvSpPr>
            <a:spLocks noChangeArrowheads="1"/>
          </p:cNvSpPr>
          <p:nvPr/>
        </p:nvSpPr>
        <p:spPr bwMode="auto">
          <a:xfrm>
            <a:off x="16775675" y="2350349"/>
            <a:ext cx="4280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M3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75" name="Rectangle 1074"/>
          <p:cNvSpPr/>
          <p:nvPr/>
        </p:nvSpPr>
        <p:spPr>
          <a:xfrm>
            <a:off x="13921269" y="1698625"/>
            <a:ext cx="6126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M2</a:t>
            </a:r>
            <a:endParaRPr lang="en-US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77" name="Rectangle 1076"/>
          <p:cNvSpPr/>
          <p:nvPr/>
        </p:nvSpPr>
        <p:spPr>
          <a:xfrm>
            <a:off x="394930" y="3683692"/>
            <a:ext cx="9144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M</a:t>
            </a:r>
            <a:r>
              <a:rPr lang="en-US" sz="2800" baseline="-25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M</a:t>
            </a:r>
            <a:r>
              <a:rPr lang="en-US" sz="2800" baseline="-25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M</a:t>
            </a:r>
            <a:r>
              <a:rPr lang="en-US" sz="2800" baseline="-25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căng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AB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78" name="Object 107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0628739"/>
              </p:ext>
            </p:extLst>
          </p:nvPr>
        </p:nvGraphicFramePr>
        <p:xfrm>
          <a:off x="1600200" y="3771900"/>
          <a:ext cx="34925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" name="Equation" r:id="rId3" imgW="3492360" imgH="520560" progId="Equation.DSMT4">
                  <p:embed/>
                </p:oleObj>
              </mc:Choice>
              <mc:Fallback>
                <p:oleObj name="Equation" r:id="rId3" imgW="3492360" imgH="520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00200" y="3771900"/>
                        <a:ext cx="34925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64" grpId="0" animBg="1"/>
      <p:bldP spid="1066" grpId="0" animBg="1"/>
      <p:bldP spid="1060" grpId="0" animBg="1"/>
      <p:bldP spid="1062" grpId="0" animBg="1"/>
      <p:bldP spid="1056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83" grpId="0"/>
      <p:bldP spid="84" grpId="0"/>
      <p:bldP spid="85" grpId="0"/>
      <p:bldP spid="87" grpId="0"/>
      <p:bldP spid="1075" grpId="0"/>
      <p:bldP spid="107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2819400" y="4091940"/>
            <a:ext cx="12354719" cy="1333698"/>
          </a:xfrm>
          <a:prstGeom prst="rect">
            <a:avLst/>
          </a:prstGeom>
          <a:solidFill>
            <a:schemeClr val="accent5">
              <a:alpha val="26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400"/>
              </a:lnSpc>
            </a:pPr>
            <a:r>
              <a:rPr lang="en-US" sz="9000" b="1" dirty="0" smtClean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CUNG CHỨA GÓC</a:t>
            </a:r>
            <a:endParaRPr lang="en-US" sz="9000" b="1" dirty="0">
              <a:solidFill>
                <a:srgbClr val="20202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14609343" y="7102522"/>
            <a:ext cx="5091953" cy="5091953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15429399" y="-824993"/>
            <a:ext cx="3707385" cy="370738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 rot="9654897">
            <a:off x="-1156233" y="993276"/>
            <a:ext cx="4748041" cy="237402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 rot="-5400000">
            <a:off x="264908" y="-763564"/>
            <a:ext cx="3584528" cy="3584528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>
            <a:off x="16495736" y="7951811"/>
            <a:ext cx="3584528" cy="3584528"/>
          </a:xfrm>
          <a:prstGeom prst="rect">
            <a:avLst/>
          </a:prstGeom>
        </p:spPr>
      </p:pic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-1667442" y="7810289"/>
            <a:ext cx="4953421" cy="4953421"/>
            <a:chOff x="0" y="0"/>
            <a:chExt cx="1708150" cy="170815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FDBE14"/>
            </a:solidFill>
          </p:spPr>
        </p:sp>
      </p:grpSp>
      <p:sp>
        <p:nvSpPr>
          <p:cNvPr id="12" name="TextBox 10"/>
          <p:cNvSpPr txBox="1"/>
          <p:nvPr/>
        </p:nvSpPr>
        <p:spPr>
          <a:xfrm>
            <a:off x="4953000" y="209160"/>
            <a:ext cx="7772400" cy="8617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272727"/>
                </a:solidFill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2800" b="1" dirty="0" smtClean="0">
                <a:solidFill>
                  <a:srgbClr val="272727"/>
                </a:solidFill>
                <a:latin typeface="Times New Roman" pitchFamily="18" charset="0"/>
                <a:cs typeface="Times New Roman" pitchFamily="18" charset="0"/>
              </a:rPr>
              <a:t> GD &amp; ĐT ….</a:t>
            </a:r>
          </a:p>
          <a:p>
            <a:pPr algn="ctr"/>
            <a:r>
              <a:rPr lang="en-US" sz="2800" b="1" dirty="0" smtClean="0">
                <a:solidFill>
                  <a:srgbClr val="272727"/>
                </a:solidFill>
                <a:latin typeface="Times New Roman" pitchFamily="18" charset="0"/>
                <a:cs typeface="Times New Roman" pitchFamily="18" charset="0"/>
              </a:rPr>
              <a:t>TRƯỜNG THCS ….</a:t>
            </a:r>
          </a:p>
        </p:txBody>
      </p:sp>
      <p:pic>
        <p:nvPicPr>
          <p:cNvPr id="14" name="Picture 2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9"/>
              </a:ext>
            </a:extLst>
          </a:blip>
          <a:srcRect/>
          <a:stretch>
            <a:fillRect/>
          </a:stretch>
        </p:blipFill>
        <p:spPr>
          <a:xfrm>
            <a:off x="568999" y="282284"/>
            <a:ext cx="2860001" cy="198120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0" y="8032081"/>
            <a:ext cx="2540000" cy="19050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09" y="5219700"/>
            <a:ext cx="3049430" cy="6082934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2834640" y="2829461"/>
            <a:ext cx="3812967" cy="1323439"/>
          </a:xfrm>
          <a:prstGeom prst="rect">
            <a:avLst/>
          </a:prstGeom>
          <a:solidFill>
            <a:schemeClr val="accent5">
              <a:alpha val="27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8000" b="1" dirty="0" err="1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8000" b="1" dirty="0">
                <a:solidFill>
                  <a:srgbClr val="202020"/>
                </a:solidFill>
                <a:latin typeface="Times New Roman" pitchFamily="18" charset="0"/>
                <a:cs typeface="Times New Roman" pitchFamily="18" charset="0"/>
              </a:rPr>
              <a:t> 46: </a:t>
            </a:r>
            <a:endParaRPr lang="en-US" sz="8000" dirty="0"/>
          </a:p>
        </p:txBody>
      </p:sp>
      <p:pic>
        <p:nvPicPr>
          <p:cNvPr id="21" name="Picture 7"/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14428139" y="4135093"/>
            <a:ext cx="1491959" cy="1290545"/>
          </a:xfrm>
          <a:prstGeom prst="rect">
            <a:avLst/>
          </a:prstGeom>
        </p:spPr>
      </p:pic>
      <p:grpSp>
        <p:nvGrpSpPr>
          <p:cNvPr id="22" name="Group 11"/>
          <p:cNvGrpSpPr/>
          <p:nvPr/>
        </p:nvGrpSpPr>
        <p:grpSpPr>
          <a:xfrm rot="-5400000">
            <a:off x="8894521" y="8427900"/>
            <a:ext cx="498957" cy="2940153"/>
            <a:chOff x="0" y="0"/>
            <a:chExt cx="665276" cy="3920203"/>
          </a:xfrm>
        </p:grpSpPr>
        <p:pic>
          <p:nvPicPr>
            <p:cNvPr id="23" name="Picture 12"/>
            <p:cNvPicPr>
              <a:picLocks noChangeAspect="1"/>
            </p:cNvPicPr>
            <p:nvPr/>
          </p:nvPicPr>
          <p:blipFill>
            <a:blip r:embed="rId3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4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665276" cy="665276"/>
            </a:xfrm>
            <a:prstGeom prst="rect">
              <a:avLst/>
            </a:prstGeom>
          </p:spPr>
        </p:pic>
        <p:pic>
          <p:nvPicPr>
            <p:cNvPr id="24" name="Picture 13"/>
            <p:cNvPicPr>
              <a:picLocks noChangeAspect="1"/>
            </p:cNvPicPr>
            <p:nvPr/>
          </p:nvPicPr>
          <p:blipFill>
            <a:blip r:embed="rId3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4"/>
                </a:ext>
              </a:extLst>
            </a:blip>
            <a:srcRect/>
            <a:stretch>
              <a:fillRect/>
            </a:stretch>
          </p:blipFill>
          <p:spPr>
            <a:xfrm>
              <a:off x="0" y="2169952"/>
              <a:ext cx="665276" cy="665276"/>
            </a:xfrm>
            <a:prstGeom prst="rect">
              <a:avLst/>
            </a:prstGeom>
          </p:spPr>
        </p:pic>
        <p:pic>
          <p:nvPicPr>
            <p:cNvPr id="25" name="Picture 14"/>
            <p:cNvPicPr>
              <a:picLocks noChangeAspect="1"/>
            </p:cNvPicPr>
            <p:nvPr/>
          </p:nvPicPr>
          <p:blipFill>
            <a:blip r:embed="rId3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4"/>
                </a:ext>
              </a:extLst>
            </a:blip>
            <a:srcRect/>
            <a:stretch>
              <a:fillRect/>
            </a:stretch>
          </p:blipFill>
          <p:spPr>
            <a:xfrm>
              <a:off x="0" y="1084976"/>
              <a:ext cx="665276" cy="665276"/>
            </a:xfrm>
            <a:prstGeom prst="rect">
              <a:avLst/>
            </a:prstGeom>
          </p:spPr>
        </p:pic>
        <p:pic>
          <p:nvPicPr>
            <p:cNvPr id="27" name="Picture 15"/>
            <p:cNvPicPr>
              <a:picLocks noChangeAspect="1"/>
            </p:cNvPicPr>
            <p:nvPr/>
          </p:nvPicPr>
          <p:blipFill>
            <a:blip r:embed="rId3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4"/>
                </a:ext>
              </a:extLst>
            </a:blip>
            <a:srcRect/>
            <a:stretch>
              <a:fillRect/>
            </a:stretch>
          </p:blipFill>
          <p:spPr>
            <a:xfrm>
              <a:off x="0" y="3254928"/>
              <a:ext cx="665276" cy="665276"/>
            </a:xfrm>
            <a:prstGeom prst="rect">
              <a:avLst/>
            </a:prstGeom>
          </p:spPr>
        </p:pic>
      </p:grpSp>
      <p:grpSp>
        <p:nvGrpSpPr>
          <p:cNvPr id="29" name="Group 11"/>
          <p:cNvGrpSpPr/>
          <p:nvPr/>
        </p:nvGrpSpPr>
        <p:grpSpPr>
          <a:xfrm rot="-5400000">
            <a:off x="12148845" y="8427900"/>
            <a:ext cx="498957" cy="2940153"/>
            <a:chOff x="0" y="0"/>
            <a:chExt cx="665276" cy="3920203"/>
          </a:xfrm>
        </p:grpSpPr>
        <p:pic>
          <p:nvPicPr>
            <p:cNvPr id="30" name="Picture 12"/>
            <p:cNvPicPr>
              <a:picLocks noChangeAspect="1"/>
            </p:cNvPicPr>
            <p:nvPr/>
          </p:nvPicPr>
          <p:blipFill>
            <a:blip r:embed="rId3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4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665276" cy="665276"/>
            </a:xfrm>
            <a:prstGeom prst="rect">
              <a:avLst/>
            </a:prstGeom>
          </p:spPr>
        </p:pic>
        <p:pic>
          <p:nvPicPr>
            <p:cNvPr id="31" name="Picture 13"/>
            <p:cNvPicPr>
              <a:picLocks noChangeAspect="1"/>
            </p:cNvPicPr>
            <p:nvPr/>
          </p:nvPicPr>
          <p:blipFill>
            <a:blip r:embed="rId3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4"/>
                </a:ext>
              </a:extLst>
            </a:blip>
            <a:srcRect/>
            <a:stretch>
              <a:fillRect/>
            </a:stretch>
          </p:blipFill>
          <p:spPr>
            <a:xfrm>
              <a:off x="0" y="2169952"/>
              <a:ext cx="665276" cy="665276"/>
            </a:xfrm>
            <a:prstGeom prst="rect">
              <a:avLst/>
            </a:prstGeom>
          </p:spPr>
        </p:pic>
        <p:pic>
          <p:nvPicPr>
            <p:cNvPr id="32" name="Picture 14"/>
            <p:cNvPicPr>
              <a:picLocks noChangeAspect="1"/>
            </p:cNvPicPr>
            <p:nvPr/>
          </p:nvPicPr>
          <p:blipFill>
            <a:blip r:embed="rId3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4"/>
                </a:ext>
              </a:extLst>
            </a:blip>
            <a:srcRect/>
            <a:stretch>
              <a:fillRect/>
            </a:stretch>
          </p:blipFill>
          <p:spPr>
            <a:xfrm>
              <a:off x="0" y="1084976"/>
              <a:ext cx="665276" cy="665276"/>
            </a:xfrm>
            <a:prstGeom prst="rect">
              <a:avLst/>
            </a:prstGeom>
          </p:spPr>
        </p:pic>
        <p:pic>
          <p:nvPicPr>
            <p:cNvPr id="33" name="Picture 15"/>
            <p:cNvPicPr>
              <a:picLocks noChangeAspect="1"/>
            </p:cNvPicPr>
            <p:nvPr/>
          </p:nvPicPr>
          <p:blipFill>
            <a:blip r:embed="rId3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4"/>
                </a:ext>
              </a:extLst>
            </a:blip>
            <a:srcRect/>
            <a:stretch>
              <a:fillRect/>
            </a:stretch>
          </p:blipFill>
          <p:spPr>
            <a:xfrm>
              <a:off x="0" y="3254928"/>
              <a:ext cx="665276" cy="665276"/>
            </a:xfrm>
            <a:prstGeom prst="rect">
              <a:avLst/>
            </a:prstGeom>
          </p:spPr>
        </p:pic>
      </p:grpSp>
      <p:grpSp>
        <p:nvGrpSpPr>
          <p:cNvPr id="34" name="Group 11"/>
          <p:cNvGrpSpPr/>
          <p:nvPr/>
        </p:nvGrpSpPr>
        <p:grpSpPr>
          <a:xfrm rot="-5400000">
            <a:off x="5716398" y="8418702"/>
            <a:ext cx="498957" cy="2940153"/>
            <a:chOff x="0" y="0"/>
            <a:chExt cx="665276" cy="3920203"/>
          </a:xfrm>
        </p:grpSpPr>
        <p:pic>
          <p:nvPicPr>
            <p:cNvPr id="35" name="Picture 12"/>
            <p:cNvPicPr>
              <a:picLocks noChangeAspect="1"/>
            </p:cNvPicPr>
            <p:nvPr/>
          </p:nvPicPr>
          <p:blipFill>
            <a:blip r:embed="rId3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4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665276" cy="665276"/>
            </a:xfrm>
            <a:prstGeom prst="rect">
              <a:avLst/>
            </a:prstGeom>
          </p:spPr>
        </p:pic>
        <p:pic>
          <p:nvPicPr>
            <p:cNvPr id="36" name="Picture 13"/>
            <p:cNvPicPr>
              <a:picLocks noChangeAspect="1"/>
            </p:cNvPicPr>
            <p:nvPr/>
          </p:nvPicPr>
          <p:blipFill>
            <a:blip r:embed="rId3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4"/>
                </a:ext>
              </a:extLst>
            </a:blip>
            <a:srcRect/>
            <a:stretch>
              <a:fillRect/>
            </a:stretch>
          </p:blipFill>
          <p:spPr>
            <a:xfrm>
              <a:off x="0" y="2169952"/>
              <a:ext cx="665276" cy="665276"/>
            </a:xfrm>
            <a:prstGeom prst="rect">
              <a:avLst/>
            </a:prstGeom>
          </p:spPr>
        </p:pic>
        <p:pic>
          <p:nvPicPr>
            <p:cNvPr id="37" name="Picture 14"/>
            <p:cNvPicPr>
              <a:picLocks noChangeAspect="1"/>
            </p:cNvPicPr>
            <p:nvPr/>
          </p:nvPicPr>
          <p:blipFill>
            <a:blip r:embed="rId3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4"/>
                </a:ext>
              </a:extLst>
            </a:blip>
            <a:srcRect/>
            <a:stretch>
              <a:fillRect/>
            </a:stretch>
          </p:blipFill>
          <p:spPr>
            <a:xfrm>
              <a:off x="0" y="1084976"/>
              <a:ext cx="665276" cy="665276"/>
            </a:xfrm>
            <a:prstGeom prst="rect">
              <a:avLst/>
            </a:prstGeom>
          </p:spPr>
        </p:pic>
        <p:pic>
          <p:nvPicPr>
            <p:cNvPr id="38" name="Picture 15"/>
            <p:cNvPicPr>
              <a:picLocks noChangeAspect="1"/>
            </p:cNvPicPr>
            <p:nvPr/>
          </p:nvPicPr>
          <p:blipFill>
            <a:blip r:embed="rId3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4"/>
                </a:ext>
              </a:extLst>
            </a:blip>
            <a:srcRect/>
            <a:stretch>
              <a:fillRect/>
            </a:stretch>
          </p:blipFill>
          <p:spPr>
            <a:xfrm>
              <a:off x="0" y="3254928"/>
              <a:ext cx="665276" cy="665276"/>
            </a:xfrm>
            <a:prstGeom prst="rect">
              <a:avLst/>
            </a:prstGeom>
          </p:spPr>
        </p:pic>
      </p:grpSp>
      <p:sp>
        <p:nvSpPr>
          <p:cNvPr id="16" name="TextBox 15"/>
          <p:cNvSpPr txBox="1"/>
          <p:nvPr/>
        </p:nvSpPr>
        <p:spPr>
          <a:xfrm rot="20429015">
            <a:off x="196582" y="2634452"/>
            <a:ext cx="33164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CHƯƠNG III: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0889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lowchart: Terminator 23"/>
          <p:cNvSpPr/>
          <p:nvPr/>
        </p:nvSpPr>
        <p:spPr>
          <a:xfrm>
            <a:off x="11544300" y="6722041"/>
            <a:ext cx="4191000" cy="2688659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lowchart: Terminator 22"/>
          <p:cNvSpPr/>
          <p:nvPr/>
        </p:nvSpPr>
        <p:spPr>
          <a:xfrm>
            <a:off x="12268200" y="3750241"/>
            <a:ext cx="4191000" cy="2688659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lowchart: Terminator 21"/>
          <p:cNvSpPr/>
          <p:nvPr/>
        </p:nvSpPr>
        <p:spPr>
          <a:xfrm>
            <a:off x="11506200" y="892741"/>
            <a:ext cx="4191000" cy="2688659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219200" y="1083241"/>
            <a:ext cx="11506200" cy="115062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905000" y="817970"/>
            <a:ext cx="7772400" cy="2462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1600" dirty="0" err="1" smtClean="0">
                <a:solidFill>
                  <a:srgbClr val="169A29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1600" dirty="0" smtClean="0">
                <a:solidFill>
                  <a:srgbClr val="169A29"/>
                </a:solidFill>
                <a:latin typeface="Times New Roman" pitchFamily="18" charset="0"/>
                <a:cs typeface="Times New Roman" pitchFamily="18" charset="0"/>
              </a:rPr>
              <a:t> 9… | </a:t>
            </a:r>
            <a:r>
              <a:rPr lang="en-US" sz="1600" dirty="0" err="1" smtClean="0">
                <a:solidFill>
                  <a:srgbClr val="169A29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1600" dirty="0" smtClean="0">
                <a:solidFill>
                  <a:srgbClr val="169A29"/>
                </a:solidFill>
                <a:latin typeface="Times New Roman" pitchFamily="18" charset="0"/>
                <a:cs typeface="Times New Roman" pitchFamily="18" charset="0"/>
              </a:rPr>
              <a:t> THCS …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112282898"/>
              </p:ext>
            </p:extLst>
          </p:nvPr>
        </p:nvGraphicFramePr>
        <p:xfrm>
          <a:off x="4495800" y="1153646"/>
          <a:ext cx="12192000" cy="812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991100" y="4455974"/>
            <a:ext cx="4419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169A29"/>
                </a:solidFill>
                <a:latin typeface="Times New Roman" pitchFamily="18" charset="0"/>
                <a:cs typeface="Times New Roman" pitchFamily="18" charset="0"/>
              </a:rPr>
              <a:t>MỤC TIÊU</a:t>
            </a:r>
          </a:p>
          <a:p>
            <a:pPr algn="ctr"/>
            <a:r>
              <a:rPr lang="en-US" sz="5400" b="1" dirty="0" smtClean="0">
                <a:solidFill>
                  <a:srgbClr val="169A29"/>
                </a:solidFill>
                <a:latin typeface="Times New Roman" pitchFamily="18" charset="0"/>
                <a:cs typeface="Times New Roman" pitchFamily="18" charset="0"/>
              </a:rPr>
              <a:t>BÀI HỌC</a:t>
            </a:r>
            <a:endParaRPr lang="en-US" sz="5400" b="1" dirty="0">
              <a:solidFill>
                <a:srgbClr val="169A2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Picture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15810985" y="7534040"/>
            <a:ext cx="2822385" cy="2822385"/>
          </a:xfrm>
          <a:prstGeom prst="rect">
            <a:avLst/>
          </a:prstGeom>
        </p:spPr>
      </p:pic>
      <p:pic>
        <p:nvPicPr>
          <p:cNvPr id="26" name="Picture 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>
            <a:off x="16233058" y="5694570"/>
            <a:ext cx="2054942" cy="2054942"/>
          </a:xfrm>
          <a:prstGeom prst="rect">
            <a:avLst/>
          </a:prstGeom>
        </p:spPr>
      </p:pic>
      <p:pic>
        <p:nvPicPr>
          <p:cNvPr id="28" name="Picture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>
            <a:off x="16529755" y="8795455"/>
            <a:ext cx="1986845" cy="1986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3" grpId="0" animBg="1"/>
      <p:bldP spid="22" grpId="0" animBg="1"/>
      <p:bldGraphic spid="4" grpId="0">
        <p:bldAsOne/>
      </p:bldGraphic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Picture 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0962" y="5903841"/>
            <a:ext cx="3286125" cy="177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1" name="AutoShape 2"/>
          <p:cNvSpPr/>
          <p:nvPr/>
        </p:nvSpPr>
        <p:spPr>
          <a:xfrm>
            <a:off x="7924800" y="1367"/>
            <a:ext cx="10363200" cy="10285633"/>
          </a:xfrm>
          <a:prstGeom prst="rect">
            <a:avLst/>
          </a:prstGeom>
          <a:solidFill>
            <a:srgbClr val="DC3C4D">
              <a:alpha val="56000"/>
            </a:srgbClr>
          </a:solidFill>
        </p:spPr>
        <p:txBody>
          <a:bodyPr/>
          <a:lstStyle/>
          <a:p>
            <a:endParaRPr lang="en-US" dirty="0"/>
          </a:p>
        </p:txBody>
      </p:sp>
      <p:grpSp>
        <p:nvGrpSpPr>
          <p:cNvPr id="122" name="Group 3"/>
          <p:cNvGrpSpPr/>
          <p:nvPr/>
        </p:nvGrpSpPr>
        <p:grpSpPr>
          <a:xfrm>
            <a:off x="134914" y="-3106460"/>
            <a:ext cx="7807372" cy="13766894"/>
            <a:chOff x="0" y="0"/>
            <a:chExt cx="9190629" cy="18355858"/>
          </a:xfrm>
        </p:grpSpPr>
        <p:pic>
          <p:nvPicPr>
            <p:cNvPr id="123" name="Picture 4"/>
            <p:cNvPicPr>
              <a:picLocks noChangeAspect="1"/>
            </p:cNvPicPr>
            <p:nvPr/>
          </p:nvPicPr>
          <p:blipFill>
            <a:blip r:embed="rId4">
              <a:alphaModFix amt="9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190629" cy="9190629"/>
            </a:xfrm>
            <a:prstGeom prst="rect">
              <a:avLst/>
            </a:prstGeom>
          </p:spPr>
        </p:pic>
        <p:pic>
          <p:nvPicPr>
            <p:cNvPr id="124" name="Picture 5"/>
            <p:cNvPicPr>
              <a:picLocks noChangeAspect="1"/>
            </p:cNvPicPr>
            <p:nvPr/>
          </p:nvPicPr>
          <p:blipFill>
            <a:blip r:embed="rId4">
              <a:alphaModFix amt="9999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0" y="9165229"/>
              <a:ext cx="9190629" cy="9190629"/>
            </a:xfrm>
            <a:prstGeom prst="rect">
              <a:avLst/>
            </a:prstGeom>
          </p:spPr>
        </p:pic>
      </p:grpSp>
      <p:pic>
        <p:nvPicPr>
          <p:cNvPr id="125" name="Picture 6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5667468" y="7942544"/>
            <a:ext cx="2325406" cy="2325406"/>
          </a:xfrm>
          <a:prstGeom prst="rect">
            <a:avLst/>
          </a:prstGeom>
        </p:spPr>
      </p:pic>
      <p:grpSp>
        <p:nvGrpSpPr>
          <p:cNvPr id="126" name="Group 7"/>
          <p:cNvGrpSpPr>
            <a:grpSpLocks noChangeAspect="1"/>
          </p:cNvGrpSpPr>
          <p:nvPr/>
        </p:nvGrpSpPr>
        <p:grpSpPr>
          <a:xfrm>
            <a:off x="-1438417" y="8114769"/>
            <a:ext cx="3621038" cy="3621038"/>
            <a:chOff x="0" y="0"/>
            <a:chExt cx="1708150" cy="1708150"/>
          </a:xfrm>
        </p:grpSpPr>
        <p:sp>
          <p:nvSpPr>
            <p:cNvPr id="127" name="Freeform 8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FFC0C0"/>
            </a:solidFill>
          </p:spPr>
        </p:sp>
      </p:grpSp>
      <p:sp>
        <p:nvSpPr>
          <p:cNvPr id="62" name="Text Box 3"/>
          <p:cNvSpPr txBox="1">
            <a:spLocks noChangeArrowheads="1"/>
          </p:cNvSpPr>
          <p:nvPr/>
        </p:nvSpPr>
        <p:spPr bwMode="auto">
          <a:xfrm>
            <a:off x="126102" y="1191280"/>
            <a:ext cx="802729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I- BÀI TOÁN QUỸ TÍCH CUNG CHỨA GÓC:</a:t>
            </a:r>
          </a:p>
        </p:txBody>
      </p:sp>
      <p:sp>
        <p:nvSpPr>
          <p:cNvPr id="63" name="Text Box 4"/>
          <p:cNvSpPr txBox="1">
            <a:spLocks noChangeArrowheads="1"/>
          </p:cNvSpPr>
          <p:nvPr/>
        </p:nvSpPr>
        <p:spPr bwMode="auto">
          <a:xfrm>
            <a:off x="457200" y="1866900"/>
            <a:ext cx="1725421" cy="46166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1.</a:t>
            </a:r>
            <a:r>
              <a:rPr kumimoji="0" lang="en-US" sz="2400" b="1" i="0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sng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Bài</a:t>
            </a:r>
            <a:r>
              <a:rPr kumimoji="0" lang="en-US" sz="2400" b="1" i="0" u="sng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sng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toán</a:t>
            </a:r>
            <a:r>
              <a:rPr kumimoji="0" lang="en-US" sz="2400" b="1" i="0" u="sng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5" name="Text Box 6"/>
              <p:cNvSpPr txBox="1">
                <a:spLocks noChangeArrowheads="1"/>
              </p:cNvSpPr>
              <p:nvPr/>
            </p:nvSpPr>
            <p:spPr bwMode="auto">
              <a:xfrm>
                <a:off x="8000996" y="1890776"/>
                <a:ext cx="8915404" cy="966540"/>
              </a:xfrm>
              <a:prstGeom prst="rect">
                <a:avLst/>
              </a:prstGeom>
              <a:solidFill>
                <a:schemeClr val="accent6">
                  <a:lumMod val="75000"/>
                  <a:alpha val="63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w="9525" algn="ctr">
                    <a:solidFill>
                      <a:srgbClr val="F1F7A7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  Cho </a:t>
                </a:r>
                <a:r>
                  <a:rPr kumimoji="0" lang="en-US" sz="2800" b="1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đoạn</a:t>
                </a:r>
                <a:r>
                  <a:rPr kumimoji="0" 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2800" b="1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thẳng</a:t>
                </a:r>
                <a:r>
                  <a:rPr kumimoji="0" 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AB </a:t>
                </a:r>
                <a:r>
                  <a:rPr kumimoji="0" lang="en-US" sz="2800" b="1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và</a:t>
                </a:r>
                <a:r>
                  <a:rPr kumimoji="0" 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2800" b="1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góc</a:t>
                </a:r>
                <a:r>
                  <a:rPr kumimoji="0" 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  <a:sym typeface="Symbol" pitchFamily="18" charset="2"/>
                  </a:rPr>
                  <a:t></a:t>
                </a:r>
                <a:r>
                  <a:rPr kumimoji="0" 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(0</a:t>
                </a:r>
                <a:r>
                  <a:rPr kumimoji="0" lang="en-US" sz="2800" b="1" i="0" u="none" strike="noStrike" kern="0" cap="none" spc="0" normalizeH="0" baseline="3000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kumimoji="0" 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&lt; </a:t>
                </a:r>
                <a:r>
                  <a:rPr kumimoji="0" 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  <a:sym typeface="Symbol" pitchFamily="18" charset="2"/>
                  </a:rPr>
                  <a:t></a:t>
                </a:r>
                <a:r>
                  <a:rPr kumimoji="0" 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&lt;180</a:t>
                </a:r>
                <a:r>
                  <a:rPr kumimoji="0" lang="en-US" sz="2800" b="1" i="0" u="none" strike="noStrike" kern="0" cap="none" spc="0" normalizeH="0" baseline="3000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kumimoji="0" 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). </a:t>
                </a:r>
                <a:r>
                  <a:rPr kumimoji="0" lang="en-US" sz="2800" b="1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Tìm</a:t>
                </a:r>
                <a:r>
                  <a:rPr kumimoji="0" 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2800" b="1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quỹ</a:t>
                </a:r>
                <a:r>
                  <a:rPr kumimoji="0" 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2800" b="1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tích</a:t>
                </a:r>
                <a:r>
                  <a:rPr kumimoji="0" 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(</a:t>
                </a:r>
                <a:r>
                  <a:rPr kumimoji="0" lang="en-US" sz="2800" b="1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tập</a:t>
                </a:r>
                <a:r>
                  <a:rPr kumimoji="0" 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2800" b="1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hợp</a:t>
                </a:r>
                <a:r>
                  <a:rPr kumimoji="0" 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) </a:t>
                </a:r>
                <a:r>
                  <a:rPr kumimoji="0" lang="en-US" sz="2800" b="1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các</a:t>
                </a:r>
                <a:r>
                  <a:rPr kumimoji="0" 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2800" b="1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điểm</a:t>
                </a:r>
                <a:r>
                  <a:rPr kumimoji="0" 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M </a:t>
                </a:r>
                <a:r>
                  <a:rPr kumimoji="0" lang="en-US" sz="2800" b="1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thoả</a:t>
                </a:r>
                <a:r>
                  <a:rPr kumimoji="0" 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kumimoji="0" lang="en-US" sz="2800" b="1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mãn</a:t>
                </a:r>
                <a:r>
                  <a:rPr kumimoji="0" 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kumimoji="0" lang="en-US" sz="2800" b="1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FFFFFF"/>
                            </a:solidFill>
                            <a:effectLst/>
                            <a:uLnTx/>
                            <a:uFillTx/>
                            <a:latin typeface="Cambria Math"/>
                            <a:cs typeface="Times New Roman" pitchFamily="18" charset="0"/>
                          </a:rPr>
                        </m:ctrlPr>
                      </m:accPr>
                      <m:e>
                        <m:r>
                          <a:rPr kumimoji="0" lang="en-US" sz="2800" b="1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FFFFFF"/>
                            </a:solidFill>
                            <a:effectLst/>
                            <a:uLnTx/>
                            <a:uFillTx/>
                            <a:latin typeface="Cambria Math"/>
                            <a:cs typeface="Times New Roman" pitchFamily="18" charset="0"/>
                          </a:rPr>
                          <m:t>𝑨𝑴𝑩</m:t>
                        </m:r>
                      </m:e>
                    </m:acc>
                    <m:r>
                      <a:rPr kumimoji="0" lang="en-US" sz="2800" b="1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kumimoji="0" lang="el-GR" sz="2800" b="1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mbria Math"/>
                        <a:cs typeface="Times New Roman" pitchFamily="18" charset="0"/>
                      </a:rPr>
                      <m:t>α</m:t>
                    </m:r>
                  </m:oMath>
                </a14:m>
                <a:r>
                  <a:rPr kumimoji="0" 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rPr>
                  <a:t> .</a:t>
                </a:r>
              </a:p>
            </p:txBody>
          </p:sp>
        </mc:Choice>
        <mc:Fallback xmlns="">
          <p:sp>
            <p:nvSpPr>
              <p:cNvPr id="65" name="Text 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208" y="710"/>
                <a:ext cx="3312" cy="367"/>
              </a:xfrm>
              <a:prstGeom prst="rect">
                <a:avLst/>
              </a:prstGeom>
              <a:blipFill rotWithShape="1">
                <a:blip r:embed="rId9"/>
                <a:stretch>
                  <a:fillRect l="-1367" t="-6289" b="-16981"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F1F7A7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7" name="Group 12"/>
          <p:cNvGrpSpPr>
            <a:grpSpLocks/>
          </p:cNvGrpSpPr>
          <p:nvPr/>
        </p:nvGrpSpPr>
        <p:grpSpPr bwMode="auto">
          <a:xfrm>
            <a:off x="838292" y="3314700"/>
            <a:ext cx="5791108" cy="1646166"/>
            <a:chOff x="429" y="1152"/>
            <a:chExt cx="2400" cy="712"/>
          </a:xfrm>
        </p:grpSpPr>
        <p:sp>
          <p:nvSpPr>
            <p:cNvPr id="68" name="Line 8"/>
            <p:cNvSpPr>
              <a:spLocks noChangeShapeType="1"/>
            </p:cNvSpPr>
            <p:nvPr/>
          </p:nvSpPr>
          <p:spPr bwMode="auto">
            <a:xfrm>
              <a:off x="765" y="1152"/>
              <a:ext cx="0" cy="57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9" name="Line 9"/>
            <p:cNvSpPr>
              <a:spLocks noChangeShapeType="1"/>
            </p:cNvSpPr>
            <p:nvPr/>
          </p:nvSpPr>
          <p:spPr bwMode="auto">
            <a:xfrm>
              <a:off x="525" y="1567"/>
              <a:ext cx="230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0" name="Text Box 10"/>
            <p:cNvSpPr txBox="1">
              <a:spLocks noChangeArrowheads="1"/>
            </p:cNvSpPr>
            <p:nvPr/>
          </p:nvSpPr>
          <p:spPr bwMode="auto">
            <a:xfrm>
              <a:off x="429" y="1244"/>
              <a:ext cx="528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GT</a:t>
              </a:r>
            </a:p>
          </p:txBody>
        </p:sp>
        <p:sp>
          <p:nvSpPr>
            <p:cNvPr id="71" name="Text Box 11"/>
            <p:cNvSpPr txBox="1">
              <a:spLocks noChangeArrowheads="1"/>
            </p:cNvSpPr>
            <p:nvPr/>
          </p:nvSpPr>
          <p:spPr bwMode="auto">
            <a:xfrm>
              <a:off x="429" y="1573"/>
              <a:ext cx="432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KL</a:t>
              </a:r>
            </a:p>
          </p:txBody>
        </p:sp>
      </p:grpSp>
      <p:sp>
        <p:nvSpPr>
          <p:cNvPr id="75" name="Text Box 16"/>
          <p:cNvSpPr txBox="1">
            <a:spLocks noChangeArrowheads="1"/>
          </p:cNvSpPr>
          <p:nvPr/>
        </p:nvSpPr>
        <p:spPr bwMode="auto">
          <a:xfrm>
            <a:off x="1665358" y="3355109"/>
            <a:ext cx="481164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AB </a:t>
            </a:r>
            <a:r>
              <a:rPr kumimoji="0" lang="en-US" sz="240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cố</a:t>
            </a:r>
            <a:r>
              <a:rPr kumimoji="0" lang="en-US" sz="24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định</a:t>
            </a:r>
            <a:r>
              <a:rPr kumimoji="0" lang="en-US" sz="24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lvl="0"/>
            <a:endParaRPr kumimoji="0" lang="en-US" sz="240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Text Box 18"/>
          <p:cNvSpPr txBox="1">
            <a:spLocks noChangeArrowheads="1"/>
          </p:cNvSpPr>
          <p:nvPr/>
        </p:nvSpPr>
        <p:spPr bwMode="auto">
          <a:xfrm>
            <a:off x="1600200" y="4270601"/>
            <a:ext cx="46482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400" kern="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N</a:t>
            </a:r>
            <a:r>
              <a:rPr lang="en-US" sz="2400" kern="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N</a:t>
            </a:r>
            <a:r>
              <a:rPr lang="en-US" sz="2400" kern="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400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400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ằm</a:t>
            </a:r>
            <a:r>
              <a:rPr lang="en-US" sz="2400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sz="2400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CD.</a:t>
            </a:r>
            <a:endParaRPr kumimoji="0" lang="en-US" sz="240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5" name="Text Box 73"/>
          <p:cNvSpPr txBox="1">
            <a:spLocks noChangeArrowheads="1"/>
          </p:cNvSpPr>
          <p:nvPr/>
        </p:nvSpPr>
        <p:spPr bwMode="auto">
          <a:xfrm>
            <a:off x="2133600" y="1866900"/>
            <a:ext cx="18415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(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SGK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)</a:t>
            </a:r>
            <a:endParaRPr kumimoji="0" lang="en-US" sz="24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6" name="Line 74"/>
          <p:cNvSpPr>
            <a:spLocks noChangeShapeType="1"/>
          </p:cNvSpPr>
          <p:nvPr/>
        </p:nvSpPr>
        <p:spPr bwMode="auto">
          <a:xfrm flipV="1">
            <a:off x="7848600" y="990600"/>
            <a:ext cx="0" cy="6324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" name="Text Box 23"/>
          <p:cNvSpPr txBox="1">
            <a:spLocks noChangeArrowheads="1"/>
          </p:cNvSpPr>
          <p:nvPr/>
        </p:nvSpPr>
        <p:spPr bwMode="auto">
          <a:xfrm>
            <a:off x="2895600" y="6027666"/>
            <a:ext cx="609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dirty="0">
                <a:latin typeface="Times New Roman" pitchFamily="18" charset="0"/>
              </a:rPr>
              <a:t>N</a:t>
            </a:r>
            <a:r>
              <a:rPr lang="en-US" sz="1200" dirty="0">
                <a:latin typeface="Times New Roman" pitchFamily="18" charset="0"/>
              </a:rPr>
              <a:t>1</a:t>
            </a:r>
            <a:endParaRPr lang="vi-VN" sz="2000" dirty="0">
              <a:latin typeface="Times New Roman" pitchFamily="18" charset="0"/>
            </a:endParaRPr>
          </a:p>
        </p:txBody>
      </p:sp>
      <p:sp>
        <p:nvSpPr>
          <p:cNvPr id="144" name="Text Box 24"/>
          <p:cNvSpPr txBox="1">
            <a:spLocks noChangeArrowheads="1"/>
          </p:cNvSpPr>
          <p:nvPr/>
        </p:nvSpPr>
        <p:spPr bwMode="auto">
          <a:xfrm>
            <a:off x="3733800" y="5570466"/>
            <a:ext cx="457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dirty="0">
                <a:latin typeface="Times New Roman" pitchFamily="18" charset="0"/>
              </a:rPr>
              <a:t>N</a:t>
            </a:r>
            <a:r>
              <a:rPr lang="en-US" sz="1200" dirty="0">
                <a:latin typeface="Times New Roman" pitchFamily="18" charset="0"/>
              </a:rPr>
              <a:t>2</a:t>
            </a:r>
            <a:endParaRPr lang="vi-VN" sz="2000" dirty="0">
              <a:latin typeface="Times New Roman" pitchFamily="18" charset="0"/>
            </a:endParaRPr>
          </a:p>
        </p:txBody>
      </p:sp>
      <p:sp>
        <p:nvSpPr>
          <p:cNvPr id="145" name="Text Box 25"/>
          <p:cNvSpPr txBox="1">
            <a:spLocks noChangeArrowheads="1"/>
          </p:cNvSpPr>
          <p:nvPr/>
        </p:nvSpPr>
        <p:spPr bwMode="auto">
          <a:xfrm>
            <a:off x="5029200" y="5935591"/>
            <a:ext cx="609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>
                <a:latin typeface="Times New Roman" pitchFamily="18" charset="0"/>
              </a:rPr>
              <a:t>N</a:t>
            </a:r>
            <a:r>
              <a:rPr lang="en-US" sz="1200">
                <a:latin typeface="Times New Roman" pitchFamily="18" charset="0"/>
              </a:rPr>
              <a:t>3</a:t>
            </a:r>
            <a:endParaRPr lang="vi-VN" sz="2000">
              <a:latin typeface="Times New Roman" pitchFamily="18" charset="0"/>
            </a:endParaRPr>
          </a:p>
        </p:txBody>
      </p:sp>
      <p:sp>
        <p:nvSpPr>
          <p:cNvPr id="146" name="Line 26"/>
          <p:cNvSpPr>
            <a:spLocks noChangeShapeType="1"/>
          </p:cNvSpPr>
          <p:nvPr/>
        </p:nvSpPr>
        <p:spPr bwMode="auto">
          <a:xfrm>
            <a:off x="3276600" y="6332466"/>
            <a:ext cx="914400" cy="91440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7" name="Line 27"/>
          <p:cNvSpPr>
            <a:spLocks noChangeShapeType="1"/>
          </p:cNvSpPr>
          <p:nvPr/>
        </p:nvSpPr>
        <p:spPr bwMode="auto">
          <a:xfrm>
            <a:off x="3962400" y="5951466"/>
            <a:ext cx="304800" cy="129540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8" name="Line 28"/>
          <p:cNvSpPr>
            <a:spLocks noChangeShapeType="1"/>
          </p:cNvSpPr>
          <p:nvPr/>
        </p:nvSpPr>
        <p:spPr bwMode="auto">
          <a:xfrm flipH="1">
            <a:off x="4267200" y="6332466"/>
            <a:ext cx="914400" cy="91440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9" name="Line 29"/>
          <p:cNvSpPr>
            <a:spLocks noChangeShapeType="1"/>
          </p:cNvSpPr>
          <p:nvPr/>
        </p:nvSpPr>
        <p:spPr bwMode="auto">
          <a:xfrm flipH="1">
            <a:off x="3429000" y="7170666"/>
            <a:ext cx="1524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0" name="Line 30"/>
          <p:cNvSpPr>
            <a:spLocks noChangeShapeType="1"/>
          </p:cNvSpPr>
          <p:nvPr/>
        </p:nvSpPr>
        <p:spPr bwMode="auto">
          <a:xfrm flipH="1">
            <a:off x="4648200" y="7170666"/>
            <a:ext cx="1524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1" name="Text Box 31"/>
          <p:cNvSpPr txBox="1">
            <a:spLocks noChangeArrowheads="1"/>
          </p:cNvSpPr>
          <p:nvPr/>
        </p:nvSpPr>
        <p:spPr bwMode="auto">
          <a:xfrm>
            <a:off x="4038600" y="7246866"/>
            <a:ext cx="533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dirty="0">
                <a:latin typeface="Times New Roman" pitchFamily="18" charset="0"/>
              </a:rPr>
              <a:t>O</a:t>
            </a:r>
            <a:endParaRPr lang="vi-VN" sz="2000" dirty="0">
              <a:latin typeface="Times New Roman" pitchFamily="18" charset="0"/>
            </a:endParaRPr>
          </a:p>
        </p:txBody>
      </p:sp>
      <p:sp>
        <p:nvSpPr>
          <p:cNvPr id="152" name="Oval 32"/>
          <p:cNvSpPr>
            <a:spLocks noChangeArrowheads="1"/>
          </p:cNvSpPr>
          <p:nvPr/>
        </p:nvSpPr>
        <p:spPr bwMode="auto">
          <a:xfrm>
            <a:off x="2971800" y="5951466"/>
            <a:ext cx="2667000" cy="2362200"/>
          </a:xfrm>
          <a:prstGeom prst="ellipse">
            <a:avLst/>
          </a:prstGeom>
          <a:noFill/>
          <a:ln w="28575">
            <a:solidFill>
              <a:srgbClr val="0000F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4" name="Text Box 4"/>
          <p:cNvSpPr txBox="1">
            <a:spLocks noChangeArrowheads="1"/>
          </p:cNvSpPr>
          <p:nvPr/>
        </p:nvSpPr>
        <p:spPr bwMode="auto">
          <a:xfrm>
            <a:off x="1722438" y="2700635"/>
            <a:ext cx="20113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 algn="just">
              <a:spcBef>
                <a:spcPct val="50000"/>
              </a:spcBef>
            </a:pP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Với</a:t>
            </a:r>
            <a:r>
              <a:rPr kumimoji="0" lang="en-US" sz="2400" b="1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kern="0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 = 90</a:t>
            </a:r>
            <a:r>
              <a:rPr lang="en-US" sz="2400" b="1" kern="0" baseline="30000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0</a:t>
            </a:r>
            <a:r>
              <a:rPr lang="en-US" sz="2400" b="1" kern="0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:</a:t>
            </a:r>
            <a:endParaRPr kumimoji="0" lang="en-US" sz="2400" b="1" i="0" u="sng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5" name="Text Box 4"/>
          <p:cNvSpPr txBox="1">
            <a:spLocks noChangeArrowheads="1"/>
          </p:cNvSpPr>
          <p:nvPr/>
        </p:nvSpPr>
        <p:spPr bwMode="auto">
          <a:xfrm>
            <a:off x="1155109" y="2628900"/>
            <a:ext cx="597491" cy="461665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?1</a:t>
            </a:r>
            <a:endParaRPr kumimoji="0" lang="en-US" sz="2400" b="1" i="0" u="sng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6" name="Picture 15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7" y="2134996"/>
            <a:ext cx="1128223" cy="1484504"/>
          </a:xfrm>
          <a:prstGeom prst="rect">
            <a:avLst/>
          </a:prstGeom>
        </p:spPr>
      </p:pic>
      <p:sp>
        <p:nvSpPr>
          <p:cNvPr id="158" name="Text Box 3"/>
          <p:cNvSpPr txBox="1">
            <a:spLocks noChangeArrowheads="1"/>
          </p:cNvSpPr>
          <p:nvPr/>
        </p:nvSpPr>
        <p:spPr bwMode="auto">
          <a:xfrm>
            <a:off x="8153400" y="2328565"/>
            <a:ext cx="802729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Chứng</a:t>
            </a:r>
            <a:r>
              <a:rPr kumimoji="0" lang="en-US" sz="2800" b="1" i="0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minh:</a:t>
            </a:r>
            <a:endParaRPr kumimoji="0" lang="en-US" sz="2800" b="1" i="0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9" name="Text Box 3"/>
          <p:cNvSpPr txBox="1">
            <a:spLocks noChangeArrowheads="1"/>
          </p:cNvSpPr>
          <p:nvPr/>
        </p:nvSpPr>
        <p:spPr bwMode="auto">
          <a:xfrm>
            <a:off x="8153400" y="2911419"/>
            <a:ext cx="9906000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i="0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Gọi</a:t>
            </a:r>
            <a:r>
              <a:rPr kumimoji="0" lang="en-US" sz="2800" i="0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O </a:t>
            </a:r>
            <a:r>
              <a:rPr kumimoji="0" lang="en-US" sz="2800" i="0" strike="noStrike" kern="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là</a:t>
            </a:r>
            <a:r>
              <a:rPr kumimoji="0" lang="en-US" sz="2800" i="0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strike="noStrike" kern="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trung</a:t>
            </a:r>
            <a:r>
              <a:rPr kumimoji="0" lang="en-US" sz="2800" i="0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strike="noStrike" kern="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điểm</a:t>
            </a:r>
            <a:r>
              <a:rPr kumimoji="0" lang="en-US" sz="2800" i="0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strike="noStrike" kern="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của</a:t>
            </a:r>
            <a:r>
              <a:rPr kumimoji="0" lang="en-US" sz="2800" i="0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CD.</a:t>
            </a:r>
          </a:p>
          <a:p>
            <a:r>
              <a:rPr lang="pt-BR" sz="2800" dirty="0">
                <a:latin typeface="Times New Roman" pitchFamily="18" charset="0"/>
                <a:cs typeface="Times New Roman" pitchFamily="18" charset="0"/>
              </a:rPr>
              <a:t>Xét </a:t>
            </a:r>
            <a:r>
              <a:rPr lang="pt-BR" sz="2800" dirty="0" smtClean="0">
                <a:latin typeface="Times New Roman" pitchFamily="18" charset="0"/>
                <a:cs typeface="Times New Roman" pitchFamily="18" charset="0"/>
              </a:rPr>
              <a:t>tam giác CN</a:t>
            </a:r>
            <a:r>
              <a:rPr lang="pt-BR" sz="28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pt-BR" sz="2800" dirty="0" smtClean="0">
                <a:latin typeface="Times New Roman" pitchFamily="18" charset="0"/>
                <a:cs typeface="Times New Roman" pitchFamily="18" charset="0"/>
              </a:rPr>
              <a:t>D </a:t>
            </a:r>
            <a:r>
              <a:rPr lang="pt-BR" sz="2800" dirty="0">
                <a:latin typeface="Times New Roman" pitchFamily="18" charset="0"/>
                <a:cs typeface="Times New Roman" pitchFamily="18" charset="0"/>
              </a:rPr>
              <a:t>có </a:t>
            </a:r>
            <a:endParaRPr lang="pt-BR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pt-BR" sz="2800" dirty="0" smtClean="0">
                <a:latin typeface="Times New Roman" pitchFamily="18" charset="0"/>
                <a:cs typeface="Times New Roman" pitchFamily="18" charset="0"/>
              </a:rPr>
              <a:t>=&gt; Tam giác CN</a:t>
            </a:r>
            <a:r>
              <a:rPr lang="pt-BR" sz="28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pt-BR" sz="2800" dirty="0" smtClean="0">
                <a:latin typeface="Times New Roman" pitchFamily="18" charset="0"/>
                <a:cs typeface="Times New Roman" pitchFamily="18" charset="0"/>
              </a:rPr>
              <a:t>D </a:t>
            </a:r>
            <a:r>
              <a:rPr lang="pt-BR" sz="2800" dirty="0">
                <a:latin typeface="Times New Roman" pitchFamily="18" charset="0"/>
                <a:cs typeface="Times New Roman" pitchFamily="18" charset="0"/>
              </a:rPr>
              <a:t>vuông tại </a:t>
            </a:r>
            <a:r>
              <a:rPr lang="pt-BR" sz="28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pt-BR" sz="28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t-BR" sz="2800" dirty="0" smtClean="0">
                <a:latin typeface="Times New Roman" pitchFamily="18" charset="0"/>
                <a:cs typeface="Times New Roman" pitchFamily="18" charset="0"/>
              </a:rPr>
              <a:t>=&gt;             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pt-BR" sz="2800" dirty="0">
                <a:latin typeface="Times New Roman" pitchFamily="18" charset="0"/>
                <a:cs typeface="Times New Roman" pitchFamily="18" charset="0"/>
              </a:rPr>
              <a:t>Tương tự: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pt-BR" sz="2800" dirty="0">
                <a:latin typeface="Times New Roman" pitchFamily="18" charset="0"/>
                <a:cs typeface="Times New Roman" pitchFamily="18" charset="0"/>
              </a:rPr>
              <a:t> </a:t>
            </a:r>
            <a:endParaRPr lang="pt-BR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pt-BR" sz="2800" kern="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pt-BR" sz="2800" kern="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=&gt; </a:t>
            </a:r>
          </a:p>
          <a:p>
            <a:endParaRPr kumimoji="0" lang="pt-BR" sz="2800" i="0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r>
              <a:rPr lang="pt-BR" sz="2800" kern="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=&gt; Các điểm N</a:t>
            </a:r>
            <a:r>
              <a:rPr lang="pt-BR" sz="2800" kern="0" baseline="-250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pt-BR" sz="2800" kern="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, N</a:t>
            </a:r>
            <a:r>
              <a:rPr lang="pt-BR" sz="2800" kern="0" baseline="-250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2,</a:t>
            </a:r>
            <a:r>
              <a:rPr lang="pt-BR" sz="2800" kern="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N</a:t>
            </a:r>
            <a:r>
              <a:rPr lang="pt-BR" sz="2800" kern="0" baseline="-250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pt-BR" sz="2800" kern="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 cùng nằm trên đường tròn đường kính CD.</a:t>
            </a:r>
            <a:endParaRPr kumimoji="0" lang="en-US" sz="2800" i="0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64" name="Group 163"/>
          <p:cNvGrpSpPr/>
          <p:nvPr/>
        </p:nvGrpSpPr>
        <p:grpSpPr>
          <a:xfrm>
            <a:off x="8816975" y="3625758"/>
            <a:ext cx="6689725" cy="2660742"/>
            <a:chOff x="8816975" y="3625758"/>
            <a:chExt cx="6689725" cy="2660742"/>
          </a:xfrm>
        </p:grpSpPr>
        <p:graphicFrame>
          <p:nvGraphicFramePr>
            <p:cNvPr id="161" name="Object 16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03449408"/>
                </p:ext>
              </p:extLst>
            </p:nvPr>
          </p:nvGraphicFramePr>
          <p:xfrm>
            <a:off x="13487400" y="3625758"/>
            <a:ext cx="2019300" cy="939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91" name="Equation" r:id="rId11" imgW="2019240" imgH="939600" progId="Equation.DSMT4">
                    <p:embed/>
                  </p:oleObj>
                </mc:Choice>
                <mc:Fallback>
                  <p:oleObj name="Equation" r:id="rId11" imgW="2019240" imgH="9396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13487400" y="3625758"/>
                          <a:ext cx="2019300" cy="939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2" name="Object 16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26655711"/>
                </p:ext>
              </p:extLst>
            </p:nvPr>
          </p:nvGraphicFramePr>
          <p:xfrm>
            <a:off x="10439400" y="4346575"/>
            <a:ext cx="2578100" cy="939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92" name="Equation" r:id="rId13" imgW="2577960" imgH="939600" progId="Equation.DSMT4">
                    <p:embed/>
                  </p:oleObj>
                </mc:Choice>
                <mc:Fallback>
                  <p:oleObj name="Equation" r:id="rId13" imgW="2577960" imgH="9396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10439400" y="4346575"/>
                          <a:ext cx="2578100" cy="939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3" name="Object 16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46920522"/>
                </p:ext>
              </p:extLst>
            </p:nvPr>
          </p:nvGraphicFramePr>
          <p:xfrm>
            <a:off x="8816975" y="5346700"/>
            <a:ext cx="3060700" cy="939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93" name="Equation" r:id="rId15" imgW="3060360" imgH="939600" progId="Equation.DSMT4">
                    <p:embed/>
                  </p:oleObj>
                </mc:Choice>
                <mc:Fallback>
                  <p:oleObj name="Equation" r:id="rId15" imgW="3060360" imgH="9396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8816975" y="5346700"/>
                          <a:ext cx="3060700" cy="939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66" name="TextBox 10"/>
          <p:cNvSpPr txBox="1"/>
          <p:nvPr/>
        </p:nvSpPr>
        <p:spPr>
          <a:xfrm>
            <a:off x="1066800" y="817970"/>
            <a:ext cx="7772400" cy="2462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1600" dirty="0" err="1" smtClean="0">
                <a:solidFill>
                  <a:srgbClr val="272727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1600" dirty="0" smtClean="0">
                <a:solidFill>
                  <a:srgbClr val="272727"/>
                </a:solidFill>
                <a:latin typeface="Times New Roman" pitchFamily="18" charset="0"/>
                <a:cs typeface="Times New Roman" pitchFamily="18" charset="0"/>
              </a:rPr>
              <a:t> 9… | </a:t>
            </a:r>
            <a:r>
              <a:rPr lang="en-US" sz="1600" dirty="0" err="1" smtClean="0">
                <a:solidFill>
                  <a:srgbClr val="272727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1600" dirty="0" smtClean="0">
                <a:solidFill>
                  <a:srgbClr val="272727"/>
                </a:solidFill>
                <a:latin typeface="Times New Roman" pitchFamily="18" charset="0"/>
                <a:cs typeface="Times New Roman" pitchFamily="18" charset="0"/>
              </a:rPr>
              <a:t> THCS …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5032601"/>
              </p:ext>
            </p:extLst>
          </p:nvPr>
        </p:nvGraphicFramePr>
        <p:xfrm>
          <a:off x="1905000" y="3771900"/>
          <a:ext cx="35179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4" name="Equation" r:id="rId17" imgW="3517560" imgH="457200" progId="Equation.DSMT4">
                  <p:embed/>
                </p:oleObj>
              </mc:Choice>
              <mc:Fallback>
                <p:oleObj name="Equation" r:id="rId17" imgW="3517560" imgH="457200" progId="Equation.DSMT4">
                  <p:embed/>
                  <p:pic>
                    <p:nvPicPr>
                      <p:cNvPr id="0" name="Object 1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3771900"/>
                        <a:ext cx="35179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661856"/>
              </p:ext>
            </p:extLst>
          </p:nvPr>
        </p:nvGraphicFramePr>
        <p:xfrm>
          <a:off x="11569700" y="3314700"/>
          <a:ext cx="16891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5" name="Equation" r:id="rId19" imgW="1688760" imgH="520560" progId="Equation.DSMT4">
                  <p:embed/>
                </p:oleObj>
              </mc:Choice>
              <mc:Fallback>
                <p:oleObj name="Equation" r:id="rId19" imgW="1688760" imgH="520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1569700" y="3314700"/>
                        <a:ext cx="16891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87389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640"/>
                            </p:stCondLst>
                            <p:childTnLst>
                              <p:par>
                                <p:cTn id="5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2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8" dur="2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3" dur="2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6" dur="2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9" dur="2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4" dur="2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7" dur="2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0" dur="2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5" dur="2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0" dur="8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1" dur="8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8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 animBg="1"/>
      <p:bldP spid="65" grpId="0" animBg="1"/>
      <p:bldP spid="65" grpId="1" animBg="1"/>
      <p:bldP spid="75" grpId="0"/>
      <p:bldP spid="76" grpId="0"/>
      <p:bldP spid="105" grpId="0"/>
      <p:bldP spid="106" grpId="0" animBg="1"/>
      <p:bldP spid="143" grpId="0"/>
      <p:bldP spid="144" grpId="0"/>
      <p:bldP spid="145" grpId="0"/>
      <p:bldP spid="146" grpId="0" animBg="1"/>
      <p:bldP spid="147" grpId="0" animBg="1"/>
      <p:bldP spid="148" grpId="0" animBg="1"/>
      <p:bldP spid="149" grpId="0" animBg="1"/>
      <p:bldP spid="150" grpId="0" animBg="1"/>
      <p:bldP spid="151" grpId="0"/>
      <p:bldP spid="152" grpId="0" animBg="1"/>
      <p:bldP spid="154" grpId="0"/>
      <p:bldP spid="155" grpId="0" animBg="1"/>
      <p:bldP spid="158" grpId="0"/>
      <p:bldP spid="15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99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Box 2"/>
          <p:cNvSpPr txBox="1">
            <a:spLocks noChangeArrowheads="1"/>
          </p:cNvSpPr>
          <p:nvPr/>
        </p:nvSpPr>
        <p:spPr bwMode="auto">
          <a:xfrm>
            <a:off x="2590800" y="1143001"/>
            <a:ext cx="12192000" cy="441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3284" tIns="81642" rIns="163284" bIns="81642"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vi-VN" b="0">
              <a:latin typeface="Arial" charset="0"/>
            </a:endParaRPr>
          </a:p>
        </p:txBody>
      </p:sp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2584302" y="2286471"/>
            <a:ext cx="12649200" cy="595766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63284" tIns="81642" rIns="163284" bIns="81642">
            <a:spAutoFit/>
          </a:bodyPr>
          <a:lstStyle/>
          <a:p>
            <a:r>
              <a:rPr lang="en-US" sz="2800" dirty="0" err="1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2800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2800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800" dirty="0" err="1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quỹ</a:t>
            </a:r>
            <a:r>
              <a:rPr lang="en-US" sz="2800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đạo</a:t>
            </a:r>
            <a:r>
              <a:rPr lang="en-US" sz="2800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2800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800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M.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375" name="Text Box 7"/>
          <p:cNvSpPr txBox="1">
            <a:spLocks noChangeArrowheads="1"/>
          </p:cNvSpPr>
          <p:nvPr/>
        </p:nvSpPr>
        <p:spPr bwMode="auto">
          <a:xfrm>
            <a:off x="4495800" y="1485900"/>
            <a:ext cx="826135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(SGK/ Tr84 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H39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6433821" y="6561584"/>
            <a:ext cx="364045" cy="357823"/>
            <a:chOff x="7480" y="3507"/>
            <a:chExt cx="117" cy="115"/>
          </a:xfrm>
        </p:grpSpPr>
        <p:sp>
          <p:nvSpPr>
            <p:cNvPr id="58472" name="Freeform 9"/>
            <p:cNvSpPr>
              <a:spLocks/>
            </p:cNvSpPr>
            <p:nvPr/>
          </p:nvSpPr>
          <p:spPr bwMode="auto">
            <a:xfrm>
              <a:off x="7480" y="3507"/>
              <a:ext cx="117" cy="115"/>
            </a:xfrm>
            <a:custGeom>
              <a:avLst/>
              <a:gdLst>
                <a:gd name="T0" fmla="*/ 0 w 979"/>
                <a:gd name="T1" fmla="*/ 0 h 959"/>
                <a:gd name="T2" fmla="*/ 979 w 979"/>
                <a:gd name="T3" fmla="*/ 202 h 959"/>
                <a:gd name="T4" fmla="*/ 282 w 979"/>
                <a:gd name="T5" fmla="*/ 959 h 959"/>
                <a:gd name="T6" fmla="*/ 0 w 979"/>
                <a:gd name="T7" fmla="*/ 0 h 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9" h="959">
                  <a:moveTo>
                    <a:pt x="0" y="0"/>
                  </a:moveTo>
                  <a:lnTo>
                    <a:pt x="979" y="202"/>
                  </a:lnTo>
                  <a:cubicBezTo>
                    <a:pt x="904" y="564"/>
                    <a:pt x="636" y="855"/>
                    <a:pt x="282" y="95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474" name="Freeform 11"/>
            <p:cNvSpPr>
              <a:spLocks/>
            </p:cNvSpPr>
            <p:nvPr/>
          </p:nvSpPr>
          <p:spPr bwMode="auto">
            <a:xfrm>
              <a:off x="7513" y="3532"/>
              <a:ext cx="84" cy="90"/>
            </a:xfrm>
            <a:custGeom>
              <a:avLst/>
              <a:gdLst>
                <a:gd name="T0" fmla="*/ 84 w 84"/>
                <a:gd name="T1" fmla="*/ 0 h 90"/>
                <a:gd name="T2" fmla="*/ 0 w 84"/>
                <a:gd name="T3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4" h="90">
                  <a:moveTo>
                    <a:pt x="84" y="0"/>
                  </a:moveTo>
                  <a:cubicBezTo>
                    <a:pt x="75" y="43"/>
                    <a:pt x="43" y="78"/>
                    <a:pt x="0" y="90"/>
                  </a:cubicBezTo>
                </a:path>
              </a:pathLst>
            </a:custGeom>
            <a:noFill/>
            <a:ln w="18" cap="flat">
              <a:solidFill>
                <a:srgbClr val="40404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" name="Group 22"/>
          <p:cNvGrpSpPr>
            <a:grpSpLocks/>
          </p:cNvGrpSpPr>
          <p:nvPr/>
        </p:nvGrpSpPr>
        <p:grpSpPr bwMode="auto">
          <a:xfrm>
            <a:off x="10649904" y="6356225"/>
            <a:ext cx="364045" cy="360934"/>
            <a:chOff x="8835" y="3441"/>
            <a:chExt cx="117" cy="116"/>
          </a:xfrm>
        </p:grpSpPr>
        <p:sp>
          <p:nvSpPr>
            <p:cNvPr id="58464" name="Freeform 19"/>
            <p:cNvSpPr>
              <a:spLocks/>
            </p:cNvSpPr>
            <p:nvPr/>
          </p:nvSpPr>
          <p:spPr bwMode="auto">
            <a:xfrm>
              <a:off x="8835" y="3441"/>
              <a:ext cx="117" cy="116"/>
            </a:xfrm>
            <a:custGeom>
              <a:avLst/>
              <a:gdLst>
                <a:gd name="T0" fmla="*/ 972 w 972"/>
                <a:gd name="T1" fmla="*/ 0 h 968"/>
                <a:gd name="T2" fmla="*/ 718 w 972"/>
                <a:gd name="T3" fmla="*/ 968 h 968"/>
                <a:gd name="T4" fmla="*/ 0 w 972"/>
                <a:gd name="T5" fmla="*/ 232 h 968"/>
                <a:gd name="T6" fmla="*/ 972 w 972"/>
                <a:gd name="T7" fmla="*/ 0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2" h="968">
                  <a:moveTo>
                    <a:pt x="972" y="0"/>
                  </a:moveTo>
                  <a:lnTo>
                    <a:pt x="718" y="968"/>
                  </a:lnTo>
                  <a:cubicBezTo>
                    <a:pt x="361" y="874"/>
                    <a:pt x="85" y="591"/>
                    <a:pt x="0" y="232"/>
                  </a:cubicBezTo>
                  <a:lnTo>
                    <a:pt x="97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466" name="Freeform 21"/>
            <p:cNvSpPr>
              <a:spLocks/>
            </p:cNvSpPr>
            <p:nvPr/>
          </p:nvSpPr>
          <p:spPr bwMode="auto">
            <a:xfrm>
              <a:off x="8835" y="3469"/>
              <a:ext cx="87" cy="88"/>
            </a:xfrm>
            <a:custGeom>
              <a:avLst/>
              <a:gdLst>
                <a:gd name="T0" fmla="*/ 87 w 87"/>
                <a:gd name="T1" fmla="*/ 88 h 88"/>
                <a:gd name="T2" fmla="*/ 0 w 87"/>
                <a:gd name="T3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7" h="88">
                  <a:moveTo>
                    <a:pt x="87" y="88"/>
                  </a:moveTo>
                  <a:cubicBezTo>
                    <a:pt x="44" y="77"/>
                    <a:pt x="11" y="43"/>
                    <a:pt x="0" y="0"/>
                  </a:cubicBezTo>
                </a:path>
              </a:pathLst>
            </a:custGeom>
            <a:noFill/>
            <a:ln w="18" cap="flat">
              <a:solidFill>
                <a:srgbClr val="40404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" name="Group 27"/>
          <p:cNvGrpSpPr>
            <a:grpSpLocks/>
          </p:cNvGrpSpPr>
          <p:nvPr/>
        </p:nvGrpSpPr>
        <p:grpSpPr bwMode="auto">
          <a:xfrm>
            <a:off x="10310750" y="5071176"/>
            <a:ext cx="339153" cy="379603"/>
            <a:chOff x="8726" y="3028"/>
            <a:chExt cx="109" cy="122"/>
          </a:xfrm>
        </p:grpSpPr>
        <p:sp>
          <p:nvSpPr>
            <p:cNvPr id="58460" name="Freeform 24"/>
            <p:cNvSpPr>
              <a:spLocks/>
            </p:cNvSpPr>
            <p:nvPr/>
          </p:nvSpPr>
          <p:spPr bwMode="auto">
            <a:xfrm>
              <a:off x="8726" y="3028"/>
              <a:ext cx="109" cy="122"/>
            </a:xfrm>
            <a:custGeom>
              <a:avLst/>
              <a:gdLst>
                <a:gd name="T0" fmla="*/ 863 w 902"/>
                <a:gd name="T1" fmla="*/ 0 h 1013"/>
                <a:gd name="T2" fmla="*/ 902 w 902"/>
                <a:gd name="T3" fmla="*/ 999 h 1013"/>
                <a:gd name="T4" fmla="*/ 0 w 902"/>
                <a:gd name="T5" fmla="*/ 505 h 1013"/>
                <a:gd name="T6" fmla="*/ 863 w 902"/>
                <a:gd name="T7" fmla="*/ 0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2" h="1013">
                  <a:moveTo>
                    <a:pt x="863" y="0"/>
                  </a:moveTo>
                  <a:lnTo>
                    <a:pt x="902" y="999"/>
                  </a:lnTo>
                  <a:cubicBezTo>
                    <a:pt x="533" y="1013"/>
                    <a:pt x="186" y="823"/>
                    <a:pt x="0" y="505"/>
                  </a:cubicBezTo>
                  <a:lnTo>
                    <a:pt x="86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462" name="Freeform 26"/>
            <p:cNvSpPr>
              <a:spLocks/>
            </p:cNvSpPr>
            <p:nvPr/>
          </p:nvSpPr>
          <p:spPr bwMode="auto">
            <a:xfrm>
              <a:off x="8726" y="3089"/>
              <a:ext cx="109" cy="61"/>
            </a:xfrm>
            <a:custGeom>
              <a:avLst/>
              <a:gdLst>
                <a:gd name="T0" fmla="*/ 109 w 109"/>
                <a:gd name="T1" fmla="*/ 59 h 61"/>
                <a:gd name="T2" fmla="*/ 0 w 109"/>
                <a:gd name="T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9" h="61">
                  <a:moveTo>
                    <a:pt x="109" y="59"/>
                  </a:moveTo>
                  <a:cubicBezTo>
                    <a:pt x="64" y="61"/>
                    <a:pt x="23" y="38"/>
                    <a:pt x="0" y="0"/>
                  </a:cubicBezTo>
                </a:path>
              </a:pathLst>
            </a:custGeom>
            <a:noFill/>
            <a:ln w="18" cap="flat">
              <a:solidFill>
                <a:srgbClr val="40404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" name="Group 32"/>
          <p:cNvGrpSpPr>
            <a:grpSpLocks/>
          </p:cNvGrpSpPr>
          <p:nvPr/>
        </p:nvGrpSpPr>
        <p:grpSpPr bwMode="auto">
          <a:xfrm>
            <a:off x="9604440" y="4355531"/>
            <a:ext cx="370268" cy="395161"/>
            <a:chOff x="8499" y="2798"/>
            <a:chExt cx="119" cy="127"/>
          </a:xfrm>
        </p:grpSpPr>
        <p:sp>
          <p:nvSpPr>
            <p:cNvPr id="58456" name="Freeform 29"/>
            <p:cNvSpPr>
              <a:spLocks/>
            </p:cNvSpPr>
            <p:nvPr/>
          </p:nvSpPr>
          <p:spPr bwMode="auto">
            <a:xfrm>
              <a:off x="8500" y="2798"/>
              <a:ext cx="118" cy="127"/>
            </a:xfrm>
            <a:custGeom>
              <a:avLst/>
              <a:gdLst>
                <a:gd name="T0" fmla="*/ 727 w 991"/>
                <a:gd name="T1" fmla="*/ 0 h 1062"/>
                <a:gd name="T2" fmla="*/ 991 w 991"/>
                <a:gd name="T3" fmla="*/ 964 h 1062"/>
                <a:gd name="T4" fmla="*/ 0 w 991"/>
                <a:gd name="T5" fmla="*/ 687 h 1062"/>
                <a:gd name="T6" fmla="*/ 727 w 991"/>
                <a:gd name="T7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1" h="1062">
                  <a:moveTo>
                    <a:pt x="727" y="0"/>
                  </a:moveTo>
                  <a:lnTo>
                    <a:pt x="991" y="964"/>
                  </a:lnTo>
                  <a:cubicBezTo>
                    <a:pt x="635" y="1062"/>
                    <a:pt x="254" y="955"/>
                    <a:pt x="0" y="687"/>
                  </a:cubicBezTo>
                  <a:lnTo>
                    <a:pt x="72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458" name="Freeform 31"/>
            <p:cNvSpPr>
              <a:spLocks/>
            </p:cNvSpPr>
            <p:nvPr/>
          </p:nvSpPr>
          <p:spPr bwMode="auto">
            <a:xfrm>
              <a:off x="8499" y="2880"/>
              <a:ext cx="119" cy="45"/>
            </a:xfrm>
            <a:custGeom>
              <a:avLst/>
              <a:gdLst>
                <a:gd name="T0" fmla="*/ 119 w 119"/>
                <a:gd name="T1" fmla="*/ 34 h 45"/>
                <a:gd name="T2" fmla="*/ 0 w 119"/>
                <a:gd name="T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9" h="45">
                  <a:moveTo>
                    <a:pt x="119" y="34"/>
                  </a:moveTo>
                  <a:cubicBezTo>
                    <a:pt x="77" y="45"/>
                    <a:pt x="31" y="33"/>
                    <a:pt x="0" y="0"/>
                  </a:cubicBezTo>
                </a:path>
              </a:pathLst>
            </a:custGeom>
            <a:noFill/>
            <a:ln w="18" cap="flat">
              <a:solidFill>
                <a:srgbClr val="40404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" name="Group 37"/>
          <p:cNvGrpSpPr>
            <a:grpSpLocks/>
          </p:cNvGrpSpPr>
          <p:nvPr/>
        </p:nvGrpSpPr>
        <p:grpSpPr bwMode="auto">
          <a:xfrm>
            <a:off x="8506080" y="4041269"/>
            <a:ext cx="382714" cy="392049"/>
            <a:chOff x="8146" y="2697"/>
            <a:chExt cx="123" cy="126"/>
          </a:xfrm>
        </p:grpSpPr>
        <p:sp>
          <p:nvSpPr>
            <p:cNvPr id="58452" name="Freeform 34"/>
            <p:cNvSpPr>
              <a:spLocks/>
            </p:cNvSpPr>
            <p:nvPr/>
          </p:nvSpPr>
          <p:spPr bwMode="auto">
            <a:xfrm>
              <a:off x="8146" y="2697"/>
              <a:ext cx="123" cy="126"/>
            </a:xfrm>
            <a:custGeom>
              <a:avLst/>
              <a:gdLst>
                <a:gd name="T0" fmla="*/ 517 w 1028"/>
                <a:gd name="T1" fmla="*/ 0 h 1049"/>
                <a:gd name="T2" fmla="*/ 1028 w 1028"/>
                <a:gd name="T3" fmla="*/ 860 h 1049"/>
                <a:gd name="T4" fmla="*/ 0 w 1028"/>
                <a:gd name="T5" fmla="*/ 856 h 1049"/>
                <a:gd name="T6" fmla="*/ 517 w 1028"/>
                <a:gd name="T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8" h="1049">
                  <a:moveTo>
                    <a:pt x="517" y="0"/>
                  </a:moveTo>
                  <a:lnTo>
                    <a:pt x="1028" y="860"/>
                  </a:lnTo>
                  <a:cubicBezTo>
                    <a:pt x="711" y="1049"/>
                    <a:pt x="316" y="1047"/>
                    <a:pt x="0" y="856"/>
                  </a:cubicBezTo>
                  <a:lnTo>
                    <a:pt x="51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454" name="Freeform 36"/>
            <p:cNvSpPr>
              <a:spLocks/>
            </p:cNvSpPr>
            <p:nvPr/>
          </p:nvSpPr>
          <p:spPr bwMode="auto">
            <a:xfrm>
              <a:off x="8146" y="2800"/>
              <a:ext cx="123" cy="23"/>
            </a:xfrm>
            <a:custGeom>
              <a:avLst/>
              <a:gdLst>
                <a:gd name="T0" fmla="*/ 123 w 123"/>
                <a:gd name="T1" fmla="*/ 0 h 23"/>
                <a:gd name="T2" fmla="*/ 0 w 123"/>
                <a:gd name="T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3" h="23">
                  <a:moveTo>
                    <a:pt x="123" y="0"/>
                  </a:moveTo>
                  <a:cubicBezTo>
                    <a:pt x="85" y="23"/>
                    <a:pt x="38" y="23"/>
                    <a:pt x="0" y="0"/>
                  </a:cubicBezTo>
                </a:path>
              </a:pathLst>
            </a:custGeom>
            <a:noFill/>
            <a:ln w="18" cap="flat">
              <a:solidFill>
                <a:srgbClr val="40404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" name="Group 42"/>
          <p:cNvGrpSpPr>
            <a:grpSpLocks/>
          </p:cNvGrpSpPr>
          <p:nvPr/>
        </p:nvGrpSpPr>
        <p:grpSpPr bwMode="auto">
          <a:xfrm>
            <a:off x="7777989" y="4187510"/>
            <a:ext cx="379603" cy="398272"/>
            <a:chOff x="7912" y="2744"/>
            <a:chExt cx="122" cy="128"/>
          </a:xfrm>
        </p:grpSpPr>
        <p:sp>
          <p:nvSpPr>
            <p:cNvPr id="58448" name="Freeform 39"/>
            <p:cNvSpPr>
              <a:spLocks/>
            </p:cNvSpPr>
            <p:nvPr/>
          </p:nvSpPr>
          <p:spPr bwMode="auto">
            <a:xfrm>
              <a:off x="7912" y="2744"/>
              <a:ext cx="122" cy="128"/>
            </a:xfrm>
            <a:custGeom>
              <a:avLst/>
              <a:gdLst>
                <a:gd name="T0" fmla="*/ 360 w 1013"/>
                <a:gd name="T1" fmla="*/ 0 h 1066"/>
                <a:gd name="T2" fmla="*/ 1013 w 1013"/>
                <a:gd name="T3" fmla="*/ 757 h 1066"/>
                <a:gd name="T4" fmla="*/ 0 w 1013"/>
                <a:gd name="T5" fmla="*/ 932 h 1066"/>
                <a:gd name="T6" fmla="*/ 360 w 1013"/>
                <a:gd name="T7" fmla="*/ 0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3" h="1066">
                  <a:moveTo>
                    <a:pt x="360" y="0"/>
                  </a:moveTo>
                  <a:lnTo>
                    <a:pt x="1013" y="757"/>
                  </a:lnTo>
                  <a:cubicBezTo>
                    <a:pt x="734" y="998"/>
                    <a:pt x="344" y="1066"/>
                    <a:pt x="0" y="932"/>
                  </a:cubicBez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450" name="Freeform 41"/>
            <p:cNvSpPr>
              <a:spLocks/>
            </p:cNvSpPr>
            <p:nvPr/>
          </p:nvSpPr>
          <p:spPr bwMode="auto">
            <a:xfrm>
              <a:off x="7912" y="2835"/>
              <a:ext cx="122" cy="37"/>
            </a:xfrm>
            <a:custGeom>
              <a:avLst/>
              <a:gdLst>
                <a:gd name="T0" fmla="*/ 122 w 122"/>
                <a:gd name="T1" fmla="*/ 0 h 37"/>
                <a:gd name="T2" fmla="*/ 0 w 122"/>
                <a:gd name="T3" fmla="*/ 2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2" h="37">
                  <a:moveTo>
                    <a:pt x="122" y="0"/>
                  </a:moveTo>
                  <a:cubicBezTo>
                    <a:pt x="88" y="29"/>
                    <a:pt x="42" y="37"/>
                    <a:pt x="0" y="21"/>
                  </a:cubicBezTo>
                </a:path>
              </a:pathLst>
            </a:custGeom>
            <a:noFill/>
            <a:ln w="18" cap="flat">
              <a:solidFill>
                <a:srgbClr val="40404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" name="Group 47"/>
          <p:cNvGrpSpPr>
            <a:grpSpLocks/>
          </p:cNvGrpSpPr>
          <p:nvPr/>
        </p:nvGrpSpPr>
        <p:grpSpPr bwMode="auto">
          <a:xfrm>
            <a:off x="7093459" y="4651123"/>
            <a:ext cx="360934" cy="392049"/>
            <a:chOff x="7692" y="2893"/>
            <a:chExt cx="116" cy="126"/>
          </a:xfrm>
        </p:grpSpPr>
        <p:sp>
          <p:nvSpPr>
            <p:cNvPr id="58444" name="Freeform 44"/>
            <p:cNvSpPr>
              <a:spLocks/>
            </p:cNvSpPr>
            <p:nvPr/>
          </p:nvSpPr>
          <p:spPr bwMode="auto">
            <a:xfrm>
              <a:off x="7693" y="2893"/>
              <a:ext cx="115" cy="126"/>
            </a:xfrm>
            <a:custGeom>
              <a:avLst/>
              <a:gdLst>
                <a:gd name="T0" fmla="*/ 175 w 961"/>
                <a:gd name="T1" fmla="*/ 0 h 1049"/>
                <a:gd name="T2" fmla="*/ 961 w 961"/>
                <a:gd name="T3" fmla="*/ 618 h 1049"/>
                <a:gd name="T4" fmla="*/ 0 w 961"/>
                <a:gd name="T5" fmla="*/ 985 h 1049"/>
                <a:gd name="T6" fmla="*/ 175 w 961"/>
                <a:gd name="T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1" h="1049">
                  <a:moveTo>
                    <a:pt x="175" y="0"/>
                  </a:moveTo>
                  <a:lnTo>
                    <a:pt x="961" y="618"/>
                  </a:lnTo>
                  <a:cubicBezTo>
                    <a:pt x="733" y="908"/>
                    <a:pt x="364" y="1049"/>
                    <a:pt x="0" y="985"/>
                  </a:cubicBezTo>
                  <a:lnTo>
                    <a:pt x="17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446" name="Freeform 46"/>
            <p:cNvSpPr>
              <a:spLocks/>
            </p:cNvSpPr>
            <p:nvPr/>
          </p:nvSpPr>
          <p:spPr bwMode="auto">
            <a:xfrm>
              <a:off x="7692" y="2967"/>
              <a:ext cx="116" cy="52"/>
            </a:xfrm>
            <a:custGeom>
              <a:avLst/>
              <a:gdLst>
                <a:gd name="T0" fmla="*/ 116 w 116"/>
                <a:gd name="T1" fmla="*/ 0 h 52"/>
                <a:gd name="T2" fmla="*/ 0 w 116"/>
                <a:gd name="T3" fmla="*/ 4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6" h="52">
                  <a:moveTo>
                    <a:pt x="116" y="0"/>
                  </a:moveTo>
                  <a:cubicBezTo>
                    <a:pt x="88" y="35"/>
                    <a:pt x="44" y="52"/>
                    <a:pt x="0" y="44"/>
                  </a:cubicBezTo>
                </a:path>
              </a:pathLst>
            </a:custGeom>
            <a:noFill/>
            <a:ln w="18" cap="flat">
              <a:solidFill>
                <a:srgbClr val="40404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" name="Group 52"/>
          <p:cNvGrpSpPr>
            <a:grpSpLocks/>
          </p:cNvGrpSpPr>
          <p:nvPr/>
        </p:nvGrpSpPr>
        <p:grpSpPr bwMode="auto">
          <a:xfrm>
            <a:off x="6511609" y="5702810"/>
            <a:ext cx="345376" cy="370269"/>
            <a:chOff x="7505" y="3231"/>
            <a:chExt cx="111" cy="119"/>
          </a:xfrm>
        </p:grpSpPr>
        <p:sp>
          <p:nvSpPr>
            <p:cNvPr id="58440" name="Freeform 49"/>
            <p:cNvSpPr>
              <a:spLocks/>
            </p:cNvSpPr>
            <p:nvPr/>
          </p:nvSpPr>
          <p:spPr bwMode="auto">
            <a:xfrm>
              <a:off x="7505" y="3231"/>
              <a:ext cx="111" cy="119"/>
            </a:xfrm>
            <a:custGeom>
              <a:avLst/>
              <a:gdLst>
                <a:gd name="T0" fmla="*/ 0 w 923"/>
                <a:gd name="T1" fmla="*/ 0 h 995"/>
                <a:gd name="T2" fmla="*/ 923 w 923"/>
                <a:gd name="T3" fmla="*/ 383 h 995"/>
                <a:gd name="T4" fmla="*/ 97 w 923"/>
                <a:gd name="T5" fmla="*/ 995 h 995"/>
                <a:gd name="T6" fmla="*/ 0 w 923"/>
                <a:gd name="T7" fmla="*/ 0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3" h="995">
                  <a:moveTo>
                    <a:pt x="0" y="0"/>
                  </a:moveTo>
                  <a:lnTo>
                    <a:pt x="923" y="383"/>
                  </a:lnTo>
                  <a:cubicBezTo>
                    <a:pt x="782" y="724"/>
                    <a:pt x="464" y="959"/>
                    <a:pt x="97" y="99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442" name="Freeform 51"/>
            <p:cNvSpPr>
              <a:spLocks/>
            </p:cNvSpPr>
            <p:nvPr/>
          </p:nvSpPr>
          <p:spPr bwMode="auto">
            <a:xfrm>
              <a:off x="7517" y="3277"/>
              <a:ext cx="99" cy="73"/>
            </a:xfrm>
            <a:custGeom>
              <a:avLst/>
              <a:gdLst>
                <a:gd name="T0" fmla="*/ 99 w 99"/>
                <a:gd name="T1" fmla="*/ 0 h 73"/>
                <a:gd name="T2" fmla="*/ 0 w 99"/>
                <a:gd name="T3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9" h="73">
                  <a:moveTo>
                    <a:pt x="99" y="0"/>
                  </a:moveTo>
                  <a:cubicBezTo>
                    <a:pt x="82" y="41"/>
                    <a:pt x="44" y="69"/>
                    <a:pt x="0" y="73"/>
                  </a:cubicBezTo>
                </a:path>
              </a:pathLst>
            </a:custGeom>
            <a:noFill/>
            <a:ln w="18" cap="flat">
              <a:solidFill>
                <a:srgbClr val="40404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" name="Freeform 53"/>
          <p:cNvSpPr>
            <a:spLocks noEditPoints="1"/>
          </p:cNvSpPr>
          <p:nvPr/>
        </p:nvSpPr>
        <p:spPr bwMode="auto">
          <a:xfrm>
            <a:off x="6393372" y="4013266"/>
            <a:ext cx="4648581" cy="4648581"/>
          </a:xfrm>
          <a:custGeom>
            <a:avLst/>
            <a:gdLst>
              <a:gd name="T0" fmla="*/ 1475 w 1494"/>
              <a:gd name="T1" fmla="*/ 784 h 1494"/>
              <a:gd name="T2" fmla="*/ 1480 w 1494"/>
              <a:gd name="T3" fmla="*/ 890 h 1494"/>
              <a:gd name="T4" fmla="*/ 1443 w 1494"/>
              <a:gd name="T5" fmla="*/ 964 h 1494"/>
              <a:gd name="T6" fmla="*/ 1463 w 1494"/>
              <a:gd name="T7" fmla="*/ 887 h 1494"/>
              <a:gd name="T8" fmla="*/ 1371 w 1494"/>
              <a:gd name="T9" fmla="*/ 1158 h 1494"/>
              <a:gd name="T10" fmla="*/ 1404 w 1494"/>
              <a:gd name="T11" fmla="*/ 1063 h 1494"/>
              <a:gd name="T12" fmla="*/ 1300 w 1494"/>
              <a:gd name="T13" fmla="*/ 1249 h 1494"/>
              <a:gd name="T14" fmla="*/ 1287 w 1494"/>
              <a:gd name="T15" fmla="*/ 1237 h 1494"/>
              <a:gd name="T16" fmla="*/ 1197 w 1494"/>
              <a:gd name="T17" fmla="*/ 1343 h 1494"/>
              <a:gd name="T18" fmla="*/ 1125 w 1494"/>
              <a:gd name="T19" fmla="*/ 1370 h 1494"/>
              <a:gd name="T20" fmla="*/ 1186 w 1494"/>
              <a:gd name="T21" fmla="*/ 1329 h 1494"/>
              <a:gd name="T22" fmla="*/ 937 w 1494"/>
              <a:gd name="T23" fmla="*/ 1470 h 1494"/>
              <a:gd name="T24" fmla="*/ 1031 w 1494"/>
              <a:gd name="T25" fmla="*/ 1419 h 1494"/>
              <a:gd name="T26" fmla="*/ 823 w 1494"/>
              <a:gd name="T27" fmla="*/ 1490 h 1494"/>
              <a:gd name="T28" fmla="*/ 822 w 1494"/>
              <a:gd name="T29" fmla="*/ 1472 h 1494"/>
              <a:gd name="T30" fmla="*/ 684 w 1494"/>
              <a:gd name="T31" fmla="*/ 1491 h 1494"/>
              <a:gd name="T32" fmla="*/ 600 w 1494"/>
              <a:gd name="T33" fmla="*/ 1461 h 1494"/>
              <a:gd name="T34" fmla="*/ 685 w 1494"/>
              <a:gd name="T35" fmla="*/ 1473 h 1494"/>
              <a:gd name="T36" fmla="*/ 405 w 1494"/>
              <a:gd name="T37" fmla="*/ 1411 h 1494"/>
              <a:gd name="T38" fmla="*/ 497 w 1494"/>
              <a:gd name="T39" fmla="*/ 1432 h 1494"/>
              <a:gd name="T40" fmla="*/ 300 w 1494"/>
              <a:gd name="T41" fmla="*/ 1346 h 1494"/>
              <a:gd name="T42" fmla="*/ 311 w 1494"/>
              <a:gd name="T43" fmla="*/ 1331 h 1494"/>
              <a:gd name="T44" fmla="*/ 203 w 1494"/>
              <a:gd name="T45" fmla="*/ 1259 h 1494"/>
              <a:gd name="T46" fmla="*/ 163 w 1494"/>
              <a:gd name="T47" fmla="*/ 1183 h 1494"/>
              <a:gd name="T48" fmla="*/ 216 w 1494"/>
              <a:gd name="T49" fmla="*/ 1246 h 1494"/>
              <a:gd name="T50" fmla="*/ 49 w 1494"/>
              <a:gd name="T51" fmla="*/ 1013 h 1494"/>
              <a:gd name="T52" fmla="*/ 106 w 1494"/>
              <a:gd name="T53" fmla="*/ 1095 h 1494"/>
              <a:gd name="T54" fmla="*/ 15 w 1494"/>
              <a:gd name="T55" fmla="*/ 898 h 1494"/>
              <a:gd name="T56" fmla="*/ 33 w 1494"/>
              <a:gd name="T57" fmla="*/ 894 h 1494"/>
              <a:gd name="T58" fmla="*/ 0 w 1494"/>
              <a:gd name="T59" fmla="*/ 764 h 1494"/>
              <a:gd name="T60" fmla="*/ 22 w 1494"/>
              <a:gd name="T61" fmla="*/ 673 h 1494"/>
              <a:gd name="T62" fmla="*/ 18 w 1494"/>
              <a:gd name="T63" fmla="*/ 764 h 1494"/>
              <a:gd name="T64" fmla="*/ 50 w 1494"/>
              <a:gd name="T65" fmla="*/ 479 h 1494"/>
              <a:gd name="T66" fmla="*/ 41 w 1494"/>
              <a:gd name="T67" fmla="*/ 565 h 1494"/>
              <a:gd name="T68" fmla="*/ 108 w 1494"/>
              <a:gd name="T69" fmla="*/ 360 h 1494"/>
              <a:gd name="T70" fmla="*/ 123 w 1494"/>
              <a:gd name="T71" fmla="*/ 369 h 1494"/>
              <a:gd name="T72" fmla="*/ 180 w 1494"/>
              <a:gd name="T73" fmla="*/ 261 h 1494"/>
              <a:gd name="T74" fmla="*/ 257 w 1494"/>
              <a:gd name="T75" fmla="*/ 208 h 1494"/>
              <a:gd name="T76" fmla="*/ 194 w 1494"/>
              <a:gd name="T77" fmla="*/ 273 h 1494"/>
              <a:gd name="T78" fmla="*/ 408 w 1494"/>
              <a:gd name="T79" fmla="*/ 82 h 1494"/>
              <a:gd name="T80" fmla="*/ 339 w 1494"/>
              <a:gd name="T81" fmla="*/ 143 h 1494"/>
              <a:gd name="T82" fmla="*/ 525 w 1494"/>
              <a:gd name="T83" fmla="*/ 34 h 1494"/>
              <a:gd name="T84" fmla="*/ 530 w 1494"/>
              <a:gd name="T85" fmla="*/ 51 h 1494"/>
              <a:gd name="T86" fmla="*/ 650 w 1494"/>
              <a:gd name="T87" fmla="*/ 6 h 1494"/>
              <a:gd name="T88" fmla="*/ 747 w 1494"/>
              <a:gd name="T89" fmla="*/ 18 h 1494"/>
              <a:gd name="T90" fmla="*/ 652 w 1494"/>
              <a:gd name="T91" fmla="*/ 24 h 1494"/>
              <a:gd name="T92" fmla="*/ 939 w 1494"/>
              <a:gd name="T93" fmla="*/ 25 h 1494"/>
              <a:gd name="T94" fmla="*/ 858 w 1494"/>
              <a:gd name="T95" fmla="*/ 26 h 1494"/>
              <a:gd name="T96" fmla="*/ 1071 w 1494"/>
              <a:gd name="T97" fmla="*/ 74 h 1494"/>
              <a:gd name="T98" fmla="*/ 1063 w 1494"/>
              <a:gd name="T99" fmla="*/ 90 h 1494"/>
              <a:gd name="T100" fmla="*/ 1170 w 1494"/>
              <a:gd name="T101" fmla="*/ 131 h 1494"/>
              <a:gd name="T102" fmla="*/ 1237 w 1494"/>
              <a:gd name="T103" fmla="*/ 207 h 1494"/>
              <a:gd name="T104" fmla="*/ 1160 w 1494"/>
              <a:gd name="T105" fmla="*/ 146 h 1494"/>
              <a:gd name="T106" fmla="*/ 1372 w 1494"/>
              <a:gd name="T107" fmla="*/ 338 h 1494"/>
              <a:gd name="T108" fmla="*/ 1309 w 1494"/>
              <a:gd name="T109" fmla="*/ 283 h 1494"/>
              <a:gd name="T110" fmla="*/ 1435 w 1494"/>
              <a:gd name="T111" fmla="*/ 456 h 1494"/>
              <a:gd name="T112" fmla="*/ 1419 w 1494"/>
              <a:gd name="T113" fmla="*/ 463 h 1494"/>
              <a:gd name="T114" fmla="*/ 1473 w 1494"/>
              <a:gd name="T115" fmla="*/ 571 h 1494"/>
              <a:gd name="T116" fmla="*/ 1472 w 1494"/>
              <a:gd name="T117" fmla="*/ 672 h 1494"/>
              <a:gd name="T118" fmla="*/ 1456 w 1494"/>
              <a:gd name="T119" fmla="*/ 575 h 1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94" h="1494">
                <a:moveTo>
                  <a:pt x="1493" y="709"/>
                </a:moveTo>
                <a:lnTo>
                  <a:pt x="1494" y="747"/>
                </a:lnTo>
                <a:lnTo>
                  <a:pt x="1493" y="785"/>
                </a:lnTo>
                <a:lnTo>
                  <a:pt x="1491" y="818"/>
                </a:lnTo>
                <a:lnTo>
                  <a:pt x="1473" y="816"/>
                </a:lnTo>
                <a:lnTo>
                  <a:pt x="1475" y="784"/>
                </a:lnTo>
                <a:lnTo>
                  <a:pt x="1475" y="785"/>
                </a:lnTo>
                <a:lnTo>
                  <a:pt x="1476" y="747"/>
                </a:lnTo>
                <a:lnTo>
                  <a:pt x="1476" y="747"/>
                </a:lnTo>
                <a:lnTo>
                  <a:pt x="1475" y="709"/>
                </a:lnTo>
                <a:lnTo>
                  <a:pt x="1493" y="709"/>
                </a:lnTo>
                <a:close/>
                <a:moveTo>
                  <a:pt x="1480" y="890"/>
                </a:moveTo>
                <a:lnTo>
                  <a:pt x="1479" y="898"/>
                </a:lnTo>
                <a:lnTo>
                  <a:pt x="1471" y="934"/>
                </a:lnTo>
                <a:lnTo>
                  <a:pt x="1461" y="969"/>
                </a:lnTo>
                <a:lnTo>
                  <a:pt x="1452" y="995"/>
                </a:lnTo>
                <a:lnTo>
                  <a:pt x="1435" y="989"/>
                </a:lnTo>
                <a:lnTo>
                  <a:pt x="1443" y="964"/>
                </a:lnTo>
                <a:lnTo>
                  <a:pt x="1443" y="964"/>
                </a:lnTo>
                <a:lnTo>
                  <a:pt x="1453" y="929"/>
                </a:lnTo>
                <a:lnTo>
                  <a:pt x="1453" y="929"/>
                </a:lnTo>
                <a:lnTo>
                  <a:pt x="1461" y="894"/>
                </a:lnTo>
                <a:lnTo>
                  <a:pt x="1461" y="894"/>
                </a:lnTo>
                <a:lnTo>
                  <a:pt x="1463" y="887"/>
                </a:lnTo>
                <a:lnTo>
                  <a:pt x="1480" y="890"/>
                </a:lnTo>
                <a:close/>
                <a:moveTo>
                  <a:pt x="1424" y="1063"/>
                </a:moveTo>
                <a:lnTo>
                  <a:pt x="1420" y="1071"/>
                </a:lnTo>
                <a:lnTo>
                  <a:pt x="1404" y="1103"/>
                </a:lnTo>
                <a:lnTo>
                  <a:pt x="1386" y="1134"/>
                </a:lnTo>
                <a:lnTo>
                  <a:pt x="1371" y="1158"/>
                </a:lnTo>
                <a:lnTo>
                  <a:pt x="1356" y="1148"/>
                </a:lnTo>
                <a:lnTo>
                  <a:pt x="1371" y="1125"/>
                </a:lnTo>
                <a:lnTo>
                  <a:pt x="1371" y="1125"/>
                </a:lnTo>
                <a:lnTo>
                  <a:pt x="1388" y="1094"/>
                </a:lnTo>
                <a:lnTo>
                  <a:pt x="1388" y="1095"/>
                </a:lnTo>
                <a:lnTo>
                  <a:pt x="1404" y="1063"/>
                </a:lnTo>
                <a:lnTo>
                  <a:pt x="1404" y="1063"/>
                </a:lnTo>
                <a:lnTo>
                  <a:pt x="1408" y="1055"/>
                </a:lnTo>
                <a:lnTo>
                  <a:pt x="1424" y="1063"/>
                </a:lnTo>
                <a:close/>
                <a:moveTo>
                  <a:pt x="1328" y="1217"/>
                </a:moveTo>
                <a:lnTo>
                  <a:pt x="1323" y="1222"/>
                </a:lnTo>
                <a:lnTo>
                  <a:pt x="1300" y="1249"/>
                </a:lnTo>
                <a:lnTo>
                  <a:pt x="1275" y="1275"/>
                </a:lnTo>
                <a:lnTo>
                  <a:pt x="1253" y="1296"/>
                </a:lnTo>
                <a:lnTo>
                  <a:pt x="1241" y="1283"/>
                </a:lnTo>
                <a:lnTo>
                  <a:pt x="1263" y="1262"/>
                </a:lnTo>
                <a:lnTo>
                  <a:pt x="1262" y="1263"/>
                </a:lnTo>
                <a:lnTo>
                  <a:pt x="1287" y="1237"/>
                </a:lnTo>
                <a:lnTo>
                  <a:pt x="1287" y="1237"/>
                </a:lnTo>
                <a:lnTo>
                  <a:pt x="1310" y="1211"/>
                </a:lnTo>
                <a:lnTo>
                  <a:pt x="1309" y="1211"/>
                </a:lnTo>
                <a:lnTo>
                  <a:pt x="1314" y="1206"/>
                </a:lnTo>
                <a:lnTo>
                  <a:pt x="1328" y="1217"/>
                </a:lnTo>
                <a:close/>
                <a:moveTo>
                  <a:pt x="1197" y="1343"/>
                </a:moveTo>
                <a:lnTo>
                  <a:pt x="1194" y="1346"/>
                </a:lnTo>
                <a:lnTo>
                  <a:pt x="1165" y="1367"/>
                </a:lnTo>
                <a:lnTo>
                  <a:pt x="1134" y="1386"/>
                </a:lnTo>
                <a:lnTo>
                  <a:pt x="1106" y="1402"/>
                </a:lnTo>
                <a:lnTo>
                  <a:pt x="1097" y="1387"/>
                </a:lnTo>
                <a:lnTo>
                  <a:pt x="1125" y="1370"/>
                </a:lnTo>
                <a:lnTo>
                  <a:pt x="1125" y="1371"/>
                </a:lnTo>
                <a:lnTo>
                  <a:pt x="1155" y="1351"/>
                </a:lnTo>
                <a:lnTo>
                  <a:pt x="1155" y="1352"/>
                </a:lnTo>
                <a:lnTo>
                  <a:pt x="1183" y="1331"/>
                </a:lnTo>
                <a:lnTo>
                  <a:pt x="1183" y="1331"/>
                </a:lnTo>
                <a:lnTo>
                  <a:pt x="1186" y="1329"/>
                </a:lnTo>
                <a:lnTo>
                  <a:pt x="1197" y="1343"/>
                </a:lnTo>
                <a:close/>
                <a:moveTo>
                  <a:pt x="1040" y="1434"/>
                </a:moveTo>
                <a:lnTo>
                  <a:pt x="1038" y="1435"/>
                </a:lnTo>
                <a:lnTo>
                  <a:pt x="1004" y="1449"/>
                </a:lnTo>
                <a:lnTo>
                  <a:pt x="969" y="1460"/>
                </a:lnTo>
                <a:lnTo>
                  <a:pt x="937" y="1470"/>
                </a:lnTo>
                <a:lnTo>
                  <a:pt x="932" y="1452"/>
                </a:lnTo>
                <a:lnTo>
                  <a:pt x="964" y="1443"/>
                </a:lnTo>
                <a:lnTo>
                  <a:pt x="964" y="1443"/>
                </a:lnTo>
                <a:lnTo>
                  <a:pt x="998" y="1432"/>
                </a:lnTo>
                <a:lnTo>
                  <a:pt x="998" y="1432"/>
                </a:lnTo>
                <a:lnTo>
                  <a:pt x="1031" y="1419"/>
                </a:lnTo>
                <a:lnTo>
                  <a:pt x="1031" y="1419"/>
                </a:lnTo>
                <a:lnTo>
                  <a:pt x="1033" y="1418"/>
                </a:lnTo>
                <a:lnTo>
                  <a:pt x="1040" y="1434"/>
                </a:lnTo>
                <a:close/>
                <a:moveTo>
                  <a:pt x="866" y="1485"/>
                </a:moveTo>
                <a:lnTo>
                  <a:pt x="861" y="1486"/>
                </a:lnTo>
                <a:lnTo>
                  <a:pt x="823" y="1490"/>
                </a:lnTo>
                <a:lnTo>
                  <a:pt x="785" y="1493"/>
                </a:lnTo>
                <a:lnTo>
                  <a:pt x="757" y="1494"/>
                </a:lnTo>
                <a:lnTo>
                  <a:pt x="756" y="1476"/>
                </a:lnTo>
                <a:lnTo>
                  <a:pt x="785" y="1475"/>
                </a:lnTo>
                <a:lnTo>
                  <a:pt x="784" y="1475"/>
                </a:lnTo>
                <a:lnTo>
                  <a:pt x="822" y="1472"/>
                </a:lnTo>
                <a:lnTo>
                  <a:pt x="821" y="1472"/>
                </a:lnTo>
                <a:lnTo>
                  <a:pt x="858" y="1468"/>
                </a:lnTo>
                <a:lnTo>
                  <a:pt x="858" y="1468"/>
                </a:lnTo>
                <a:lnTo>
                  <a:pt x="862" y="1467"/>
                </a:lnTo>
                <a:lnTo>
                  <a:pt x="866" y="1485"/>
                </a:lnTo>
                <a:close/>
                <a:moveTo>
                  <a:pt x="684" y="1491"/>
                </a:moveTo>
                <a:lnTo>
                  <a:pt x="671" y="1490"/>
                </a:lnTo>
                <a:lnTo>
                  <a:pt x="633" y="1486"/>
                </a:lnTo>
                <a:lnTo>
                  <a:pt x="597" y="1479"/>
                </a:lnTo>
                <a:lnTo>
                  <a:pt x="576" y="1474"/>
                </a:lnTo>
                <a:lnTo>
                  <a:pt x="580" y="1457"/>
                </a:lnTo>
                <a:lnTo>
                  <a:pt x="600" y="1461"/>
                </a:lnTo>
                <a:lnTo>
                  <a:pt x="600" y="1461"/>
                </a:lnTo>
                <a:lnTo>
                  <a:pt x="636" y="1468"/>
                </a:lnTo>
                <a:lnTo>
                  <a:pt x="636" y="1468"/>
                </a:lnTo>
                <a:lnTo>
                  <a:pt x="673" y="1472"/>
                </a:lnTo>
                <a:lnTo>
                  <a:pt x="672" y="1472"/>
                </a:lnTo>
                <a:lnTo>
                  <a:pt x="685" y="1473"/>
                </a:lnTo>
                <a:lnTo>
                  <a:pt x="684" y="1491"/>
                </a:lnTo>
                <a:close/>
                <a:moveTo>
                  <a:pt x="506" y="1454"/>
                </a:moveTo>
                <a:lnTo>
                  <a:pt x="490" y="1449"/>
                </a:lnTo>
                <a:lnTo>
                  <a:pt x="456" y="1435"/>
                </a:lnTo>
                <a:lnTo>
                  <a:pt x="423" y="1420"/>
                </a:lnTo>
                <a:lnTo>
                  <a:pt x="405" y="1411"/>
                </a:lnTo>
                <a:lnTo>
                  <a:pt x="414" y="1395"/>
                </a:lnTo>
                <a:lnTo>
                  <a:pt x="431" y="1404"/>
                </a:lnTo>
                <a:lnTo>
                  <a:pt x="431" y="1404"/>
                </a:lnTo>
                <a:lnTo>
                  <a:pt x="464" y="1419"/>
                </a:lnTo>
                <a:lnTo>
                  <a:pt x="463" y="1419"/>
                </a:lnTo>
                <a:lnTo>
                  <a:pt x="497" y="1432"/>
                </a:lnTo>
                <a:lnTo>
                  <a:pt x="496" y="1432"/>
                </a:lnTo>
                <a:lnTo>
                  <a:pt x="512" y="1437"/>
                </a:lnTo>
                <a:lnTo>
                  <a:pt x="506" y="1454"/>
                </a:lnTo>
                <a:close/>
                <a:moveTo>
                  <a:pt x="342" y="1375"/>
                </a:moveTo>
                <a:lnTo>
                  <a:pt x="329" y="1367"/>
                </a:lnTo>
                <a:lnTo>
                  <a:pt x="300" y="1346"/>
                </a:lnTo>
                <a:lnTo>
                  <a:pt x="272" y="1323"/>
                </a:lnTo>
                <a:lnTo>
                  <a:pt x="255" y="1309"/>
                </a:lnTo>
                <a:lnTo>
                  <a:pt x="267" y="1295"/>
                </a:lnTo>
                <a:lnTo>
                  <a:pt x="284" y="1310"/>
                </a:lnTo>
                <a:lnTo>
                  <a:pt x="283" y="1309"/>
                </a:lnTo>
                <a:lnTo>
                  <a:pt x="311" y="1331"/>
                </a:lnTo>
                <a:lnTo>
                  <a:pt x="311" y="1331"/>
                </a:lnTo>
                <a:lnTo>
                  <a:pt x="340" y="1352"/>
                </a:lnTo>
                <a:lnTo>
                  <a:pt x="339" y="1351"/>
                </a:lnTo>
                <a:lnTo>
                  <a:pt x="352" y="1360"/>
                </a:lnTo>
                <a:lnTo>
                  <a:pt x="342" y="1375"/>
                </a:lnTo>
                <a:close/>
                <a:moveTo>
                  <a:pt x="203" y="1259"/>
                </a:moveTo>
                <a:lnTo>
                  <a:pt x="194" y="1249"/>
                </a:lnTo>
                <a:lnTo>
                  <a:pt x="171" y="1222"/>
                </a:lnTo>
                <a:lnTo>
                  <a:pt x="148" y="1194"/>
                </a:lnTo>
                <a:lnTo>
                  <a:pt x="134" y="1174"/>
                </a:lnTo>
                <a:lnTo>
                  <a:pt x="149" y="1163"/>
                </a:lnTo>
                <a:lnTo>
                  <a:pt x="163" y="1183"/>
                </a:lnTo>
                <a:lnTo>
                  <a:pt x="163" y="1183"/>
                </a:lnTo>
                <a:lnTo>
                  <a:pt x="185" y="1211"/>
                </a:lnTo>
                <a:lnTo>
                  <a:pt x="184" y="1211"/>
                </a:lnTo>
                <a:lnTo>
                  <a:pt x="208" y="1237"/>
                </a:lnTo>
                <a:lnTo>
                  <a:pt x="207" y="1237"/>
                </a:lnTo>
                <a:lnTo>
                  <a:pt x="216" y="1246"/>
                </a:lnTo>
                <a:lnTo>
                  <a:pt x="203" y="1259"/>
                </a:lnTo>
                <a:close/>
                <a:moveTo>
                  <a:pt x="95" y="1112"/>
                </a:moveTo>
                <a:lnTo>
                  <a:pt x="90" y="1103"/>
                </a:lnTo>
                <a:lnTo>
                  <a:pt x="74" y="1071"/>
                </a:lnTo>
                <a:lnTo>
                  <a:pt x="59" y="1038"/>
                </a:lnTo>
                <a:lnTo>
                  <a:pt x="49" y="1013"/>
                </a:lnTo>
                <a:lnTo>
                  <a:pt x="66" y="1007"/>
                </a:lnTo>
                <a:lnTo>
                  <a:pt x="75" y="1031"/>
                </a:lnTo>
                <a:lnTo>
                  <a:pt x="75" y="1031"/>
                </a:lnTo>
                <a:lnTo>
                  <a:pt x="90" y="1063"/>
                </a:lnTo>
                <a:lnTo>
                  <a:pt x="90" y="1063"/>
                </a:lnTo>
                <a:lnTo>
                  <a:pt x="106" y="1095"/>
                </a:lnTo>
                <a:lnTo>
                  <a:pt x="106" y="1094"/>
                </a:lnTo>
                <a:lnTo>
                  <a:pt x="111" y="1103"/>
                </a:lnTo>
                <a:lnTo>
                  <a:pt x="95" y="1112"/>
                </a:lnTo>
                <a:close/>
                <a:moveTo>
                  <a:pt x="27" y="944"/>
                </a:moveTo>
                <a:lnTo>
                  <a:pt x="24" y="934"/>
                </a:lnTo>
                <a:lnTo>
                  <a:pt x="15" y="898"/>
                </a:lnTo>
                <a:lnTo>
                  <a:pt x="9" y="861"/>
                </a:lnTo>
                <a:lnTo>
                  <a:pt x="6" y="837"/>
                </a:lnTo>
                <a:lnTo>
                  <a:pt x="24" y="834"/>
                </a:lnTo>
                <a:lnTo>
                  <a:pt x="27" y="858"/>
                </a:lnTo>
                <a:lnTo>
                  <a:pt x="26" y="858"/>
                </a:lnTo>
                <a:lnTo>
                  <a:pt x="33" y="894"/>
                </a:lnTo>
                <a:lnTo>
                  <a:pt x="33" y="894"/>
                </a:lnTo>
                <a:lnTo>
                  <a:pt x="41" y="929"/>
                </a:lnTo>
                <a:lnTo>
                  <a:pt x="41" y="929"/>
                </a:lnTo>
                <a:lnTo>
                  <a:pt x="44" y="939"/>
                </a:lnTo>
                <a:lnTo>
                  <a:pt x="27" y="944"/>
                </a:lnTo>
                <a:close/>
                <a:moveTo>
                  <a:pt x="0" y="764"/>
                </a:moveTo>
                <a:lnTo>
                  <a:pt x="0" y="747"/>
                </a:lnTo>
                <a:lnTo>
                  <a:pt x="1" y="709"/>
                </a:lnTo>
                <a:lnTo>
                  <a:pt x="4" y="671"/>
                </a:lnTo>
                <a:lnTo>
                  <a:pt x="6" y="655"/>
                </a:lnTo>
                <a:lnTo>
                  <a:pt x="24" y="657"/>
                </a:lnTo>
                <a:lnTo>
                  <a:pt x="22" y="673"/>
                </a:lnTo>
                <a:lnTo>
                  <a:pt x="22" y="672"/>
                </a:lnTo>
                <a:lnTo>
                  <a:pt x="19" y="710"/>
                </a:lnTo>
                <a:lnTo>
                  <a:pt x="19" y="709"/>
                </a:lnTo>
                <a:lnTo>
                  <a:pt x="18" y="747"/>
                </a:lnTo>
                <a:lnTo>
                  <a:pt x="18" y="747"/>
                </a:lnTo>
                <a:lnTo>
                  <a:pt x="18" y="764"/>
                </a:lnTo>
                <a:lnTo>
                  <a:pt x="0" y="764"/>
                </a:lnTo>
                <a:close/>
                <a:moveTo>
                  <a:pt x="18" y="583"/>
                </a:moveTo>
                <a:lnTo>
                  <a:pt x="24" y="560"/>
                </a:lnTo>
                <a:lnTo>
                  <a:pt x="34" y="525"/>
                </a:lnTo>
                <a:lnTo>
                  <a:pt x="45" y="490"/>
                </a:lnTo>
                <a:lnTo>
                  <a:pt x="50" y="479"/>
                </a:lnTo>
                <a:lnTo>
                  <a:pt x="67" y="485"/>
                </a:lnTo>
                <a:lnTo>
                  <a:pt x="62" y="497"/>
                </a:lnTo>
                <a:lnTo>
                  <a:pt x="62" y="496"/>
                </a:lnTo>
                <a:lnTo>
                  <a:pt x="51" y="530"/>
                </a:lnTo>
                <a:lnTo>
                  <a:pt x="51" y="530"/>
                </a:lnTo>
                <a:lnTo>
                  <a:pt x="41" y="565"/>
                </a:lnTo>
                <a:lnTo>
                  <a:pt x="41" y="565"/>
                </a:lnTo>
                <a:lnTo>
                  <a:pt x="36" y="587"/>
                </a:lnTo>
                <a:lnTo>
                  <a:pt x="18" y="583"/>
                </a:lnTo>
                <a:close/>
                <a:moveTo>
                  <a:pt x="80" y="412"/>
                </a:moveTo>
                <a:lnTo>
                  <a:pt x="90" y="391"/>
                </a:lnTo>
                <a:lnTo>
                  <a:pt x="108" y="360"/>
                </a:lnTo>
                <a:lnTo>
                  <a:pt x="128" y="329"/>
                </a:lnTo>
                <a:lnTo>
                  <a:pt x="136" y="318"/>
                </a:lnTo>
                <a:lnTo>
                  <a:pt x="150" y="329"/>
                </a:lnTo>
                <a:lnTo>
                  <a:pt x="142" y="340"/>
                </a:lnTo>
                <a:lnTo>
                  <a:pt x="143" y="339"/>
                </a:lnTo>
                <a:lnTo>
                  <a:pt x="123" y="369"/>
                </a:lnTo>
                <a:lnTo>
                  <a:pt x="124" y="369"/>
                </a:lnTo>
                <a:lnTo>
                  <a:pt x="106" y="400"/>
                </a:lnTo>
                <a:lnTo>
                  <a:pt x="106" y="399"/>
                </a:lnTo>
                <a:lnTo>
                  <a:pt x="96" y="420"/>
                </a:lnTo>
                <a:lnTo>
                  <a:pt x="80" y="412"/>
                </a:lnTo>
                <a:close/>
                <a:moveTo>
                  <a:pt x="180" y="261"/>
                </a:moveTo>
                <a:lnTo>
                  <a:pt x="194" y="245"/>
                </a:lnTo>
                <a:lnTo>
                  <a:pt x="219" y="219"/>
                </a:lnTo>
                <a:lnTo>
                  <a:pt x="245" y="194"/>
                </a:lnTo>
                <a:lnTo>
                  <a:pt x="257" y="183"/>
                </a:lnTo>
                <a:lnTo>
                  <a:pt x="269" y="197"/>
                </a:lnTo>
                <a:lnTo>
                  <a:pt x="257" y="208"/>
                </a:lnTo>
                <a:lnTo>
                  <a:pt x="257" y="207"/>
                </a:lnTo>
                <a:lnTo>
                  <a:pt x="231" y="232"/>
                </a:lnTo>
                <a:lnTo>
                  <a:pt x="232" y="231"/>
                </a:lnTo>
                <a:lnTo>
                  <a:pt x="207" y="257"/>
                </a:lnTo>
                <a:lnTo>
                  <a:pt x="208" y="257"/>
                </a:lnTo>
                <a:lnTo>
                  <a:pt x="194" y="273"/>
                </a:lnTo>
                <a:lnTo>
                  <a:pt x="180" y="261"/>
                </a:lnTo>
                <a:close/>
                <a:moveTo>
                  <a:pt x="314" y="138"/>
                </a:moveTo>
                <a:lnTo>
                  <a:pt x="329" y="128"/>
                </a:lnTo>
                <a:lnTo>
                  <a:pt x="360" y="108"/>
                </a:lnTo>
                <a:lnTo>
                  <a:pt x="391" y="90"/>
                </a:lnTo>
                <a:lnTo>
                  <a:pt x="408" y="82"/>
                </a:lnTo>
                <a:lnTo>
                  <a:pt x="416" y="98"/>
                </a:lnTo>
                <a:lnTo>
                  <a:pt x="399" y="106"/>
                </a:lnTo>
                <a:lnTo>
                  <a:pt x="400" y="106"/>
                </a:lnTo>
                <a:lnTo>
                  <a:pt x="369" y="124"/>
                </a:lnTo>
                <a:lnTo>
                  <a:pt x="369" y="123"/>
                </a:lnTo>
                <a:lnTo>
                  <a:pt x="339" y="143"/>
                </a:lnTo>
                <a:lnTo>
                  <a:pt x="340" y="142"/>
                </a:lnTo>
                <a:lnTo>
                  <a:pt x="325" y="153"/>
                </a:lnTo>
                <a:lnTo>
                  <a:pt x="314" y="138"/>
                </a:lnTo>
                <a:close/>
                <a:moveTo>
                  <a:pt x="474" y="52"/>
                </a:moveTo>
                <a:lnTo>
                  <a:pt x="490" y="45"/>
                </a:lnTo>
                <a:lnTo>
                  <a:pt x="525" y="34"/>
                </a:lnTo>
                <a:lnTo>
                  <a:pt x="560" y="24"/>
                </a:lnTo>
                <a:lnTo>
                  <a:pt x="579" y="19"/>
                </a:lnTo>
                <a:lnTo>
                  <a:pt x="583" y="37"/>
                </a:lnTo>
                <a:lnTo>
                  <a:pt x="565" y="41"/>
                </a:lnTo>
                <a:lnTo>
                  <a:pt x="565" y="41"/>
                </a:lnTo>
                <a:lnTo>
                  <a:pt x="530" y="51"/>
                </a:lnTo>
                <a:lnTo>
                  <a:pt x="530" y="51"/>
                </a:lnTo>
                <a:lnTo>
                  <a:pt x="496" y="62"/>
                </a:lnTo>
                <a:lnTo>
                  <a:pt x="497" y="62"/>
                </a:lnTo>
                <a:lnTo>
                  <a:pt x="481" y="68"/>
                </a:lnTo>
                <a:lnTo>
                  <a:pt x="474" y="52"/>
                </a:lnTo>
                <a:close/>
                <a:moveTo>
                  <a:pt x="650" y="6"/>
                </a:moveTo>
                <a:lnTo>
                  <a:pt x="671" y="4"/>
                </a:lnTo>
                <a:lnTo>
                  <a:pt x="709" y="1"/>
                </a:lnTo>
                <a:lnTo>
                  <a:pt x="747" y="0"/>
                </a:lnTo>
                <a:lnTo>
                  <a:pt x="759" y="0"/>
                </a:lnTo>
                <a:lnTo>
                  <a:pt x="759" y="18"/>
                </a:lnTo>
                <a:lnTo>
                  <a:pt x="747" y="18"/>
                </a:lnTo>
                <a:lnTo>
                  <a:pt x="747" y="18"/>
                </a:lnTo>
                <a:lnTo>
                  <a:pt x="709" y="19"/>
                </a:lnTo>
                <a:lnTo>
                  <a:pt x="710" y="19"/>
                </a:lnTo>
                <a:lnTo>
                  <a:pt x="672" y="22"/>
                </a:lnTo>
                <a:lnTo>
                  <a:pt x="673" y="22"/>
                </a:lnTo>
                <a:lnTo>
                  <a:pt x="652" y="24"/>
                </a:lnTo>
                <a:lnTo>
                  <a:pt x="650" y="6"/>
                </a:lnTo>
                <a:close/>
                <a:moveTo>
                  <a:pt x="832" y="5"/>
                </a:moveTo>
                <a:lnTo>
                  <a:pt x="861" y="9"/>
                </a:lnTo>
                <a:lnTo>
                  <a:pt x="898" y="15"/>
                </a:lnTo>
                <a:lnTo>
                  <a:pt x="934" y="24"/>
                </a:lnTo>
                <a:lnTo>
                  <a:pt x="939" y="25"/>
                </a:lnTo>
                <a:lnTo>
                  <a:pt x="934" y="42"/>
                </a:lnTo>
                <a:lnTo>
                  <a:pt x="929" y="41"/>
                </a:lnTo>
                <a:lnTo>
                  <a:pt x="929" y="41"/>
                </a:lnTo>
                <a:lnTo>
                  <a:pt x="894" y="33"/>
                </a:lnTo>
                <a:lnTo>
                  <a:pt x="894" y="33"/>
                </a:lnTo>
                <a:lnTo>
                  <a:pt x="858" y="26"/>
                </a:lnTo>
                <a:lnTo>
                  <a:pt x="858" y="27"/>
                </a:lnTo>
                <a:lnTo>
                  <a:pt x="830" y="23"/>
                </a:lnTo>
                <a:lnTo>
                  <a:pt x="832" y="5"/>
                </a:lnTo>
                <a:close/>
                <a:moveTo>
                  <a:pt x="1009" y="47"/>
                </a:moveTo>
                <a:lnTo>
                  <a:pt x="1038" y="59"/>
                </a:lnTo>
                <a:lnTo>
                  <a:pt x="1071" y="74"/>
                </a:lnTo>
                <a:lnTo>
                  <a:pt x="1103" y="90"/>
                </a:lnTo>
                <a:lnTo>
                  <a:pt x="1108" y="93"/>
                </a:lnTo>
                <a:lnTo>
                  <a:pt x="1099" y="109"/>
                </a:lnTo>
                <a:lnTo>
                  <a:pt x="1094" y="106"/>
                </a:lnTo>
                <a:lnTo>
                  <a:pt x="1095" y="106"/>
                </a:lnTo>
                <a:lnTo>
                  <a:pt x="1063" y="90"/>
                </a:lnTo>
                <a:lnTo>
                  <a:pt x="1063" y="90"/>
                </a:lnTo>
                <a:lnTo>
                  <a:pt x="1031" y="75"/>
                </a:lnTo>
                <a:lnTo>
                  <a:pt x="1031" y="75"/>
                </a:lnTo>
                <a:lnTo>
                  <a:pt x="1002" y="64"/>
                </a:lnTo>
                <a:lnTo>
                  <a:pt x="1009" y="47"/>
                </a:lnTo>
                <a:close/>
                <a:moveTo>
                  <a:pt x="1170" y="131"/>
                </a:moveTo>
                <a:lnTo>
                  <a:pt x="1194" y="148"/>
                </a:lnTo>
                <a:lnTo>
                  <a:pt x="1222" y="171"/>
                </a:lnTo>
                <a:lnTo>
                  <a:pt x="1249" y="194"/>
                </a:lnTo>
                <a:lnTo>
                  <a:pt x="1255" y="200"/>
                </a:lnTo>
                <a:lnTo>
                  <a:pt x="1243" y="213"/>
                </a:lnTo>
                <a:lnTo>
                  <a:pt x="1237" y="207"/>
                </a:lnTo>
                <a:lnTo>
                  <a:pt x="1237" y="208"/>
                </a:lnTo>
                <a:lnTo>
                  <a:pt x="1211" y="184"/>
                </a:lnTo>
                <a:lnTo>
                  <a:pt x="1211" y="185"/>
                </a:lnTo>
                <a:lnTo>
                  <a:pt x="1183" y="163"/>
                </a:lnTo>
                <a:lnTo>
                  <a:pt x="1183" y="163"/>
                </a:lnTo>
                <a:lnTo>
                  <a:pt x="1160" y="146"/>
                </a:lnTo>
                <a:lnTo>
                  <a:pt x="1170" y="131"/>
                </a:lnTo>
                <a:close/>
                <a:moveTo>
                  <a:pt x="1306" y="252"/>
                </a:moveTo>
                <a:lnTo>
                  <a:pt x="1323" y="272"/>
                </a:lnTo>
                <a:lnTo>
                  <a:pt x="1346" y="300"/>
                </a:lnTo>
                <a:lnTo>
                  <a:pt x="1367" y="329"/>
                </a:lnTo>
                <a:lnTo>
                  <a:pt x="1372" y="338"/>
                </a:lnTo>
                <a:lnTo>
                  <a:pt x="1357" y="348"/>
                </a:lnTo>
                <a:lnTo>
                  <a:pt x="1351" y="339"/>
                </a:lnTo>
                <a:lnTo>
                  <a:pt x="1352" y="340"/>
                </a:lnTo>
                <a:lnTo>
                  <a:pt x="1331" y="311"/>
                </a:lnTo>
                <a:lnTo>
                  <a:pt x="1331" y="311"/>
                </a:lnTo>
                <a:lnTo>
                  <a:pt x="1309" y="283"/>
                </a:lnTo>
                <a:lnTo>
                  <a:pt x="1310" y="284"/>
                </a:lnTo>
                <a:lnTo>
                  <a:pt x="1292" y="264"/>
                </a:lnTo>
                <a:lnTo>
                  <a:pt x="1306" y="252"/>
                </a:lnTo>
                <a:close/>
                <a:moveTo>
                  <a:pt x="1409" y="401"/>
                </a:moveTo>
                <a:lnTo>
                  <a:pt x="1420" y="423"/>
                </a:lnTo>
                <a:lnTo>
                  <a:pt x="1435" y="456"/>
                </a:lnTo>
                <a:lnTo>
                  <a:pt x="1449" y="490"/>
                </a:lnTo>
                <a:lnTo>
                  <a:pt x="1453" y="501"/>
                </a:lnTo>
                <a:lnTo>
                  <a:pt x="1436" y="507"/>
                </a:lnTo>
                <a:lnTo>
                  <a:pt x="1432" y="496"/>
                </a:lnTo>
                <a:lnTo>
                  <a:pt x="1432" y="497"/>
                </a:lnTo>
                <a:lnTo>
                  <a:pt x="1419" y="463"/>
                </a:lnTo>
                <a:lnTo>
                  <a:pt x="1419" y="463"/>
                </a:lnTo>
                <a:lnTo>
                  <a:pt x="1404" y="431"/>
                </a:lnTo>
                <a:lnTo>
                  <a:pt x="1404" y="431"/>
                </a:lnTo>
                <a:lnTo>
                  <a:pt x="1393" y="409"/>
                </a:lnTo>
                <a:lnTo>
                  <a:pt x="1409" y="401"/>
                </a:lnTo>
                <a:close/>
                <a:moveTo>
                  <a:pt x="1473" y="571"/>
                </a:moveTo>
                <a:lnTo>
                  <a:pt x="1479" y="596"/>
                </a:lnTo>
                <a:lnTo>
                  <a:pt x="1486" y="633"/>
                </a:lnTo>
                <a:lnTo>
                  <a:pt x="1490" y="671"/>
                </a:lnTo>
                <a:lnTo>
                  <a:pt x="1491" y="679"/>
                </a:lnTo>
                <a:lnTo>
                  <a:pt x="1473" y="680"/>
                </a:lnTo>
                <a:lnTo>
                  <a:pt x="1472" y="672"/>
                </a:lnTo>
                <a:lnTo>
                  <a:pt x="1472" y="673"/>
                </a:lnTo>
                <a:lnTo>
                  <a:pt x="1468" y="636"/>
                </a:lnTo>
                <a:lnTo>
                  <a:pt x="1468" y="636"/>
                </a:lnTo>
                <a:lnTo>
                  <a:pt x="1461" y="600"/>
                </a:lnTo>
                <a:lnTo>
                  <a:pt x="1461" y="600"/>
                </a:lnTo>
                <a:lnTo>
                  <a:pt x="1456" y="575"/>
                </a:lnTo>
                <a:lnTo>
                  <a:pt x="1473" y="571"/>
                </a:lnTo>
                <a:close/>
              </a:path>
            </a:pathLst>
          </a:custGeom>
          <a:solidFill>
            <a:srgbClr val="FF0000"/>
          </a:solidFill>
          <a:ln w="2" cap="flat">
            <a:solidFill>
              <a:srgbClr val="FF0000"/>
            </a:solidFill>
            <a:prstDash val="solid"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Line 54"/>
          <p:cNvSpPr>
            <a:spLocks noChangeShapeType="1"/>
          </p:cNvSpPr>
          <p:nvPr/>
        </p:nvSpPr>
        <p:spPr bwMode="auto">
          <a:xfrm>
            <a:off x="6676518" y="7386132"/>
            <a:ext cx="4048061" cy="65342"/>
          </a:xfrm>
          <a:prstGeom prst="line">
            <a:avLst/>
          </a:prstGeom>
          <a:noFill/>
          <a:ln w="18" cap="flat">
            <a:solidFill>
              <a:srgbClr val="00008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Line 55"/>
          <p:cNvSpPr>
            <a:spLocks noChangeShapeType="1"/>
          </p:cNvSpPr>
          <p:nvPr/>
        </p:nvSpPr>
        <p:spPr bwMode="auto">
          <a:xfrm flipH="1" flipV="1">
            <a:off x="6445220" y="6591300"/>
            <a:ext cx="242697" cy="824548"/>
          </a:xfrm>
          <a:prstGeom prst="line">
            <a:avLst/>
          </a:prstGeom>
          <a:noFill/>
          <a:ln w="18" cap="flat">
            <a:solidFill>
              <a:srgbClr val="00008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Line 56"/>
          <p:cNvSpPr>
            <a:spLocks noChangeShapeType="1"/>
          </p:cNvSpPr>
          <p:nvPr/>
        </p:nvSpPr>
        <p:spPr bwMode="auto">
          <a:xfrm>
            <a:off x="6433821" y="6561584"/>
            <a:ext cx="4290758" cy="889889"/>
          </a:xfrm>
          <a:prstGeom prst="line">
            <a:avLst/>
          </a:prstGeom>
          <a:noFill/>
          <a:ln w="18" cap="flat">
            <a:solidFill>
              <a:srgbClr val="00008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Line 57"/>
          <p:cNvSpPr>
            <a:spLocks noChangeShapeType="1"/>
          </p:cNvSpPr>
          <p:nvPr/>
        </p:nvSpPr>
        <p:spPr bwMode="auto">
          <a:xfrm flipH="1" flipV="1">
            <a:off x="6511609" y="5702810"/>
            <a:ext cx="164909" cy="1683322"/>
          </a:xfrm>
          <a:prstGeom prst="line">
            <a:avLst/>
          </a:prstGeom>
          <a:noFill/>
          <a:ln w="18" cap="flat">
            <a:solidFill>
              <a:srgbClr val="00008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Line 58"/>
          <p:cNvSpPr>
            <a:spLocks noChangeShapeType="1"/>
          </p:cNvSpPr>
          <p:nvPr/>
        </p:nvSpPr>
        <p:spPr bwMode="auto">
          <a:xfrm>
            <a:off x="6511609" y="5702810"/>
            <a:ext cx="4212971" cy="1748663"/>
          </a:xfrm>
          <a:prstGeom prst="line">
            <a:avLst/>
          </a:prstGeom>
          <a:noFill/>
          <a:ln w="18" cap="flat">
            <a:solidFill>
              <a:srgbClr val="00008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Line 59"/>
          <p:cNvSpPr>
            <a:spLocks noChangeShapeType="1"/>
          </p:cNvSpPr>
          <p:nvPr/>
        </p:nvSpPr>
        <p:spPr bwMode="auto">
          <a:xfrm flipV="1">
            <a:off x="6676518" y="4651123"/>
            <a:ext cx="482282" cy="2735009"/>
          </a:xfrm>
          <a:prstGeom prst="line">
            <a:avLst/>
          </a:prstGeom>
          <a:noFill/>
          <a:ln w="18" cap="flat">
            <a:solidFill>
              <a:srgbClr val="00008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Line 60"/>
          <p:cNvSpPr>
            <a:spLocks noChangeShapeType="1"/>
          </p:cNvSpPr>
          <p:nvPr/>
        </p:nvSpPr>
        <p:spPr bwMode="auto">
          <a:xfrm>
            <a:off x="7158801" y="4651123"/>
            <a:ext cx="3565779" cy="2800350"/>
          </a:xfrm>
          <a:prstGeom prst="line">
            <a:avLst/>
          </a:prstGeom>
          <a:noFill/>
          <a:ln w="18" cap="flat">
            <a:solidFill>
              <a:srgbClr val="00008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Line 61"/>
          <p:cNvSpPr>
            <a:spLocks noChangeShapeType="1"/>
          </p:cNvSpPr>
          <p:nvPr/>
        </p:nvSpPr>
        <p:spPr bwMode="auto">
          <a:xfrm flipV="1">
            <a:off x="6676518" y="4187510"/>
            <a:ext cx="1238377" cy="3198622"/>
          </a:xfrm>
          <a:prstGeom prst="line">
            <a:avLst/>
          </a:prstGeom>
          <a:noFill/>
          <a:ln w="18" cap="flat">
            <a:solidFill>
              <a:srgbClr val="00008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Line 62"/>
          <p:cNvSpPr>
            <a:spLocks noChangeShapeType="1"/>
          </p:cNvSpPr>
          <p:nvPr/>
        </p:nvSpPr>
        <p:spPr bwMode="auto">
          <a:xfrm>
            <a:off x="7914895" y="4187510"/>
            <a:ext cx="2809684" cy="3263964"/>
          </a:xfrm>
          <a:prstGeom prst="line">
            <a:avLst/>
          </a:prstGeom>
          <a:noFill/>
          <a:ln w="18" cap="flat">
            <a:solidFill>
              <a:srgbClr val="00008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Line 63"/>
          <p:cNvSpPr>
            <a:spLocks noChangeShapeType="1"/>
          </p:cNvSpPr>
          <p:nvPr/>
        </p:nvSpPr>
        <p:spPr bwMode="auto">
          <a:xfrm flipV="1">
            <a:off x="6676518" y="4041269"/>
            <a:ext cx="2022475" cy="3344863"/>
          </a:xfrm>
          <a:prstGeom prst="line">
            <a:avLst/>
          </a:prstGeom>
          <a:noFill/>
          <a:ln w="18" cap="flat">
            <a:solidFill>
              <a:srgbClr val="00008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Line 64"/>
          <p:cNvSpPr>
            <a:spLocks noChangeShapeType="1"/>
          </p:cNvSpPr>
          <p:nvPr/>
        </p:nvSpPr>
        <p:spPr bwMode="auto">
          <a:xfrm>
            <a:off x="8698993" y="4041269"/>
            <a:ext cx="2025586" cy="3410204"/>
          </a:xfrm>
          <a:prstGeom prst="line">
            <a:avLst/>
          </a:prstGeom>
          <a:noFill/>
          <a:ln w="18" cap="flat">
            <a:solidFill>
              <a:srgbClr val="00008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Line 65"/>
          <p:cNvSpPr>
            <a:spLocks noChangeShapeType="1"/>
          </p:cNvSpPr>
          <p:nvPr/>
        </p:nvSpPr>
        <p:spPr bwMode="auto">
          <a:xfrm flipV="1">
            <a:off x="6676518" y="4355531"/>
            <a:ext cx="3201733" cy="3030601"/>
          </a:xfrm>
          <a:prstGeom prst="line">
            <a:avLst/>
          </a:prstGeom>
          <a:noFill/>
          <a:ln w="18" cap="flat">
            <a:solidFill>
              <a:srgbClr val="00008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Line 66"/>
          <p:cNvSpPr>
            <a:spLocks noChangeShapeType="1"/>
          </p:cNvSpPr>
          <p:nvPr/>
        </p:nvSpPr>
        <p:spPr bwMode="auto">
          <a:xfrm>
            <a:off x="9878252" y="4355531"/>
            <a:ext cx="846328" cy="3095943"/>
          </a:xfrm>
          <a:prstGeom prst="line">
            <a:avLst/>
          </a:prstGeom>
          <a:noFill/>
          <a:ln w="18" cap="flat">
            <a:solidFill>
              <a:srgbClr val="00008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Line 67"/>
          <p:cNvSpPr>
            <a:spLocks noChangeShapeType="1"/>
          </p:cNvSpPr>
          <p:nvPr/>
        </p:nvSpPr>
        <p:spPr bwMode="auto">
          <a:xfrm flipV="1">
            <a:off x="6676518" y="5071176"/>
            <a:ext cx="3957828" cy="2314956"/>
          </a:xfrm>
          <a:prstGeom prst="line">
            <a:avLst/>
          </a:prstGeom>
          <a:noFill/>
          <a:ln w="18" cap="flat">
            <a:solidFill>
              <a:srgbClr val="00008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Line 68"/>
          <p:cNvSpPr>
            <a:spLocks noChangeShapeType="1"/>
          </p:cNvSpPr>
          <p:nvPr/>
        </p:nvSpPr>
        <p:spPr bwMode="auto">
          <a:xfrm>
            <a:off x="10634346" y="5071176"/>
            <a:ext cx="90233" cy="2380298"/>
          </a:xfrm>
          <a:prstGeom prst="line">
            <a:avLst/>
          </a:prstGeom>
          <a:noFill/>
          <a:ln w="18" cap="flat">
            <a:solidFill>
              <a:srgbClr val="00008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Line 69"/>
          <p:cNvSpPr>
            <a:spLocks noChangeShapeType="1"/>
          </p:cNvSpPr>
          <p:nvPr/>
        </p:nvSpPr>
        <p:spPr bwMode="auto">
          <a:xfrm flipV="1">
            <a:off x="6676518" y="6356225"/>
            <a:ext cx="4337431" cy="1029907"/>
          </a:xfrm>
          <a:prstGeom prst="line">
            <a:avLst/>
          </a:prstGeom>
          <a:noFill/>
          <a:ln w="18" cap="flat">
            <a:solidFill>
              <a:srgbClr val="00008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Line 70"/>
          <p:cNvSpPr>
            <a:spLocks noChangeShapeType="1"/>
          </p:cNvSpPr>
          <p:nvPr/>
        </p:nvSpPr>
        <p:spPr bwMode="auto">
          <a:xfrm flipH="1">
            <a:off x="10724580" y="6356225"/>
            <a:ext cx="289369" cy="1095248"/>
          </a:xfrm>
          <a:prstGeom prst="line">
            <a:avLst/>
          </a:prstGeom>
          <a:noFill/>
          <a:ln w="18" cap="flat">
            <a:solidFill>
              <a:srgbClr val="00008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1" name="Group 74"/>
          <p:cNvGrpSpPr>
            <a:grpSpLocks/>
          </p:cNvGrpSpPr>
          <p:nvPr/>
        </p:nvGrpSpPr>
        <p:grpSpPr bwMode="auto">
          <a:xfrm>
            <a:off x="10976611" y="6318887"/>
            <a:ext cx="74676" cy="74676"/>
            <a:chOff x="8940" y="3429"/>
            <a:chExt cx="24" cy="24"/>
          </a:xfrm>
        </p:grpSpPr>
        <p:sp>
          <p:nvSpPr>
            <p:cNvPr id="58436" name="Oval 71"/>
            <p:cNvSpPr>
              <a:spLocks noChangeArrowheads="1"/>
            </p:cNvSpPr>
            <p:nvPr/>
          </p:nvSpPr>
          <p:spPr bwMode="auto">
            <a:xfrm>
              <a:off x="8940" y="3429"/>
              <a:ext cx="24" cy="24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437" name="Oval 72"/>
            <p:cNvSpPr>
              <a:spLocks noChangeArrowheads="1"/>
            </p:cNvSpPr>
            <p:nvPr/>
          </p:nvSpPr>
          <p:spPr bwMode="auto">
            <a:xfrm>
              <a:off x="8940" y="3429"/>
              <a:ext cx="24" cy="24"/>
            </a:xfrm>
            <a:prstGeom prst="ellipse">
              <a:avLst/>
            </a:prstGeom>
            <a:noFill/>
            <a:ln w="6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168" name="Group 78"/>
          <p:cNvGrpSpPr>
            <a:grpSpLocks/>
          </p:cNvGrpSpPr>
          <p:nvPr/>
        </p:nvGrpSpPr>
        <p:grpSpPr bwMode="auto">
          <a:xfrm>
            <a:off x="6306250" y="7330125"/>
            <a:ext cx="485394" cy="597408"/>
            <a:chOff x="7439" y="3754"/>
            <a:chExt cx="156" cy="192"/>
          </a:xfrm>
        </p:grpSpPr>
        <p:sp>
          <p:nvSpPr>
            <p:cNvPr id="58433" name="Oval 75"/>
            <p:cNvSpPr>
              <a:spLocks noChangeArrowheads="1"/>
            </p:cNvSpPr>
            <p:nvPr/>
          </p:nvSpPr>
          <p:spPr bwMode="auto">
            <a:xfrm>
              <a:off x="7546" y="3760"/>
              <a:ext cx="24" cy="24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434" name="Oval 76"/>
            <p:cNvSpPr>
              <a:spLocks noChangeArrowheads="1"/>
            </p:cNvSpPr>
            <p:nvPr/>
          </p:nvSpPr>
          <p:spPr bwMode="auto">
            <a:xfrm>
              <a:off x="7546" y="3760"/>
              <a:ext cx="24" cy="24"/>
            </a:xfrm>
            <a:prstGeom prst="ellipse">
              <a:avLst/>
            </a:prstGeom>
            <a:noFill/>
            <a:ln w="6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435" name="Rectangle 77"/>
            <p:cNvSpPr>
              <a:spLocks noChangeArrowheads="1"/>
            </p:cNvSpPr>
            <p:nvPr/>
          </p:nvSpPr>
          <p:spPr bwMode="auto">
            <a:xfrm>
              <a:off x="7439" y="3754"/>
              <a:ext cx="156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A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7169" name="Group 82"/>
          <p:cNvGrpSpPr>
            <a:grpSpLocks/>
          </p:cNvGrpSpPr>
          <p:nvPr/>
        </p:nvGrpSpPr>
        <p:grpSpPr bwMode="auto">
          <a:xfrm>
            <a:off x="10687242" y="7414135"/>
            <a:ext cx="606742" cy="672084"/>
            <a:chOff x="8847" y="3781"/>
            <a:chExt cx="195" cy="216"/>
          </a:xfrm>
        </p:grpSpPr>
        <p:sp>
          <p:nvSpPr>
            <p:cNvPr id="58369" name="Oval 79"/>
            <p:cNvSpPr>
              <a:spLocks noChangeArrowheads="1"/>
            </p:cNvSpPr>
            <p:nvPr/>
          </p:nvSpPr>
          <p:spPr bwMode="auto">
            <a:xfrm>
              <a:off x="8848" y="3781"/>
              <a:ext cx="23" cy="24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431" name="Oval 80"/>
            <p:cNvSpPr>
              <a:spLocks noChangeArrowheads="1"/>
            </p:cNvSpPr>
            <p:nvPr/>
          </p:nvSpPr>
          <p:spPr bwMode="auto">
            <a:xfrm>
              <a:off x="8847" y="3781"/>
              <a:ext cx="24" cy="24"/>
            </a:xfrm>
            <a:prstGeom prst="ellipse">
              <a:avLst/>
            </a:prstGeom>
            <a:noFill/>
            <a:ln w="6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432" name="Rectangle 81"/>
            <p:cNvSpPr>
              <a:spLocks noChangeArrowheads="1"/>
            </p:cNvSpPr>
            <p:nvPr/>
          </p:nvSpPr>
          <p:spPr bwMode="auto">
            <a:xfrm>
              <a:off x="8886" y="3805"/>
              <a:ext cx="156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B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7173" name="Group 86"/>
          <p:cNvGrpSpPr>
            <a:grpSpLocks/>
          </p:cNvGrpSpPr>
          <p:nvPr/>
        </p:nvGrpSpPr>
        <p:grpSpPr bwMode="auto">
          <a:xfrm>
            <a:off x="6019800" y="6390576"/>
            <a:ext cx="438721" cy="276924"/>
            <a:chOff x="7351" y="3450"/>
            <a:chExt cx="141" cy="89"/>
          </a:xfrm>
        </p:grpSpPr>
        <p:sp>
          <p:nvSpPr>
            <p:cNvPr id="7198" name="Oval 83"/>
            <p:cNvSpPr>
              <a:spLocks noChangeArrowheads="1"/>
            </p:cNvSpPr>
            <p:nvPr/>
          </p:nvSpPr>
          <p:spPr bwMode="auto">
            <a:xfrm>
              <a:off x="7468" y="3495"/>
              <a:ext cx="24" cy="24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99" name="Oval 84"/>
            <p:cNvSpPr>
              <a:spLocks noChangeArrowheads="1"/>
            </p:cNvSpPr>
            <p:nvPr/>
          </p:nvSpPr>
          <p:spPr bwMode="auto">
            <a:xfrm>
              <a:off x="7468" y="3495"/>
              <a:ext cx="24" cy="24"/>
            </a:xfrm>
            <a:prstGeom prst="ellipse">
              <a:avLst/>
            </a:prstGeom>
            <a:noFill/>
            <a:ln w="6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368" name="Rectangle 85"/>
            <p:cNvSpPr>
              <a:spLocks noChangeArrowheads="1"/>
            </p:cNvSpPr>
            <p:nvPr/>
          </p:nvSpPr>
          <p:spPr bwMode="auto">
            <a:xfrm>
              <a:off x="7351" y="3450"/>
              <a:ext cx="91" cy="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b="1" i="1" dirty="0" smtClean="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M</a:t>
              </a:r>
              <a:r>
                <a:rPr lang="en-US" b="1" i="1" baseline="-25000" dirty="0" smtClean="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1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7174" name="Group 90"/>
          <p:cNvGrpSpPr>
            <a:grpSpLocks/>
          </p:cNvGrpSpPr>
          <p:nvPr/>
        </p:nvGrpSpPr>
        <p:grpSpPr bwMode="auto">
          <a:xfrm>
            <a:off x="6474271" y="5665472"/>
            <a:ext cx="74676" cy="74676"/>
            <a:chOff x="7493" y="3219"/>
            <a:chExt cx="24" cy="24"/>
          </a:xfrm>
        </p:grpSpPr>
        <p:sp>
          <p:nvSpPr>
            <p:cNvPr id="7195" name="Oval 87"/>
            <p:cNvSpPr>
              <a:spLocks noChangeArrowheads="1"/>
            </p:cNvSpPr>
            <p:nvPr/>
          </p:nvSpPr>
          <p:spPr bwMode="auto">
            <a:xfrm>
              <a:off x="7493" y="3219"/>
              <a:ext cx="24" cy="24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96" name="Oval 88"/>
            <p:cNvSpPr>
              <a:spLocks noChangeArrowheads="1"/>
            </p:cNvSpPr>
            <p:nvPr/>
          </p:nvSpPr>
          <p:spPr bwMode="auto">
            <a:xfrm>
              <a:off x="7493" y="3219"/>
              <a:ext cx="24" cy="24"/>
            </a:xfrm>
            <a:prstGeom prst="ellipse">
              <a:avLst/>
            </a:prstGeom>
            <a:noFill/>
            <a:ln w="6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175" name="Group 94"/>
          <p:cNvGrpSpPr>
            <a:grpSpLocks/>
          </p:cNvGrpSpPr>
          <p:nvPr/>
        </p:nvGrpSpPr>
        <p:grpSpPr bwMode="auto">
          <a:xfrm>
            <a:off x="7121463" y="4613785"/>
            <a:ext cx="77787" cy="74676"/>
            <a:chOff x="7701" y="2881"/>
            <a:chExt cx="25" cy="24"/>
          </a:xfrm>
        </p:grpSpPr>
        <p:sp>
          <p:nvSpPr>
            <p:cNvPr id="7192" name="Oval 91"/>
            <p:cNvSpPr>
              <a:spLocks noChangeArrowheads="1"/>
            </p:cNvSpPr>
            <p:nvPr/>
          </p:nvSpPr>
          <p:spPr bwMode="auto">
            <a:xfrm>
              <a:off x="7702" y="2881"/>
              <a:ext cx="24" cy="24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93" name="Oval 92"/>
            <p:cNvSpPr>
              <a:spLocks noChangeArrowheads="1"/>
            </p:cNvSpPr>
            <p:nvPr/>
          </p:nvSpPr>
          <p:spPr bwMode="auto">
            <a:xfrm>
              <a:off x="7701" y="2881"/>
              <a:ext cx="24" cy="24"/>
            </a:xfrm>
            <a:prstGeom prst="ellipse">
              <a:avLst/>
            </a:prstGeom>
            <a:noFill/>
            <a:ln w="6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176" name="Group 98"/>
          <p:cNvGrpSpPr>
            <a:grpSpLocks/>
          </p:cNvGrpSpPr>
          <p:nvPr/>
        </p:nvGrpSpPr>
        <p:grpSpPr bwMode="auto">
          <a:xfrm>
            <a:off x="7877557" y="4150172"/>
            <a:ext cx="74676" cy="74676"/>
            <a:chOff x="7944" y="2732"/>
            <a:chExt cx="24" cy="24"/>
          </a:xfrm>
        </p:grpSpPr>
        <p:sp>
          <p:nvSpPr>
            <p:cNvPr id="7189" name="Oval 95"/>
            <p:cNvSpPr>
              <a:spLocks noChangeArrowheads="1"/>
            </p:cNvSpPr>
            <p:nvPr/>
          </p:nvSpPr>
          <p:spPr bwMode="auto">
            <a:xfrm>
              <a:off x="7944" y="2732"/>
              <a:ext cx="24" cy="24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90" name="Oval 96"/>
            <p:cNvSpPr>
              <a:spLocks noChangeArrowheads="1"/>
            </p:cNvSpPr>
            <p:nvPr/>
          </p:nvSpPr>
          <p:spPr bwMode="auto">
            <a:xfrm>
              <a:off x="7944" y="2732"/>
              <a:ext cx="24" cy="24"/>
            </a:xfrm>
            <a:prstGeom prst="ellipse">
              <a:avLst/>
            </a:prstGeom>
            <a:noFill/>
            <a:ln w="6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177" name="Group 102"/>
          <p:cNvGrpSpPr>
            <a:grpSpLocks/>
          </p:cNvGrpSpPr>
          <p:nvPr/>
        </p:nvGrpSpPr>
        <p:grpSpPr bwMode="auto">
          <a:xfrm>
            <a:off x="8661655" y="4003931"/>
            <a:ext cx="74676" cy="74676"/>
            <a:chOff x="8196" y="2685"/>
            <a:chExt cx="24" cy="24"/>
          </a:xfrm>
        </p:grpSpPr>
        <p:sp>
          <p:nvSpPr>
            <p:cNvPr id="7186" name="Oval 99"/>
            <p:cNvSpPr>
              <a:spLocks noChangeArrowheads="1"/>
            </p:cNvSpPr>
            <p:nvPr/>
          </p:nvSpPr>
          <p:spPr bwMode="auto">
            <a:xfrm>
              <a:off x="8196" y="2685"/>
              <a:ext cx="24" cy="24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87" name="Oval 100"/>
            <p:cNvSpPr>
              <a:spLocks noChangeArrowheads="1"/>
            </p:cNvSpPr>
            <p:nvPr/>
          </p:nvSpPr>
          <p:spPr bwMode="auto">
            <a:xfrm>
              <a:off x="8196" y="2685"/>
              <a:ext cx="24" cy="24"/>
            </a:xfrm>
            <a:prstGeom prst="ellipse">
              <a:avLst/>
            </a:prstGeom>
            <a:noFill/>
            <a:ln w="6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178" name="Group 106"/>
          <p:cNvGrpSpPr>
            <a:grpSpLocks/>
          </p:cNvGrpSpPr>
          <p:nvPr/>
        </p:nvGrpSpPr>
        <p:grpSpPr bwMode="auto">
          <a:xfrm>
            <a:off x="9840914" y="4318193"/>
            <a:ext cx="74676" cy="74676"/>
            <a:chOff x="8575" y="2786"/>
            <a:chExt cx="24" cy="24"/>
          </a:xfrm>
        </p:grpSpPr>
        <p:sp>
          <p:nvSpPr>
            <p:cNvPr id="7183" name="Oval 103"/>
            <p:cNvSpPr>
              <a:spLocks noChangeArrowheads="1"/>
            </p:cNvSpPr>
            <p:nvPr/>
          </p:nvSpPr>
          <p:spPr bwMode="auto">
            <a:xfrm>
              <a:off x="8575" y="2786"/>
              <a:ext cx="24" cy="24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84" name="Oval 104"/>
            <p:cNvSpPr>
              <a:spLocks noChangeArrowheads="1"/>
            </p:cNvSpPr>
            <p:nvPr/>
          </p:nvSpPr>
          <p:spPr bwMode="auto">
            <a:xfrm>
              <a:off x="8575" y="2786"/>
              <a:ext cx="24" cy="24"/>
            </a:xfrm>
            <a:prstGeom prst="ellipse">
              <a:avLst/>
            </a:prstGeom>
            <a:noFill/>
            <a:ln w="6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179" name="Group 110"/>
          <p:cNvGrpSpPr>
            <a:grpSpLocks/>
          </p:cNvGrpSpPr>
          <p:nvPr/>
        </p:nvGrpSpPr>
        <p:grpSpPr bwMode="auto">
          <a:xfrm>
            <a:off x="10597008" y="5033838"/>
            <a:ext cx="74676" cy="74676"/>
            <a:chOff x="8818" y="3016"/>
            <a:chExt cx="24" cy="24"/>
          </a:xfrm>
        </p:grpSpPr>
        <p:sp>
          <p:nvSpPr>
            <p:cNvPr id="7180" name="Oval 107"/>
            <p:cNvSpPr>
              <a:spLocks noChangeArrowheads="1"/>
            </p:cNvSpPr>
            <p:nvPr/>
          </p:nvSpPr>
          <p:spPr bwMode="auto">
            <a:xfrm>
              <a:off x="8818" y="3016"/>
              <a:ext cx="24" cy="24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81" name="Oval 108"/>
            <p:cNvSpPr>
              <a:spLocks noChangeArrowheads="1"/>
            </p:cNvSpPr>
            <p:nvPr/>
          </p:nvSpPr>
          <p:spPr bwMode="auto">
            <a:xfrm>
              <a:off x="8818" y="3016"/>
              <a:ext cx="24" cy="24"/>
            </a:xfrm>
            <a:prstGeom prst="ellipse">
              <a:avLst/>
            </a:prstGeom>
            <a:noFill/>
            <a:ln w="6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1" name="Rectangle 85"/>
          <p:cNvSpPr>
            <a:spLocks noChangeArrowheads="1"/>
          </p:cNvSpPr>
          <p:nvPr/>
        </p:nvSpPr>
        <p:spPr bwMode="auto">
          <a:xfrm>
            <a:off x="6173471" y="5436699"/>
            <a:ext cx="28212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b="1" i="1" dirty="0" smtClean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M</a:t>
            </a:r>
            <a:r>
              <a:rPr lang="en-US" b="1" i="1" baseline="-25000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2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2" name="Rectangle 85"/>
          <p:cNvSpPr>
            <a:spLocks noChangeArrowheads="1"/>
          </p:cNvSpPr>
          <p:nvPr/>
        </p:nvSpPr>
        <p:spPr bwMode="auto">
          <a:xfrm>
            <a:off x="6873164" y="4301446"/>
            <a:ext cx="28212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b="1" i="1" dirty="0" smtClean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M</a:t>
            </a:r>
            <a:r>
              <a:rPr lang="en-US" b="1" i="1" baseline="-25000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3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3" name="Rectangle 85"/>
          <p:cNvSpPr>
            <a:spLocks noChangeArrowheads="1"/>
          </p:cNvSpPr>
          <p:nvPr/>
        </p:nvSpPr>
        <p:spPr bwMode="auto">
          <a:xfrm>
            <a:off x="7669618" y="3841453"/>
            <a:ext cx="28212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b="1" i="1" dirty="0" smtClean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M</a:t>
            </a:r>
            <a:r>
              <a:rPr lang="en-US" b="1" i="1" baseline="-25000" dirty="0" smtClean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4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" name="Rectangle 85"/>
          <p:cNvSpPr>
            <a:spLocks noChangeArrowheads="1"/>
          </p:cNvSpPr>
          <p:nvPr/>
        </p:nvSpPr>
        <p:spPr bwMode="auto">
          <a:xfrm>
            <a:off x="8576595" y="3619500"/>
            <a:ext cx="28212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b="1" i="1" dirty="0" smtClean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M</a:t>
            </a:r>
            <a:r>
              <a:rPr lang="en-US" b="1" i="1" baseline="-25000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5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5" name="Rectangle 85"/>
          <p:cNvSpPr>
            <a:spLocks noChangeArrowheads="1"/>
          </p:cNvSpPr>
          <p:nvPr/>
        </p:nvSpPr>
        <p:spPr bwMode="auto">
          <a:xfrm>
            <a:off x="9974705" y="4003929"/>
            <a:ext cx="28212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b="1" i="1" dirty="0" smtClean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M</a:t>
            </a:r>
            <a:r>
              <a:rPr lang="en-US" b="1" i="1" baseline="-25000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6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6" name="Rectangle 85"/>
          <p:cNvSpPr>
            <a:spLocks noChangeArrowheads="1"/>
          </p:cNvSpPr>
          <p:nvPr/>
        </p:nvSpPr>
        <p:spPr bwMode="auto">
          <a:xfrm>
            <a:off x="10769156" y="4794174"/>
            <a:ext cx="28212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b="1" i="1" dirty="0" smtClean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M</a:t>
            </a:r>
            <a:r>
              <a:rPr lang="en-US" b="1" i="1" baseline="-25000" dirty="0" smtClean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7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7" name="Rectangle 85"/>
          <p:cNvSpPr>
            <a:spLocks noChangeArrowheads="1"/>
          </p:cNvSpPr>
          <p:nvPr/>
        </p:nvSpPr>
        <p:spPr bwMode="auto">
          <a:xfrm>
            <a:off x="11085512" y="6172568"/>
            <a:ext cx="28212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b="1" i="1" dirty="0" smtClean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M</a:t>
            </a:r>
            <a:r>
              <a:rPr lang="en-US" b="1" i="1" baseline="-25000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8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78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-1160358" y="1275747"/>
            <a:ext cx="3744660" cy="3744660"/>
          </a:xfrm>
          <a:prstGeom prst="rect">
            <a:avLst/>
          </a:prstGeom>
        </p:spPr>
      </p:pic>
      <p:pic>
        <p:nvPicPr>
          <p:cNvPr id="179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5787750" y="7047936"/>
            <a:ext cx="3239064" cy="3239064"/>
          </a:xfrm>
          <a:prstGeom prst="rect">
            <a:avLst/>
          </a:prstGeom>
        </p:spPr>
      </p:pic>
      <p:grpSp>
        <p:nvGrpSpPr>
          <p:cNvPr id="180" name="Group 8"/>
          <p:cNvGrpSpPr/>
          <p:nvPr/>
        </p:nvGrpSpPr>
        <p:grpSpPr>
          <a:xfrm>
            <a:off x="16774803" y="5143500"/>
            <a:ext cx="484497" cy="2854949"/>
            <a:chOff x="0" y="0"/>
            <a:chExt cx="645997" cy="3806599"/>
          </a:xfrm>
        </p:grpSpPr>
        <p:pic>
          <p:nvPicPr>
            <p:cNvPr id="181" name="Picture 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645997" cy="645997"/>
            </a:xfrm>
            <a:prstGeom prst="rect">
              <a:avLst/>
            </a:prstGeom>
          </p:spPr>
        </p:pic>
        <p:pic>
          <p:nvPicPr>
            <p:cNvPr id="182" name="Picture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0" y="2107068"/>
              <a:ext cx="645997" cy="645997"/>
            </a:xfrm>
            <a:prstGeom prst="rect">
              <a:avLst/>
            </a:prstGeom>
          </p:spPr>
        </p:pic>
        <p:pic>
          <p:nvPicPr>
            <p:cNvPr id="183" name="Picture 1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0" y="1053534"/>
              <a:ext cx="645997" cy="645997"/>
            </a:xfrm>
            <a:prstGeom prst="rect">
              <a:avLst/>
            </a:prstGeom>
          </p:spPr>
        </p:pic>
        <p:pic>
          <p:nvPicPr>
            <p:cNvPr id="184" name="Picture 1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0" y="3160602"/>
              <a:ext cx="645997" cy="645997"/>
            </a:xfrm>
            <a:prstGeom prst="rect">
              <a:avLst/>
            </a:prstGeom>
          </p:spPr>
        </p:pic>
      </p:grpSp>
      <p:pic>
        <p:nvPicPr>
          <p:cNvPr id="185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9230265">
            <a:off x="-2217988" y="8367648"/>
            <a:ext cx="4435977" cy="2217988"/>
          </a:xfrm>
          <a:prstGeom prst="rect">
            <a:avLst/>
          </a:prstGeom>
        </p:spPr>
      </p:pic>
      <p:sp>
        <p:nvSpPr>
          <p:cNvPr id="186" name="TextBox 10"/>
          <p:cNvSpPr txBox="1"/>
          <p:nvPr/>
        </p:nvSpPr>
        <p:spPr>
          <a:xfrm>
            <a:off x="1066800" y="817970"/>
            <a:ext cx="7772400" cy="2462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1600" dirty="0" err="1" smtClean="0">
                <a:solidFill>
                  <a:srgbClr val="272727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1600" dirty="0" smtClean="0">
                <a:solidFill>
                  <a:srgbClr val="272727"/>
                </a:solidFill>
                <a:latin typeface="Times New Roman" pitchFamily="18" charset="0"/>
                <a:cs typeface="Times New Roman" pitchFamily="18" charset="0"/>
              </a:rPr>
              <a:t> 9… | </a:t>
            </a:r>
            <a:r>
              <a:rPr lang="en-US" sz="1600" dirty="0" err="1" smtClean="0">
                <a:solidFill>
                  <a:srgbClr val="272727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1600" dirty="0" smtClean="0">
                <a:solidFill>
                  <a:srgbClr val="272727"/>
                </a:solidFill>
                <a:latin typeface="Times New Roman" pitchFamily="18" charset="0"/>
                <a:cs typeface="Times New Roman" pitchFamily="18" charset="0"/>
              </a:rPr>
              <a:t> THCS …</a:t>
            </a:r>
          </a:p>
        </p:txBody>
      </p:sp>
      <p:sp>
        <p:nvSpPr>
          <p:cNvPr id="187" name="Text Box 4"/>
          <p:cNvSpPr txBox="1">
            <a:spLocks noChangeArrowheads="1"/>
          </p:cNvSpPr>
          <p:nvPr/>
        </p:nvSpPr>
        <p:spPr bwMode="auto">
          <a:xfrm>
            <a:off x="2853329" y="1557635"/>
            <a:ext cx="20113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 algn="just">
              <a:spcBef>
                <a:spcPct val="50000"/>
              </a:spcBef>
            </a:pP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Với</a:t>
            </a:r>
            <a:r>
              <a:rPr kumimoji="0" lang="en-US" sz="2400" b="1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kern="0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 </a:t>
            </a:r>
            <a:r>
              <a:rPr lang="en-US" sz="2400" dirty="0">
                <a:latin typeface="Arial" charset="0"/>
                <a:cs typeface="Arial" charset="0"/>
              </a:rPr>
              <a:t>≠</a:t>
            </a:r>
            <a:r>
              <a:rPr lang="en-US" sz="2400" b="1" kern="0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90</a:t>
            </a:r>
            <a:r>
              <a:rPr lang="en-US" sz="2400" b="1" kern="0" baseline="30000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0</a:t>
            </a:r>
            <a:r>
              <a:rPr lang="en-US" sz="2400" b="1" kern="0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:</a:t>
            </a:r>
            <a:endParaRPr kumimoji="0" lang="en-US" sz="2400" b="1" i="0" u="sng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8" name="Text Box 4"/>
          <p:cNvSpPr txBox="1">
            <a:spLocks noChangeArrowheads="1"/>
          </p:cNvSpPr>
          <p:nvPr/>
        </p:nvSpPr>
        <p:spPr bwMode="auto">
          <a:xfrm>
            <a:off x="2286000" y="1557635"/>
            <a:ext cx="597491" cy="461665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?2</a:t>
            </a:r>
            <a:endParaRPr kumimoji="0" lang="en-US" sz="2400" b="1" i="0" u="sng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6779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8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"/>
                            </p:stCondLst>
                            <p:childTnLst>
                              <p:par>
                                <p:cTn id="1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5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500"/>
                            </p:stCondLst>
                            <p:childTnLst>
                              <p:par>
                                <p:cTn id="1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 animBg="1"/>
      <p:bldP spid="58375" grpId="0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171" grpId="0"/>
      <p:bldP spid="172" grpId="0"/>
      <p:bldP spid="173" grpId="0"/>
      <p:bldP spid="174" grpId="0"/>
      <p:bldP spid="175" grpId="0"/>
      <p:bldP spid="176" grpId="0"/>
      <p:bldP spid="177" grpId="0"/>
      <p:bldP spid="187" grpId="0"/>
      <p:bldP spid="18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3076</TotalTime>
  <Words>1352</Words>
  <Application>Microsoft Office PowerPoint</Application>
  <PresentationFormat>Custom</PresentationFormat>
  <Paragraphs>249</Paragraphs>
  <Slides>23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4" baseType="lpstr">
      <vt:lpstr>Arial</vt:lpstr>
      <vt:lpstr>Times New Roman</vt:lpstr>
      <vt:lpstr>Times New Roman (Headings)</vt:lpstr>
      <vt:lpstr>UVN Buc Thu</vt:lpstr>
      <vt:lpstr>Symbol</vt:lpstr>
      <vt:lpstr>Calibri</vt:lpstr>
      <vt:lpstr>Josefin Sans Regular</vt:lpstr>
      <vt:lpstr>Wingdings</vt:lpstr>
      <vt:lpstr>Cambria Math</vt:lpstr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LENOVO</dc:creator>
  <cp:lastModifiedBy>LENOVO</cp:lastModifiedBy>
  <cp:revision>109</cp:revision>
  <dcterms:created xsi:type="dcterms:W3CDTF">2006-08-16T00:00:00Z</dcterms:created>
  <dcterms:modified xsi:type="dcterms:W3CDTF">2021-08-29T13:38:26Z</dcterms:modified>
  <dc:identifier>DAEnRW58Cjk</dc:identifier>
</cp:coreProperties>
</file>