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  <p:sldMasterId id="2147483794" r:id="rId2"/>
  </p:sldMasterIdLst>
  <p:notesMasterIdLst>
    <p:notesMasterId r:id="rId30"/>
  </p:notesMasterIdLst>
  <p:sldIdLst>
    <p:sldId id="289" r:id="rId3"/>
    <p:sldId id="293" r:id="rId4"/>
    <p:sldId id="307" r:id="rId5"/>
    <p:sldId id="290" r:id="rId6"/>
    <p:sldId id="315" r:id="rId7"/>
    <p:sldId id="316" r:id="rId8"/>
    <p:sldId id="299" r:id="rId9"/>
    <p:sldId id="287" r:id="rId10"/>
    <p:sldId id="300" r:id="rId11"/>
    <p:sldId id="288" r:id="rId12"/>
    <p:sldId id="297" r:id="rId13"/>
    <p:sldId id="308" r:id="rId14"/>
    <p:sldId id="301" r:id="rId15"/>
    <p:sldId id="302" r:id="rId16"/>
    <p:sldId id="303" r:id="rId17"/>
    <p:sldId id="306" r:id="rId18"/>
    <p:sldId id="264" r:id="rId19"/>
    <p:sldId id="265" r:id="rId20"/>
    <p:sldId id="266" r:id="rId21"/>
    <p:sldId id="267" r:id="rId22"/>
    <p:sldId id="277" r:id="rId23"/>
    <p:sldId id="311" r:id="rId24"/>
    <p:sldId id="309" r:id="rId25"/>
    <p:sldId id="304" r:id="rId26"/>
    <p:sldId id="305" r:id="rId27"/>
    <p:sldId id="280" r:id="rId28"/>
    <p:sldId id="28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62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F3AC2-ED8B-40EA-92D0-6B72E3835E87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ECE50-2DD0-40D2-8107-97DF490048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707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6A78F-D468-495E-B21F-CE03A3B98D2F}" type="datetimeFigureOut">
              <a:rPr lang="en-US" smtClean="0">
                <a:solidFill>
                  <a:srgbClr val="DFDCB7"/>
                </a:solidFill>
              </a:rPr>
              <a:pPr/>
              <a:t>9/5/2021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20C5-7BC3-420E-BA6F-CDD29AC623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68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463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299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2303B88-FE00-4FE9-BDAF-4DC20AB770F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7340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08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394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827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507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274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70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270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69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9718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165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8990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2679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93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76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6A78F-D468-495E-B21F-CE03A3B98D2F}" type="datetimeFigureOut">
              <a:rPr lang="en-US" smtClean="0">
                <a:solidFill>
                  <a:srgbClr val="DFDCB7"/>
                </a:solidFill>
              </a:rPr>
              <a:pPr/>
              <a:t>9/5/2021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20C5-7BC3-420E-BA6F-CDD29AC623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67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877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143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69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56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364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BFE47-0207-4F3D-BD35-EBE377C0498C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63F96-5454-4C05-8A58-F693525C977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图片 5"/>
          <p:cNvPicPr>
            <a:picLocks noChangeAspect="1"/>
          </p:cNvPicPr>
          <p:nvPr userDrawn="1"/>
        </p:nvPicPr>
        <p:blipFill rotWithShape="1">
          <a:blip r:embed="rId1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30"/>
          <a:stretch/>
        </p:blipFill>
        <p:spPr>
          <a:xfrm>
            <a:off x="879" y="0"/>
            <a:ext cx="9142244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27" b="16381"/>
          <a:stretch/>
        </p:blipFill>
        <p:spPr>
          <a:xfrm>
            <a:off x="6541375" y="4800600"/>
            <a:ext cx="2601749" cy="2057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35" y="19317"/>
            <a:ext cx="1000898" cy="11143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8154" y="0"/>
            <a:ext cx="889541" cy="990355"/>
          </a:xfrm>
          <a:prstGeom prst="rect">
            <a:avLst/>
          </a:prstGeom>
        </p:spPr>
      </p:pic>
      <p:sp>
        <p:nvSpPr>
          <p:cNvPr id="11" name="矩形 6"/>
          <p:cNvSpPr/>
          <p:nvPr userDrawn="1"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457200">
              <a:lnSpc>
                <a:spcPct val="150000"/>
              </a:lnSpc>
            </a:pPr>
            <a:r>
              <a:rPr lang="zh-CN" altLang="en-US" sz="600" dirty="0">
                <a:solidFill>
                  <a:prstClr val="white">
                    <a:alpha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600" dirty="0">
                <a:solidFill>
                  <a:prstClr val="white">
                    <a:alpha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" dirty="0">
                <a:solidFill>
                  <a:prstClr val="white">
                    <a:alpha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600" dirty="0">
              <a:solidFill>
                <a:prstClr val="white">
                  <a:alpha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8742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39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768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2.mp3"/><Relationship Id="rId7" Type="http://schemas.openxmlformats.org/officeDocument/2006/relationships/image" Target="../media/image2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1.jpeg"/><Relationship Id="rId5" Type="http://schemas.openxmlformats.org/officeDocument/2006/relationships/audio" Target="../media/audio1.wav"/><Relationship Id="rId10" Type="http://schemas.openxmlformats.org/officeDocument/2006/relationships/slide" Target="slide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4.png"/><Relationship Id="rId3" Type="http://schemas.microsoft.com/office/2007/relationships/media" Target="../media/media2.mp3"/><Relationship Id="rId7" Type="http://schemas.openxmlformats.org/officeDocument/2006/relationships/image" Target="../media/image21.jpeg"/><Relationship Id="rId12" Type="http://schemas.openxmlformats.org/officeDocument/2006/relationships/image" Target="../media/image2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31.png"/><Relationship Id="rId10" Type="http://schemas.openxmlformats.org/officeDocument/2006/relationships/image" Target="../media/image3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3.png"/><Relationship Id="rId1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52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51.wmf"/><Relationship Id="rId4" Type="http://schemas.openxmlformats.org/officeDocument/2006/relationships/image" Target="../media/image6.jpg"/><Relationship Id="rId9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3" Type="http://schemas.openxmlformats.org/officeDocument/2006/relationships/image" Target="../media/image54.jpg"/><Relationship Id="rId7" Type="http://schemas.openxmlformats.org/officeDocument/2006/relationships/image" Target="../media/image58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Relationship Id="rId9" Type="http://schemas.openxmlformats.org/officeDocument/2006/relationships/image" Target="../media/image6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4.png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3.png"/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7.wmf"/><Relationship Id="rId11" Type="http://schemas.openxmlformats.org/officeDocument/2006/relationships/image" Target="../media/image72.png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Relationship Id="rId14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image" Target="../media/image80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7.wmf"/><Relationship Id="rId11" Type="http://schemas.openxmlformats.org/officeDocument/2006/relationships/image" Target="../media/image62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79.wmf"/><Relationship Id="rId4" Type="http://schemas.openxmlformats.org/officeDocument/2006/relationships/image" Target="../media/image76.wmf"/><Relationship Id="rId9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emf"/><Relationship Id="rId5" Type="http://schemas.openxmlformats.org/officeDocument/2006/relationships/image" Target="../media/image83.png"/><Relationship Id="rId4" Type="http://schemas.openxmlformats.org/officeDocument/2006/relationships/image" Target="../media/image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7.png"/><Relationship Id="rId7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8.jpeg"/><Relationship Id="rId5" Type="http://schemas.openxmlformats.org/officeDocument/2006/relationships/image" Target="../media/image85.png"/><Relationship Id="rId4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12.xml"/><Relationship Id="rId3" Type="http://schemas.openxmlformats.org/officeDocument/2006/relationships/slide" Target="slide8.xml"/><Relationship Id="rId7" Type="http://schemas.openxmlformats.org/officeDocument/2006/relationships/slide" Target="slide9.xml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11" Type="http://schemas.openxmlformats.org/officeDocument/2006/relationships/slide" Target="slide11.xml"/><Relationship Id="rId5" Type="http://schemas.openxmlformats.org/officeDocument/2006/relationships/slide" Target="slide7.xml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oleObject" Target="../embeddings/oleObject2.bin"/><Relationship Id="rId18" Type="http://schemas.openxmlformats.org/officeDocument/2006/relationships/image" Target="../media/image19.wmf"/><Relationship Id="rId3" Type="http://schemas.microsoft.com/office/2007/relationships/media" Target="../media/media1.mp3"/><Relationship Id="rId7" Type="http://schemas.openxmlformats.org/officeDocument/2006/relationships/image" Target="../media/image21.jpeg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4.bin"/><Relationship Id="rId2" Type="http://schemas.openxmlformats.org/officeDocument/2006/relationships/audio" Target="NULL" TargetMode="Externa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7.xml"/><Relationship Id="rId15" Type="http://schemas.openxmlformats.org/officeDocument/2006/relationships/oleObject" Target="../embeddings/oleObject3.bin"/><Relationship Id="rId10" Type="http://schemas.openxmlformats.org/officeDocument/2006/relationships/image" Target="../media/image24.png"/><Relationship Id="rId19" Type="http://schemas.openxmlformats.org/officeDocument/2006/relationships/slide" Target="slide6.xml"/><Relationship Id="rId4" Type="http://schemas.microsoft.com/office/2007/relationships/media" Target="../media/media2.mp3"/><Relationship Id="rId9" Type="http://schemas.openxmlformats.org/officeDocument/2006/relationships/image" Target="../media/image23.png"/><Relationship Id="rId1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9.png"/><Relationship Id="rId3" Type="http://schemas.microsoft.com/office/2007/relationships/media" Target="../media/media1.mp3"/><Relationship Id="rId7" Type="http://schemas.openxmlformats.org/officeDocument/2006/relationships/image" Target="../media/image25.wmf"/><Relationship Id="rId12" Type="http://schemas.openxmlformats.org/officeDocument/2006/relationships/image" Target="../media/image28.png"/><Relationship Id="rId2" Type="http://schemas.openxmlformats.org/officeDocument/2006/relationships/audio" Target="NULL" TargetMode="External"/><Relationship Id="rId16" Type="http://schemas.openxmlformats.org/officeDocument/2006/relationships/slide" Target="slide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7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microsoft.com/office/2007/relationships/media" Target="../media/media2.mp3"/><Relationship Id="rId9" Type="http://schemas.openxmlformats.org/officeDocument/2006/relationships/image" Target="../media/image21.jpe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2.mp3"/><Relationship Id="rId7" Type="http://schemas.openxmlformats.org/officeDocument/2006/relationships/image" Target="../media/image2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30.png"/><Relationship Id="rId10" Type="http://schemas.openxmlformats.org/officeDocument/2006/relationships/slide" Target="slide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143000"/>
            <a:ext cx="8229600" cy="11430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ỦY BAN NHÂN DÂN QUẬN </a:t>
            </a:r>
            <a:b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NGÔ QUYỀN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GIÁO VIÊN: 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ĐƠN VỊ CÔNG 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MÔN HỌC: TOÁN 9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8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1"/>
          <p:cNvSpPr/>
          <p:nvPr/>
        </p:nvSpPr>
        <p:spPr>
          <a:xfrm>
            <a:off x="2806575" y="533400"/>
            <a:ext cx="6019800" cy="11430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30</a:t>
            </a:r>
            <a:r>
              <a:rPr lang="en-US" sz="2800" b="1" baseline="30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vi 120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dm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" name="Cloud Callout 3"/>
          <p:cNvSpPr/>
          <p:nvPr/>
        </p:nvSpPr>
        <p:spPr>
          <a:xfrm>
            <a:off x="29029" y="228600"/>
            <a:ext cx="2057400" cy="175260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Ans1"/>
          <p:cNvSpPr/>
          <p:nvPr/>
        </p:nvSpPr>
        <p:spPr>
          <a:xfrm>
            <a:off x="1137341" y="235104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A.          </a:t>
            </a:r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= 5 (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dm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pic>
        <p:nvPicPr>
          <p:cNvPr id="6" name="fals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2429621"/>
            <a:ext cx="571500" cy="604837"/>
          </a:xfrm>
          <a:prstGeom prst="rect">
            <a:avLst/>
          </a:prstGeom>
        </p:spPr>
      </p:pic>
      <p:pic>
        <p:nvPicPr>
          <p:cNvPr id="8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65445" y="2503440"/>
            <a:ext cx="609600" cy="609600"/>
          </a:xfrm>
          <a:prstGeom prst="rect">
            <a:avLst/>
          </a:prstGeom>
        </p:spPr>
      </p:pic>
      <p:sp>
        <p:nvSpPr>
          <p:cNvPr id="9" name="Ans1"/>
          <p:cNvSpPr/>
          <p:nvPr/>
        </p:nvSpPr>
        <p:spPr>
          <a:xfrm>
            <a:off x="1154401" y="556260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            l = 20 (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dm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)</a:t>
            </a:r>
            <a:endParaRPr lang="en-US" sz="2400" b="1" i="1" baseline="30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10" name="fals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5641181"/>
            <a:ext cx="571500" cy="604837"/>
          </a:xfrm>
          <a:prstGeom prst="rect">
            <a:avLst/>
          </a:prstGeom>
        </p:spPr>
      </p:pic>
      <p:pic>
        <p:nvPicPr>
          <p:cNvPr id="11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30174" y="5562600"/>
            <a:ext cx="609600" cy="609600"/>
          </a:xfrm>
          <a:prstGeom prst="rect">
            <a:avLst/>
          </a:prstGeom>
        </p:spPr>
      </p:pic>
      <p:sp>
        <p:nvSpPr>
          <p:cNvPr id="13" name="Ans1"/>
          <p:cNvSpPr/>
          <p:nvPr/>
        </p:nvSpPr>
        <p:spPr>
          <a:xfrm>
            <a:off x="1073651" y="4559273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C.            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l = </a:t>
            </a:r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dm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2F2B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fals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975" y="4583371"/>
            <a:ext cx="571500" cy="604837"/>
          </a:xfrm>
          <a:prstGeom prst="rect">
            <a:avLst/>
          </a:prstGeom>
        </p:spPr>
      </p:pic>
      <p:pic>
        <p:nvPicPr>
          <p:cNvPr id="15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16526" y="4503543"/>
            <a:ext cx="609600" cy="609600"/>
          </a:xfrm>
          <a:prstGeom prst="rect">
            <a:avLst/>
          </a:prstGeom>
        </p:spPr>
      </p:pic>
      <p:sp>
        <p:nvSpPr>
          <p:cNvPr id="16" name="Ans1"/>
          <p:cNvSpPr/>
          <p:nvPr/>
        </p:nvSpPr>
        <p:spPr>
          <a:xfrm>
            <a:off x="1073650" y="342900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            l 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 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dm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           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endParaRPr lang="en-US" sz="2400" b="1" dirty="0">
              <a:solidFill>
                <a:srgbClr val="2F2B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false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60" y="3554866"/>
            <a:ext cx="571500" cy="510267"/>
          </a:xfrm>
          <a:prstGeom prst="rect">
            <a:avLst/>
          </a:prstGeom>
        </p:spPr>
      </p:pic>
      <p:pic>
        <p:nvPicPr>
          <p:cNvPr id="19" name="Am-thanh-tra-loi-dung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3696.365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30174" y="3455533"/>
            <a:ext cx="609600" cy="609600"/>
          </a:xfrm>
          <a:prstGeom prst="rect">
            <a:avLst/>
          </a:prstGeom>
        </p:spPr>
      </p:pic>
      <p:sp>
        <p:nvSpPr>
          <p:cNvPr id="18" name="Action Button: Back or Previous 17">
            <a:hlinkClick r:id="rId10" action="ppaction://hlinksldjump" highlightClick="1"/>
          </p:cNvPr>
          <p:cNvSpPr/>
          <p:nvPr/>
        </p:nvSpPr>
        <p:spPr>
          <a:xfrm>
            <a:off x="7848600" y="5943599"/>
            <a:ext cx="609600" cy="228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nut 19"/>
          <p:cNvSpPr/>
          <p:nvPr/>
        </p:nvSpPr>
        <p:spPr>
          <a:xfrm>
            <a:off x="7488072" y="4586783"/>
            <a:ext cx="914400" cy="914400"/>
          </a:xfrm>
          <a:prstGeom prst="donu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49972" y="4048940"/>
            <a:ext cx="990600" cy="3024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HẾT GIỜ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12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5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5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5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445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7" dur="51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51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7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2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1"/>
              <p:cNvSpPr/>
              <p:nvPr/>
            </p:nvSpPr>
            <p:spPr>
              <a:xfrm>
                <a:off x="2086429" y="228600"/>
                <a:ext cx="6755524" cy="1752600"/>
              </a:xfrm>
              <a:prstGeom prst="round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? Cho tam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giác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ABC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𝑨𝑩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𝑨𝑪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𝟑</m:t>
                    </m:r>
                    <m:d>
                      <m:dPr>
                        <m:ctrlP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𝒄𝒎</m:t>
                        </m:r>
                      </m:e>
                    </m:d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; </m:t>
                    </m:r>
                    <m:acc>
                      <m:accPr>
                        <m:chr m:val="̂"/>
                        <m:ctrlP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𝑨</m:t>
                        </m:r>
                      </m:e>
                    </m:acc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𝟏𝟐𝟎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𝟎</m:t>
                        </m:r>
                      </m:sup>
                    </m:sSup>
                  </m:oMath>
                </a14:m>
                <a:endParaRPr lang="en-US" sz="2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ngoại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tiếp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tam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giác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ABC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  </a:t>
                </a:r>
                <a:endParaRPr lang="en-US" sz="2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Q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429" y="228600"/>
                <a:ext cx="6755524" cy="1752600"/>
              </a:xfrm>
              <a:prstGeom prst="roundRect">
                <a:avLst/>
              </a:prstGeom>
              <a:blipFill rotWithShape="1">
                <a:blip r:embed="rId5"/>
                <a:stretch>
                  <a:fillRect l="-360" t="-4467" r="-450" b="-106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loud Callout 3"/>
          <p:cNvSpPr/>
          <p:nvPr/>
        </p:nvSpPr>
        <p:spPr>
          <a:xfrm>
            <a:off x="29029" y="228600"/>
            <a:ext cx="2057400" cy="175260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Ans1"/>
              <p:cNvSpPr/>
              <p:nvPr/>
            </p:nvSpPr>
            <p:spPr>
              <a:xfrm>
                <a:off x="1137341" y="2351040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A.     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solidFill>
                          <a:srgbClr val="2F2B20"/>
                        </a:solidFill>
                        <a:latin typeface="Cambria Math"/>
                        <a:cs typeface="Times New Roman" pitchFamily="18" charset="0"/>
                      </a:rPr>
                      <m:t>           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cs typeface="Times New Roman" pitchFamily="18" charset="0"/>
                      </a:rPr>
                      <m:t>𝟏𝟐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𝒄𝒎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     </a:t>
                </a:r>
                <a:endParaRPr lang="en-US" sz="2400" b="1" dirty="0">
                  <a:solidFill>
                    <a:srgbClr val="2F2B2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5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341" y="2351040"/>
                <a:ext cx="3971471" cy="762000"/>
              </a:xfrm>
              <a:prstGeom prst="flowChartTerminator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fals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2429621"/>
            <a:ext cx="571500" cy="604837"/>
          </a:xfrm>
          <a:prstGeom prst="rect">
            <a:avLst/>
          </a:prstGeom>
        </p:spPr>
      </p:pic>
      <p:pic>
        <p:nvPicPr>
          <p:cNvPr id="8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65445" y="2503440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Ans1"/>
              <p:cNvSpPr/>
              <p:nvPr/>
            </p:nvSpPr>
            <p:spPr>
              <a:xfrm>
                <a:off x="1154401" y="5562600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D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.       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  <a:sym typeface="Symbol" pitchFamily="18" charset="2"/>
                      </a:rPr>
                      <m:t>𝟑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  <a:sym typeface="Symbol" pitchFamily="18" charset="2"/>
                      </a:rPr>
                      <m:t>𝝅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  <a:sym typeface="Symbol" pitchFamily="18" charset="2"/>
                      </a:rPr>
                      <m:t>(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  <a:sym typeface="Symbol" pitchFamily="18" charset="2"/>
                      </a:rPr>
                      <m:t>𝒄𝒎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  <a:sym typeface="Symbol" pitchFamily="18" charset="2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    </a:t>
                </a:r>
                <a:endParaRPr lang="en-US" sz="2400" b="1" i="1" baseline="300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endParaRPr>
              </a:p>
            </p:txBody>
          </p:sp>
        </mc:Choice>
        <mc:Fallback>
          <p:sp>
            <p:nvSpPr>
              <p:cNvPr id="9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4401" y="5562600"/>
                <a:ext cx="3971471" cy="762000"/>
              </a:xfrm>
              <a:prstGeom prst="flowChartTerminator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fals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5641181"/>
            <a:ext cx="571500" cy="604837"/>
          </a:xfrm>
          <a:prstGeom prst="rect">
            <a:avLst/>
          </a:prstGeom>
        </p:spPr>
      </p:pic>
      <p:pic>
        <p:nvPicPr>
          <p:cNvPr id="11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30174" y="5562600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Ans1"/>
              <p:cNvSpPr/>
              <p:nvPr/>
            </p:nvSpPr>
            <p:spPr>
              <a:xfrm>
                <a:off x="1097535" y="3429000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400" b="1" dirty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.          </a:t>
                </a:r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cs typeface="Times New Roman" pitchFamily="18" charset="0"/>
                      </a:rPr>
                      <m:t>𝟗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𝒄𝒎</m:t>
                    </m:r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2400" b="1" dirty="0">
                  <a:solidFill>
                    <a:srgbClr val="2F2B2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2400" b="1" dirty="0">
                  <a:solidFill>
                    <a:srgbClr val="2F2B2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535" y="3429000"/>
                <a:ext cx="3971471" cy="762000"/>
              </a:xfrm>
              <a:prstGeom prst="flowChartTerminator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fals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148" y="3576846"/>
            <a:ext cx="571500" cy="604837"/>
          </a:xfrm>
          <a:prstGeom prst="rect">
            <a:avLst/>
          </a:prstGeom>
        </p:spPr>
      </p:pic>
      <p:pic>
        <p:nvPicPr>
          <p:cNvPr id="15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16526" y="3501570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Ans1"/>
              <p:cNvSpPr/>
              <p:nvPr/>
            </p:nvSpPr>
            <p:spPr>
              <a:xfrm>
                <a:off x="1137340" y="4495800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                    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𝟔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𝒄𝒎</m:t>
                    </m:r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:endParaRPr lang="en-US" sz="2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endParaRPr>
              </a:p>
              <a:p>
                <a:endParaRPr lang="en-US" sz="2400" b="1" dirty="0">
                  <a:solidFill>
                    <a:srgbClr val="2F2B2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340" y="4495800"/>
                <a:ext cx="3971471" cy="762000"/>
              </a:xfrm>
              <a:prstGeom prst="flowChartTerminator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false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148" y="4498287"/>
            <a:ext cx="571500" cy="510267"/>
          </a:xfrm>
          <a:prstGeom prst="rect">
            <a:avLst/>
          </a:prstGeom>
        </p:spPr>
      </p:pic>
      <p:pic>
        <p:nvPicPr>
          <p:cNvPr id="19" name="Am-thanh-tra-loi-dung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3696.3651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223321" y="4398954"/>
            <a:ext cx="609600" cy="609600"/>
          </a:xfrm>
          <a:prstGeom prst="rect">
            <a:avLst/>
          </a:prstGeom>
        </p:spPr>
      </p:pic>
      <p:sp>
        <p:nvSpPr>
          <p:cNvPr id="21" name="Action Button: Back or Previous 20">
            <a:hlinkClick r:id="rId14" action="ppaction://hlinksldjump" highlightClick="1"/>
          </p:cNvPr>
          <p:cNvSpPr/>
          <p:nvPr/>
        </p:nvSpPr>
        <p:spPr>
          <a:xfrm>
            <a:off x="8186382" y="6368955"/>
            <a:ext cx="609600" cy="228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nut 21"/>
          <p:cNvSpPr/>
          <p:nvPr/>
        </p:nvSpPr>
        <p:spPr>
          <a:xfrm>
            <a:off x="7488072" y="4586783"/>
            <a:ext cx="914400" cy="914400"/>
          </a:xfrm>
          <a:prstGeom prst="donu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449972" y="4048940"/>
            <a:ext cx="990600" cy="3024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HẾT GIỜ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56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5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5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5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445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1" dur="5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516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17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81200" y="1981200"/>
            <a:ext cx="4800600" cy="2286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38173" y="2139077"/>
            <a:ext cx="416684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TÁI HIỆN 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 THỨC</a:t>
            </a:r>
          </a:p>
          <a:p>
            <a:pPr algn="ctr"/>
            <a:endParaRPr lang="en-US" sz="54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313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495" y="685800"/>
            <a:ext cx="4942610" cy="721057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 CÔNG THỨC CẦN NHỚ</a:t>
            </a:r>
            <a:endParaRPr lang="en-US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Content Placeholder 18"/>
          <p:cNvSpPr>
            <a:spLocks noGrp="1"/>
          </p:cNvSpPr>
          <p:nvPr>
            <p:ph sz="half" idx="2"/>
          </p:nvPr>
        </p:nvSpPr>
        <p:spPr>
          <a:xfrm>
            <a:off x="4894222" y="1970964"/>
            <a:ext cx="4038600" cy="12192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ounded Rectangle 29"/>
              <p:cNvSpPr/>
              <p:nvPr/>
            </p:nvSpPr>
            <p:spPr>
              <a:xfrm>
                <a:off x="387928" y="5078269"/>
                <a:ext cx="2012373" cy="1066800"/>
              </a:xfrm>
              <a:prstGeom prst="round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𝑹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0" name="Rounded 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28" y="5078269"/>
                <a:ext cx="2012373" cy="1066800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Rounded Rectangle 28"/>
              <p:cNvSpPr/>
              <p:nvPr/>
            </p:nvSpPr>
            <p:spPr>
              <a:xfrm>
                <a:off x="2554042" y="5078269"/>
                <a:ext cx="1802151" cy="1003300"/>
              </a:xfrm>
              <a:prstGeom prst="round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𝑹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𝒅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Rounded 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4042" y="5078269"/>
                <a:ext cx="1802151" cy="1003300"/>
              </a:xfrm>
              <a:prstGeom prst="round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Rounded Rectangle 26"/>
              <p:cNvSpPr/>
              <p:nvPr/>
            </p:nvSpPr>
            <p:spPr>
              <a:xfrm>
                <a:off x="7162800" y="3312039"/>
                <a:ext cx="1828800" cy="1111828"/>
              </a:xfrm>
              <a:prstGeom prst="round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𝒍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𝑹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𝒏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𝟏𝟖𝟎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7" name="Rounded 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800" y="3312039"/>
                <a:ext cx="1828800" cy="1111828"/>
              </a:xfrm>
              <a:prstGeom prst="round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ounded Rectangle 24"/>
              <p:cNvSpPr/>
              <p:nvPr/>
            </p:nvSpPr>
            <p:spPr>
              <a:xfrm>
                <a:off x="4887863" y="3323791"/>
                <a:ext cx="2043545" cy="1035050"/>
              </a:xfrm>
              <a:prstGeom prst="round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𝒍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𝒏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𝟑𝟔𝟎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5" name="Rounded 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7863" y="3323791"/>
                <a:ext cx="2043545" cy="1035050"/>
              </a:xfrm>
              <a:prstGeom prst="round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7"/>
              <p:cNvSpPr>
                <a:spLocks noChangeArrowheads="1"/>
              </p:cNvSpPr>
              <p:nvPr/>
            </p:nvSpPr>
            <p:spPr bwMode="auto">
              <a:xfrm>
                <a:off x="479714" y="3355686"/>
                <a:ext cx="1828800" cy="553998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𝑪</m:t>
                      </m:r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𝑹</m:t>
                      </m:r>
                    </m:oMath>
                  </m:oMathPara>
                </a14:m>
                <a:endParaRPr lang="en-US" sz="3000" b="1" kern="0" dirty="0" smtClean="0">
                  <a:solidFill>
                    <a:srgbClr val="FF0000"/>
                  </a:solidFill>
                  <a:latin typeface=".VnTime" pitchFamily="34" charset="0"/>
                  <a:sym typeface="Symbol" pitchFamily="18" charset="2"/>
                </a:endParaRPr>
              </a:p>
            </p:txBody>
          </p:sp>
        </mc:Choice>
        <mc:Fallback>
          <p:sp>
            <p:nvSpPr>
              <p:cNvPr id="6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9714" y="3355686"/>
                <a:ext cx="1828800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1524000" y="4111733"/>
            <a:ext cx="6927" cy="67194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2"/>
              <p:cNvSpPr>
                <a:spLocks noChangeArrowheads="1"/>
              </p:cNvSpPr>
              <p:nvPr/>
            </p:nvSpPr>
            <p:spPr bwMode="auto">
              <a:xfrm>
                <a:off x="2527394" y="3331802"/>
                <a:ext cx="1828800" cy="553998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𝑪</m:t>
                      </m:r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3000" b="1" i="1" kern="0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𝒅</m:t>
                      </m:r>
                    </m:oMath>
                  </m:oMathPara>
                </a14:m>
                <a:endParaRPr lang="en-US" sz="3000" b="1" kern="0" dirty="0" smtClean="0">
                  <a:solidFill>
                    <a:srgbClr val="FF0000"/>
                  </a:solidFill>
                  <a:latin typeface=".VnTime" pitchFamily="34" charset="0"/>
                  <a:sym typeface="Symbol" pitchFamily="18" charset="2"/>
                </a:endParaRPr>
              </a:p>
            </p:txBody>
          </p:sp>
        </mc:Choice>
        <mc:Fallback>
          <p:sp>
            <p:nvSpPr>
              <p:cNvPr id="11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27394" y="3331802"/>
                <a:ext cx="1828800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ine 8"/>
          <p:cNvSpPr>
            <a:spLocks noChangeShapeType="1"/>
          </p:cNvSpPr>
          <p:nvPr/>
        </p:nvSpPr>
        <p:spPr bwMode="auto">
          <a:xfrm flipH="1">
            <a:off x="3441794" y="4086758"/>
            <a:ext cx="6927" cy="67194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29490" y="2057400"/>
            <a:ext cx="3926703" cy="11430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23566" name="Picture 14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532" y="4478952"/>
            <a:ext cx="243861" cy="83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269" y="4487143"/>
            <a:ext cx="243861" cy="83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ounded Rectangle 33"/>
              <p:cNvSpPr/>
              <p:nvPr/>
            </p:nvSpPr>
            <p:spPr>
              <a:xfrm>
                <a:off x="4887863" y="5206950"/>
                <a:ext cx="2012373" cy="1066800"/>
              </a:xfrm>
              <a:prstGeom prst="round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𝒍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𝟑𝟔𝟎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4" name="Rounded 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7863" y="5206950"/>
                <a:ext cx="2012373" cy="1066800"/>
              </a:xfrm>
              <a:prstGeom prst="round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Rounded Rectangle 34"/>
              <p:cNvSpPr/>
              <p:nvPr/>
            </p:nvSpPr>
            <p:spPr>
              <a:xfrm>
                <a:off x="7071013" y="5230669"/>
                <a:ext cx="2012373" cy="1066800"/>
              </a:xfrm>
              <a:prstGeom prst="round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sz="2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𝟏𝟖𝟎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𝒍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𝝅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𝑹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5" name="Rounded 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1013" y="5230669"/>
                <a:ext cx="2012373" cy="1066800"/>
              </a:xfrm>
              <a:prstGeom prst="round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Connector 21"/>
          <p:cNvCxnSpPr/>
          <p:nvPr/>
        </p:nvCxnSpPr>
        <p:spPr>
          <a:xfrm>
            <a:off x="4572000" y="2057400"/>
            <a:ext cx="0" cy="441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438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uiExpand="1" build="p" animBg="1"/>
      <p:bldP spid="30" grpId="0" animBg="1"/>
      <p:bldP spid="29" grpId="0" animBg="1"/>
      <p:bldP spid="27" grpId="0" animBg="1"/>
      <p:bldP spid="25" grpId="0" animBg="1"/>
      <p:bldP spid="6" grpId="0" animBg="1"/>
      <p:bldP spid="7" grpId="0" animBg="1"/>
      <p:bldP spid="11" grpId="0" animBg="1"/>
      <p:bldP spid="12" grpId="0" animBg="1"/>
      <p:bldP spid="14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38" y="3276600"/>
            <a:ext cx="7866062" cy="342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763" y="956279"/>
            <a:ext cx="7470775" cy="277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139" y="2682081"/>
            <a:ext cx="7566025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96381"/>
            <a:ext cx="3019425" cy="23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277938" y="228599"/>
            <a:ext cx="6418262" cy="72767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52: LUYỆN TẬP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6636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311939"/>
            <a:ext cx="4462818" cy="2031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" y="42376"/>
            <a:ext cx="3817393" cy="2895600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681984"/>
              </p:ext>
            </p:extLst>
          </p:nvPr>
        </p:nvGraphicFramePr>
        <p:xfrm>
          <a:off x="184150" y="3379788"/>
          <a:ext cx="4006850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5" name="Equation" r:id="rId5" imgW="2171520" imgH="253800" progId="Equation.DSMT4">
                  <p:embed/>
                </p:oleObj>
              </mc:Choice>
              <mc:Fallback>
                <p:oleObj name="Equation" r:id="rId5" imgW="217152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150" y="3379788"/>
                        <a:ext cx="4006850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23870"/>
              </p:ext>
            </p:extLst>
          </p:nvPr>
        </p:nvGraphicFramePr>
        <p:xfrm>
          <a:off x="109538" y="4292600"/>
          <a:ext cx="3709987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6" name="Equation" r:id="rId7" imgW="1904760" imgH="660240" progId="Equation.DSMT4">
                  <p:embed/>
                </p:oleObj>
              </mc:Choice>
              <mc:Fallback>
                <p:oleObj name="Equation" r:id="rId7" imgW="190476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9538" y="4292600"/>
                        <a:ext cx="3709987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889076"/>
              </p:ext>
            </p:extLst>
          </p:nvPr>
        </p:nvGraphicFramePr>
        <p:xfrm>
          <a:off x="155575" y="5589588"/>
          <a:ext cx="3858004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7" name="Equation" r:id="rId9" imgW="2082600" imgH="393480" progId="Equation.DSMT4">
                  <p:embed/>
                </p:oleObj>
              </mc:Choice>
              <mc:Fallback>
                <p:oleObj name="Equation" r:id="rId9" imgW="2082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5575" y="5589588"/>
                        <a:ext cx="3858004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013579" y="74221"/>
            <a:ext cx="5109949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 TẬP</a:t>
            </a:r>
            <a:endParaRPr 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5618" y="668412"/>
            <a:ext cx="5176481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70/95 SGK </a:t>
            </a:r>
          </a:p>
          <a:p>
            <a:pPr>
              <a:spcBef>
                <a:spcPct val="20000"/>
              </a:spcBef>
            </a:pP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gạch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" name="Cloud Callout 1"/>
          <p:cNvSpPr/>
          <p:nvPr/>
        </p:nvSpPr>
        <p:spPr>
          <a:xfrm>
            <a:off x="4495800" y="4616026"/>
            <a:ext cx="3091218" cy="1726661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37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700212"/>
            <a:ext cx="5324475" cy="3771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037" y="2233993"/>
            <a:ext cx="6096000" cy="19141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447800"/>
            <a:ext cx="5893499" cy="495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498" y="2233993"/>
            <a:ext cx="6096000" cy="29138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577550"/>
            <a:ext cx="5715000" cy="4448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112" y="1928431"/>
            <a:ext cx="5095875" cy="3219450"/>
          </a:xfrm>
          <a:prstGeom prst="rect">
            <a:avLst/>
          </a:prstGeom>
        </p:spPr>
      </p:pic>
      <p:sp>
        <p:nvSpPr>
          <p:cNvPr id="12" name="Cloud Callout 11"/>
          <p:cNvSpPr/>
          <p:nvPr/>
        </p:nvSpPr>
        <p:spPr>
          <a:xfrm>
            <a:off x="457200" y="232748"/>
            <a:ext cx="3124200" cy="2209801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TỈ LỆ VÀNG LÀ GÌ?</a:t>
            </a:r>
            <a:endParaRPr 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39700"/>
            <a:ext cx="5283200" cy="6578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623" y="2396876"/>
            <a:ext cx="6685502" cy="447237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22592" y="3669683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xoắn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ốc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07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303094" y="-13647"/>
            <a:ext cx="44958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61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14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6621" name="Rectangle 13"/>
          <p:cNvSpPr>
            <a:spLocks noChangeArrowheads="1"/>
          </p:cNvSpPr>
          <p:nvPr/>
        </p:nvSpPr>
        <p:spPr bwMode="auto">
          <a:xfrm>
            <a:off x="4345106" y="176961"/>
            <a:ext cx="4625454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Low"/>
            <a:r>
              <a:rPr lang="en-US" sz="2400" b="1" u="sng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71/96 SGK</a:t>
            </a:r>
          </a:p>
          <a:p>
            <a:pPr algn="justLow"/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B,C,D,A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ABCD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1 cm). </a:t>
            </a:r>
            <a:endParaRPr lang="en-US" sz="24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xoắn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AEFGH. </a:t>
            </a:r>
          </a:p>
          <a:p>
            <a:pPr algn="justLow"/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b)  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xoắn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6635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833" y="3528506"/>
            <a:ext cx="3810000" cy="253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57150" cmpd="thinThick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2623" y="1"/>
            <a:ext cx="4475329" cy="2405853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-241964" y="2405854"/>
            <a:ext cx="3379527" cy="281536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xoắn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AEFGH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Cloud Callout 15"/>
          <p:cNvSpPr/>
          <p:nvPr/>
        </p:nvSpPr>
        <p:spPr>
          <a:xfrm>
            <a:off x="838200" y="2405854"/>
            <a:ext cx="2971800" cy="2538099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xoắn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1447800" y="2405853"/>
            <a:ext cx="2971800" cy="2538099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167917"/>
              </p:ext>
            </p:extLst>
          </p:nvPr>
        </p:nvGraphicFramePr>
        <p:xfrm>
          <a:off x="1676400" y="3927788"/>
          <a:ext cx="2133600" cy="476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2" name="Equation" r:id="rId5" imgW="1244520" imgH="253800" progId="Equation.DSMT4">
                  <p:embed/>
                </p:oleObj>
              </mc:Choice>
              <mc:Fallback>
                <p:oleObj name="Equation" r:id="rId5" imgW="124452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6400" y="3927788"/>
                        <a:ext cx="2133600" cy="476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31307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21" grpId="0"/>
      <p:bldP spid="9" grpId="0" animBg="1"/>
      <p:bldP spid="9" grpId="1" animBg="1"/>
      <p:bldP spid="16" grpId="0" animBg="1"/>
      <p:bldP spid="16" grpId="1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 2"/>
          <p:cNvSpPr>
            <a:spLocks noChangeArrowheads="1"/>
          </p:cNvSpPr>
          <p:nvPr/>
        </p:nvSpPr>
        <p:spPr bwMode="auto">
          <a:xfrm>
            <a:off x="38669" y="0"/>
            <a:ext cx="3429000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97661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935163"/>
            <a:ext cx="1981200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7662" name="Group 30"/>
          <p:cNvGrpSpPr>
            <a:grpSpLocks/>
          </p:cNvGrpSpPr>
          <p:nvPr/>
        </p:nvGrpSpPr>
        <p:grpSpPr bwMode="auto">
          <a:xfrm>
            <a:off x="6399213" y="1063625"/>
            <a:ext cx="1981200" cy="2667000"/>
            <a:chOff x="693" y="1464"/>
            <a:chExt cx="2496" cy="2496"/>
          </a:xfrm>
        </p:grpSpPr>
        <p:grpSp>
          <p:nvGrpSpPr>
            <p:cNvPr id="197663" name="Group 31"/>
            <p:cNvGrpSpPr>
              <a:grpSpLocks/>
            </p:cNvGrpSpPr>
            <p:nvPr/>
          </p:nvGrpSpPr>
          <p:grpSpPr bwMode="auto">
            <a:xfrm>
              <a:off x="693" y="1464"/>
              <a:ext cx="2496" cy="2496"/>
              <a:chOff x="624" y="1104"/>
              <a:chExt cx="2352" cy="2352"/>
            </a:xfrm>
          </p:grpSpPr>
          <p:sp>
            <p:nvSpPr>
              <p:cNvPr id="197664" name="Oval 32"/>
              <p:cNvSpPr>
                <a:spLocks noChangeArrowheads="1"/>
              </p:cNvSpPr>
              <p:nvPr/>
            </p:nvSpPr>
            <p:spPr bwMode="auto">
              <a:xfrm>
                <a:off x="624" y="1104"/>
                <a:ext cx="2352" cy="2352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665" name="Line 33"/>
              <p:cNvSpPr>
                <a:spLocks noChangeShapeType="1"/>
              </p:cNvSpPr>
              <p:nvPr/>
            </p:nvSpPr>
            <p:spPr bwMode="auto">
              <a:xfrm>
                <a:off x="1806" y="1104"/>
                <a:ext cx="1" cy="235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66" name="Line 34"/>
              <p:cNvSpPr>
                <a:spLocks noChangeShapeType="1"/>
              </p:cNvSpPr>
              <p:nvPr/>
            </p:nvSpPr>
            <p:spPr bwMode="auto">
              <a:xfrm flipH="1">
                <a:off x="624" y="2286"/>
                <a:ext cx="2352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7667" name="Group 35"/>
            <p:cNvGrpSpPr>
              <a:grpSpLocks/>
            </p:cNvGrpSpPr>
            <p:nvPr/>
          </p:nvGrpSpPr>
          <p:grpSpPr bwMode="auto">
            <a:xfrm>
              <a:off x="948" y="1737"/>
              <a:ext cx="1584" cy="1020"/>
              <a:chOff x="948" y="1737"/>
              <a:chExt cx="1584" cy="1020"/>
            </a:xfrm>
          </p:grpSpPr>
          <p:sp>
            <p:nvSpPr>
              <p:cNvPr id="197668" name="Freeform 36"/>
              <p:cNvSpPr>
                <a:spLocks/>
              </p:cNvSpPr>
              <p:nvPr/>
            </p:nvSpPr>
            <p:spPr bwMode="auto">
              <a:xfrm rot="-604041">
                <a:off x="948" y="1845"/>
                <a:ext cx="1584" cy="912"/>
              </a:xfrm>
              <a:custGeom>
                <a:avLst/>
                <a:gdLst>
                  <a:gd name="T0" fmla="*/ 2030 w 2242"/>
                  <a:gd name="T1" fmla="*/ 0 h 2252"/>
                  <a:gd name="T2" fmla="*/ 1823 w 2242"/>
                  <a:gd name="T3" fmla="*/ 249 h 2252"/>
                  <a:gd name="T4" fmla="*/ 1745 w 2242"/>
                  <a:gd name="T5" fmla="*/ 262 h 2252"/>
                  <a:gd name="T6" fmla="*/ 1544 w 2242"/>
                  <a:gd name="T7" fmla="*/ 459 h 2252"/>
                  <a:gd name="T8" fmla="*/ 1535 w 2242"/>
                  <a:gd name="T9" fmla="*/ 561 h 2252"/>
                  <a:gd name="T10" fmla="*/ 878 w 2242"/>
                  <a:gd name="T11" fmla="*/ 1099 h 2252"/>
                  <a:gd name="T12" fmla="*/ 816 w 2242"/>
                  <a:gd name="T13" fmla="*/ 1006 h 2252"/>
                  <a:gd name="T14" fmla="*/ 659 w 2242"/>
                  <a:gd name="T15" fmla="*/ 1012 h 2252"/>
                  <a:gd name="T16" fmla="*/ 486 w 2242"/>
                  <a:gd name="T17" fmla="*/ 1144 h 2252"/>
                  <a:gd name="T18" fmla="*/ 440 w 2242"/>
                  <a:gd name="T19" fmla="*/ 1158 h 2252"/>
                  <a:gd name="T20" fmla="*/ 287 w 2242"/>
                  <a:gd name="T21" fmla="*/ 1311 h 2252"/>
                  <a:gd name="T22" fmla="*/ 278 w 2242"/>
                  <a:gd name="T23" fmla="*/ 1392 h 2252"/>
                  <a:gd name="T24" fmla="*/ 125 w 2242"/>
                  <a:gd name="T25" fmla="*/ 1537 h 2252"/>
                  <a:gd name="T26" fmla="*/ 0 w 2242"/>
                  <a:gd name="T27" fmla="*/ 1887 h 2252"/>
                  <a:gd name="T28" fmla="*/ 363 w 2242"/>
                  <a:gd name="T29" fmla="*/ 1669 h 2252"/>
                  <a:gd name="T30" fmla="*/ 525 w 2242"/>
                  <a:gd name="T31" fmla="*/ 1537 h 2252"/>
                  <a:gd name="T32" fmla="*/ 615 w 2242"/>
                  <a:gd name="T33" fmla="*/ 1598 h 2252"/>
                  <a:gd name="T34" fmla="*/ 698 w 2242"/>
                  <a:gd name="T35" fmla="*/ 1574 h 2252"/>
                  <a:gd name="T36" fmla="*/ 1645 w 2242"/>
                  <a:gd name="T37" fmla="*/ 692 h 2252"/>
                  <a:gd name="T38" fmla="*/ 1688 w 2242"/>
                  <a:gd name="T39" fmla="*/ 650 h 2252"/>
                  <a:gd name="T40" fmla="*/ 1333 w 2242"/>
                  <a:gd name="T41" fmla="*/ 2081 h 2252"/>
                  <a:gd name="T42" fmla="*/ 1288 w 2242"/>
                  <a:gd name="T43" fmla="*/ 2252 h 2252"/>
                  <a:gd name="T44" fmla="*/ 1483 w 2242"/>
                  <a:gd name="T45" fmla="*/ 2056 h 2252"/>
                  <a:gd name="T46" fmla="*/ 1936 w 2242"/>
                  <a:gd name="T47" fmla="*/ 656 h 2252"/>
                  <a:gd name="T48" fmla="*/ 2078 w 2242"/>
                  <a:gd name="T49" fmla="*/ 429 h 2252"/>
                  <a:gd name="T50" fmla="*/ 2056 w 2242"/>
                  <a:gd name="T51" fmla="*/ 360 h 2252"/>
                  <a:gd name="T52" fmla="*/ 2242 w 2242"/>
                  <a:gd name="T53" fmla="*/ 123 h 2252"/>
                  <a:gd name="T54" fmla="*/ 2222 w 2242"/>
                  <a:gd name="T55" fmla="*/ 42 h 2252"/>
                  <a:gd name="T56" fmla="*/ 2030 w 2242"/>
                  <a:gd name="T57" fmla="*/ 0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42" h="2252">
                    <a:moveTo>
                      <a:pt x="2030" y="0"/>
                    </a:moveTo>
                    <a:lnTo>
                      <a:pt x="1823" y="249"/>
                    </a:lnTo>
                    <a:lnTo>
                      <a:pt x="1745" y="262"/>
                    </a:lnTo>
                    <a:lnTo>
                      <a:pt x="1544" y="459"/>
                    </a:lnTo>
                    <a:lnTo>
                      <a:pt x="1535" y="561"/>
                    </a:lnTo>
                    <a:lnTo>
                      <a:pt x="878" y="1099"/>
                    </a:lnTo>
                    <a:lnTo>
                      <a:pt x="816" y="1006"/>
                    </a:lnTo>
                    <a:lnTo>
                      <a:pt x="659" y="1012"/>
                    </a:lnTo>
                    <a:lnTo>
                      <a:pt x="486" y="1144"/>
                    </a:lnTo>
                    <a:lnTo>
                      <a:pt x="440" y="1158"/>
                    </a:lnTo>
                    <a:lnTo>
                      <a:pt x="287" y="1311"/>
                    </a:lnTo>
                    <a:lnTo>
                      <a:pt x="278" y="1392"/>
                    </a:lnTo>
                    <a:lnTo>
                      <a:pt x="125" y="1537"/>
                    </a:lnTo>
                    <a:lnTo>
                      <a:pt x="0" y="1887"/>
                    </a:lnTo>
                    <a:lnTo>
                      <a:pt x="363" y="1669"/>
                    </a:lnTo>
                    <a:lnTo>
                      <a:pt x="525" y="1537"/>
                    </a:lnTo>
                    <a:lnTo>
                      <a:pt x="615" y="1598"/>
                    </a:lnTo>
                    <a:lnTo>
                      <a:pt x="698" y="1574"/>
                    </a:lnTo>
                    <a:lnTo>
                      <a:pt x="1645" y="692"/>
                    </a:lnTo>
                    <a:lnTo>
                      <a:pt x="1688" y="650"/>
                    </a:lnTo>
                    <a:lnTo>
                      <a:pt x="1333" y="2081"/>
                    </a:lnTo>
                    <a:lnTo>
                      <a:pt x="1288" y="2252"/>
                    </a:lnTo>
                    <a:lnTo>
                      <a:pt x="1483" y="2056"/>
                    </a:lnTo>
                    <a:lnTo>
                      <a:pt x="1936" y="656"/>
                    </a:lnTo>
                    <a:lnTo>
                      <a:pt x="2078" y="429"/>
                    </a:lnTo>
                    <a:lnTo>
                      <a:pt x="2056" y="360"/>
                    </a:lnTo>
                    <a:lnTo>
                      <a:pt x="2242" y="123"/>
                    </a:lnTo>
                    <a:lnTo>
                      <a:pt x="2222" y="4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7669" name="Group 37"/>
              <p:cNvGrpSpPr>
                <a:grpSpLocks/>
              </p:cNvGrpSpPr>
              <p:nvPr/>
            </p:nvGrpSpPr>
            <p:grpSpPr bwMode="auto">
              <a:xfrm>
                <a:off x="1932" y="1968"/>
                <a:ext cx="360" cy="768"/>
                <a:chOff x="1890" y="213"/>
                <a:chExt cx="360" cy="900"/>
              </a:xfrm>
            </p:grpSpPr>
            <p:sp>
              <p:nvSpPr>
                <p:cNvPr id="197670" name="Freeform 38"/>
                <p:cNvSpPr>
                  <a:spLocks/>
                </p:cNvSpPr>
                <p:nvPr/>
              </p:nvSpPr>
              <p:spPr bwMode="auto">
                <a:xfrm>
                  <a:off x="2157" y="213"/>
                  <a:ext cx="93" cy="117"/>
                </a:xfrm>
                <a:custGeom>
                  <a:avLst/>
                  <a:gdLst>
                    <a:gd name="T0" fmla="*/ 153 w 186"/>
                    <a:gd name="T1" fmla="*/ 0 h 234"/>
                    <a:gd name="T2" fmla="*/ 0 w 186"/>
                    <a:gd name="T3" fmla="*/ 187 h 234"/>
                    <a:gd name="T4" fmla="*/ 43 w 186"/>
                    <a:gd name="T5" fmla="*/ 234 h 234"/>
                    <a:gd name="T6" fmla="*/ 186 w 186"/>
                    <a:gd name="T7" fmla="*/ 15 h 234"/>
                    <a:gd name="T8" fmla="*/ 153 w 186"/>
                    <a:gd name="T9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6" h="234">
                      <a:moveTo>
                        <a:pt x="153" y="0"/>
                      </a:moveTo>
                      <a:lnTo>
                        <a:pt x="0" y="187"/>
                      </a:lnTo>
                      <a:lnTo>
                        <a:pt x="43" y="234"/>
                      </a:lnTo>
                      <a:lnTo>
                        <a:pt x="186" y="15"/>
                      </a:ln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71" name="Freeform 39"/>
                <p:cNvSpPr>
                  <a:spLocks/>
                </p:cNvSpPr>
                <p:nvPr/>
              </p:nvSpPr>
              <p:spPr bwMode="auto">
                <a:xfrm>
                  <a:off x="1924" y="317"/>
                  <a:ext cx="209" cy="703"/>
                </a:xfrm>
                <a:custGeom>
                  <a:avLst/>
                  <a:gdLst>
                    <a:gd name="T0" fmla="*/ 342 w 419"/>
                    <a:gd name="T1" fmla="*/ 17 h 1406"/>
                    <a:gd name="T2" fmla="*/ 0 w 419"/>
                    <a:gd name="T3" fmla="*/ 1399 h 1406"/>
                    <a:gd name="T4" fmla="*/ 53 w 419"/>
                    <a:gd name="T5" fmla="*/ 1406 h 1406"/>
                    <a:gd name="T6" fmla="*/ 419 w 419"/>
                    <a:gd name="T7" fmla="*/ 0 h 1406"/>
                    <a:gd name="T8" fmla="*/ 342 w 419"/>
                    <a:gd name="T9" fmla="*/ 17 h 1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9" h="1406">
                      <a:moveTo>
                        <a:pt x="342" y="17"/>
                      </a:moveTo>
                      <a:lnTo>
                        <a:pt x="0" y="1399"/>
                      </a:lnTo>
                      <a:lnTo>
                        <a:pt x="53" y="1406"/>
                      </a:lnTo>
                      <a:lnTo>
                        <a:pt x="419" y="0"/>
                      </a:lnTo>
                      <a:lnTo>
                        <a:pt x="342" y="17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72" name="Freeform 40"/>
                <p:cNvSpPr>
                  <a:spLocks/>
                </p:cNvSpPr>
                <p:nvPr/>
              </p:nvSpPr>
              <p:spPr bwMode="auto">
                <a:xfrm>
                  <a:off x="1962" y="335"/>
                  <a:ext cx="219" cy="682"/>
                </a:xfrm>
                <a:custGeom>
                  <a:avLst/>
                  <a:gdLst>
                    <a:gd name="T0" fmla="*/ 400 w 438"/>
                    <a:gd name="T1" fmla="*/ 0 h 1364"/>
                    <a:gd name="T2" fmla="*/ 0 w 438"/>
                    <a:gd name="T3" fmla="*/ 1364 h 1364"/>
                    <a:gd name="T4" fmla="*/ 24 w 438"/>
                    <a:gd name="T5" fmla="*/ 1364 h 1364"/>
                    <a:gd name="T6" fmla="*/ 438 w 438"/>
                    <a:gd name="T7" fmla="*/ 41 h 1364"/>
                    <a:gd name="T8" fmla="*/ 400 w 438"/>
                    <a:gd name="T9" fmla="*/ 0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8" h="1364">
                      <a:moveTo>
                        <a:pt x="400" y="0"/>
                      </a:moveTo>
                      <a:lnTo>
                        <a:pt x="0" y="1364"/>
                      </a:lnTo>
                      <a:lnTo>
                        <a:pt x="24" y="1364"/>
                      </a:lnTo>
                      <a:lnTo>
                        <a:pt x="438" y="41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73" name="Freeform 41"/>
                <p:cNvSpPr>
                  <a:spLocks/>
                </p:cNvSpPr>
                <p:nvPr/>
              </p:nvSpPr>
              <p:spPr bwMode="auto">
                <a:xfrm>
                  <a:off x="1890" y="1029"/>
                  <a:ext cx="58" cy="84"/>
                </a:xfrm>
                <a:custGeom>
                  <a:avLst/>
                  <a:gdLst>
                    <a:gd name="T0" fmla="*/ 67 w 115"/>
                    <a:gd name="T1" fmla="*/ 10 h 167"/>
                    <a:gd name="T2" fmla="*/ 0 w 115"/>
                    <a:gd name="T3" fmla="*/ 167 h 167"/>
                    <a:gd name="T4" fmla="*/ 115 w 115"/>
                    <a:gd name="T5" fmla="*/ 0 h 167"/>
                    <a:gd name="T6" fmla="*/ 67 w 115"/>
                    <a:gd name="T7" fmla="*/ 1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5" h="167">
                      <a:moveTo>
                        <a:pt x="67" y="10"/>
                      </a:moveTo>
                      <a:lnTo>
                        <a:pt x="0" y="167"/>
                      </a:lnTo>
                      <a:lnTo>
                        <a:pt x="115" y="0"/>
                      </a:lnTo>
                      <a:lnTo>
                        <a:pt x="67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74" name="Freeform 42"/>
                <p:cNvSpPr>
                  <a:spLocks/>
                </p:cNvSpPr>
                <p:nvPr/>
              </p:nvSpPr>
              <p:spPr bwMode="auto">
                <a:xfrm>
                  <a:off x="2062" y="214"/>
                  <a:ext cx="141" cy="95"/>
                </a:xfrm>
                <a:custGeom>
                  <a:avLst/>
                  <a:gdLst>
                    <a:gd name="T0" fmla="*/ 280 w 280"/>
                    <a:gd name="T1" fmla="*/ 0 h 191"/>
                    <a:gd name="T2" fmla="*/ 151 w 280"/>
                    <a:gd name="T3" fmla="*/ 170 h 191"/>
                    <a:gd name="T4" fmla="*/ 0 w 280"/>
                    <a:gd name="T5" fmla="*/ 191 h 191"/>
                    <a:gd name="T6" fmla="*/ 129 w 280"/>
                    <a:gd name="T7" fmla="*/ 141 h 191"/>
                    <a:gd name="T8" fmla="*/ 280 w 280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0" h="191">
                      <a:moveTo>
                        <a:pt x="280" y="0"/>
                      </a:moveTo>
                      <a:lnTo>
                        <a:pt x="151" y="170"/>
                      </a:lnTo>
                      <a:lnTo>
                        <a:pt x="0" y="191"/>
                      </a:lnTo>
                      <a:lnTo>
                        <a:pt x="129" y="141"/>
                      </a:lnTo>
                      <a:lnTo>
                        <a:pt x="28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75" name="Freeform 43"/>
                <p:cNvSpPr>
                  <a:spLocks/>
                </p:cNvSpPr>
                <p:nvPr/>
              </p:nvSpPr>
              <p:spPr bwMode="auto">
                <a:xfrm>
                  <a:off x="1962" y="317"/>
                  <a:ext cx="246" cy="700"/>
                </a:xfrm>
                <a:custGeom>
                  <a:avLst/>
                  <a:gdLst>
                    <a:gd name="T0" fmla="*/ 342 w 342"/>
                    <a:gd name="T1" fmla="*/ 0 h 1399"/>
                    <a:gd name="T2" fmla="*/ 0 w 342"/>
                    <a:gd name="T3" fmla="*/ 1399 h 1399"/>
                    <a:gd name="T4" fmla="*/ 298 w 342"/>
                    <a:gd name="T5" fmla="*/ 17 h 1399"/>
                    <a:gd name="T6" fmla="*/ 342 w 342"/>
                    <a:gd name="T7" fmla="*/ 0 h 1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2" h="1399">
                      <a:moveTo>
                        <a:pt x="342" y="0"/>
                      </a:moveTo>
                      <a:lnTo>
                        <a:pt x="0" y="1399"/>
                      </a:lnTo>
                      <a:lnTo>
                        <a:pt x="298" y="17"/>
                      </a:lnTo>
                      <a:lnTo>
                        <a:pt x="34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7676" name="Group 44"/>
              <p:cNvGrpSpPr>
                <a:grpSpLocks/>
              </p:cNvGrpSpPr>
              <p:nvPr/>
            </p:nvGrpSpPr>
            <p:grpSpPr bwMode="auto">
              <a:xfrm>
                <a:off x="1047" y="1737"/>
                <a:ext cx="1383" cy="949"/>
                <a:chOff x="912" y="384"/>
                <a:chExt cx="1383" cy="949"/>
              </a:xfrm>
            </p:grpSpPr>
            <p:sp>
              <p:nvSpPr>
                <p:cNvPr id="197677" name="Freeform 45"/>
                <p:cNvSpPr>
                  <a:spLocks/>
                </p:cNvSpPr>
                <p:nvPr/>
              </p:nvSpPr>
              <p:spPr bwMode="auto">
                <a:xfrm>
                  <a:off x="950" y="1140"/>
                  <a:ext cx="130" cy="69"/>
                </a:xfrm>
                <a:custGeom>
                  <a:avLst/>
                  <a:gdLst>
                    <a:gd name="T0" fmla="*/ 157 w 201"/>
                    <a:gd name="T1" fmla="*/ 0 h 126"/>
                    <a:gd name="T2" fmla="*/ 0 w 201"/>
                    <a:gd name="T3" fmla="*/ 126 h 126"/>
                    <a:gd name="T4" fmla="*/ 103 w 201"/>
                    <a:gd name="T5" fmla="*/ 126 h 126"/>
                    <a:gd name="T6" fmla="*/ 201 w 201"/>
                    <a:gd name="T7" fmla="*/ 24 h 126"/>
                    <a:gd name="T8" fmla="*/ 157 w 201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6">
                      <a:moveTo>
                        <a:pt x="157" y="0"/>
                      </a:moveTo>
                      <a:lnTo>
                        <a:pt x="0" y="126"/>
                      </a:lnTo>
                      <a:lnTo>
                        <a:pt x="103" y="126"/>
                      </a:lnTo>
                      <a:lnTo>
                        <a:pt x="201" y="24"/>
                      </a:lnTo>
                      <a:lnTo>
                        <a:pt x="157" y="0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78" name="Freeform 46"/>
                <p:cNvSpPr>
                  <a:spLocks/>
                </p:cNvSpPr>
                <p:nvPr/>
              </p:nvSpPr>
              <p:spPr bwMode="auto">
                <a:xfrm>
                  <a:off x="1015" y="1167"/>
                  <a:ext cx="124" cy="79"/>
                </a:xfrm>
                <a:custGeom>
                  <a:avLst/>
                  <a:gdLst>
                    <a:gd name="T0" fmla="*/ 119 w 189"/>
                    <a:gd name="T1" fmla="*/ 0 h 144"/>
                    <a:gd name="T2" fmla="*/ 32 w 189"/>
                    <a:gd name="T3" fmla="*/ 87 h 144"/>
                    <a:gd name="T4" fmla="*/ 0 w 189"/>
                    <a:gd name="T5" fmla="*/ 144 h 144"/>
                    <a:gd name="T6" fmla="*/ 86 w 189"/>
                    <a:gd name="T7" fmla="*/ 125 h 144"/>
                    <a:gd name="T8" fmla="*/ 189 w 189"/>
                    <a:gd name="T9" fmla="*/ 30 h 144"/>
                    <a:gd name="T10" fmla="*/ 119 w 189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144">
                      <a:moveTo>
                        <a:pt x="119" y="0"/>
                      </a:moveTo>
                      <a:lnTo>
                        <a:pt x="32" y="87"/>
                      </a:lnTo>
                      <a:lnTo>
                        <a:pt x="0" y="144"/>
                      </a:lnTo>
                      <a:lnTo>
                        <a:pt x="86" y="125"/>
                      </a:lnTo>
                      <a:lnTo>
                        <a:pt x="189" y="30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79" name="Freeform 47"/>
                <p:cNvSpPr>
                  <a:spLocks/>
                </p:cNvSpPr>
                <p:nvPr/>
              </p:nvSpPr>
              <p:spPr bwMode="auto">
                <a:xfrm>
                  <a:off x="1062" y="1201"/>
                  <a:ext cx="114" cy="71"/>
                </a:xfrm>
                <a:custGeom>
                  <a:avLst/>
                  <a:gdLst>
                    <a:gd name="T0" fmla="*/ 150 w 174"/>
                    <a:gd name="T1" fmla="*/ 0 h 128"/>
                    <a:gd name="T2" fmla="*/ 21 w 174"/>
                    <a:gd name="T3" fmla="*/ 87 h 128"/>
                    <a:gd name="T4" fmla="*/ 0 w 174"/>
                    <a:gd name="T5" fmla="*/ 128 h 128"/>
                    <a:gd name="T6" fmla="*/ 174 w 174"/>
                    <a:gd name="T7" fmla="*/ 10 h 128"/>
                    <a:gd name="T8" fmla="*/ 150 w 174"/>
                    <a:gd name="T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" h="128">
                      <a:moveTo>
                        <a:pt x="150" y="0"/>
                      </a:moveTo>
                      <a:lnTo>
                        <a:pt x="21" y="87"/>
                      </a:lnTo>
                      <a:lnTo>
                        <a:pt x="0" y="128"/>
                      </a:lnTo>
                      <a:lnTo>
                        <a:pt x="174" y="1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0" name="Freeform 48"/>
                <p:cNvSpPr>
                  <a:spLocks/>
                </p:cNvSpPr>
                <p:nvPr/>
              </p:nvSpPr>
              <p:spPr bwMode="auto">
                <a:xfrm>
                  <a:off x="912" y="1221"/>
                  <a:ext cx="142" cy="112"/>
                </a:xfrm>
                <a:custGeom>
                  <a:avLst/>
                  <a:gdLst>
                    <a:gd name="T0" fmla="*/ 75 w 217"/>
                    <a:gd name="T1" fmla="*/ 0 h 205"/>
                    <a:gd name="T2" fmla="*/ 142 w 217"/>
                    <a:gd name="T3" fmla="*/ 2 h 205"/>
                    <a:gd name="T4" fmla="*/ 111 w 217"/>
                    <a:gd name="T5" fmla="*/ 87 h 205"/>
                    <a:gd name="T6" fmla="*/ 204 w 217"/>
                    <a:gd name="T7" fmla="*/ 71 h 205"/>
                    <a:gd name="T8" fmla="*/ 217 w 217"/>
                    <a:gd name="T9" fmla="*/ 109 h 205"/>
                    <a:gd name="T10" fmla="*/ 49 w 217"/>
                    <a:gd name="T11" fmla="*/ 205 h 205"/>
                    <a:gd name="T12" fmla="*/ 0 w 217"/>
                    <a:gd name="T13" fmla="*/ 182 h 205"/>
                    <a:gd name="T14" fmla="*/ 75 w 217"/>
                    <a:gd name="T15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7" h="205">
                      <a:moveTo>
                        <a:pt x="75" y="0"/>
                      </a:moveTo>
                      <a:lnTo>
                        <a:pt x="142" y="2"/>
                      </a:lnTo>
                      <a:lnTo>
                        <a:pt x="111" y="87"/>
                      </a:lnTo>
                      <a:lnTo>
                        <a:pt x="204" y="71"/>
                      </a:lnTo>
                      <a:lnTo>
                        <a:pt x="217" y="109"/>
                      </a:lnTo>
                      <a:lnTo>
                        <a:pt x="49" y="205"/>
                      </a:lnTo>
                      <a:lnTo>
                        <a:pt x="0" y="18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1" name="Freeform 49"/>
                <p:cNvSpPr>
                  <a:spLocks/>
                </p:cNvSpPr>
                <p:nvPr/>
              </p:nvSpPr>
              <p:spPr bwMode="auto">
                <a:xfrm>
                  <a:off x="1228" y="932"/>
                  <a:ext cx="133" cy="61"/>
                </a:xfrm>
                <a:custGeom>
                  <a:avLst/>
                  <a:gdLst>
                    <a:gd name="T0" fmla="*/ 114 w 204"/>
                    <a:gd name="T1" fmla="*/ 3 h 113"/>
                    <a:gd name="T2" fmla="*/ 0 w 204"/>
                    <a:gd name="T3" fmla="*/ 91 h 113"/>
                    <a:gd name="T4" fmla="*/ 46 w 204"/>
                    <a:gd name="T5" fmla="*/ 113 h 113"/>
                    <a:gd name="T6" fmla="*/ 204 w 204"/>
                    <a:gd name="T7" fmla="*/ 0 h 113"/>
                    <a:gd name="T8" fmla="*/ 114 w 204"/>
                    <a:gd name="T9" fmla="*/ 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113">
                      <a:moveTo>
                        <a:pt x="114" y="3"/>
                      </a:moveTo>
                      <a:lnTo>
                        <a:pt x="0" y="91"/>
                      </a:lnTo>
                      <a:lnTo>
                        <a:pt x="46" y="113"/>
                      </a:lnTo>
                      <a:lnTo>
                        <a:pt x="204" y="0"/>
                      </a:lnTo>
                      <a:lnTo>
                        <a:pt x="114" y="3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2" name="Freeform 50"/>
                <p:cNvSpPr>
                  <a:spLocks/>
                </p:cNvSpPr>
                <p:nvPr/>
              </p:nvSpPr>
              <p:spPr bwMode="auto">
                <a:xfrm>
                  <a:off x="1284" y="929"/>
                  <a:ext cx="121" cy="81"/>
                </a:xfrm>
                <a:custGeom>
                  <a:avLst/>
                  <a:gdLst>
                    <a:gd name="T0" fmla="*/ 165 w 188"/>
                    <a:gd name="T1" fmla="*/ 0 h 150"/>
                    <a:gd name="T2" fmla="*/ 0 w 188"/>
                    <a:gd name="T3" fmla="*/ 118 h 150"/>
                    <a:gd name="T4" fmla="*/ 39 w 188"/>
                    <a:gd name="T5" fmla="*/ 150 h 150"/>
                    <a:gd name="T6" fmla="*/ 188 w 188"/>
                    <a:gd name="T7" fmla="*/ 51 h 150"/>
                    <a:gd name="T8" fmla="*/ 165 w 188"/>
                    <a:gd name="T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50">
                      <a:moveTo>
                        <a:pt x="165" y="0"/>
                      </a:moveTo>
                      <a:lnTo>
                        <a:pt x="0" y="118"/>
                      </a:lnTo>
                      <a:lnTo>
                        <a:pt x="39" y="150"/>
                      </a:lnTo>
                      <a:lnTo>
                        <a:pt x="188" y="51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3" name="Freeform 51"/>
                <p:cNvSpPr>
                  <a:spLocks/>
                </p:cNvSpPr>
                <p:nvPr/>
              </p:nvSpPr>
              <p:spPr bwMode="auto">
                <a:xfrm>
                  <a:off x="1331" y="971"/>
                  <a:ext cx="87" cy="65"/>
                </a:xfrm>
                <a:custGeom>
                  <a:avLst/>
                  <a:gdLst>
                    <a:gd name="T0" fmla="*/ 119 w 135"/>
                    <a:gd name="T1" fmla="*/ 0 h 118"/>
                    <a:gd name="T2" fmla="*/ 0 w 135"/>
                    <a:gd name="T3" fmla="*/ 85 h 118"/>
                    <a:gd name="T4" fmla="*/ 14 w 135"/>
                    <a:gd name="T5" fmla="*/ 118 h 118"/>
                    <a:gd name="T6" fmla="*/ 135 w 135"/>
                    <a:gd name="T7" fmla="*/ 14 h 118"/>
                    <a:gd name="T8" fmla="*/ 119 w 135"/>
                    <a:gd name="T9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118">
                      <a:moveTo>
                        <a:pt x="119" y="0"/>
                      </a:moveTo>
                      <a:lnTo>
                        <a:pt x="0" y="85"/>
                      </a:lnTo>
                      <a:lnTo>
                        <a:pt x="14" y="118"/>
                      </a:lnTo>
                      <a:lnTo>
                        <a:pt x="135" y="14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4" name="Freeform 52"/>
                <p:cNvSpPr>
                  <a:spLocks/>
                </p:cNvSpPr>
                <p:nvPr/>
              </p:nvSpPr>
              <p:spPr bwMode="auto">
                <a:xfrm>
                  <a:off x="1065" y="1002"/>
                  <a:ext cx="251" cy="143"/>
                </a:xfrm>
                <a:custGeom>
                  <a:avLst/>
                  <a:gdLst>
                    <a:gd name="T0" fmla="*/ 171 w 387"/>
                    <a:gd name="T1" fmla="*/ 0 h 263"/>
                    <a:gd name="T2" fmla="*/ 176 w 387"/>
                    <a:gd name="T3" fmla="*/ 0 h 263"/>
                    <a:gd name="T4" fmla="*/ 188 w 387"/>
                    <a:gd name="T5" fmla="*/ 1 h 263"/>
                    <a:gd name="T6" fmla="*/ 204 w 387"/>
                    <a:gd name="T7" fmla="*/ 2 h 263"/>
                    <a:gd name="T8" fmla="*/ 225 w 387"/>
                    <a:gd name="T9" fmla="*/ 6 h 263"/>
                    <a:gd name="T10" fmla="*/ 249 w 387"/>
                    <a:gd name="T11" fmla="*/ 9 h 263"/>
                    <a:gd name="T12" fmla="*/ 272 w 387"/>
                    <a:gd name="T13" fmla="*/ 15 h 263"/>
                    <a:gd name="T14" fmla="*/ 293 w 387"/>
                    <a:gd name="T15" fmla="*/ 22 h 263"/>
                    <a:gd name="T16" fmla="*/ 311 w 387"/>
                    <a:gd name="T17" fmla="*/ 30 h 263"/>
                    <a:gd name="T18" fmla="*/ 330 w 387"/>
                    <a:gd name="T19" fmla="*/ 42 h 263"/>
                    <a:gd name="T20" fmla="*/ 345 w 387"/>
                    <a:gd name="T21" fmla="*/ 55 h 263"/>
                    <a:gd name="T22" fmla="*/ 359 w 387"/>
                    <a:gd name="T23" fmla="*/ 68 h 263"/>
                    <a:gd name="T24" fmla="*/ 369 w 387"/>
                    <a:gd name="T25" fmla="*/ 79 h 263"/>
                    <a:gd name="T26" fmla="*/ 377 w 387"/>
                    <a:gd name="T27" fmla="*/ 89 h 263"/>
                    <a:gd name="T28" fmla="*/ 383 w 387"/>
                    <a:gd name="T29" fmla="*/ 97 h 263"/>
                    <a:gd name="T30" fmla="*/ 386 w 387"/>
                    <a:gd name="T31" fmla="*/ 102 h 263"/>
                    <a:gd name="T32" fmla="*/ 387 w 387"/>
                    <a:gd name="T33" fmla="*/ 104 h 263"/>
                    <a:gd name="T34" fmla="*/ 218 w 387"/>
                    <a:gd name="T35" fmla="*/ 263 h 263"/>
                    <a:gd name="T36" fmla="*/ 213 w 387"/>
                    <a:gd name="T37" fmla="*/ 261 h 263"/>
                    <a:gd name="T38" fmla="*/ 201 w 387"/>
                    <a:gd name="T39" fmla="*/ 259 h 263"/>
                    <a:gd name="T40" fmla="*/ 183 w 387"/>
                    <a:gd name="T41" fmla="*/ 255 h 263"/>
                    <a:gd name="T42" fmla="*/ 164 w 387"/>
                    <a:gd name="T43" fmla="*/ 250 h 263"/>
                    <a:gd name="T44" fmla="*/ 141 w 387"/>
                    <a:gd name="T45" fmla="*/ 244 h 263"/>
                    <a:gd name="T46" fmla="*/ 122 w 387"/>
                    <a:gd name="T47" fmla="*/ 237 h 263"/>
                    <a:gd name="T48" fmla="*/ 105 w 387"/>
                    <a:gd name="T49" fmla="*/ 230 h 263"/>
                    <a:gd name="T50" fmla="*/ 93 w 387"/>
                    <a:gd name="T51" fmla="*/ 225 h 263"/>
                    <a:gd name="T52" fmla="*/ 83 w 387"/>
                    <a:gd name="T53" fmla="*/ 217 h 263"/>
                    <a:gd name="T54" fmla="*/ 69 w 387"/>
                    <a:gd name="T55" fmla="*/ 208 h 263"/>
                    <a:gd name="T56" fmla="*/ 54 w 387"/>
                    <a:gd name="T57" fmla="*/ 196 h 263"/>
                    <a:gd name="T58" fmla="*/ 39 w 387"/>
                    <a:gd name="T59" fmla="*/ 185 h 263"/>
                    <a:gd name="T60" fmla="*/ 24 w 387"/>
                    <a:gd name="T61" fmla="*/ 174 h 263"/>
                    <a:gd name="T62" fmla="*/ 12 w 387"/>
                    <a:gd name="T63" fmla="*/ 166 h 263"/>
                    <a:gd name="T64" fmla="*/ 3 w 387"/>
                    <a:gd name="T65" fmla="*/ 160 h 263"/>
                    <a:gd name="T66" fmla="*/ 0 w 387"/>
                    <a:gd name="T67" fmla="*/ 158 h 263"/>
                    <a:gd name="T68" fmla="*/ 171 w 387"/>
                    <a:gd name="T69" fmla="*/ 0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87" h="263">
                      <a:moveTo>
                        <a:pt x="171" y="0"/>
                      </a:moveTo>
                      <a:lnTo>
                        <a:pt x="176" y="0"/>
                      </a:lnTo>
                      <a:lnTo>
                        <a:pt x="188" y="1"/>
                      </a:lnTo>
                      <a:lnTo>
                        <a:pt x="204" y="2"/>
                      </a:lnTo>
                      <a:lnTo>
                        <a:pt x="225" y="6"/>
                      </a:lnTo>
                      <a:lnTo>
                        <a:pt x="249" y="9"/>
                      </a:lnTo>
                      <a:lnTo>
                        <a:pt x="272" y="15"/>
                      </a:lnTo>
                      <a:lnTo>
                        <a:pt x="293" y="22"/>
                      </a:lnTo>
                      <a:lnTo>
                        <a:pt x="311" y="30"/>
                      </a:lnTo>
                      <a:lnTo>
                        <a:pt x="330" y="42"/>
                      </a:lnTo>
                      <a:lnTo>
                        <a:pt x="345" y="55"/>
                      </a:lnTo>
                      <a:lnTo>
                        <a:pt x="359" y="68"/>
                      </a:lnTo>
                      <a:lnTo>
                        <a:pt x="369" y="79"/>
                      </a:lnTo>
                      <a:lnTo>
                        <a:pt x="377" y="89"/>
                      </a:lnTo>
                      <a:lnTo>
                        <a:pt x="383" y="97"/>
                      </a:lnTo>
                      <a:lnTo>
                        <a:pt x="386" y="102"/>
                      </a:lnTo>
                      <a:lnTo>
                        <a:pt x="387" y="104"/>
                      </a:lnTo>
                      <a:lnTo>
                        <a:pt x="218" y="263"/>
                      </a:lnTo>
                      <a:lnTo>
                        <a:pt x="213" y="261"/>
                      </a:lnTo>
                      <a:lnTo>
                        <a:pt x="201" y="259"/>
                      </a:lnTo>
                      <a:lnTo>
                        <a:pt x="183" y="255"/>
                      </a:lnTo>
                      <a:lnTo>
                        <a:pt x="164" y="250"/>
                      </a:lnTo>
                      <a:lnTo>
                        <a:pt x="141" y="244"/>
                      </a:lnTo>
                      <a:lnTo>
                        <a:pt x="122" y="237"/>
                      </a:lnTo>
                      <a:lnTo>
                        <a:pt x="105" y="230"/>
                      </a:lnTo>
                      <a:lnTo>
                        <a:pt x="93" y="225"/>
                      </a:lnTo>
                      <a:lnTo>
                        <a:pt x="83" y="217"/>
                      </a:lnTo>
                      <a:lnTo>
                        <a:pt x="69" y="208"/>
                      </a:lnTo>
                      <a:lnTo>
                        <a:pt x="54" y="196"/>
                      </a:lnTo>
                      <a:lnTo>
                        <a:pt x="39" y="185"/>
                      </a:lnTo>
                      <a:lnTo>
                        <a:pt x="24" y="174"/>
                      </a:lnTo>
                      <a:lnTo>
                        <a:pt x="12" y="166"/>
                      </a:lnTo>
                      <a:lnTo>
                        <a:pt x="3" y="160"/>
                      </a:lnTo>
                      <a:lnTo>
                        <a:pt x="0" y="158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5" name="Freeform 53"/>
                <p:cNvSpPr>
                  <a:spLocks/>
                </p:cNvSpPr>
                <p:nvPr/>
              </p:nvSpPr>
              <p:spPr bwMode="auto">
                <a:xfrm>
                  <a:off x="1194" y="697"/>
                  <a:ext cx="685" cy="499"/>
                </a:xfrm>
                <a:custGeom>
                  <a:avLst/>
                  <a:gdLst>
                    <a:gd name="T0" fmla="*/ 1036 w 1051"/>
                    <a:gd name="T1" fmla="*/ 0 h 917"/>
                    <a:gd name="T2" fmla="*/ 0 w 1051"/>
                    <a:gd name="T3" fmla="*/ 899 h 917"/>
                    <a:gd name="T4" fmla="*/ 65 w 1051"/>
                    <a:gd name="T5" fmla="*/ 917 h 917"/>
                    <a:gd name="T6" fmla="*/ 1051 w 1051"/>
                    <a:gd name="T7" fmla="*/ 47 h 917"/>
                    <a:gd name="T8" fmla="*/ 1036 w 1051"/>
                    <a:gd name="T9" fmla="*/ 0 h 9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1" h="917">
                      <a:moveTo>
                        <a:pt x="1036" y="0"/>
                      </a:moveTo>
                      <a:lnTo>
                        <a:pt x="0" y="899"/>
                      </a:lnTo>
                      <a:lnTo>
                        <a:pt x="65" y="917"/>
                      </a:lnTo>
                      <a:lnTo>
                        <a:pt x="1051" y="47"/>
                      </a:lnTo>
                      <a:lnTo>
                        <a:pt x="103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6" name="Freeform 54"/>
                <p:cNvSpPr>
                  <a:spLocks/>
                </p:cNvSpPr>
                <p:nvPr/>
              </p:nvSpPr>
              <p:spPr bwMode="auto">
                <a:xfrm>
                  <a:off x="1258" y="728"/>
                  <a:ext cx="683" cy="481"/>
                </a:xfrm>
                <a:custGeom>
                  <a:avLst/>
                  <a:gdLst>
                    <a:gd name="T0" fmla="*/ 983 w 1048"/>
                    <a:gd name="T1" fmla="*/ 15 h 884"/>
                    <a:gd name="T2" fmla="*/ 0 w 1048"/>
                    <a:gd name="T3" fmla="*/ 884 h 884"/>
                    <a:gd name="T4" fmla="*/ 63 w 1048"/>
                    <a:gd name="T5" fmla="*/ 868 h 884"/>
                    <a:gd name="T6" fmla="*/ 1048 w 1048"/>
                    <a:gd name="T7" fmla="*/ 0 h 884"/>
                    <a:gd name="T8" fmla="*/ 983 w 1048"/>
                    <a:gd name="T9" fmla="*/ 1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8" h="884">
                      <a:moveTo>
                        <a:pt x="983" y="15"/>
                      </a:moveTo>
                      <a:lnTo>
                        <a:pt x="0" y="884"/>
                      </a:lnTo>
                      <a:lnTo>
                        <a:pt x="63" y="868"/>
                      </a:lnTo>
                      <a:lnTo>
                        <a:pt x="1048" y="0"/>
                      </a:lnTo>
                      <a:lnTo>
                        <a:pt x="983" y="15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7" name="Freeform 55"/>
                <p:cNvSpPr>
                  <a:spLocks/>
                </p:cNvSpPr>
                <p:nvPr/>
              </p:nvSpPr>
              <p:spPr bwMode="auto">
                <a:xfrm>
                  <a:off x="2069" y="384"/>
                  <a:ext cx="195" cy="141"/>
                </a:xfrm>
                <a:custGeom>
                  <a:avLst/>
                  <a:gdLst>
                    <a:gd name="T0" fmla="*/ 206 w 299"/>
                    <a:gd name="T1" fmla="*/ 0 h 258"/>
                    <a:gd name="T2" fmla="*/ 0 w 299"/>
                    <a:gd name="T3" fmla="*/ 216 h 258"/>
                    <a:gd name="T4" fmla="*/ 71 w 299"/>
                    <a:gd name="T5" fmla="*/ 258 h 258"/>
                    <a:gd name="T6" fmla="*/ 299 w 299"/>
                    <a:gd name="T7" fmla="*/ 36 h 258"/>
                    <a:gd name="T8" fmla="*/ 206 w 299"/>
                    <a:gd name="T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58">
                      <a:moveTo>
                        <a:pt x="206" y="0"/>
                      </a:moveTo>
                      <a:lnTo>
                        <a:pt x="0" y="216"/>
                      </a:lnTo>
                      <a:lnTo>
                        <a:pt x="71" y="258"/>
                      </a:lnTo>
                      <a:lnTo>
                        <a:pt x="299" y="36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8" name="Freeform 56"/>
                <p:cNvSpPr>
                  <a:spLocks/>
                </p:cNvSpPr>
                <p:nvPr/>
              </p:nvSpPr>
              <p:spPr bwMode="auto">
                <a:xfrm>
                  <a:off x="2140" y="413"/>
                  <a:ext cx="155" cy="139"/>
                </a:xfrm>
                <a:custGeom>
                  <a:avLst/>
                  <a:gdLst>
                    <a:gd name="T0" fmla="*/ 219 w 239"/>
                    <a:gd name="T1" fmla="*/ 0 h 255"/>
                    <a:gd name="T2" fmla="*/ 0 w 239"/>
                    <a:gd name="T3" fmla="*/ 226 h 255"/>
                    <a:gd name="T4" fmla="*/ 44 w 239"/>
                    <a:gd name="T5" fmla="*/ 255 h 255"/>
                    <a:gd name="T6" fmla="*/ 239 w 239"/>
                    <a:gd name="T7" fmla="*/ 22 h 255"/>
                    <a:gd name="T8" fmla="*/ 219 w 239"/>
                    <a:gd name="T9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9" h="255">
                      <a:moveTo>
                        <a:pt x="219" y="0"/>
                      </a:moveTo>
                      <a:lnTo>
                        <a:pt x="0" y="226"/>
                      </a:lnTo>
                      <a:lnTo>
                        <a:pt x="44" y="255"/>
                      </a:lnTo>
                      <a:lnTo>
                        <a:pt x="239" y="22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89" name="Freeform 57"/>
                <p:cNvSpPr>
                  <a:spLocks/>
                </p:cNvSpPr>
                <p:nvPr/>
              </p:nvSpPr>
              <p:spPr bwMode="auto">
                <a:xfrm>
                  <a:off x="1900" y="521"/>
                  <a:ext cx="246" cy="192"/>
                </a:xfrm>
                <a:custGeom>
                  <a:avLst/>
                  <a:gdLst>
                    <a:gd name="T0" fmla="*/ 207 w 378"/>
                    <a:gd name="T1" fmla="*/ 0 h 351"/>
                    <a:gd name="T2" fmla="*/ 12 w 378"/>
                    <a:gd name="T3" fmla="*/ 179 h 351"/>
                    <a:gd name="T4" fmla="*/ 0 w 378"/>
                    <a:gd name="T5" fmla="*/ 351 h 351"/>
                    <a:gd name="T6" fmla="*/ 207 w 378"/>
                    <a:gd name="T7" fmla="*/ 314 h 351"/>
                    <a:gd name="T8" fmla="*/ 378 w 378"/>
                    <a:gd name="T9" fmla="*/ 102 h 351"/>
                    <a:gd name="T10" fmla="*/ 207 w 378"/>
                    <a:gd name="T1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8" h="351">
                      <a:moveTo>
                        <a:pt x="207" y="0"/>
                      </a:moveTo>
                      <a:lnTo>
                        <a:pt x="12" y="179"/>
                      </a:lnTo>
                      <a:lnTo>
                        <a:pt x="0" y="351"/>
                      </a:lnTo>
                      <a:lnTo>
                        <a:pt x="207" y="314"/>
                      </a:lnTo>
                      <a:lnTo>
                        <a:pt x="378" y="102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90" name="Freeform 58"/>
                <p:cNvSpPr>
                  <a:spLocks/>
                </p:cNvSpPr>
                <p:nvPr/>
              </p:nvSpPr>
              <p:spPr bwMode="auto">
                <a:xfrm>
                  <a:off x="1159" y="1033"/>
                  <a:ext cx="157" cy="112"/>
                </a:xfrm>
                <a:custGeom>
                  <a:avLst/>
                  <a:gdLst>
                    <a:gd name="T0" fmla="*/ 195 w 243"/>
                    <a:gd name="T1" fmla="*/ 0 h 206"/>
                    <a:gd name="T2" fmla="*/ 0 w 243"/>
                    <a:gd name="T3" fmla="*/ 183 h 206"/>
                    <a:gd name="T4" fmla="*/ 74 w 243"/>
                    <a:gd name="T5" fmla="*/ 206 h 206"/>
                    <a:gd name="T6" fmla="*/ 243 w 243"/>
                    <a:gd name="T7" fmla="*/ 47 h 206"/>
                    <a:gd name="T8" fmla="*/ 195 w 243"/>
                    <a:gd name="T9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3" h="206">
                      <a:moveTo>
                        <a:pt x="195" y="0"/>
                      </a:moveTo>
                      <a:lnTo>
                        <a:pt x="0" y="183"/>
                      </a:lnTo>
                      <a:lnTo>
                        <a:pt x="74" y="206"/>
                      </a:lnTo>
                      <a:lnTo>
                        <a:pt x="243" y="47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6868A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91" name="Freeform 59"/>
                <p:cNvSpPr>
                  <a:spLocks/>
                </p:cNvSpPr>
                <p:nvPr/>
              </p:nvSpPr>
              <p:spPr bwMode="auto">
                <a:xfrm>
                  <a:off x="1095" y="1002"/>
                  <a:ext cx="141" cy="113"/>
                </a:xfrm>
                <a:custGeom>
                  <a:avLst/>
                  <a:gdLst>
                    <a:gd name="T0" fmla="*/ 172 w 216"/>
                    <a:gd name="T1" fmla="*/ 0 h 208"/>
                    <a:gd name="T2" fmla="*/ 0 w 216"/>
                    <a:gd name="T3" fmla="*/ 190 h 208"/>
                    <a:gd name="T4" fmla="*/ 31 w 216"/>
                    <a:gd name="T5" fmla="*/ 208 h 208"/>
                    <a:gd name="T6" fmla="*/ 216 w 216"/>
                    <a:gd name="T7" fmla="*/ 33 h 208"/>
                    <a:gd name="T8" fmla="*/ 172 w 216"/>
                    <a:gd name="T9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08">
                      <a:moveTo>
                        <a:pt x="172" y="0"/>
                      </a:moveTo>
                      <a:lnTo>
                        <a:pt x="0" y="190"/>
                      </a:lnTo>
                      <a:lnTo>
                        <a:pt x="31" y="208"/>
                      </a:lnTo>
                      <a:lnTo>
                        <a:pt x="216" y="33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92" name="Freeform 60"/>
                <p:cNvSpPr>
                  <a:spLocks/>
                </p:cNvSpPr>
                <p:nvPr/>
              </p:nvSpPr>
              <p:spPr bwMode="auto">
                <a:xfrm>
                  <a:off x="932" y="1267"/>
                  <a:ext cx="122" cy="66"/>
                </a:xfrm>
                <a:custGeom>
                  <a:avLst/>
                  <a:gdLst>
                    <a:gd name="T0" fmla="*/ 164 w 189"/>
                    <a:gd name="T1" fmla="*/ 0 h 123"/>
                    <a:gd name="T2" fmla="*/ 0 w 189"/>
                    <a:gd name="T3" fmla="*/ 116 h 123"/>
                    <a:gd name="T4" fmla="*/ 21 w 189"/>
                    <a:gd name="T5" fmla="*/ 123 h 123"/>
                    <a:gd name="T6" fmla="*/ 189 w 189"/>
                    <a:gd name="T7" fmla="*/ 27 h 123"/>
                    <a:gd name="T8" fmla="*/ 164 w 189"/>
                    <a:gd name="T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123">
                      <a:moveTo>
                        <a:pt x="164" y="0"/>
                      </a:moveTo>
                      <a:lnTo>
                        <a:pt x="0" y="116"/>
                      </a:lnTo>
                      <a:lnTo>
                        <a:pt x="21" y="123"/>
                      </a:lnTo>
                      <a:lnTo>
                        <a:pt x="189" y="27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89494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693" name="Freeform 61"/>
                <p:cNvSpPr>
                  <a:spLocks/>
                </p:cNvSpPr>
                <p:nvPr/>
              </p:nvSpPr>
              <p:spPr bwMode="auto">
                <a:xfrm>
                  <a:off x="912" y="1222"/>
                  <a:ext cx="94" cy="98"/>
                </a:xfrm>
                <a:custGeom>
                  <a:avLst/>
                  <a:gdLst>
                    <a:gd name="T0" fmla="*/ 99 w 142"/>
                    <a:gd name="T1" fmla="*/ 1 h 180"/>
                    <a:gd name="T2" fmla="*/ 0 w 142"/>
                    <a:gd name="T3" fmla="*/ 180 h 180"/>
                    <a:gd name="T4" fmla="*/ 111 w 142"/>
                    <a:gd name="T5" fmla="*/ 76 h 180"/>
                    <a:gd name="T6" fmla="*/ 142 w 142"/>
                    <a:gd name="T7" fmla="*/ 0 h 180"/>
                    <a:gd name="T8" fmla="*/ 99 w 142"/>
                    <a:gd name="T9" fmla="*/ 1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80">
                      <a:moveTo>
                        <a:pt x="99" y="1"/>
                      </a:moveTo>
                      <a:lnTo>
                        <a:pt x="0" y="180"/>
                      </a:lnTo>
                      <a:lnTo>
                        <a:pt x="111" y="76"/>
                      </a:lnTo>
                      <a:lnTo>
                        <a:pt x="142" y="0"/>
                      </a:lnTo>
                      <a:lnTo>
                        <a:pt x="99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97694" name="Picture 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76" y="1406527"/>
            <a:ext cx="1177925" cy="119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57150" cmpd="thinThick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7696" name="Picture 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625" y="1066800"/>
            <a:ext cx="484188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57150" cmpd="thinThick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7697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2819402"/>
            <a:ext cx="2165350" cy="5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57150" cmpd="thinThick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7699" name="Group 67"/>
          <p:cNvGrpSpPr>
            <a:grpSpLocks/>
          </p:cNvGrpSpPr>
          <p:nvPr/>
        </p:nvGrpSpPr>
        <p:grpSpPr bwMode="auto">
          <a:xfrm rot="5400000">
            <a:off x="5469732" y="1440657"/>
            <a:ext cx="3868737" cy="3276600"/>
            <a:chOff x="693" y="1464"/>
            <a:chExt cx="2496" cy="2496"/>
          </a:xfrm>
        </p:grpSpPr>
        <p:grpSp>
          <p:nvGrpSpPr>
            <p:cNvPr id="197700" name="Group 68"/>
            <p:cNvGrpSpPr>
              <a:grpSpLocks/>
            </p:cNvGrpSpPr>
            <p:nvPr/>
          </p:nvGrpSpPr>
          <p:grpSpPr bwMode="auto">
            <a:xfrm>
              <a:off x="693" y="1464"/>
              <a:ext cx="2496" cy="2496"/>
              <a:chOff x="624" y="1104"/>
              <a:chExt cx="2352" cy="2352"/>
            </a:xfrm>
          </p:grpSpPr>
          <p:sp>
            <p:nvSpPr>
              <p:cNvPr id="197701" name="Oval 69"/>
              <p:cNvSpPr>
                <a:spLocks noChangeArrowheads="1"/>
              </p:cNvSpPr>
              <p:nvPr/>
            </p:nvSpPr>
            <p:spPr bwMode="auto">
              <a:xfrm>
                <a:off x="624" y="1104"/>
                <a:ext cx="2352" cy="2352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702" name="Line 70"/>
              <p:cNvSpPr>
                <a:spLocks noChangeShapeType="1"/>
              </p:cNvSpPr>
              <p:nvPr/>
            </p:nvSpPr>
            <p:spPr bwMode="auto">
              <a:xfrm>
                <a:off x="1806" y="1104"/>
                <a:ext cx="1" cy="235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03" name="Line 71"/>
              <p:cNvSpPr>
                <a:spLocks noChangeShapeType="1"/>
              </p:cNvSpPr>
              <p:nvPr/>
            </p:nvSpPr>
            <p:spPr bwMode="auto">
              <a:xfrm flipH="1">
                <a:off x="624" y="2286"/>
                <a:ext cx="2352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7704" name="Group 72"/>
            <p:cNvGrpSpPr>
              <a:grpSpLocks/>
            </p:cNvGrpSpPr>
            <p:nvPr/>
          </p:nvGrpSpPr>
          <p:grpSpPr bwMode="auto">
            <a:xfrm>
              <a:off x="948" y="1737"/>
              <a:ext cx="1584" cy="1020"/>
              <a:chOff x="948" y="1737"/>
              <a:chExt cx="1584" cy="1020"/>
            </a:xfrm>
          </p:grpSpPr>
          <p:sp>
            <p:nvSpPr>
              <p:cNvPr id="197705" name="Freeform 73"/>
              <p:cNvSpPr>
                <a:spLocks/>
              </p:cNvSpPr>
              <p:nvPr/>
            </p:nvSpPr>
            <p:spPr bwMode="auto">
              <a:xfrm rot="-604041">
                <a:off x="948" y="1845"/>
                <a:ext cx="1584" cy="912"/>
              </a:xfrm>
              <a:custGeom>
                <a:avLst/>
                <a:gdLst>
                  <a:gd name="T0" fmla="*/ 2030 w 2242"/>
                  <a:gd name="T1" fmla="*/ 0 h 2252"/>
                  <a:gd name="T2" fmla="*/ 1823 w 2242"/>
                  <a:gd name="T3" fmla="*/ 249 h 2252"/>
                  <a:gd name="T4" fmla="*/ 1745 w 2242"/>
                  <a:gd name="T5" fmla="*/ 262 h 2252"/>
                  <a:gd name="T6" fmla="*/ 1544 w 2242"/>
                  <a:gd name="T7" fmla="*/ 459 h 2252"/>
                  <a:gd name="T8" fmla="*/ 1535 w 2242"/>
                  <a:gd name="T9" fmla="*/ 561 h 2252"/>
                  <a:gd name="T10" fmla="*/ 878 w 2242"/>
                  <a:gd name="T11" fmla="*/ 1099 h 2252"/>
                  <a:gd name="T12" fmla="*/ 816 w 2242"/>
                  <a:gd name="T13" fmla="*/ 1006 h 2252"/>
                  <a:gd name="T14" fmla="*/ 659 w 2242"/>
                  <a:gd name="T15" fmla="*/ 1012 h 2252"/>
                  <a:gd name="T16" fmla="*/ 486 w 2242"/>
                  <a:gd name="T17" fmla="*/ 1144 h 2252"/>
                  <a:gd name="T18" fmla="*/ 440 w 2242"/>
                  <a:gd name="T19" fmla="*/ 1158 h 2252"/>
                  <a:gd name="T20" fmla="*/ 287 w 2242"/>
                  <a:gd name="T21" fmla="*/ 1311 h 2252"/>
                  <a:gd name="T22" fmla="*/ 278 w 2242"/>
                  <a:gd name="T23" fmla="*/ 1392 h 2252"/>
                  <a:gd name="T24" fmla="*/ 125 w 2242"/>
                  <a:gd name="T25" fmla="*/ 1537 h 2252"/>
                  <a:gd name="T26" fmla="*/ 0 w 2242"/>
                  <a:gd name="T27" fmla="*/ 1887 h 2252"/>
                  <a:gd name="T28" fmla="*/ 363 w 2242"/>
                  <a:gd name="T29" fmla="*/ 1669 h 2252"/>
                  <a:gd name="T30" fmla="*/ 525 w 2242"/>
                  <a:gd name="T31" fmla="*/ 1537 h 2252"/>
                  <a:gd name="T32" fmla="*/ 615 w 2242"/>
                  <a:gd name="T33" fmla="*/ 1598 h 2252"/>
                  <a:gd name="T34" fmla="*/ 698 w 2242"/>
                  <a:gd name="T35" fmla="*/ 1574 h 2252"/>
                  <a:gd name="T36" fmla="*/ 1645 w 2242"/>
                  <a:gd name="T37" fmla="*/ 692 h 2252"/>
                  <a:gd name="T38" fmla="*/ 1688 w 2242"/>
                  <a:gd name="T39" fmla="*/ 650 h 2252"/>
                  <a:gd name="T40" fmla="*/ 1333 w 2242"/>
                  <a:gd name="T41" fmla="*/ 2081 h 2252"/>
                  <a:gd name="T42" fmla="*/ 1288 w 2242"/>
                  <a:gd name="T43" fmla="*/ 2252 h 2252"/>
                  <a:gd name="T44" fmla="*/ 1483 w 2242"/>
                  <a:gd name="T45" fmla="*/ 2056 h 2252"/>
                  <a:gd name="T46" fmla="*/ 1936 w 2242"/>
                  <a:gd name="T47" fmla="*/ 656 h 2252"/>
                  <a:gd name="T48" fmla="*/ 2078 w 2242"/>
                  <a:gd name="T49" fmla="*/ 429 h 2252"/>
                  <a:gd name="T50" fmla="*/ 2056 w 2242"/>
                  <a:gd name="T51" fmla="*/ 360 h 2252"/>
                  <a:gd name="T52" fmla="*/ 2242 w 2242"/>
                  <a:gd name="T53" fmla="*/ 123 h 2252"/>
                  <a:gd name="T54" fmla="*/ 2222 w 2242"/>
                  <a:gd name="T55" fmla="*/ 42 h 2252"/>
                  <a:gd name="T56" fmla="*/ 2030 w 2242"/>
                  <a:gd name="T57" fmla="*/ 0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42" h="2252">
                    <a:moveTo>
                      <a:pt x="2030" y="0"/>
                    </a:moveTo>
                    <a:lnTo>
                      <a:pt x="1823" y="249"/>
                    </a:lnTo>
                    <a:lnTo>
                      <a:pt x="1745" y="262"/>
                    </a:lnTo>
                    <a:lnTo>
                      <a:pt x="1544" y="459"/>
                    </a:lnTo>
                    <a:lnTo>
                      <a:pt x="1535" y="561"/>
                    </a:lnTo>
                    <a:lnTo>
                      <a:pt x="878" y="1099"/>
                    </a:lnTo>
                    <a:lnTo>
                      <a:pt x="816" y="1006"/>
                    </a:lnTo>
                    <a:lnTo>
                      <a:pt x="659" y="1012"/>
                    </a:lnTo>
                    <a:lnTo>
                      <a:pt x="486" y="1144"/>
                    </a:lnTo>
                    <a:lnTo>
                      <a:pt x="440" y="1158"/>
                    </a:lnTo>
                    <a:lnTo>
                      <a:pt x="287" y="1311"/>
                    </a:lnTo>
                    <a:lnTo>
                      <a:pt x="278" y="1392"/>
                    </a:lnTo>
                    <a:lnTo>
                      <a:pt x="125" y="1537"/>
                    </a:lnTo>
                    <a:lnTo>
                      <a:pt x="0" y="1887"/>
                    </a:lnTo>
                    <a:lnTo>
                      <a:pt x="363" y="1669"/>
                    </a:lnTo>
                    <a:lnTo>
                      <a:pt x="525" y="1537"/>
                    </a:lnTo>
                    <a:lnTo>
                      <a:pt x="615" y="1598"/>
                    </a:lnTo>
                    <a:lnTo>
                      <a:pt x="698" y="1574"/>
                    </a:lnTo>
                    <a:lnTo>
                      <a:pt x="1645" y="692"/>
                    </a:lnTo>
                    <a:lnTo>
                      <a:pt x="1688" y="650"/>
                    </a:lnTo>
                    <a:lnTo>
                      <a:pt x="1333" y="2081"/>
                    </a:lnTo>
                    <a:lnTo>
                      <a:pt x="1288" y="2252"/>
                    </a:lnTo>
                    <a:lnTo>
                      <a:pt x="1483" y="2056"/>
                    </a:lnTo>
                    <a:lnTo>
                      <a:pt x="1936" y="656"/>
                    </a:lnTo>
                    <a:lnTo>
                      <a:pt x="2078" y="429"/>
                    </a:lnTo>
                    <a:lnTo>
                      <a:pt x="2056" y="360"/>
                    </a:lnTo>
                    <a:lnTo>
                      <a:pt x="2242" y="123"/>
                    </a:lnTo>
                    <a:lnTo>
                      <a:pt x="2222" y="4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7706" name="Group 74"/>
              <p:cNvGrpSpPr>
                <a:grpSpLocks/>
              </p:cNvGrpSpPr>
              <p:nvPr/>
            </p:nvGrpSpPr>
            <p:grpSpPr bwMode="auto">
              <a:xfrm>
                <a:off x="1932" y="1968"/>
                <a:ext cx="360" cy="768"/>
                <a:chOff x="1890" y="213"/>
                <a:chExt cx="360" cy="900"/>
              </a:xfrm>
            </p:grpSpPr>
            <p:sp>
              <p:nvSpPr>
                <p:cNvPr id="197707" name="Freeform 75"/>
                <p:cNvSpPr>
                  <a:spLocks/>
                </p:cNvSpPr>
                <p:nvPr/>
              </p:nvSpPr>
              <p:spPr bwMode="auto">
                <a:xfrm>
                  <a:off x="2157" y="213"/>
                  <a:ext cx="93" cy="117"/>
                </a:xfrm>
                <a:custGeom>
                  <a:avLst/>
                  <a:gdLst>
                    <a:gd name="T0" fmla="*/ 153 w 186"/>
                    <a:gd name="T1" fmla="*/ 0 h 234"/>
                    <a:gd name="T2" fmla="*/ 0 w 186"/>
                    <a:gd name="T3" fmla="*/ 187 h 234"/>
                    <a:gd name="T4" fmla="*/ 43 w 186"/>
                    <a:gd name="T5" fmla="*/ 234 h 234"/>
                    <a:gd name="T6" fmla="*/ 186 w 186"/>
                    <a:gd name="T7" fmla="*/ 15 h 234"/>
                    <a:gd name="T8" fmla="*/ 153 w 186"/>
                    <a:gd name="T9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6" h="234">
                      <a:moveTo>
                        <a:pt x="153" y="0"/>
                      </a:moveTo>
                      <a:lnTo>
                        <a:pt x="0" y="187"/>
                      </a:lnTo>
                      <a:lnTo>
                        <a:pt x="43" y="234"/>
                      </a:lnTo>
                      <a:lnTo>
                        <a:pt x="186" y="15"/>
                      </a:ln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08" name="Freeform 76"/>
                <p:cNvSpPr>
                  <a:spLocks/>
                </p:cNvSpPr>
                <p:nvPr/>
              </p:nvSpPr>
              <p:spPr bwMode="auto">
                <a:xfrm>
                  <a:off x="1924" y="317"/>
                  <a:ext cx="209" cy="703"/>
                </a:xfrm>
                <a:custGeom>
                  <a:avLst/>
                  <a:gdLst>
                    <a:gd name="T0" fmla="*/ 342 w 419"/>
                    <a:gd name="T1" fmla="*/ 17 h 1406"/>
                    <a:gd name="T2" fmla="*/ 0 w 419"/>
                    <a:gd name="T3" fmla="*/ 1399 h 1406"/>
                    <a:gd name="T4" fmla="*/ 53 w 419"/>
                    <a:gd name="T5" fmla="*/ 1406 h 1406"/>
                    <a:gd name="T6" fmla="*/ 419 w 419"/>
                    <a:gd name="T7" fmla="*/ 0 h 1406"/>
                    <a:gd name="T8" fmla="*/ 342 w 419"/>
                    <a:gd name="T9" fmla="*/ 17 h 1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9" h="1406">
                      <a:moveTo>
                        <a:pt x="342" y="17"/>
                      </a:moveTo>
                      <a:lnTo>
                        <a:pt x="0" y="1399"/>
                      </a:lnTo>
                      <a:lnTo>
                        <a:pt x="53" y="1406"/>
                      </a:lnTo>
                      <a:lnTo>
                        <a:pt x="419" y="0"/>
                      </a:lnTo>
                      <a:lnTo>
                        <a:pt x="342" y="17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09" name="Freeform 77"/>
                <p:cNvSpPr>
                  <a:spLocks/>
                </p:cNvSpPr>
                <p:nvPr/>
              </p:nvSpPr>
              <p:spPr bwMode="auto">
                <a:xfrm>
                  <a:off x="1962" y="335"/>
                  <a:ext cx="219" cy="682"/>
                </a:xfrm>
                <a:custGeom>
                  <a:avLst/>
                  <a:gdLst>
                    <a:gd name="T0" fmla="*/ 400 w 438"/>
                    <a:gd name="T1" fmla="*/ 0 h 1364"/>
                    <a:gd name="T2" fmla="*/ 0 w 438"/>
                    <a:gd name="T3" fmla="*/ 1364 h 1364"/>
                    <a:gd name="T4" fmla="*/ 24 w 438"/>
                    <a:gd name="T5" fmla="*/ 1364 h 1364"/>
                    <a:gd name="T6" fmla="*/ 438 w 438"/>
                    <a:gd name="T7" fmla="*/ 41 h 1364"/>
                    <a:gd name="T8" fmla="*/ 400 w 438"/>
                    <a:gd name="T9" fmla="*/ 0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8" h="1364">
                      <a:moveTo>
                        <a:pt x="400" y="0"/>
                      </a:moveTo>
                      <a:lnTo>
                        <a:pt x="0" y="1364"/>
                      </a:lnTo>
                      <a:lnTo>
                        <a:pt x="24" y="1364"/>
                      </a:lnTo>
                      <a:lnTo>
                        <a:pt x="438" y="41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0" name="Freeform 78"/>
                <p:cNvSpPr>
                  <a:spLocks/>
                </p:cNvSpPr>
                <p:nvPr/>
              </p:nvSpPr>
              <p:spPr bwMode="auto">
                <a:xfrm>
                  <a:off x="1890" y="1029"/>
                  <a:ext cx="58" cy="84"/>
                </a:xfrm>
                <a:custGeom>
                  <a:avLst/>
                  <a:gdLst>
                    <a:gd name="T0" fmla="*/ 67 w 115"/>
                    <a:gd name="T1" fmla="*/ 10 h 167"/>
                    <a:gd name="T2" fmla="*/ 0 w 115"/>
                    <a:gd name="T3" fmla="*/ 167 h 167"/>
                    <a:gd name="T4" fmla="*/ 115 w 115"/>
                    <a:gd name="T5" fmla="*/ 0 h 167"/>
                    <a:gd name="T6" fmla="*/ 67 w 115"/>
                    <a:gd name="T7" fmla="*/ 1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5" h="167">
                      <a:moveTo>
                        <a:pt x="67" y="10"/>
                      </a:moveTo>
                      <a:lnTo>
                        <a:pt x="0" y="167"/>
                      </a:lnTo>
                      <a:lnTo>
                        <a:pt x="115" y="0"/>
                      </a:lnTo>
                      <a:lnTo>
                        <a:pt x="67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1" name="Freeform 79"/>
                <p:cNvSpPr>
                  <a:spLocks/>
                </p:cNvSpPr>
                <p:nvPr/>
              </p:nvSpPr>
              <p:spPr bwMode="auto">
                <a:xfrm>
                  <a:off x="2062" y="214"/>
                  <a:ext cx="141" cy="95"/>
                </a:xfrm>
                <a:custGeom>
                  <a:avLst/>
                  <a:gdLst>
                    <a:gd name="T0" fmla="*/ 280 w 280"/>
                    <a:gd name="T1" fmla="*/ 0 h 191"/>
                    <a:gd name="T2" fmla="*/ 151 w 280"/>
                    <a:gd name="T3" fmla="*/ 170 h 191"/>
                    <a:gd name="T4" fmla="*/ 0 w 280"/>
                    <a:gd name="T5" fmla="*/ 191 h 191"/>
                    <a:gd name="T6" fmla="*/ 129 w 280"/>
                    <a:gd name="T7" fmla="*/ 141 h 191"/>
                    <a:gd name="T8" fmla="*/ 280 w 280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0" h="191">
                      <a:moveTo>
                        <a:pt x="280" y="0"/>
                      </a:moveTo>
                      <a:lnTo>
                        <a:pt x="151" y="170"/>
                      </a:lnTo>
                      <a:lnTo>
                        <a:pt x="0" y="191"/>
                      </a:lnTo>
                      <a:lnTo>
                        <a:pt x="129" y="141"/>
                      </a:lnTo>
                      <a:lnTo>
                        <a:pt x="28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2" name="Freeform 80"/>
                <p:cNvSpPr>
                  <a:spLocks/>
                </p:cNvSpPr>
                <p:nvPr/>
              </p:nvSpPr>
              <p:spPr bwMode="auto">
                <a:xfrm>
                  <a:off x="1962" y="317"/>
                  <a:ext cx="246" cy="700"/>
                </a:xfrm>
                <a:custGeom>
                  <a:avLst/>
                  <a:gdLst>
                    <a:gd name="T0" fmla="*/ 342 w 342"/>
                    <a:gd name="T1" fmla="*/ 0 h 1399"/>
                    <a:gd name="T2" fmla="*/ 0 w 342"/>
                    <a:gd name="T3" fmla="*/ 1399 h 1399"/>
                    <a:gd name="T4" fmla="*/ 298 w 342"/>
                    <a:gd name="T5" fmla="*/ 17 h 1399"/>
                    <a:gd name="T6" fmla="*/ 342 w 342"/>
                    <a:gd name="T7" fmla="*/ 0 h 1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2" h="1399">
                      <a:moveTo>
                        <a:pt x="342" y="0"/>
                      </a:moveTo>
                      <a:lnTo>
                        <a:pt x="0" y="1399"/>
                      </a:lnTo>
                      <a:lnTo>
                        <a:pt x="298" y="17"/>
                      </a:lnTo>
                      <a:lnTo>
                        <a:pt x="34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7713" name="Group 81"/>
              <p:cNvGrpSpPr>
                <a:grpSpLocks/>
              </p:cNvGrpSpPr>
              <p:nvPr/>
            </p:nvGrpSpPr>
            <p:grpSpPr bwMode="auto">
              <a:xfrm>
                <a:off x="1047" y="1737"/>
                <a:ext cx="1383" cy="949"/>
                <a:chOff x="912" y="384"/>
                <a:chExt cx="1383" cy="949"/>
              </a:xfrm>
            </p:grpSpPr>
            <p:sp>
              <p:nvSpPr>
                <p:cNvPr id="197714" name="Freeform 82"/>
                <p:cNvSpPr>
                  <a:spLocks/>
                </p:cNvSpPr>
                <p:nvPr/>
              </p:nvSpPr>
              <p:spPr bwMode="auto">
                <a:xfrm>
                  <a:off x="950" y="1140"/>
                  <a:ext cx="130" cy="69"/>
                </a:xfrm>
                <a:custGeom>
                  <a:avLst/>
                  <a:gdLst>
                    <a:gd name="T0" fmla="*/ 157 w 201"/>
                    <a:gd name="T1" fmla="*/ 0 h 126"/>
                    <a:gd name="T2" fmla="*/ 0 w 201"/>
                    <a:gd name="T3" fmla="*/ 126 h 126"/>
                    <a:gd name="T4" fmla="*/ 103 w 201"/>
                    <a:gd name="T5" fmla="*/ 126 h 126"/>
                    <a:gd name="T6" fmla="*/ 201 w 201"/>
                    <a:gd name="T7" fmla="*/ 24 h 126"/>
                    <a:gd name="T8" fmla="*/ 157 w 201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6">
                      <a:moveTo>
                        <a:pt x="157" y="0"/>
                      </a:moveTo>
                      <a:lnTo>
                        <a:pt x="0" y="126"/>
                      </a:lnTo>
                      <a:lnTo>
                        <a:pt x="103" y="126"/>
                      </a:lnTo>
                      <a:lnTo>
                        <a:pt x="201" y="24"/>
                      </a:lnTo>
                      <a:lnTo>
                        <a:pt x="157" y="0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5" name="Freeform 83"/>
                <p:cNvSpPr>
                  <a:spLocks/>
                </p:cNvSpPr>
                <p:nvPr/>
              </p:nvSpPr>
              <p:spPr bwMode="auto">
                <a:xfrm>
                  <a:off x="1015" y="1167"/>
                  <a:ext cx="124" cy="79"/>
                </a:xfrm>
                <a:custGeom>
                  <a:avLst/>
                  <a:gdLst>
                    <a:gd name="T0" fmla="*/ 119 w 189"/>
                    <a:gd name="T1" fmla="*/ 0 h 144"/>
                    <a:gd name="T2" fmla="*/ 32 w 189"/>
                    <a:gd name="T3" fmla="*/ 87 h 144"/>
                    <a:gd name="T4" fmla="*/ 0 w 189"/>
                    <a:gd name="T5" fmla="*/ 144 h 144"/>
                    <a:gd name="T6" fmla="*/ 86 w 189"/>
                    <a:gd name="T7" fmla="*/ 125 h 144"/>
                    <a:gd name="T8" fmla="*/ 189 w 189"/>
                    <a:gd name="T9" fmla="*/ 30 h 144"/>
                    <a:gd name="T10" fmla="*/ 119 w 189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144">
                      <a:moveTo>
                        <a:pt x="119" y="0"/>
                      </a:moveTo>
                      <a:lnTo>
                        <a:pt x="32" y="87"/>
                      </a:lnTo>
                      <a:lnTo>
                        <a:pt x="0" y="144"/>
                      </a:lnTo>
                      <a:lnTo>
                        <a:pt x="86" y="125"/>
                      </a:lnTo>
                      <a:lnTo>
                        <a:pt x="189" y="30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6" name="Freeform 84"/>
                <p:cNvSpPr>
                  <a:spLocks/>
                </p:cNvSpPr>
                <p:nvPr/>
              </p:nvSpPr>
              <p:spPr bwMode="auto">
                <a:xfrm>
                  <a:off x="1062" y="1201"/>
                  <a:ext cx="114" cy="71"/>
                </a:xfrm>
                <a:custGeom>
                  <a:avLst/>
                  <a:gdLst>
                    <a:gd name="T0" fmla="*/ 150 w 174"/>
                    <a:gd name="T1" fmla="*/ 0 h 128"/>
                    <a:gd name="T2" fmla="*/ 21 w 174"/>
                    <a:gd name="T3" fmla="*/ 87 h 128"/>
                    <a:gd name="T4" fmla="*/ 0 w 174"/>
                    <a:gd name="T5" fmla="*/ 128 h 128"/>
                    <a:gd name="T6" fmla="*/ 174 w 174"/>
                    <a:gd name="T7" fmla="*/ 10 h 128"/>
                    <a:gd name="T8" fmla="*/ 150 w 174"/>
                    <a:gd name="T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" h="128">
                      <a:moveTo>
                        <a:pt x="150" y="0"/>
                      </a:moveTo>
                      <a:lnTo>
                        <a:pt x="21" y="87"/>
                      </a:lnTo>
                      <a:lnTo>
                        <a:pt x="0" y="128"/>
                      </a:lnTo>
                      <a:lnTo>
                        <a:pt x="174" y="1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7" name="Freeform 85"/>
                <p:cNvSpPr>
                  <a:spLocks/>
                </p:cNvSpPr>
                <p:nvPr/>
              </p:nvSpPr>
              <p:spPr bwMode="auto">
                <a:xfrm>
                  <a:off x="912" y="1221"/>
                  <a:ext cx="142" cy="112"/>
                </a:xfrm>
                <a:custGeom>
                  <a:avLst/>
                  <a:gdLst>
                    <a:gd name="T0" fmla="*/ 75 w 217"/>
                    <a:gd name="T1" fmla="*/ 0 h 205"/>
                    <a:gd name="T2" fmla="*/ 142 w 217"/>
                    <a:gd name="T3" fmla="*/ 2 h 205"/>
                    <a:gd name="T4" fmla="*/ 111 w 217"/>
                    <a:gd name="T5" fmla="*/ 87 h 205"/>
                    <a:gd name="T6" fmla="*/ 204 w 217"/>
                    <a:gd name="T7" fmla="*/ 71 h 205"/>
                    <a:gd name="T8" fmla="*/ 217 w 217"/>
                    <a:gd name="T9" fmla="*/ 109 h 205"/>
                    <a:gd name="T10" fmla="*/ 49 w 217"/>
                    <a:gd name="T11" fmla="*/ 205 h 205"/>
                    <a:gd name="T12" fmla="*/ 0 w 217"/>
                    <a:gd name="T13" fmla="*/ 182 h 205"/>
                    <a:gd name="T14" fmla="*/ 75 w 217"/>
                    <a:gd name="T15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7" h="205">
                      <a:moveTo>
                        <a:pt x="75" y="0"/>
                      </a:moveTo>
                      <a:lnTo>
                        <a:pt x="142" y="2"/>
                      </a:lnTo>
                      <a:lnTo>
                        <a:pt x="111" y="87"/>
                      </a:lnTo>
                      <a:lnTo>
                        <a:pt x="204" y="71"/>
                      </a:lnTo>
                      <a:lnTo>
                        <a:pt x="217" y="109"/>
                      </a:lnTo>
                      <a:lnTo>
                        <a:pt x="49" y="205"/>
                      </a:lnTo>
                      <a:lnTo>
                        <a:pt x="0" y="18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8" name="Freeform 86"/>
                <p:cNvSpPr>
                  <a:spLocks/>
                </p:cNvSpPr>
                <p:nvPr/>
              </p:nvSpPr>
              <p:spPr bwMode="auto">
                <a:xfrm>
                  <a:off x="1228" y="932"/>
                  <a:ext cx="133" cy="61"/>
                </a:xfrm>
                <a:custGeom>
                  <a:avLst/>
                  <a:gdLst>
                    <a:gd name="T0" fmla="*/ 114 w 204"/>
                    <a:gd name="T1" fmla="*/ 3 h 113"/>
                    <a:gd name="T2" fmla="*/ 0 w 204"/>
                    <a:gd name="T3" fmla="*/ 91 h 113"/>
                    <a:gd name="T4" fmla="*/ 46 w 204"/>
                    <a:gd name="T5" fmla="*/ 113 h 113"/>
                    <a:gd name="T6" fmla="*/ 204 w 204"/>
                    <a:gd name="T7" fmla="*/ 0 h 113"/>
                    <a:gd name="T8" fmla="*/ 114 w 204"/>
                    <a:gd name="T9" fmla="*/ 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113">
                      <a:moveTo>
                        <a:pt x="114" y="3"/>
                      </a:moveTo>
                      <a:lnTo>
                        <a:pt x="0" y="91"/>
                      </a:lnTo>
                      <a:lnTo>
                        <a:pt x="46" y="113"/>
                      </a:lnTo>
                      <a:lnTo>
                        <a:pt x="204" y="0"/>
                      </a:lnTo>
                      <a:lnTo>
                        <a:pt x="114" y="3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19" name="Freeform 87"/>
                <p:cNvSpPr>
                  <a:spLocks/>
                </p:cNvSpPr>
                <p:nvPr/>
              </p:nvSpPr>
              <p:spPr bwMode="auto">
                <a:xfrm>
                  <a:off x="1284" y="929"/>
                  <a:ext cx="121" cy="81"/>
                </a:xfrm>
                <a:custGeom>
                  <a:avLst/>
                  <a:gdLst>
                    <a:gd name="T0" fmla="*/ 165 w 188"/>
                    <a:gd name="T1" fmla="*/ 0 h 150"/>
                    <a:gd name="T2" fmla="*/ 0 w 188"/>
                    <a:gd name="T3" fmla="*/ 118 h 150"/>
                    <a:gd name="T4" fmla="*/ 39 w 188"/>
                    <a:gd name="T5" fmla="*/ 150 h 150"/>
                    <a:gd name="T6" fmla="*/ 188 w 188"/>
                    <a:gd name="T7" fmla="*/ 51 h 150"/>
                    <a:gd name="T8" fmla="*/ 165 w 188"/>
                    <a:gd name="T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50">
                      <a:moveTo>
                        <a:pt x="165" y="0"/>
                      </a:moveTo>
                      <a:lnTo>
                        <a:pt x="0" y="118"/>
                      </a:lnTo>
                      <a:lnTo>
                        <a:pt x="39" y="150"/>
                      </a:lnTo>
                      <a:lnTo>
                        <a:pt x="188" y="51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0" name="Freeform 88"/>
                <p:cNvSpPr>
                  <a:spLocks/>
                </p:cNvSpPr>
                <p:nvPr/>
              </p:nvSpPr>
              <p:spPr bwMode="auto">
                <a:xfrm>
                  <a:off x="1331" y="971"/>
                  <a:ext cx="87" cy="65"/>
                </a:xfrm>
                <a:custGeom>
                  <a:avLst/>
                  <a:gdLst>
                    <a:gd name="T0" fmla="*/ 119 w 135"/>
                    <a:gd name="T1" fmla="*/ 0 h 118"/>
                    <a:gd name="T2" fmla="*/ 0 w 135"/>
                    <a:gd name="T3" fmla="*/ 85 h 118"/>
                    <a:gd name="T4" fmla="*/ 14 w 135"/>
                    <a:gd name="T5" fmla="*/ 118 h 118"/>
                    <a:gd name="T6" fmla="*/ 135 w 135"/>
                    <a:gd name="T7" fmla="*/ 14 h 118"/>
                    <a:gd name="T8" fmla="*/ 119 w 135"/>
                    <a:gd name="T9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118">
                      <a:moveTo>
                        <a:pt x="119" y="0"/>
                      </a:moveTo>
                      <a:lnTo>
                        <a:pt x="0" y="85"/>
                      </a:lnTo>
                      <a:lnTo>
                        <a:pt x="14" y="118"/>
                      </a:lnTo>
                      <a:lnTo>
                        <a:pt x="135" y="14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1" name="Freeform 89"/>
                <p:cNvSpPr>
                  <a:spLocks/>
                </p:cNvSpPr>
                <p:nvPr/>
              </p:nvSpPr>
              <p:spPr bwMode="auto">
                <a:xfrm>
                  <a:off x="1065" y="1002"/>
                  <a:ext cx="251" cy="143"/>
                </a:xfrm>
                <a:custGeom>
                  <a:avLst/>
                  <a:gdLst>
                    <a:gd name="T0" fmla="*/ 171 w 387"/>
                    <a:gd name="T1" fmla="*/ 0 h 263"/>
                    <a:gd name="T2" fmla="*/ 176 w 387"/>
                    <a:gd name="T3" fmla="*/ 0 h 263"/>
                    <a:gd name="T4" fmla="*/ 188 w 387"/>
                    <a:gd name="T5" fmla="*/ 1 h 263"/>
                    <a:gd name="T6" fmla="*/ 204 w 387"/>
                    <a:gd name="T7" fmla="*/ 2 h 263"/>
                    <a:gd name="T8" fmla="*/ 225 w 387"/>
                    <a:gd name="T9" fmla="*/ 6 h 263"/>
                    <a:gd name="T10" fmla="*/ 249 w 387"/>
                    <a:gd name="T11" fmla="*/ 9 h 263"/>
                    <a:gd name="T12" fmla="*/ 272 w 387"/>
                    <a:gd name="T13" fmla="*/ 15 h 263"/>
                    <a:gd name="T14" fmla="*/ 293 w 387"/>
                    <a:gd name="T15" fmla="*/ 22 h 263"/>
                    <a:gd name="T16" fmla="*/ 311 w 387"/>
                    <a:gd name="T17" fmla="*/ 30 h 263"/>
                    <a:gd name="T18" fmla="*/ 330 w 387"/>
                    <a:gd name="T19" fmla="*/ 42 h 263"/>
                    <a:gd name="T20" fmla="*/ 345 w 387"/>
                    <a:gd name="T21" fmla="*/ 55 h 263"/>
                    <a:gd name="T22" fmla="*/ 359 w 387"/>
                    <a:gd name="T23" fmla="*/ 68 h 263"/>
                    <a:gd name="T24" fmla="*/ 369 w 387"/>
                    <a:gd name="T25" fmla="*/ 79 h 263"/>
                    <a:gd name="T26" fmla="*/ 377 w 387"/>
                    <a:gd name="T27" fmla="*/ 89 h 263"/>
                    <a:gd name="T28" fmla="*/ 383 w 387"/>
                    <a:gd name="T29" fmla="*/ 97 h 263"/>
                    <a:gd name="T30" fmla="*/ 386 w 387"/>
                    <a:gd name="T31" fmla="*/ 102 h 263"/>
                    <a:gd name="T32" fmla="*/ 387 w 387"/>
                    <a:gd name="T33" fmla="*/ 104 h 263"/>
                    <a:gd name="T34" fmla="*/ 218 w 387"/>
                    <a:gd name="T35" fmla="*/ 263 h 263"/>
                    <a:gd name="T36" fmla="*/ 213 w 387"/>
                    <a:gd name="T37" fmla="*/ 261 h 263"/>
                    <a:gd name="T38" fmla="*/ 201 w 387"/>
                    <a:gd name="T39" fmla="*/ 259 h 263"/>
                    <a:gd name="T40" fmla="*/ 183 w 387"/>
                    <a:gd name="T41" fmla="*/ 255 h 263"/>
                    <a:gd name="T42" fmla="*/ 164 w 387"/>
                    <a:gd name="T43" fmla="*/ 250 h 263"/>
                    <a:gd name="T44" fmla="*/ 141 w 387"/>
                    <a:gd name="T45" fmla="*/ 244 h 263"/>
                    <a:gd name="T46" fmla="*/ 122 w 387"/>
                    <a:gd name="T47" fmla="*/ 237 h 263"/>
                    <a:gd name="T48" fmla="*/ 105 w 387"/>
                    <a:gd name="T49" fmla="*/ 230 h 263"/>
                    <a:gd name="T50" fmla="*/ 93 w 387"/>
                    <a:gd name="T51" fmla="*/ 225 h 263"/>
                    <a:gd name="T52" fmla="*/ 83 w 387"/>
                    <a:gd name="T53" fmla="*/ 217 h 263"/>
                    <a:gd name="T54" fmla="*/ 69 w 387"/>
                    <a:gd name="T55" fmla="*/ 208 h 263"/>
                    <a:gd name="T56" fmla="*/ 54 w 387"/>
                    <a:gd name="T57" fmla="*/ 196 h 263"/>
                    <a:gd name="T58" fmla="*/ 39 w 387"/>
                    <a:gd name="T59" fmla="*/ 185 h 263"/>
                    <a:gd name="T60" fmla="*/ 24 w 387"/>
                    <a:gd name="T61" fmla="*/ 174 h 263"/>
                    <a:gd name="T62" fmla="*/ 12 w 387"/>
                    <a:gd name="T63" fmla="*/ 166 h 263"/>
                    <a:gd name="T64" fmla="*/ 3 w 387"/>
                    <a:gd name="T65" fmla="*/ 160 h 263"/>
                    <a:gd name="T66" fmla="*/ 0 w 387"/>
                    <a:gd name="T67" fmla="*/ 158 h 263"/>
                    <a:gd name="T68" fmla="*/ 171 w 387"/>
                    <a:gd name="T69" fmla="*/ 0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87" h="263">
                      <a:moveTo>
                        <a:pt x="171" y="0"/>
                      </a:moveTo>
                      <a:lnTo>
                        <a:pt x="176" y="0"/>
                      </a:lnTo>
                      <a:lnTo>
                        <a:pt x="188" y="1"/>
                      </a:lnTo>
                      <a:lnTo>
                        <a:pt x="204" y="2"/>
                      </a:lnTo>
                      <a:lnTo>
                        <a:pt x="225" y="6"/>
                      </a:lnTo>
                      <a:lnTo>
                        <a:pt x="249" y="9"/>
                      </a:lnTo>
                      <a:lnTo>
                        <a:pt x="272" y="15"/>
                      </a:lnTo>
                      <a:lnTo>
                        <a:pt x="293" y="22"/>
                      </a:lnTo>
                      <a:lnTo>
                        <a:pt x="311" y="30"/>
                      </a:lnTo>
                      <a:lnTo>
                        <a:pt x="330" y="42"/>
                      </a:lnTo>
                      <a:lnTo>
                        <a:pt x="345" y="55"/>
                      </a:lnTo>
                      <a:lnTo>
                        <a:pt x="359" y="68"/>
                      </a:lnTo>
                      <a:lnTo>
                        <a:pt x="369" y="79"/>
                      </a:lnTo>
                      <a:lnTo>
                        <a:pt x="377" y="89"/>
                      </a:lnTo>
                      <a:lnTo>
                        <a:pt x="383" y="97"/>
                      </a:lnTo>
                      <a:lnTo>
                        <a:pt x="386" y="102"/>
                      </a:lnTo>
                      <a:lnTo>
                        <a:pt x="387" y="104"/>
                      </a:lnTo>
                      <a:lnTo>
                        <a:pt x="218" y="263"/>
                      </a:lnTo>
                      <a:lnTo>
                        <a:pt x="213" y="261"/>
                      </a:lnTo>
                      <a:lnTo>
                        <a:pt x="201" y="259"/>
                      </a:lnTo>
                      <a:lnTo>
                        <a:pt x="183" y="255"/>
                      </a:lnTo>
                      <a:lnTo>
                        <a:pt x="164" y="250"/>
                      </a:lnTo>
                      <a:lnTo>
                        <a:pt x="141" y="244"/>
                      </a:lnTo>
                      <a:lnTo>
                        <a:pt x="122" y="237"/>
                      </a:lnTo>
                      <a:lnTo>
                        <a:pt x="105" y="230"/>
                      </a:lnTo>
                      <a:lnTo>
                        <a:pt x="93" y="225"/>
                      </a:lnTo>
                      <a:lnTo>
                        <a:pt x="83" y="217"/>
                      </a:lnTo>
                      <a:lnTo>
                        <a:pt x="69" y="208"/>
                      </a:lnTo>
                      <a:lnTo>
                        <a:pt x="54" y="196"/>
                      </a:lnTo>
                      <a:lnTo>
                        <a:pt x="39" y="185"/>
                      </a:lnTo>
                      <a:lnTo>
                        <a:pt x="24" y="174"/>
                      </a:lnTo>
                      <a:lnTo>
                        <a:pt x="12" y="166"/>
                      </a:lnTo>
                      <a:lnTo>
                        <a:pt x="3" y="160"/>
                      </a:lnTo>
                      <a:lnTo>
                        <a:pt x="0" y="158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2" name="Freeform 90"/>
                <p:cNvSpPr>
                  <a:spLocks/>
                </p:cNvSpPr>
                <p:nvPr/>
              </p:nvSpPr>
              <p:spPr bwMode="auto">
                <a:xfrm>
                  <a:off x="1194" y="697"/>
                  <a:ext cx="685" cy="499"/>
                </a:xfrm>
                <a:custGeom>
                  <a:avLst/>
                  <a:gdLst>
                    <a:gd name="T0" fmla="*/ 1036 w 1051"/>
                    <a:gd name="T1" fmla="*/ 0 h 917"/>
                    <a:gd name="T2" fmla="*/ 0 w 1051"/>
                    <a:gd name="T3" fmla="*/ 899 h 917"/>
                    <a:gd name="T4" fmla="*/ 65 w 1051"/>
                    <a:gd name="T5" fmla="*/ 917 h 917"/>
                    <a:gd name="T6" fmla="*/ 1051 w 1051"/>
                    <a:gd name="T7" fmla="*/ 47 h 917"/>
                    <a:gd name="T8" fmla="*/ 1036 w 1051"/>
                    <a:gd name="T9" fmla="*/ 0 h 9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1" h="917">
                      <a:moveTo>
                        <a:pt x="1036" y="0"/>
                      </a:moveTo>
                      <a:lnTo>
                        <a:pt x="0" y="899"/>
                      </a:lnTo>
                      <a:lnTo>
                        <a:pt x="65" y="917"/>
                      </a:lnTo>
                      <a:lnTo>
                        <a:pt x="1051" y="47"/>
                      </a:lnTo>
                      <a:lnTo>
                        <a:pt x="103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3" name="Freeform 91"/>
                <p:cNvSpPr>
                  <a:spLocks/>
                </p:cNvSpPr>
                <p:nvPr/>
              </p:nvSpPr>
              <p:spPr bwMode="auto">
                <a:xfrm>
                  <a:off x="1258" y="728"/>
                  <a:ext cx="683" cy="481"/>
                </a:xfrm>
                <a:custGeom>
                  <a:avLst/>
                  <a:gdLst>
                    <a:gd name="T0" fmla="*/ 983 w 1048"/>
                    <a:gd name="T1" fmla="*/ 15 h 884"/>
                    <a:gd name="T2" fmla="*/ 0 w 1048"/>
                    <a:gd name="T3" fmla="*/ 884 h 884"/>
                    <a:gd name="T4" fmla="*/ 63 w 1048"/>
                    <a:gd name="T5" fmla="*/ 868 h 884"/>
                    <a:gd name="T6" fmla="*/ 1048 w 1048"/>
                    <a:gd name="T7" fmla="*/ 0 h 884"/>
                    <a:gd name="T8" fmla="*/ 983 w 1048"/>
                    <a:gd name="T9" fmla="*/ 1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8" h="884">
                      <a:moveTo>
                        <a:pt x="983" y="15"/>
                      </a:moveTo>
                      <a:lnTo>
                        <a:pt x="0" y="884"/>
                      </a:lnTo>
                      <a:lnTo>
                        <a:pt x="63" y="868"/>
                      </a:lnTo>
                      <a:lnTo>
                        <a:pt x="1048" y="0"/>
                      </a:lnTo>
                      <a:lnTo>
                        <a:pt x="983" y="15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4" name="Freeform 92"/>
                <p:cNvSpPr>
                  <a:spLocks/>
                </p:cNvSpPr>
                <p:nvPr/>
              </p:nvSpPr>
              <p:spPr bwMode="auto">
                <a:xfrm>
                  <a:off x="2069" y="384"/>
                  <a:ext cx="195" cy="141"/>
                </a:xfrm>
                <a:custGeom>
                  <a:avLst/>
                  <a:gdLst>
                    <a:gd name="T0" fmla="*/ 206 w 299"/>
                    <a:gd name="T1" fmla="*/ 0 h 258"/>
                    <a:gd name="T2" fmla="*/ 0 w 299"/>
                    <a:gd name="T3" fmla="*/ 216 h 258"/>
                    <a:gd name="T4" fmla="*/ 71 w 299"/>
                    <a:gd name="T5" fmla="*/ 258 h 258"/>
                    <a:gd name="T6" fmla="*/ 299 w 299"/>
                    <a:gd name="T7" fmla="*/ 36 h 258"/>
                    <a:gd name="T8" fmla="*/ 206 w 299"/>
                    <a:gd name="T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58">
                      <a:moveTo>
                        <a:pt x="206" y="0"/>
                      </a:moveTo>
                      <a:lnTo>
                        <a:pt x="0" y="216"/>
                      </a:lnTo>
                      <a:lnTo>
                        <a:pt x="71" y="258"/>
                      </a:lnTo>
                      <a:lnTo>
                        <a:pt x="299" y="36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5" name="Freeform 93"/>
                <p:cNvSpPr>
                  <a:spLocks/>
                </p:cNvSpPr>
                <p:nvPr/>
              </p:nvSpPr>
              <p:spPr bwMode="auto">
                <a:xfrm>
                  <a:off x="2140" y="413"/>
                  <a:ext cx="155" cy="139"/>
                </a:xfrm>
                <a:custGeom>
                  <a:avLst/>
                  <a:gdLst>
                    <a:gd name="T0" fmla="*/ 219 w 239"/>
                    <a:gd name="T1" fmla="*/ 0 h 255"/>
                    <a:gd name="T2" fmla="*/ 0 w 239"/>
                    <a:gd name="T3" fmla="*/ 226 h 255"/>
                    <a:gd name="T4" fmla="*/ 44 w 239"/>
                    <a:gd name="T5" fmla="*/ 255 h 255"/>
                    <a:gd name="T6" fmla="*/ 239 w 239"/>
                    <a:gd name="T7" fmla="*/ 22 h 255"/>
                    <a:gd name="T8" fmla="*/ 219 w 239"/>
                    <a:gd name="T9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9" h="255">
                      <a:moveTo>
                        <a:pt x="219" y="0"/>
                      </a:moveTo>
                      <a:lnTo>
                        <a:pt x="0" y="226"/>
                      </a:lnTo>
                      <a:lnTo>
                        <a:pt x="44" y="255"/>
                      </a:lnTo>
                      <a:lnTo>
                        <a:pt x="239" y="22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6" name="Freeform 94"/>
                <p:cNvSpPr>
                  <a:spLocks/>
                </p:cNvSpPr>
                <p:nvPr/>
              </p:nvSpPr>
              <p:spPr bwMode="auto">
                <a:xfrm>
                  <a:off x="1900" y="521"/>
                  <a:ext cx="246" cy="192"/>
                </a:xfrm>
                <a:custGeom>
                  <a:avLst/>
                  <a:gdLst>
                    <a:gd name="T0" fmla="*/ 207 w 378"/>
                    <a:gd name="T1" fmla="*/ 0 h 351"/>
                    <a:gd name="T2" fmla="*/ 12 w 378"/>
                    <a:gd name="T3" fmla="*/ 179 h 351"/>
                    <a:gd name="T4" fmla="*/ 0 w 378"/>
                    <a:gd name="T5" fmla="*/ 351 h 351"/>
                    <a:gd name="T6" fmla="*/ 207 w 378"/>
                    <a:gd name="T7" fmla="*/ 314 h 351"/>
                    <a:gd name="T8" fmla="*/ 378 w 378"/>
                    <a:gd name="T9" fmla="*/ 102 h 351"/>
                    <a:gd name="T10" fmla="*/ 207 w 378"/>
                    <a:gd name="T1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8" h="351">
                      <a:moveTo>
                        <a:pt x="207" y="0"/>
                      </a:moveTo>
                      <a:lnTo>
                        <a:pt x="12" y="179"/>
                      </a:lnTo>
                      <a:lnTo>
                        <a:pt x="0" y="351"/>
                      </a:lnTo>
                      <a:lnTo>
                        <a:pt x="207" y="314"/>
                      </a:lnTo>
                      <a:lnTo>
                        <a:pt x="378" y="102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7" name="Freeform 95"/>
                <p:cNvSpPr>
                  <a:spLocks/>
                </p:cNvSpPr>
                <p:nvPr/>
              </p:nvSpPr>
              <p:spPr bwMode="auto">
                <a:xfrm>
                  <a:off x="1159" y="1033"/>
                  <a:ext cx="157" cy="112"/>
                </a:xfrm>
                <a:custGeom>
                  <a:avLst/>
                  <a:gdLst>
                    <a:gd name="T0" fmla="*/ 195 w 243"/>
                    <a:gd name="T1" fmla="*/ 0 h 206"/>
                    <a:gd name="T2" fmla="*/ 0 w 243"/>
                    <a:gd name="T3" fmla="*/ 183 h 206"/>
                    <a:gd name="T4" fmla="*/ 74 w 243"/>
                    <a:gd name="T5" fmla="*/ 206 h 206"/>
                    <a:gd name="T6" fmla="*/ 243 w 243"/>
                    <a:gd name="T7" fmla="*/ 47 h 206"/>
                    <a:gd name="T8" fmla="*/ 195 w 243"/>
                    <a:gd name="T9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3" h="206">
                      <a:moveTo>
                        <a:pt x="195" y="0"/>
                      </a:moveTo>
                      <a:lnTo>
                        <a:pt x="0" y="183"/>
                      </a:lnTo>
                      <a:lnTo>
                        <a:pt x="74" y="206"/>
                      </a:lnTo>
                      <a:lnTo>
                        <a:pt x="243" y="47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6868A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8" name="Freeform 96"/>
                <p:cNvSpPr>
                  <a:spLocks/>
                </p:cNvSpPr>
                <p:nvPr/>
              </p:nvSpPr>
              <p:spPr bwMode="auto">
                <a:xfrm>
                  <a:off x="1095" y="1002"/>
                  <a:ext cx="141" cy="113"/>
                </a:xfrm>
                <a:custGeom>
                  <a:avLst/>
                  <a:gdLst>
                    <a:gd name="T0" fmla="*/ 172 w 216"/>
                    <a:gd name="T1" fmla="*/ 0 h 208"/>
                    <a:gd name="T2" fmla="*/ 0 w 216"/>
                    <a:gd name="T3" fmla="*/ 190 h 208"/>
                    <a:gd name="T4" fmla="*/ 31 w 216"/>
                    <a:gd name="T5" fmla="*/ 208 h 208"/>
                    <a:gd name="T6" fmla="*/ 216 w 216"/>
                    <a:gd name="T7" fmla="*/ 33 h 208"/>
                    <a:gd name="T8" fmla="*/ 172 w 216"/>
                    <a:gd name="T9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08">
                      <a:moveTo>
                        <a:pt x="172" y="0"/>
                      </a:moveTo>
                      <a:lnTo>
                        <a:pt x="0" y="190"/>
                      </a:lnTo>
                      <a:lnTo>
                        <a:pt x="31" y="208"/>
                      </a:lnTo>
                      <a:lnTo>
                        <a:pt x="216" y="33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29" name="Freeform 97"/>
                <p:cNvSpPr>
                  <a:spLocks/>
                </p:cNvSpPr>
                <p:nvPr/>
              </p:nvSpPr>
              <p:spPr bwMode="auto">
                <a:xfrm>
                  <a:off x="932" y="1267"/>
                  <a:ext cx="122" cy="66"/>
                </a:xfrm>
                <a:custGeom>
                  <a:avLst/>
                  <a:gdLst>
                    <a:gd name="T0" fmla="*/ 164 w 189"/>
                    <a:gd name="T1" fmla="*/ 0 h 123"/>
                    <a:gd name="T2" fmla="*/ 0 w 189"/>
                    <a:gd name="T3" fmla="*/ 116 h 123"/>
                    <a:gd name="T4" fmla="*/ 21 w 189"/>
                    <a:gd name="T5" fmla="*/ 123 h 123"/>
                    <a:gd name="T6" fmla="*/ 189 w 189"/>
                    <a:gd name="T7" fmla="*/ 27 h 123"/>
                    <a:gd name="T8" fmla="*/ 164 w 189"/>
                    <a:gd name="T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123">
                      <a:moveTo>
                        <a:pt x="164" y="0"/>
                      </a:moveTo>
                      <a:lnTo>
                        <a:pt x="0" y="116"/>
                      </a:lnTo>
                      <a:lnTo>
                        <a:pt x="21" y="123"/>
                      </a:lnTo>
                      <a:lnTo>
                        <a:pt x="189" y="27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89494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30" name="Freeform 98"/>
                <p:cNvSpPr>
                  <a:spLocks/>
                </p:cNvSpPr>
                <p:nvPr/>
              </p:nvSpPr>
              <p:spPr bwMode="auto">
                <a:xfrm>
                  <a:off x="912" y="1222"/>
                  <a:ext cx="94" cy="98"/>
                </a:xfrm>
                <a:custGeom>
                  <a:avLst/>
                  <a:gdLst>
                    <a:gd name="T0" fmla="*/ 99 w 142"/>
                    <a:gd name="T1" fmla="*/ 1 h 180"/>
                    <a:gd name="T2" fmla="*/ 0 w 142"/>
                    <a:gd name="T3" fmla="*/ 180 h 180"/>
                    <a:gd name="T4" fmla="*/ 111 w 142"/>
                    <a:gd name="T5" fmla="*/ 76 h 180"/>
                    <a:gd name="T6" fmla="*/ 142 w 142"/>
                    <a:gd name="T7" fmla="*/ 0 h 180"/>
                    <a:gd name="T8" fmla="*/ 99 w 142"/>
                    <a:gd name="T9" fmla="*/ 1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80">
                      <a:moveTo>
                        <a:pt x="99" y="1"/>
                      </a:moveTo>
                      <a:lnTo>
                        <a:pt x="0" y="180"/>
                      </a:lnTo>
                      <a:lnTo>
                        <a:pt x="111" y="76"/>
                      </a:lnTo>
                      <a:lnTo>
                        <a:pt x="142" y="0"/>
                      </a:lnTo>
                      <a:lnTo>
                        <a:pt x="99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97731" name="Picture 9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26" y="1447800"/>
            <a:ext cx="187007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7733" name="Picture 1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975" y="2917825"/>
            <a:ext cx="7223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7734" name="Picture 10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76" y="2905126"/>
            <a:ext cx="2482850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7735" name="Group 103"/>
          <p:cNvGrpSpPr>
            <a:grpSpLocks/>
          </p:cNvGrpSpPr>
          <p:nvPr/>
        </p:nvGrpSpPr>
        <p:grpSpPr bwMode="auto">
          <a:xfrm rot="11080324">
            <a:off x="3770314" y="1524000"/>
            <a:ext cx="5789612" cy="3276600"/>
            <a:chOff x="693" y="1464"/>
            <a:chExt cx="2496" cy="2496"/>
          </a:xfrm>
        </p:grpSpPr>
        <p:grpSp>
          <p:nvGrpSpPr>
            <p:cNvPr id="197736" name="Group 104"/>
            <p:cNvGrpSpPr>
              <a:grpSpLocks/>
            </p:cNvGrpSpPr>
            <p:nvPr/>
          </p:nvGrpSpPr>
          <p:grpSpPr bwMode="auto">
            <a:xfrm>
              <a:off x="693" y="1464"/>
              <a:ext cx="2496" cy="2496"/>
              <a:chOff x="624" y="1104"/>
              <a:chExt cx="2352" cy="2352"/>
            </a:xfrm>
          </p:grpSpPr>
          <p:sp>
            <p:nvSpPr>
              <p:cNvPr id="197737" name="Oval 105"/>
              <p:cNvSpPr>
                <a:spLocks noChangeArrowheads="1"/>
              </p:cNvSpPr>
              <p:nvPr/>
            </p:nvSpPr>
            <p:spPr bwMode="auto">
              <a:xfrm>
                <a:off x="624" y="1104"/>
                <a:ext cx="2352" cy="2352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738" name="Line 106"/>
              <p:cNvSpPr>
                <a:spLocks noChangeShapeType="1"/>
              </p:cNvSpPr>
              <p:nvPr/>
            </p:nvSpPr>
            <p:spPr bwMode="auto">
              <a:xfrm>
                <a:off x="1806" y="1104"/>
                <a:ext cx="1" cy="235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39" name="Line 107"/>
              <p:cNvSpPr>
                <a:spLocks noChangeShapeType="1"/>
              </p:cNvSpPr>
              <p:nvPr/>
            </p:nvSpPr>
            <p:spPr bwMode="auto">
              <a:xfrm flipH="1">
                <a:off x="624" y="2286"/>
                <a:ext cx="2352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7740" name="Group 108"/>
            <p:cNvGrpSpPr>
              <a:grpSpLocks/>
            </p:cNvGrpSpPr>
            <p:nvPr/>
          </p:nvGrpSpPr>
          <p:grpSpPr bwMode="auto">
            <a:xfrm>
              <a:off x="948" y="1737"/>
              <a:ext cx="1584" cy="1020"/>
              <a:chOff x="948" y="1737"/>
              <a:chExt cx="1584" cy="1020"/>
            </a:xfrm>
          </p:grpSpPr>
          <p:sp>
            <p:nvSpPr>
              <p:cNvPr id="197741" name="Freeform 109"/>
              <p:cNvSpPr>
                <a:spLocks/>
              </p:cNvSpPr>
              <p:nvPr/>
            </p:nvSpPr>
            <p:spPr bwMode="auto">
              <a:xfrm rot="-604041">
                <a:off x="948" y="1845"/>
                <a:ext cx="1584" cy="912"/>
              </a:xfrm>
              <a:custGeom>
                <a:avLst/>
                <a:gdLst>
                  <a:gd name="T0" fmla="*/ 2030 w 2242"/>
                  <a:gd name="T1" fmla="*/ 0 h 2252"/>
                  <a:gd name="T2" fmla="*/ 1823 w 2242"/>
                  <a:gd name="T3" fmla="*/ 249 h 2252"/>
                  <a:gd name="T4" fmla="*/ 1745 w 2242"/>
                  <a:gd name="T5" fmla="*/ 262 h 2252"/>
                  <a:gd name="T6" fmla="*/ 1544 w 2242"/>
                  <a:gd name="T7" fmla="*/ 459 h 2252"/>
                  <a:gd name="T8" fmla="*/ 1535 w 2242"/>
                  <a:gd name="T9" fmla="*/ 561 h 2252"/>
                  <a:gd name="T10" fmla="*/ 878 w 2242"/>
                  <a:gd name="T11" fmla="*/ 1099 h 2252"/>
                  <a:gd name="T12" fmla="*/ 816 w 2242"/>
                  <a:gd name="T13" fmla="*/ 1006 h 2252"/>
                  <a:gd name="T14" fmla="*/ 659 w 2242"/>
                  <a:gd name="T15" fmla="*/ 1012 h 2252"/>
                  <a:gd name="T16" fmla="*/ 486 w 2242"/>
                  <a:gd name="T17" fmla="*/ 1144 h 2252"/>
                  <a:gd name="T18" fmla="*/ 440 w 2242"/>
                  <a:gd name="T19" fmla="*/ 1158 h 2252"/>
                  <a:gd name="T20" fmla="*/ 287 w 2242"/>
                  <a:gd name="T21" fmla="*/ 1311 h 2252"/>
                  <a:gd name="T22" fmla="*/ 278 w 2242"/>
                  <a:gd name="T23" fmla="*/ 1392 h 2252"/>
                  <a:gd name="T24" fmla="*/ 125 w 2242"/>
                  <a:gd name="T25" fmla="*/ 1537 h 2252"/>
                  <a:gd name="T26" fmla="*/ 0 w 2242"/>
                  <a:gd name="T27" fmla="*/ 1887 h 2252"/>
                  <a:gd name="T28" fmla="*/ 363 w 2242"/>
                  <a:gd name="T29" fmla="*/ 1669 h 2252"/>
                  <a:gd name="T30" fmla="*/ 525 w 2242"/>
                  <a:gd name="T31" fmla="*/ 1537 h 2252"/>
                  <a:gd name="T32" fmla="*/ 615 w 2242"/>
                  <a:gd name="T33" fmla="*/ 1598 h 2252"/>
                  <a:gd name="T34" fmla="*/ 698 w 2242"/>
                  <a:gd name="T35" fmla="*/ 1574 h 2252"/>
                  <a:gd name="T36" fmla="*/ 1645 w 2242"/>
                  <a:gd name="T37" fmla="*/ 692 h 2252"/>
                  <a:gd name="T38" fmla="*/ 1688 w 2242"/>
                  <a:gd name="T39" fmla="*/ 650 h 2252"/>
                  <a:gd name="T40" fmla="*/ 1333 w 2242"/>
                  <a:gd name="T41" fmla="*/ 2081 h 2252"/>
                  <a:gd name="T42" fmla="*/ 1288 w 2242"/>
                  <a:gd name="T43" fmla="*/ 2252 h 2252"/>
                  <a:gd name="T44" fmla="*/ 1483 w 2242"/>
                  <a:gd name="T45" fmla="*/ 2056 h 2252"/>
                  <a:gd name="T46" fmla="*/ 1936 w 2242"/>
                  <a:gd name="T47" fmla="*/ 656 h 2252"/>
                  <a:gd name="T48" fmla="*/ 2078 w 2242"/>
                  <a:gd name="T49" fmla="*/ 429 h 2252"/>
                  <a:gd name="T50" fmla="*/ 2056 w 2242"/>
                  <a:gd name="T51" fmla="*/ 360 h 2252"/>
                  <a:gd name="T52" fmla="*/ 2242 w 2242"/>
                  <a:gd name="T53" fmla="*/ 123 h 2252"/>
                  <a:gd name="T54" fmla="*/ 2222 w 2242"/>
                  <a:gd name="T55" fmla="*/ 42 h 2252"/>
                  <a:gd name="T56" fmla="*/ 2030 w 2242"/>
                  <a:gd name="T57" fmla="*/ 0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42" h="2252">
                    <a:moveTo>
                      <a:pt x="2030" y="0"/>
                    </a:moveTo>
                    <a:lnTo>
                      <a:pt x="1823" y="249"/>
                    </a:lnTo>
                    <a:lnTo>
                      <a:pt x="1745" y="262"/>
                    </a:lnTo>
                    <a:lnTo>
                      <a:pt x="1544" y="459"/>
                    </a:lnTo>
                    <a:lnTo>
                      <a:pt x="1535" y="561"/>
                    </a:lnTo>
                    <a:lnTo>
                      <a:pt x="878" y="1099"/>
                    </a:lnTo>
                    <a:lnTo>
                      <a:pt x="816" y="1006"/>
                    </a:lnTo>
                    <a:lnTo>
                      <a:pt x="659" y="1012"/>
                    </a:lnTo>
                    <a:lnTo>
                      <a:pt x="486" y="1144"/>
                    </a:lnTo>
                    <a:lnTo>
                      <a:pt x="440" y="1158"/>
                    </a:lnTo>
                    <a:lnTo>
                      <a:pt x="287" y="1311"/>
                    </a:lnTo>
                    <a:lnTo>
                      <a:pt x="278" y="1392"/>
                    </a:lnTo>
                    <a:lnTo>
                      <a:pt x="125" y="1537"/>
                    </a:lnTo>
                    <a:lnTo>
                      <a:pt x="0" y="1887"/>
                    </a:lnTo>
                    <a:lnTo>
                      <a:pt x="363" y="1669"/>
                    </a:lnTo>
                    <a:lnTo>
                      <a:pt x="525" y="1537"/>
                    </a:lnTo>
                    <a:lnTo>
                      <a:pt x="615" y="1598"/>
                    </a:lnTo>
                    <a:lnTo>
                      <a:pt x="698" y="1574"/>
                    </a:lnTo>
                    <a:lnTo>
                      <a:pt x="1645" y="692"/>
                    </a:lnTo>
                    <a:lnTo>
                      <a:pt x="1688" y="650"/>
                    </a:lnTo>
                    <a:lnTo>
                      <a:pt x="1333" y="2081"/>
                    </a:lnTo>
                    <a:lnTo>
                      <a:pt x="1288" y="2252"/>
                    </a:lnTo>
                    <a:lnTo>
                      <a:pt x="1483" y="2056"/>
                    </a:lnTo>
                    <a:lnTo>
                      <a:pt x="1936" y="656"/>
                    </a:lnTo>
                    <a:lnTo>
                      <a:pt x="2078" y="429"/>
                    </a:lnTo>
                    <a:lnTo>
                      <a:pt x="2056" y="360"/>
                    </a:lnTo>
                    <a:lnTo>
                      <a:pt x="2242" y="123"/>
                    </a:lnTo>
                    <a:lnTo>
                      <a:pt x="2222" y="4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7742" name="Group 110"/>
              <p:cNvGrpSpPr>
                <a:grpSpLocks/>
              </p:cNvGrpSpPr>
              <p:nvPr/>
            </p:nvGrpSpPr>
            <p:grpSpPr bwMode="auto">
              <a:xfrm>
                <a:off x="1932" y="1968"/>
                <a:ext cx="360" cy="768"/>
                <a:chOff x="1890" y="213"/>
                <a:chExt cx="360" cy="900"/>
              </a:xfrm>
            </p:grpSpPr>
            <p:sp>
              <p:nvSpPr>
                <p:cNvPr id="197743" name="Freeform 111"/>
                <p:cNvSpPr>
                  <a:spLocks/>
                </p:cNvSpPr>
                <p:nvPr/>
              </p:nvSpPr>
              <p:spPr bwMode="auto">
                <a:xfrm>
                  <a:off x="2157" y="213"/>
                  <a:ext cx="93" cy="117"/>
                </a:xfrm>
                <a:custGeom>
                  <a:avLst/>
                  <a:gdLst>
                    <a:gd name="T0" fmla="*/ 153 w 186"/>
                    <a:gd name="T1" fmla="*/ 0 h 234"/>
                    <a:gd name="T2" fmla="*/ 0 w 186"/>
                    <a:gd name="T3" fmla="*/ 187 h 234"/>
                    <a:gd name="T4" fmla="*/ 43 w 186"/>
                    <a:gd name="T5" fmla="*/ 234 h 234"/>
                    <a:gd name="T6" fmla="*/ 186 w 186"/>
                    <a:gd name="T7" fmla="*/ 15 h 234"/>
                    <a:gd name="T8" fmla="*/ 153 w 186"/>
                    <a:gd name="T9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6" h="234">
                      <a:moveTo>
                        <a:pt x="153" y="0"/>
                      </a:moveTo>
                      <a:lnTo>
                        <a:pt x="0" y="187"/>
                      </a:lnTo>
                      <a:lnTo>
                        <a:pt x="43" y="234"/>
                      </a:lnTo>
                      <a:lnTo>
                        <a:pt x="186" y="15"/>
                      </a:ln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44" name="Freeform 112"/>
                <p:cNvSpPr>
                  <a:spLocks/>
                </p:cNvSpPr>
                <p:nvPr/>
              </p:nvSpPr>
              <p:spPr bwMode="auto">
                <a:xfrm>
                  <a:off x="1924" y="317"/>
                  <a:ext cx="209" cy="703"/>
                </a:xfrm>
                <a:custGeom>
                  <a:avLst/>
                  <a:gdLst>
                    <a:gd name="T0" fmla="*/ 342 w 419"/>
                    <a:gd name="T1" fmla="*/ 17 h 1406"/>
                    <a:gd name="T2" fmla="*/ 0 w 419"/>
                    <a:gd name="T3" fmla="*/ 1399 h 1406"/>
                    <a:gd name="T4" fmla="*/ 53 w 419"/>
                    <a:gd name="T5" fmla="*/ 1406 h 1406"/>
                    <a:gd name="T6" fmla="*/ 419 w 419"/>
                    <a:gd name="T7" fmla="*/ 0 h 1406"/>
                    <a:gd name="T8" fmla="*/ 342 w 419"/>
                    <a:gd name="T9" fmla="*/ 17 h 1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9" h="1406">
                      <a:moveTo>
                        <a:pt x="342" y="17"/>
                      </a:moveTo>
                      <a:lnTo>
                        <a:pt x="0" y="1399"/>
                      </a:lnTo>
                      <a:lnTo>
                        <a:pt x="53" y="1406"/>
                      </a:lnTo>
                      <a:lnTo>
                        <a:pt x="419" y="0"/>
                      </a:lnTo>
                      <a:lnTo>
                        <a:pt x="342" y="17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45" name="Freeform 113"/>
                <p:cNvSpPr>
                  <a:spLocks/>
                </p:cNvSpPr>
                <p:nvPr/>
              </p:nvSpPr>
              <p:spPr bwMode="auto">
                <a:xfrm>
                  <a:off x="1962" y="335"/>
                  <a:ext cx="219" cy="682"/>
                </a:xfrm>
                <a:custGeom>
                  <a:avLst/>
                  <a:gdLst>
                    <a:gd name="T0" fmla="*/ 400 w 438"/>
                    <a:gd name="T1" fmla="*/ 0 h 1364"/>
                    <a:gd name="T2" fmla="*/ 0 w 438"/>
                    <a:gd name="T3" fmla="*/ 1364 h 1364"/>
                    <a:gd name="T4" fmla="*/ 24 w 438"/>
                    <a:gd name="T5" fmla="*/ 1364 h 1364"/>
                    <a:gd name="T6" fmla="*/ 438 w 438"/>
                    <a:gd name="T7" fmla="*/ 41 h 1364"/>
                    <a:gd name="T8" fmla="*/ 400 w 438"/>
                    <a:gd name="T9" fmla="*/ 0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8" h="1364">
                      <a:moveTo>
                        <a:pt x="400" y="0"/>
                      </a:moveTo>
                      <a:lnTo>
                        <a:pt x="0" y="1364"/>
                      </a:lnTo>
                      <a:lnTo>
                        <a:pt x="24" y="1364"/>
                      </a:lnTo>
                      <a:lnTo>
                        <a:pt x="438" y="41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46" name="Freeform 114"/>
                <p:cNvSpPr>
                  <a:spLocks/>
                </p:cNvSpPr>
                <p:nvPr/>
              </p:nvSpPr>
              <p:spPr bwMode="auto">
                <a:xfrm>
                  <a:off x="1890" y="1029"/>
                  <a:ext cx="58" cy="84"/>
                </a:xfrm>
                <a:custGeom>
                  <a:avLst/>
                  <a:gdLst>
                    <a:gd name="T0" fmla="*/ 67 w 115"/>
                    <a:gd name="T1" fmla="*/ 10 h 167"/>
                    <a:gd name="T2" fmla="*/ 0 w 115"/>
                    <a:gd name="T3" fmla="*/ 167 h 167"/>
                    <a:gd name="T4" fmla="*/ 115 w 115"/>
                    <a:gd name="T5" fmla="*/ 0 h 167"/>
                    <a:gd name="T6" fmla="*/ 67 w 115"/>
                    <a:gd name="T7" fmla="*/ 1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5" h="167">
                      <a:moveTo>
                        <a:pt x="67" y="10"/>
                      </a:moveTo>
                      <a:lnTo>
                        <a:pt x="0" y="167"/>
                      </a:lnTo>
                      <a:lnTo>
                        <a:pt x="115" y="0"/>
                      </a:lnTo>
                      <a:lnTo>
                        <a:pt x="67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47" name="Freeform 115"/>
                <p:cNvSpPr>
                  <a:spLocks/>
                </p:cNvSpPr>
                <p:nvPr/>
              </p:nvSpPr>
              <p:spPr bwMode="auto">
                <a:xfrm>
                  <a:off x="2062" y="214"/>
                  <a:ext cx="141" cy="95"/>
                </a:xfrm>
                <a:custGeom>
                  <a:avLst/>
                  <a:gdLst>
                    <a:gd name="T0" fmla="*/ 280 w 280"/>
                    <a:gd name="T1" fmla="*/ 0 h 191"/>
                    <a:gd name="T2" fmla="*/ 151 w 280"/>
                    <a:gd name="T3" fmla="*/ 170 h 191"/>
                    <a:gd name="T4" fmla="*/ 0 w 280"/>
                    <a:gd name="T5" fmla="*/ 191 h 191"/>
                    <a:gd name="T6" fmla="*/ 129 w 280"/>
                    <a:gd name="T7" fmla="*/ 141 h 191"/>
                    <a:gd name="T8" fmla="*/ 280 w 280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0" h="191">
                      <a:moveTo>
                        <a:pt x="280" y="0"/>
                      </a:moveTo>
                      <a:lnTo>
                        <a:pt x="151" y="170"/>
                      </a:lnTo>
                      <a:lnTo>
                        <a:pt x="0" y="191"/>
                      </a:lnTo>
                      <a:lnTo>
                        <a:pt x="129" y="141"/>
                      </a:lnTo>
                      <a:lnTo>
                        <a:pt x="28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48" name="Freeform 116"/>
                <p:cNvSpPr>
                  <a:spLocks/>
                </p:cNvSpPr>
                <p:nvPr/>
              </p:nvSpPr>
              <p:spPr bwMode="auto">
                <a:xfrm>
                  <a:off x="1962" y="317"/>
                  <a:ext cx="246" cy="700"/>
                </a:xfrm>
                <a:custGeom>
                  <a:avLst/>
                  <a:gdLst>
                    <a:gd name="T0" fmla="*/ 342 w 342"/>
                    <a:gd name="T1" fmla="*/ 0 h 1399"/>
                    <a:gd name="T2" fmla="*/ 0 w 342"/>
                    <a:gd name="T3" fmla="*/ 1399 h 1399"/>
                    <a:gd name="T4" fmla="*/ 298 w 342"/>
                    <a:gd name="T5" fmla="*/ 17 h 1399"/>
                    <a:gd name="T6" fmla="*/ 342 w 342"/>
                    <a:gd name="T7" fmla="*/ 0 h 1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2" h="1399">
                      <a:moveTo>
                        <a:pt x="342" y="0"/>
                      </a:moveTo>
                      <a:lnTo>
                        <a:pt x="0" y="1399"/>
                      </a:lnTo>
                      <a:lnTo>
                        <a:pt x="298" y="17"/>
                      </a:lnTo>
                      <a:lnTo>
                        <a:pt x="34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7749" name="Group 117"/>
              <p:cNvGrpSpPr>
                <a:grpSpLocks/>
              </p:cNvGrpSpPr>
              <p:nvPr/>
            </p:nvGrpSpPr>
            <p:grpSpPr bwMode="auto">
              <a:xfrm>
                <a:off x="1047" y="1737"/>
                <a:ext cx="1383" cy="949"/>
                <a:chOff x="912" y="384"/>
                <a:chExt cx="1383" cy="949"/>
              </a:xfrm>
            </p:grpSpPr>
            <p:sp>
              <p:nvSpPr>
                <p:cNvPr id="197750" name="Freeform 118"/>
                <p:cNvSpPr>
                  <a:spLocks/>
                </p:cNvSpPr>
                <p:nvPr/>
              </p:nvSpPr>
              <p:spPr bwMode="auto">
                <a:xfrm>
                  <a:off x="950" y="1140"/>
                  <a:ext cx="130" cy="69"/>
                </a:xfrm>
                <a:custGeom>
                  <a:avLst/>
                  <a:gdLst>
                    <a:gd name="T0" fmla="*/ 157 w 201"/>
                    <a:gd name="T1" fmla="*/ 0 h 126"/>
                    <a:gd name="T2" fmla="*/ 0 w 201"/>
                    <a:gd name="T3" fmla="*/ 126 h 126"/>
                    <a:gd name="T4" fmla="*/ 103 w 201"/>
                    <a:gd name="T5" fmla="*/ 126 h 126"/>
                    <a:gd name="T6" fmla="*/ 201 w 201"/>
                    <a:gd name="T7" fmla="*/ 24 h 126"/>
                    <a:gd name="T8" fmla="*/ 157 w 201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6">
                      <a:moveTo>
                        <a:pt x="157" y="0"/>
                      </a:moveTo>
                      <a:lnTo>
                        <a:pt x="0" y="126"/>
                      </a:lnTo>
                      <a:lnTo>
                        <a:pt x="103" y="126"/>
                      </a:lnTo>
                      <a:lnTo>
                        <a:pt x="201" y="24"/>
                      </a:lnTo>
                      <a:lnTo>
                        <a:pt x="157" y="0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1" name="Freeform 119"/>
                <p:cNvSpPr>
                  <a:spLocks/>
                </p:cNvSpPr>
                <p:nvPr/>
              </p:nvSpPr>
              <p:spPr bwMode="auto">
                <a:xfrm>
                  <a:off x="1015" y="1167"/>
                  <a:ext cx="124" cy="79"/>
                </a:xfrm>
                <a:custGeom>
                  <a:avLst/>
                  <a:gdLst>
                    <a:gd name="T0" fmla="*/ 119 w 189"/>
                    <a:gd name="T1" fmla="*/ 0 h 144"/>
                    <a:gd name="T2" fmla="*/ 32 w 189"/>
                    <a:gd name="T3" fmla="*/ 87 h 144"/>
                    <a:gd name="T4" fmla="*/ 0 w 189"/>
                    <a:gd name="T5" fmla="*/ 144 h 144"/>
                    <a:gd name="T6" fmla="*/ 86 w 189"/>
                    <a:gd name="T7" fmla="*/ 125 h 144"/>
                    <a:gd name="T8" fmla="*/ 189 w 189"/>
                    <a:gd name="T9" fmla="*/ 30 h 144"/>
                    <a:gd name="T10" fmla="*/ 119 w 189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144">
                      <a:moveTo>
                        <a:pt x="119" y="0"/>
                      </a:moveTo>
                      <a:lnTo>
                        <a:pt x="32" y="87"/>
                      </a:lnTo>
                      <a:lnTo>
                        <a:pt x="0" y="144"/>
                      </a:lnTo>
                      <a:lnTo>
                        <a:pt x="86" y="125"/>
                      </a:lnTo>
                      <a:lnTo>
                        <a:pt x="189" y="30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2" name="Freeform 120"/>
                <p:cNvSpPr>
                  <a:spLocks/>
                </p:cNvSpPr>
                <p:nvPr/>
              </p:nvSpPr>
              <p:spPr bwMode="auto">
                <a:xfrm>
                  <a:off x="1062" y="1201"/>
                  <a:ext cx="114" cy="71"/>
                </a:xfrm>
                <a:custGeom>
                  <a:avLst/>
                  <a:gdLst>
                    <a:gd name="T0" fmla="*/ 150 w 174"/>
                    <a:gd name="T1" fmla="*/ 0 h 128"/>
                    <a:gd name="T2" fmla="*/ 21 w 174"/>
                    <a:gd name="T3" fmla="*/ 87 h 128"/>
                    <a:gd name="T4" fmla="*/ 0 w 174"/>
                    <a:gd name="T5" fmla="*/ 128 h 128"/>
                    <a:gd name="T6" fmla="*/ 174 w 174"/>
                    <a:gd name="T7" fmla="*/ 10 h 128"/>
                    <a:gd name="T8" fmla="*/ 150 w 174"/>
                    <a:gd name="T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" h="128">
                      <a:moveTo>
                        <a:pt x="150" y="0"/>
                      </a:moveTo>
                      <a:lnTo>
                        <a:pt x="21" y="87"/>
                      </a:lnTo>
                      <a:lnTo>
                        <a:pt x="0" y="128"/>
                      </a:lnTo>
                      <a:lnTo>
                        <a:pt x="174" y="1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3" name="Freeform 121"/>
                <p:cNvSpPr>
                  <a:spLocks/>
                </p:cNvSpPr>
                <p:nvPr/>
              </p:nvSpPr>
              <p:spPr bwMode="auto">
                <a:xfrm>
                  <a:off x="912" y="1221"/>
                  <a:ext cx="142" cy="112"/>
                </a:xfrm>
                <a:custGeom>
                  <a:avLst/>
                  <a:gdLst>
                    <a:gd name="T0" fmla="*/ 75 w 217"/>
                    <a:gd name="T1" fmla="*/ 0 h 205"/>
                    <a:gd name="T2" fmla="*/ 142 w 217"/>
                    <a:gd name="T3" fmla="*/ 2 h 205"/>
                    <a:gd name="T4" fmla="*/ 111 w 217"/>
                    <a:gd name="T5" fmla="*/ 87 h 205"/>
                    <a:gd name="T6" fmla="*/ 204 w 217"/>
                    <a:gd name="T7" fmla="*/ 71 h 205"/>
                    <a:gd name="T8" fmla="*/ 217 w 217"/>
                    <a:gd name="T9" fmla="*/ 109 h 205"/>
                    <a:gd name="T10" fmla="*/ 49 w 217"/>
                    <a:gd name="T11" fmla="*/ 205 h 205"/>
                    <a:gd name="T12" fmla="*/ 0 w 217"/>
                    <a:gd name="T13" fmla="*/ 182 h 205"/>
                    <a:gd name="T14" fmla="*/ 75 w 217"/>
                    <a:gd name="T15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7" h="205">
                      <a:moveTo>
                        <a:pt x="75" y="0"/>
                      </a:moveTo>
                      <a:lnTo>
                        <a:pt x="142" y="2"/>
                      </a:lnTo>
                      <a:lnTo>
                        <a:pt x="111" y="87"/>
                      </a:lnTo>
                      <a:lnTo>
                        <a:pt x="204" y="71"/>
                      </a:lnTo>
                      <a:lnTo>
                        <a:pt x="217" y="109"/>
                      </a:lnTo>
                      <a:lnTo>
                        <a:pt x="49" y="205"/>
                      </a:lnTo>
                      <a:lnTo>
                        <a:pt x="0" y="18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4" name="Freeform 122"/>
                <p:cNvSpPr>
                  <a:spLocks/>
                </p:cNvSpPr>
                <p:nvPr/>
              </p:nvSpPr>
              <p:spPr bwMode="auto">
                <a:xfrm>
                  <a:off x="1228" y="932"/>
                  <a:ext cx="133" cy="61"/>
                </a:xfrm>
                <a:custGeom>
                  <a:avLst/>
                  <a:gdLst>
                    <a:gd name="T0" fmla="*/ 114 w 204"/>
                    <a:gd name="T1" fmla="*/ 3 h 113"/>
                    <a:gd name="T2" fmla="*/ 0 w 204"/>
                    <a:gd name="T3" fmla="*/ 91 h 113"/>
                    <a:gd name="T4" fmla="*/ 46 w 204"/>
                    <a:gd name="T5" fmla="*/ 113 h 113"/>
                    <a:gd name="T6" fmla="*/ 204 w 204"/>
                    <a:gd name="T7" fmla="*/ 0 h 113"/>
                    <a:gd name="T8" fmla="*/ 114 w 204"/>
                    <a:gd name="T9" fmla="*/ 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113">
                      <a:moveTo>
                        <a:pt x="114" y="3"/>
                      </a:moveTo>
                      <a:lnTo>
                        <a:pt x="0" y="91"/>
                      </a:lnTo>
                      <a:lnTo>
                        <a:pt x="46" y="113"/>
                      </a:lnTo>
                      <a:lnTo>
                        <a:pt x="204" y="0"/>
                      </a:lnTo>
                      <a:lnTo>
                        <a:pt x="114" y="3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5" name="Freeform 123"/>
                <p:cNvSpPr>
                  <a:spLocks/>
                </p:cNvSpPr>
                <p:nvPr/>
              </p:nvSpPr>
              <p:spPr bwMode="auto">
                <a:xfrm>
                  <a:off x="1284" y="929"/>
                  <a:ext cx="121" cy="81"/>
                </a:xfrm>
                <a:custGeom>
                  <a:avLst/>
                  <a:gdLst>
                    <a:gd name="T0" fmla="*/ 165 w 188"/>
                    <a:gd name="T1" fmla="*/ 0 h 150"/>
                    <a:gd name="T2" fmla="*/ 0 w 188"/>
                    <a:gd name="T3" fmla="*/ 118 h 150"/>
                    <a:gd name="T4" fmla="*/ 39 w 188"/>
                    <a:gd name="T5" fmla="*/ 150 h 150"/>
                    <a:gd name="T6" fmla="*/ 188 w 188"/>
                    <a:gd name="T7" fmla="*/ 51 h 150"/>
                    <a:gd name="T8" fmla="*/ 165 w 188"/>
                    <a:gd name="T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50">
                      <a:moveTo>
                        <a:pt x="165" y="0"/>
                      </a:moveTo>
                      <a:lnTo>
                        <a:pt x="0" y="118"/>
                      </a:lnTo>
                      <a:lnTo>
                        <a:pt x="39" y="150"/>
                      </a:lnTo>
                      <a:lnTo>
                        <a:pt x="188" y="51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6" name="Freeform 124"/>
                <p:cNvSpPr>
                  <a:spLocks/>
                </p:cNvSpPr>
                <p:nvPr/>
              </p:nvSpPr>
              <p:spPr bwMode="auto">
                <a:xfrm>
                  <a:off x="1331" y="971"/>
                  <a:ext cx="87" cy="65"/>
                </a:xfrm>
                <a:custGeom>
                  <a:avLst/>
                  <a:gdLst>
                    <a:gd name="T0" fmla="*/ 119 w 135"/>
                    <a:gd name="T1" fmla="*/ 0 h 118"/>
                    <a:gd name="T2" fmla="*/ 0 w 135"/>
                    <a:gd name="T3" fmla="*/ 85 h 118"/>
                    <a:gd name="T4" fmla="*/ 14 w 135"/>
                    <a:gd name="T5" fmla="*/ 118 h 118"/>
                    <a:gd name="T6" fmla="*/ 135 w 135"/>
                    <a:gd name="T7" fmla="*/ 14 h 118"/>
                    <a:gd name="T8" fmla="*/ 119 w 135"/>
                    <a:gd name="T9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118">
                      <a:moveTo>
                        <a:pt x="119" y="0"/>
                      </a:moveTo>
                      <a:lnTo>
                        <a:pt x="0" y="85"/>
                      </a:lnTo>
                      <a:lnTo>
                        <a:pt x="14" y="118"/>
                      </a:lnTo>
                      <a:lnTo>
                        <a:pt x="135" y="14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7" name="Freeform 125"/>
                <p:cNvSpPr>
                  <a:spLocks/>
                </p:cNvSpPr>
                <p:nvPr/>
              </p:nvSpPr>
              <p:spPr bwMode="auto">
                <a:xfrm>
                  <a:off x="1065" y="1002"/>
                  <a:ext cx="251" cy="143"/>
                </a:xfrm>
                <a:custGeom>
                  <a:avLst/>
                  <a:gdLst>
                    <a:gd name="T0" fmla="*/ 171 w 387"/>
                    <a:gd name="T1" fmla="*/ 0 h 263"/>
                    <a:gd name="T2" fmla="*/ 176 w 387"/>
                    <a:gd name="T3" fmla="*/ 0 h 263"/>
                    <a:gd name="T4" fmla="*/ 188 w 387"/>
                    <a:gd name="T5" fmla="*/ 1 h 263"/>
                    <a:gd name="T6" fmla="*/ 204 w 387"/>
                    <a:gd name="T7" fmla="*/ 2 h 263"/>
                    <a:gd name="T8" fmla="*/ 225 w 387"/>
                    <a:gd name="T9" fmla="*/ 6 h 263"/>
                    <a:gd name="T10" fmla="*/ 249 w 387"/>
                    <a:gd name="T11" fmla="*/ 9 h 263"/>
                    <a:gd name="T12" fmla="*/ 272 w 387"/>
                    <a:gd name="T13" fmla="*/ 15 h 263"/>
                    <a:gd name="T14" fmla="*/ 293 w 387"/>
                    <a:gd name="T15" fmla="*/ 22 h 263"/>
                    <a:gd name="T16" fmla="*/ 311 w 387"/>
                    <a:gd name="T17" fmla="*/ 30 h 263"/>
                    <a:gd name="T18" fmla="*/ 330 w 387"/>
                    <a:gd name="T19" fmla="*/ 42 h 263"/>
                    <a:gd name="T20" fmla="*/ 345 w 387"/>
                    <a:gd name="T21" fmla="*/ 55 h 263"/>
                    <a:gd name="T22" fmla="*/ 359 w 387"/>
                    <a:gd name="T23" fmla="*/ 68 h 263"/>
                    <a:gd name="T24" fmla="*/ 369 w 387"/>
                    <a:gd name="T25" fmla="*/ 79 h 263"/>
                    <a:gd name="T26" fmla="*/ 377 w 387"/>
                    <a:gd name="T27" fmla="*/ 89 h 263"/>
                    <a:gd name="T28" fmla="*/ 383 w 387"/>
                    <a:gd name="T29" fmla="*/ 97 h 263"/>
                    <a:gd name="T30" fmla="*/ 386 w 387"/>
                    <a:gd name="T31" fmla="*/ 102 h 263"/>
                    <a:gd name="T32" fmla="*/ 387 w 387"/>
                    <a:gd name="T33" fmla="*/ 104 h 263"/>
                    <a:gd name="T34" fmla="*/ 218 w 387"/>
                    <a:gd name="T35" fmla="*/ 263 h 263"/>
                    <a:gd name="T36" fmla="*/ 213 w 387"/>
                    <a:gd name="T37" fmla="*/ 261 h 263"/>
                    <a:gd name="T38" fmla="*/ 201 w 387"/>
                    <a:gd name="T39" fmla="*/ 259 h 263"/>
                    <a:gd name="T40" fmla="*/ 183 w 387"/>
                    <a:gd name="T41" fmla="*/ 255 h 263"/>
                    <a:gd name="T42" fmla="*/ 164 w 387"/>
                    <a:gd name="T43" fmla="*/ 250 h 263"/>
                    <a:gd name="T44" fmla="*/ 141 w 387"/>
                    <a:gd name="T45" fmla="*/ 244 h 263"/>
                    <a:gd name="T46" fmla="*/ 122 w 387"/>
                    <a:gd name="T47" fmla="*/ 237 h 263"/>
                    <a:gd name="T48" fmla="*/ 105 w 387"/>
                    <a:gd name="T49" fmla="*/ 230 h 263"/>
                    <a:gd name="T50" fmla="*/ 93 w 387"/>
                    <a:gd name="T51" fmla="*/ 225 h 263"/>
                    <a:gd name="T52" fmla="*/ 83 w 387"/>
                    <a:gd name="T53" fmla="*/ 217 h 263"/>
                    <a:gd name="T54" fmla="*/ 69 w 387"/>
                    <a:gd name="T55" fmla="*/ 208 h 263"/>
                    <a:gd name="T56" fmla="*/ 54 w 387"/>
                    <a:gd name="T57" fmla="*/ 196 h 263"/>
                    <a:gd name="T58" fmla="*/ 39 w 387"/>
                    <a:gd name="T59" fmla="*/ 185 h 263"/>
                    <a:gd name="T60" fmla="*/ 24 w 387"/>
                    <a:gd name="T61" fmla="*/ 174 h 263"/>
                    <a:gd name="T62" fmla="*/ 12 w 387"/>
                    <a:gd name="T63" fmla="*/ 166 h 263"/>
                    <a:gd name="T64" fmla="*/ 3 w 387"/>
                    <a:gd name="T65" fmla="*/ 160 h 263"/>
                    <a:gd name="T66" fmla="*/ 0 w 387"/>
                    <a:gd name="T67" fmla="*/ 158 h 263"/>
                    <a:gd name="T68" fmla="*/ 171 w 387"/>
                    <a:gd name="T69" fmla="*/ 0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87" h="263">
                      <a:moveTo>
                        <a:pt x="171" y="0"/>
                      </a:moveTo>
                      <a:lnTo>
                        <a:pt x="176" y="0"/>
                      </a:lnTo>
                      <a:lnTo>
                        <a:pt x="188" y="1"/>
                      </a:lnTo>
                      <a:lnTo>
                        <a:pt x="204" y="2"/>
                      </a:lnTo>
                      <a:lnTo>
                        <a:pt x="225" y="6"/>
                      </a:lnTo>
                      <a:lnTo>
                        <a:pt x="249" y="9"/>
                      </a:lnTo>
                      <a:lnTo>
                        <a:pt x="272" y="15"/>
                      </a:lnTo>
                      <a:lnTo>
                        <a:pt x="293" y="22"/>
                      </a:lnTo>
                      <a:lnTo>
                        <a:pt x="311" y="30"/>
                      </a:lnTo>
                      <a:lnTo>
                        <a:pt x="330" y="42"/>
                      </a:lnTo>
                      <a:lnTo>
                        <a:pt x="345" y="55"/>
                      </a:lnTo>
                      <a:lnTo>
                        <a:pt x="359" y="68"/>
                      </a:lnTo>
                      <a:lnTo>
                        <a:pt x="369" y="79"/>
                      </a:lnTo>
                      <a:lnTo>
                        <a:pt x="377" y="89"/>
                      </a:lnTo>
                      <a:lnTo>
                        <a:pt x="383" y="97"/>
                      </a:lnTo>
                      <a:lnTo>
                        <a:pt x="386" y="102"/>
                      </a:lnTo>
                      <a:lnTo>
                        <a:pt x="387" y="104"/>
                      </a:lnTo>
                      <a:lnTo>
                        <a:pt x="218" y="263"/>
                      </a:lnTo>
                      <a:lnTo>
                        <a:pt x="213" y="261"/>
                      </a:lnTo>
                      <a:lnTo>
                        <a:pt x="201" y="259"/>
                      </a:lnTo>
                      <a:lnTo>
                        <a:pt x="183" y="255"/>
                      </a:lnTo>
                      <a:lnTo>
                        <a:pt x="164" y="250"/>
                      </a:lnTo>
                      <a:lnTo>
                        <a:pt x="141" y="244"/>
                      </a:lnTo>
                      <a:lnTo>
                        <a:pt x="122" y="237"/>
                      </a:lnTo>
                      <a:lnTo>
                        <a:pt x="105" y="230"/>
                      </a:lnTo>
                      <a:lnTo>
                        <a:pt x="93" y="225"/>
                      </a:lnTo>
                      <a:lnTo>
                        <a:pt x="83" y="217"/>
                      </a:lnTo>
                      <a:lnTo>
                        <a:pt x="69" y="208"/>
                      </a:lnTo>
                      <a:lnTo>
                        <a:pt x="54" y="196"/>
                      </a:lnTo>
                      <a:lnTo>
                        <a:pt x="39" y="185"/>
                      </a:lnTo>
                      <a:lnTo>
                        <a:pt x="24" y="174"/>
                      </a:lnTo>
                      <a:lnTo>
                        <a:pt x="12" y="166"/>
                      </a:lnTo>
                      <a:lnTo>
                        <a:pt x="3" y="160"/>
                      </a:lnTo>
                      <a:lnTo>
                        <a:pt x="0" y="158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8" name="Freeform 126"/>
                <p:cNvSpPr>
                  <a:spLocks/>
                </p:cNvSpPr>
                <p:nvPr/>
              </p:nvSpPr>
              <p:spPr bwMode="auto">
                <a:xfrm>
                  <a:off x="1194" y="697"/>
                  <a:ext cx="685" cy="499"/>
                </a:xfrm>
                <a:custGeom>
                  <a:avLst/>
                  <a:gdLst>
                    <a:gd name="T0" fmla="*/ 1036 w 1051"/>
                    <a:gd name="T1" fmla="*/ 0 h 917"/>
                    <a:gd name="T2" fmla="*/ 0 w 1051"/>
                    <a:gd name="T3" fmla="*/ 899 h 917"/>
                    <a:gd name="T4" fmla="*/ 65 w 1051"/>
                    <a:gd name="T5" fmla="*/ 917 h 917"/>
                    <a:gd name="T6" fmla="*/ 1051 w 1051"/>
                    <a:gd name="T7" fmla="*/ 47 h 917"/>
                    <a:gd name="T8" fmla="*/ 1036 w 1051"/>
                    <a:gd name="T9" fmla="*/ 0 h 9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1" h="917">
                      <a:moveTo>
                        <a:pt x="1036" y="0"/>
                      </a:moveTo>
                      <a:lnTo>
                        <a:pt x="0" y="899"/>
                      </a:lnTo>
                      <a:lnTo>
                        <a:pt x="65" y="917"/>
                      </a:lnTo>
                      <a:lnTo>
                        <a:pt x="1051" y="47"/>
                      </a:lnTo>
                      <a:lnTo>
                        <a:pt x="103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59" name="Freeform 127"/>
                <p:cNvSpPr>
                  <a:spLocks/>
                </p:cNvSpPr>
                <p:nvPr/>
              </p:nvSpPr>
              <p:spPr bwMode="auto">
                <a:xfrm>
                  <a:off x="1258" y="728"/>
                  <a:ext cx="683" cy="481"/>
                </a:xfrm>
                <a:custGeom>
                  <a:avLst/>
                  <a:gdLst>
                    <a:gd name="T0" fmla="*/ 983 w 1048"/>
                    <a:gd name="T1" fmla="*/ 15 h 884"/>
                    <a:gd name="T2" fmla="*/ 0 w 1048"/>
                    <a:gd name="T3" fmla="*/ 884 h 884"/>
                    <a:gd name="T4" fmla="*/ 63 w 1048"/>
                    <a:gd name="T5" fmla="*/ 868 h 884"/>
                    <a:gd name="T6" fmla="*/ 1048 w 1048"/>
                    <a:gd name="T7" fmla="*/ 0 h 884"/>
                    <a:gd name="T8" fmla="*/ 983 w 1048"/>
                    <a:gd name="T9" fmla="*/ 1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8" h="884">
                      <a:moveTo>
                        <a:pt x="983" y="15"/>
                      </a:moveTo>
                      <a:lnTo>
                        <a:pt x="0" y="884"/>
                      </a:lnTo>
                      <a:lnTo>
                        <a:pt x="63" y="868"/>
                      </a:lnTo>
                      <a:lnTo>
                        <a:pt x="1048" y="0"/>
                      </a:lnTo>
                      <a:lnTo>
                        <a:pt x="983" y="15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60" name="Freeform 128"/>
                <p:cNvSpPr>
                  <a:spLocks/>
                </p:cNvSpPr>
                <p:nvPr/>
              </p:nvSpPr>
              <p:spPr bwMode="auto">
                <a:xfrm>
                  <a:off x="2069" y="384"/>
                  <a:ext cx="195" cy="141"/>
                </a:xfrm>
                <a:custGeom>
                  <a:avLst/>
                  <a:gdLst>
                    <a:gd name="T0" fmla="*/ 206 w 299"/>
                    <a:gd name="T1" fmla="*/ 0 h 258"/>
                    <a:gd name="T2" fmla="*/ 0 w 299"/>
                    <a:gd name="T3" fmla="*/ 216 h 258"/>
                    <a:gd name="T4" fmla="*/ 71 w 299"/>
                    <a:gd name="T5" fmla="*/ 258 h 258"/>
                    <a:gd name="T6" fmla="*/ 299 w 299"/>
                    <a:gd name="T7" fmla="*/ 36 h 258"/>
                    <a:gd name="T8" fmla="*/ 206 w 299"/>
                    <a:gd name="T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58">
                      <a:moveTo>
                        <a:pt x="206" y="0"/>
                      </a:moveTo>
                      <a:lnTo>
                        <a:pt x="0" y="216"/>
                      </a:lnTo>
                      <a:lnTo>
                        <a:pt x="71" y="258"/>
                      </a:lnTo>
                      <a:lnTo>
                        <a:pt x="299" y="36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61" name="Freeform 129"/>
                <p:cNvSpPr>
                  <a:spLocks/>
                </p:cNvSpPr>
                <p:nvPr/>
              </p:nvSpPr>
              <p:spPr bwMode="auto">
                <a:xfrm>
                  <a:off x="2140" y="413"/>
                  <a:ext cx="155" cy="139"/>
                </a:xfrm>
                <a:custGeom>
                  <a:avLst/>
                  <a:gdLst>
                    <a:gd name="T0" fmla="*/ 219 w 239"/>
                    <a:gd name="T1" fmla="*/ 0 h 255"/>
                    <a:gd name="T2" fmla="*/ 0 w 239"/>
                    <a:gd name="T3" fmla="*/ 226 h 255"/>
                    <a:gd name="T4" fmla="*/ 44 w 239"/>
                    <a:gd name="T5" fmla="*/ 255 h 255"/>
                    <a:gd name="T6" fmla="*/ 239 w 239"/>
                    <a:gd name="T7" fmla="*/ 22 h 255"/>
                    <a:gd name="T8" fmla="*/ 219 w 239"/>
                    <a:gd name="T9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9" h="255">
                      <a:moveTo>
                        <a:pt x="219" y="0"/>
                      </a:moveTo>
                      <a:lnTo>
                        <a:pt x="0" y="226"/>
                      </a:lnTo>
                      <a:lnTo>
                        <a:pt x="44" y="255"/>
                      </a:lnTo>
                      <a:lnTo>
                        <a:pt x="239" y="22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62" name="Freeform 130"/>
                <p:cNvSpPr>
                  <a:spLocks/>
                </p:cNvSpPr>
                <p:nvPr/>
              </p:nvSpPr>
              <p:spPr bwMode="auto">
                <a:xfrm>
                  <a:off x="1900" y="521"/>
                  <a:ext cx="246" cy="192"/>
                </a:xfrm>
                <a:custGeom>
                  <a:avLst/>
                  <a:gdLst>
                    <a:gd name="T0" fmla="*/ 207 w 378"/>
                    <a:gd name="T1" fmla="*/ 0 h 351"/>
                    <a:gd name="T2" fmla="*/ 12 w 378"/>
                    <a:gd name="T3" fmla="*/ 179 h 351"/>
                    <a:gd name="T4" fmla="*/ 0 w 378"/>
                    <a:gd name="T5" fmla="*/ 351 h 351"/>
                    <a:gd name="T6" fmla="*/ 207 w 378"/>
                    <a:gd name="T7" fmla="*/ 314 h 351"/>
                    <a:gd name="T8" fmla="*/ 378 w 378"/>
                    <a:gd name="T9" fmla="*/ 102 h 351"/>
                    <a:gd name="T10" fmla="*/ 207 w 378"/>
                    <a:gd name="T1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8" h="351">
                      <a:moveTo>
                        <a:pt x="207" y="0"/>
                      </a:moveTo>
                      <a:lnTo>
                        <a:pt x="12" y="179"/>
                      </a:lnTo>
                      <a:lnTo>
                        <a:pt x="0" y="351"/>
                      </a:lnTo>
                      <a:lnTo>
                        <a:pt x="207" y="314"/>
                      </a:lnTo>
                      <a:lnTo>
                        <a:pt x="378" y="102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63" name="Freeform 131"/>
                <p:cNvSpPr>
                  <a:spLocks/>
                </p:cNvSpPr>
                <p:nvPr/>
              </p:nvSpPr>
              <p:spPr bwMode="auto">
                <a:xfrm>
                  <a:off x="1159" y="1033"/>
                  <a:ext cx="157" cy="112"/>
                </a:xfrm>
                <a:custGeom>
                  <a:avLst/>
                  <a:gdLst>
                    <a:gd name="T0" fmla="*/ 195 w 243"/>
                    <a:gd name="T1" fmla="*/ 0 h 206"/>
                    <a:gd name="T2" fmla="*/ 0 w 243"/>
                    <a:gd name="T3" fmla="*/ 183 h 206"/>
                    <a:gd name="T4" fmla="*/ 74 w 243"/>
                    <a:gd name="T5" fmla="*/ 206 h 206"/>
                    <a:gd name="T6" fmla="*/ 243 w 243"/>
                    <a:gd name="T7" fmla="*/ 47 h 206"/>
                    <a:gd name="T8" fmla="*/ 195 w 243"/>
                    <a:gd name="T9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3" h="206">
                      <a:moveTo>
                        <a:pt x="195" y="0"/>
                      </a:moveTo>
                      <a:lnTo>
                        <a:pt x="0" y="183"/>
                      </a:lnTo>
                      <a:lnTo>
                        <a:pt x="74" y="206"/>
                      </a:lnTo>
                      <a:lnTo>
                        <a:pt x="243" y="47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6868A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64" name="Freeform 132"/>
                <p:cNvSpPr>
                  <a:spLocks/>
                </p:cNvSpPr>
                <p:nvPr/>
              </p:nvSpPr>
              <p:spPr bwMode="auto">
                <a:xfrm>
                  <a:off x="1095" y="1002"/>
                  <a:ext cx="141" cy="113"/>
                </a:xfrm>
                <a:custGeom>
                  <a:avLst/>
                  <a:gdLst>
                    <a:gd name="T0" fmla="*/ 172 w 216"/>
                    <a:gd name="T1" fmla="*/ 0 h 208"/>
                    <a:gd name="T2" fmla="*/ 0 w 216"/>
                    <a:gd name="T3" fmla="*/ 190 h 208"/>
                    <a:gd name="T4" fmla="*/ 31 w 216"/>
                    <a:gd name="T5" fmla="*/ 208 h 208"/>
                    <a:gd name="T6" fmla="*/ 216 w 216"/>
                    <a:gd name="T7" fmla="*/ 33 h 208"/>
                    <a:gd name="T8" fmla="*/ 172 w 216"/>
                    <a:gd name="T9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08">
                      <a:moveTo>
                        <a:pt x="172" y="0"/>
                      </a:moveTo>
                      <a:lnTo>
                        <a:pt x="0" y="190"/>
                      </a:lnTo>
                      <a:lnTo>
                        <a:pt x="31" y="208"/>
                      </a:lnTo>
                      <a:lnTo>
                        <a:pt x="216" y="33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65" name="Freeform 133"/>
                <p:cNvSpPr>
                  <a:spLocks/>
                </p:cNvSpPr>
                <p:nvPr/>
              </p:nvSpPr>
              <p:spPr bwMode="auto">
                <a:xfrm>
                  <a:off x="932" y="1267"/>
                  <a:ext cx="122" cy="66"/>
                </a:xfrm>
                <a:custGeom>
                  <a:avLst/>
                  <a:gdLst>
                    <a:gd name="T0" fmla="*/ 164 w 189"/>
                    <a:gd name="T1" fmla="*/ 0 h 123"/>
                    <a:gd name="T2" fmla="*/ 0 w 189"/>
                    <a:gd name="T3" fmla="*/ 116 h 123"/>
                    <a:gd name="T4" fmla="*/ 21 w 189"/>
                    <a:gd name="T5" fmla="*/ 123 h 123"/>
                    <a:gd name="T6" fmla="*/ 189 w 189"/>
                    <a:gd name="T7" fmla="*/ 27 h 123"/>
                    <a:gd name="T8" fmla="*/ 164 w 189"/>
                    <a:gd name="T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123">
                      <a:moveTo>
                        <a:pt x="164" y="0"/>
                      </a:moveTo>
                      <a:lnTo>
                        <a:pt x="0" y="116"/>
                      </a:lnTo>
                      <a:lnTo>
                        <a:pt x="21" y="123"/>
                      </a:lnTo>
                      <a:lnTo>
                        <a:pt x="189" y="27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89494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766" name="Freeform 134"/>
                <p:cNvSpPr>
                  <a:spLocks/>
                </p:cNvSpPr>
                <p:nvPr/>
              </p:nvSpPr>
              <p:spPr bwMode="auto">
                <a:xfrm>
                  <a:off x="912" y="1222"/>
                  <a:ext cx="94" cy="98"/>
                </a:xfrm>
                <a:custGeom>
                  <a:avLst/>
                  <a:gdLst>
                    <a:gd name="T0" fmla="*/ 99 w 142"/>
                    <a:gd name="T1" fmla="*/ 1 h 180"/>
                    <a:gd name="T2" fmla="*/ 0 w 142"/>
                    <a:gd name="T3" fmla="*/ 180 h 180"/>
                    <a:gd name="T4" fmla="*/ 111 w 142"/>
                    <a:gd name="T5" fmla="*/ 76 h 180"/>
                    <a:gd name="T6" fmla="*/ 142 w 142"/>
                    <a:gd name="T7" fmla="*/ 0 h 180"/>
                    <a:gd name="T8" fmla="*/ 99 w 142"/>
                    <a:gd name="T9" fmla="*/ 1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80">
                      <a:moveTo>
                        <a:pt x="99" y="1"/>
                      </a:moveTo>
                      <a:lnTo>
                        <a:pt x="0" y="180"/>
                      </a:lnTo>
                      <a:lnTo>
                        <a:pt x="111" y="76"/>
                      </a:lnTo>
                      <a:lnTo>
                        <a:pt x="142" y="0"/>
                      </a:lnTo>
                      <a:lnTo>
                        <a:pt x="99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97768" name="Picture 13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828800"/>
            <a:ext cx="33813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7801" name="Group 169"/>
          <p:cNvGrpSpPr>
            <a:grpSpLocks/>
          </p:cNvGrpSpPr>
          <p:nvPr/>
        </p:nvGrpSpPr>
        <p:grpSpPr bwMode="auto">
          <a:xfrm rot="-4926726">
            <a:off x="2855120" y="923131"/>
            <a:ext cx="7808913" cy="2670175"/>
            <a:chOff x="693" y="1464"/>
            <a:chExt cx="2496" cy="2496"/>
          </a:xfrm>
        </p:grpSpPr>
        <p:grpSp>
          <p:nvGrpSpPr>
            <p:cNvPr id="197802" name="Group 170"/>
            <p:cNvGrpSpPr>
              <a:grpSpLocks/>
            </p:cNvGrpSpPr>
            <p:nvPr/>
          </p:nvGrpSpPr>
          <p:grpSpPr bwMode="auto">
            <a:xfrm>
              <a:off x="693" y="1464"/>
              <a:ext cx="2496" cy="2496"/>
              <a:chOff x="624" y="1104"/>
              <a:chExt cx="2352" cy="2352"/>
            </a:xfrm>
          </p:grpSpPr>
          <p:sp>
            <p:nvSpPr>
              <p:cNvPr id="197803" name="Oval 171"/>
              <p:cNvSpPr>
                <a:spLocks noChangeArrowheads="1"/>
              </p:cNvSpPr>
              <p:nvPr/>
            </p:nvSpPr>
            <p:spPr bwMode="auto">
              <a:xfrm>
                <a:off x="624" y="1104"/>
                <a:ext cx="2352" cy="2352"/>
              </a:xfrm>
              <a:prstGeom prst="ellips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7804" name="Line 172"/>
              <p:cNvSpPr>
                <a:spLocks noChangeShapeType="1"/>
              </p:cNvSpPr>
              <p:nvPr/>
            </p:nvSpPr>
            <p:spPr bwMode="auto">
              <a:xfrm>
                <a:off x="1806" y="1104"/>
                <a:ext cx="1" cy="2352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05" name="Line 173"/>
              <p:cNvSpPr>
                <a:spLocks noChangeShapeType="1"/>
              </p:cNvSpPr>
              <p:nvPr/>
            </p:nvSpPr>
            <p:spPr bwMode="auto">
              <a:xfrm flipH="1">
                <a:off x="624" y="2286"/>
                <a:ext cx="2352" cy="0"/>
              </a:xfrm>
              <a:prstGeom prst="line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7806" name="Group 174"/>
            <p:cNvGrpSpPr>
              <a:grpSpLocks/>
            </p:cNvGrpSpPr>
            <p:nvPr/>
          </p:nvGrpSpPr>
          <p:grpSpPr bwMode="auto">
            <a:xfrm>
              <a:off x="948" y="1737"/>
              <a:ext cx="1584" cy="1020"/>
              <a:chOff x="948" y="1737"/>
              <a:chExt cx="1584" cy="1020"/>
            </a:xfrm>
          </p:grpSpPr>
          <p:sp>
            <p:nvSpPr>
              <p:cNvPr id="197807" name="Freeform 175"/>
              <p:cNvSpPr>
                <a:spLocks/>
              </p:cNvSpPr>
              <p:nvPr/>
            </p:nvSpPr>
            <p:spPr bwMode="auto">
              <a:xfrm rot="-604041">
                <a:off x="948" y="1845"/>
                <a:ext cx="1584" cy="912"/>
              </a:xfrm>
              <a:custGeom>
                <a:avLst/>
                <a:gdLst>
                  <a:gd name="T0" fmla="*/ 2030 w 2242"/>
                  <a:gd name="T1" fmla="*/ 0 h 2252"/>
                  <a:gd name="T2" fmla="*/ 1823 w 2242"/>
                  <a:gd name="T3" fmla="*/ 249 h 2252"/>
                  <a:gd name="T4" fmla="*/ 1745 w 2242"/>
                  <a:gd name="T5" fmla="*/ 262 h 2252"/>
                  <a:gd name="T6" fmla="*/ 1544 w 2242"/>
                  <a:gd name="T7" fmla="*/ 459 h 2252"/>
                  <a:gd name="T8" fmla="*/ 1535 w 2242"/>
                  <a:gd name="T9" fmla="*/ 561 h 2252"/>
                  <a:gd name="T10" fmla="*/ 878 w 2242"/>
                  <a:gd name="T11" fmla="*/ 1099 h 2252"/>
                  <a:gd name="T12" fmla="*/ 816 w 2242"/>
                  <a:gd name="T13" fmla="*/ 1006 h 2252"/>
                  <a:gd name="T14" fmla="*/ 659 w 2242"/>
                  <a:gd name="T15" fmla="*/ 1012 h 2252"/>
                  <a:gd name="T16" fmla="*/ 486 w 2242"/>
                  <a:gd name="T17" fmla="*/ 1144 h 2252"/>
                  <a:gd name="T18" fmla="*/ 440 w 2242"/>
                  <a:gd name="T19" fmla="*/ 1158 h 2252"/>
                  <a:gd name="T20" fmla="*/ 287 w 2242"/>
                  <a:gd name="T21" fmla="*/ 1311 h 2252"/>
                  <a:gd name="T22" fmla="*/ 278 w 2242"/>
                  <a:gd name="T23" fmla="*/ 1392 h 2252"/>
                  <a:gd name="T24" fmla="*/ 125 w 2242"/>
                  <a:gd name="T25" fmla="*/ 1537 h 2252"/>
                  <a:gd name="T26" fmla="*/ 0 w 2242"/>
                  <a:gd name="T27" fmla="*/ 1887 h 2252"/>
                  <a:gd name="T28" fmla="*/ 363 w 2242"/>
                  <a:gd name="T29" fmla="*/ 1669 h 2252"/>
                  <a:gd name="T30" fmla="*/ 525 w 2242"/>
                  <a:gd name="T31" fmla="*/ 1537 h 2252"/>
                  <a:gd name="T32" fmla="*/ 615 w 2242"/>
                  <a:gd name="T33" fmla="*/ 1598 h 2252"/>
                  <a:gd name="T34" fmla="*/ 698 w 2242"/>
                  <a:gd name="T35" fmla="*/ 1574 h 2252"/>
                  <a:gd name="T36" fmla="*/ 1645 w 2242"/>
                  <a:gd name="T37" fmla="*/ 692 h 2252"/>
                  <a:gd name="T38" fmla="*/ 1688 w 2242"/>
                  <a:gd name="T39" fmla="*/ 650 h 2252"/>
                  <a:gd name="T40" fmla="*/ 1333 w 2242"/>
                  <a:gd name="T41" fmla="*/ 2081 h 2252"/>
                  <a:gd name="T42" fmla="*/ 1288 w 2242"/>
                  <a:gd name="T43" fmla="*/ 2252 h 2252"/>
                  <a:gd name="T44" fmla="*/ 1483 w 2242"/>
                  <a:gd name="T45" fmla="*/ 2056 h 2252"/>
                  <a:gd name="T46" fmla="*/ 1936 w 2242"/>
                  <a:gd name="T47" fmla="*/ 656 h 2252"/>
                  <a:gd name="T48" fmla="*/ 2078 w 2242"/>
                  <a:gd name="T49" fmla="*/ 429 h 2252"/>
                  <a:gd name="T50" fmla="*/ 2056 w 2242"/>
                  <a:gd name="T51" fmla="*/ 360 h 2252"/>
                  <a:gd name="T52" fmla="*/ 2242 w 2242"/>
                  <a:gd name="T53" fmla="*/ 123 h 2252"/>
                  <a:gd name="T54" fmla="*/ 2222 w 2242"/>
                  <a:gd name="T55" fmla="*/ 42 h 2252"/>
                  <a:gd name="T56" fmla="*/ 2030 w 2242"/>
                  <a:gd name="T57" fmla="*/ 0 h 2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242" h="2252">
                    <a:moveTo>
                      <a:pt x="2030" y="0"/>
                    </a:moveTo>
                    <a:lnTo>
                      <a:pt x="1823" y="249"/>
                    </a:lnTo>
                    <a:lnTo>
                      <a:pt x="1745" y="262"/>
                    </a:lnTo>
                    <a:lnTo>
                      <a:pt x="1544" y="459"/>
                    </a:lnTo>
                    <a:lnTo>
                      <a:pt x="1535" y="561"/>
                    </a:lnTo>
                    <a:lnTo>
                      <a:pt x="878" y="1099"/>
                    </a:lnTo>
                    <a:lnTo>
                      <a:pt x="816" y="1006"/>
                    </a:lnTo>
                    <a:lnTo>
                      <a:pt x="659" y="1012"/>
                    </a:lnTo>
                    <a:lnTo>
                      <a:pt x="486" y="1144"/>
                    </a:lnTo>
                    <a:lnTo>
                      <a:pt x="440" y="1158"/>
                    </a:lnTo>
                    <a:lnTo>
                      <a:pt x="287" y="1311"/>
                    </a:lnTo>
                    <a:lnTo>
                      <a:pt x="278" y="1392"/>
                    </a:lnTo>
                    <a:lnTo>
                      <a:pt x="125" y="1537"/>
                    </a:lnTo>
                    <a:lnTo>
                      <a:pt x="0" y="1887"/>
                    </a:lnTo>
                    <a:lnTo>
                      <a:pt x="363" y="1669"/>
                    </a:lnTo>
                    <a:lnTo>
                      <a:pt x="525" y="1537"/>
                    </a:lnTo>
                    <a:lnTo>
                      <a:pt x="615" y="1598"/>
                    </a:lnTo>
                    <a:lnTo>
                      <a:pt x="698" y="1574"/>
                    </a:lnTo>
                    <a:lnTo>
                      <a:pt x="1645" y="692"/>
                    </a:lnTo>
                    <a:lnTo>
                      <a:pt x="1688" y="650"/>
                    </a:lnTo>
                    <a:lnTo>
                      <a:pt x="1333" y="2081"/>
                    </a:lnTo>
                    <a:lnTo>
                      <a:pt x="1288" y="2252"/>
                    </a:lnTo>
                    <a:lnTo>
                      <a:pt x="1483" y="2056"/>
                    </a:lnTo>
                    <a:lnTo>
                      <a:pt x="1936" y="656"/>
                    </a:lnTo>
                    <a:lnTo>
                      <a:pt x="2078" y="429"/>
                    </a:lnTo>
                    <a:lnTo>
                      <a:pt x="2056" y="360"/>
                    </a:lnTo>
                    <a:lnTo>
                      <a:pt x="2242" y="123"/>
                    </a:lnTo>
                    <a:lnTo>
                      <a:pt x="2222" y="42"/>
                    </a:lnTo>
                    <a:lnTo>
                      <a:pt x="203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97808" name="Group 176"/>
              <p:cNvGrpSpPr>
                <a:grpSpLocks/>
              </p:cNvGrpSpPr>
              <p:nvPr/>
            </p:nvGrpSpPr>
            <p:grpSpPr bwMode="auto">
              <a:xfrm>
                <a:off x="1932" y="1968"/>
                <a:ext cx="360" cy="768"/>
                <a:chOff x="1890" y="213"/>
                <a:chExt cx="360" cy="900"/>
              </a:xfrm>
            </p:grpSpPr>
            <p:sp>
              <p:nvSpPr>
                <p:cNvPr id="197809" name="Freeform 177"/>
                <p:cNvSpPr>
                  <a:spLocks/>
                </p:cNvSpPr>
                <p:nvPr/>
              </p:nvSpPr>
              <p:spPr bwMode="auto">
                <a:xfrm>
                  <a:off x="2157" y="213"/>
                  <a:ext cx="93" cy="117"/>
                </a:xfrm>
                <a:custGeom>
                  <a:avLst/>
                  <a:gdLst>
                    <a:gd name="T0" fmla="*/ 153 w 186"/>
                    <a:gd name="T1" fmla="*/ 0 h 234"/>
                    <a:gd name="T2" fmla="*/ 0 w 186"/>
                    <a:gd name="T3" fmla="*/ 187 h 234"/>
                    <a:gd name="T4" fmla="*/ 43 w 186"/>
                    <a:gd name="T5" fmla="*/ 234 h 234"/>
                    <a:gd name="T6" fmla="*/ 186 w 186"/>
                    <a:gd name="T7" fmla="*/ 15 h 234"/>
                    <a:gd name="T8" fmla="*/ 153 w 186"/>
                    <a:gd name="T9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6" h="234">
                      <a:moveTo>
                        <a:pt x="153" y="0"/>
                      </a:moveTo>
                      <a:lnTo>
                        <a:pt x="0" y="187"/>
                      </a:lnTo>
                      <a:lnTo>
                        <a:pt x="43" y="234"/>
                      </a:lnTo>
                      <a:lnTo>
                        <a:pt x="186" y="15"/>
                      </a:lnTo>
                      <a:lnTo>
                        <a:pt x="153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0" name="Freeform 178"/>
                <p:cNvSpPr>
                  <a:spLocks/>
                </p:cNvSpPr>
                <p:nvPr/>
              </p:nvSpPr>
              <p:spPr bwMode="auto">
                <a:xfrm>
                  <a:off x="1924" y="317"/>
                  <a:ext cx="209" cy="703"/>
                </a:xfrm>
                <a:custGeom>
                  <a:avLst/>
                  <a:gdLst>
                    <a:gd name="T0" fmla="*/ 342 w 419"/>
                    <a:gd name="T1" fmla="*/ 17 h 1406"/>
                    <a:gd name="T2" fmla="*/ 0 w 419"/>
                    <a:gd name="T3" fmla="*/ 1399 h 1406"/>
                    <a:gd name="T4" fmla="*/ 53 w 419"/>
                    <a:gd name="T5" fmla="*/ 1406 h 1406"/>
                    <a:gd name="T6" fmla="*/ 419 w 419"/>
                    <a:gd name="T7" fmla="*/ 0 h 1406"/>
                    <a:gd name="T8" fmla="*/ 342 w 419"/>
                    <a:gd name="T9" fmla="*/ 17 h 1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9" h="1406">
                      <a:moveTo>
                        <a:pt x="342" y="17"/>
                      </a:moveTo>
                      <a:lnTo>
                        <a:pt x="0" y="1399"/>
                      </a:lnTo>
                      <a:lnTo>
                        <a:pt x="53" y="1406"/>
                      </a:lnTo>
                      <a:lnTo>
                        <a:pt x="419" y="0"/>
                      </a:lnTo>
                      <a:lnTo>
                        <a:pt x="342" y="17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1" name="Freeform 179"/>
                <p:cNvSpPr>
                  <a:spLocks/>
                </p:cNvSpPr>
                <p:nvPr/>
              </p:nvSpPr>
              <p:spPr bwMode="auto">
                <a:xfrm>
                  <a:off x="1962" y="335"/>
                  <a:ext cx="219" cy="682"/>
                </a:xfrm>
                <a:custGeom>
                  <a:avLst/>
                  <a:gdLst>
                    <a:gd name="T0" fmla="*/ 400 w 438"/>
                    <a:gd name="T1" fmla="*/ 0 h 1364"/>
                    <a:gd name="T2" fmla="*/ 0 w 438"/>
                    <a:gd name="T3" fmla="*/ 1364 h 1364"/>
                    <a:gd name="T4" fmla="*/ 24 w 438"/>
                    <a:gd name="T5" fmla="*/ 1364 h 1364"/>
                    <a:gd name="T6" fmla="*/ 438 w 438"/>
                    <a:gd name="T7" fmla="*/ 41 h 1364"/>
                    <a:gd name="T8" fmla="*/ 400 w 438"/>
                    <a:gd name="T9" fmla="*/ 0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8" h="1364">
                      <a:moveTo>
                        <a:pt x="400" y="0"/>
                      </a:moveTo>
                      <a:lnTo>
                        <a:pt x="0" y="1364"/>
                      </a:lnTo>
                      <a:lnTo>
                        <a:pt x="24" y="1364"/>
                      </a:lnTo>
                      <a:lnTo>
                        <a:pt x="438" y="41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2" name="Freeform 180"/>
                <p:cNvSpPr>
                  <a:spLocks/>
                </p:cNvSpPr>
                <p:nvPr/>
              </p:nvSpPr>
              <p:spPr bwMode="auto">
                <a:xfrm>
                  <a:off x="1890" y="1029"/>
                  <a:ext cx="58" cy="84"/>
                </a:xfrm>
                <a:custGeom>
                  <a:avLst/>
                  <a:gdLst>
                    <a:gd name="T0" fmla="*/ 67 w 115"/>
                    <a:gd name="T1" fmla="*/ 10 h 167"/>
                    <a:gd name="T2" fmla="*/ 0 w 115"/>
                    <a:gd name="T3" fmla="*/ 167 h 167"/>
                    <a:gd name="T4" fmla="*/ 115 w 115"/>
                    <a:gd name="T5" fmla="*/ 0 h 167"/>
                    <a:gd name="T6" fmla="*/ 67 w 115"/>
                    <a:gd name="T7" fmla="*/ 1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5" h="167">
                      <a:moveTo>
                        <a:pt x="67" y="10"/>
                      </a:moveTo>
                      <a:lnTo>
                        <a:pt x="0" y="167"/>
                      </a:lnTo>
                      <a:lnTo>
                        <a:pt x="115" y="0"/>
                      </a:lnTo>
                      <a:lnTo>
                        <a:pt x="67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3" name="Freeform 181"/>
                <p:cNvSpPr>
                  <a:spLocks/>
                </p:cNvSpPr>
                <p:nvPr/>
              </p:nvSpPr>
              <p:spPr bwMode="auto">
                <a:xfrm>
                  <a:off x="2062" y="214"/>
                  <a:ext cx="141" cy="95"/>
                </a:xfrm>
                <a:custGeom>
                  <a:avLst/>
                  <a:gdLst>
                    <a:gd name="T0" fmla="*/ 280 w 280"/>
                    <a:gd name="T1" fmla="*/ 0 h 191"/>
                    <a:gd name="T2" fmla="*/ 151 w 280"/>
                    <a:gd name="T3" fmla="*/ 170 h 191"/>
                    <a:gd name="T4" fmla="*/ 0 w 280"/>
                    <a:gd name="T5" fmla="*/ 191 h 191"/>
                    <a:gd name="T6" fmla="*/ 129 w 280"/>
                    <a:gd name="T7" fmla="*/ 141 h 191"/>
                    <a:gd name="T8" fmla="*/ 280 w 280"/>
                    <a:gd name="T9" fmla="*/ 0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0" h="191">
                      <a:moveTo>
                        <a:pt x="280" y="0"/>
                      </a:moveTo>
                      <a:lnTo>
                        <a:pt x="151" y="170"/>
                      </a:lnTo>
                      <a:lnTo>
                        <a:pt x="0" y="191"/>
                      </a:lnTo>
                      <a:lnTo>
                        <a:pt x="129" y="141"/>
                      </a:lnTo>
                      <a:lnTo>
                        <a:pt x="28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4" name="Freeform 182"/>
                <p:cNvSpPr>
                  <a:spLocks/>
                </p:cNvSpPr>
                <p:nvPr/>
              </p:nvSpPr>
              <p:spPr bwMode="auto">
                <a:xfrm>
                  <a:off x="1962" y="317"/>
                  <a:ext cx="246" cy="700"/>
                </a:xfrm>
                <a:custGeom>
                  <a:avLst/>
                  <a:gdLst>
                    <a:gd name="T0" fmla="*/ 342 w 342"/>
                    <a:gd name="T1" fmla="*/ 0 h 1399"/>
                    <a:gd name="T2" fmla="*/ 0 w 342"/>
                    <a:gd name="T3" fmla="*/ 1399 h 1399"/>
                    <a:gd name="T4" fmla="*/ 298 w 342"/>
                    <a:gd name="T5" fmla="*/ 17 h 1399"/>
                    <a:gd name="T6" fmla="*/ 342 w 342"/>
                    <a:gd name="T7" fmla="*/ 0 h 1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2" h="1399">
                      <a:moveTo>
                        <a:pt x="342" y="0"/>
                      </a:moveTo>
                      <a:lnTo>
                        <a:pt x="0" y="1399"/>
                      </a:lnTo>
                      <a:lnTo>
                        <a:pt x="298" y="17"/>
                      </a:lnTo>
                      <a:lnTo>
                        <a:pt x="34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97815" name="Group 183"/>
              <p:cNvGrpSpPr>
                <a:grpSpLocks/>
              </p:cNvGrpSpPr>
              <p:nvPr/>
            </p:nvGrpSpPr>
            <p:grpSpPr bwMode="auto">
              <a:xfrm>
                <a:off x="1047" y="1737"/>
                <a:ext cx="1383" cy="949"/>
                <a:chOff x="912" y="384"/>
                <a:chExt cx="1383" cy="949"/>
              </a:xfrm>
            </p:grpSpPr>
            <p:sp>
              <p:nvSpPr>
                <p:cNvPr id="197816" name="Freeform 184"/>
                <p:cNvSpPr>
                  <a:spLocks/>
                </p:cNvSpPr>
                <p:nvPr/>
              </p:nvSpPr>
              <p:spPr bwMode="auto">
                <a:xfrm>
                  <a:off x="950" y="1140"/>
                  <a:ext cx="130" cy="69"/>
                </a:xfrm>
                <a:custGeom>
                  <a:avLst/>
                  <a:gdLst>
                    <a:gd name="T0" fmla="*/ 157 w 201"/>
                    <a:gd name="T1" fmla="*/ 0 h 126"/>
                    <a:gd name="T2" fmla="*/ 0 w 201"/>
                    <a:gd name="T3" fmla="*/ 126 h 126"/>
                    <a:gd name="T4" fmla="*/ 103 w 201"/>
                    <a:gd name="T5" fmla="*/ 126 h 126"/>
                    <a:gd name="T6" fmla="*/ 201 w 201"/>
                    <a:gd name="T7" fmla="*/ 24 h 126"/>
                    <a:gd name="T8" fmla="*/ 157 w 201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126">
                      <a:moveTo>
                        <a:pt x="157" y="0"/>
                      </a:moveTo>
                      <a:lnTo>
                        <a:pt x="0" y="126"/>
                      </a:lnTo>
                      <a:lnTo>
                        <a:pt x="103" y="126"/>
                      </a:lnTo>
                      <a:lnTo>
                        <a:pt x="201" y="24"/>
                      </a:lnTo>
                      <a:lnTo>
                        <a:pt x="157" y="0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7" name="Freeform 185"/>
                <p:cNvSpPr>
                  <a:spLocks/>
                </p:cNvSpPr>
                <p:nvPr/>
              </p:nvSpPr>
              <p:spPr bwMode="auto">
                <a:xfrm>
                  <a:off x="1015" y="1167"/>
                  <a:ext cx="124" cy="79"/>
                </a:xfrm>
                <a:custGeom>
                  <a:avLst/>
                  <a:gdLst>
                    <a:gd name="T0" fmla="*/ 119 w 189"/>
                    <a:gd name="T1" fmla="*/ 0 h 144"/>
                    <a:gd name="T2" fmla="*/ 32 w 189"/>
                    <a:gd name="T3" fmla="*/ 87 h 144"/>
                    <a:gd name="T4" fmla="*/ 0 w 189"/>
                    <a:gd name="T5" fmla="*/ 144 h 144"/>
                    <a:gd name="T6" fmla="*/ 86 w 189"/>
                    <a:gd name="T7" fmla="*/ 125 h 144"/>
                    <a:gd name="T8" fmla="*/ 189 w 189"/>
                    <a:gd name="T9" fmla="*/ 30 h 144"/>
                    <a:gd name="T10" fmla="*/ 119 w 189"/>
                    <a:gd name="T1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144">
                      <a:moveTo>
                        <a:pt x="119" y="0"/>
                      </a:moveTo>
                      <a:lnTo>
                        <a:pt x="32" y="87"/>
                      </a:lnTo>
                      <a:lnTo>
                        <a:pt x="0" y="144"/>
                      </a:lnTo>
                      <a:lnTo>
                        <a:pt x="86" y="125"/>
                      </a:lnTo>
                      <a:lnTo>
                        <a:pt x="189" y="30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8" name="Freeform 186"/>
                <p:cNvSpPr>
                  <a:spLocks/>
                </p:cNvSpPr>
                <p:nvPr/>
              </p:nvSpPr>
              <p:spPr bwMode="auto">
                <a:xfrm>
                  <a:off x="1062" y="1201"/>
                  <a:ext cx="114" cy="71"/>
                </a:xfrm>
                <a:custGeom>
                  <a:avLst/>
                  <a:gdLst>
                    <a:gd name="T0" fmla="*/ 150 w 174"/>
                    <a:gd name="T1" fmla="*/ 0 h 128"/>
                    <a:gd name="T2" fmla="*/ 21 w 174"/>
                    <a:gd name="T3" fmla="*/ 87 h 128"/>
                    <a:gd name="T4" fmla="*/ 0 w 174"/>
                    <a:gd name="T5" fmla="*/ 128 h 128"/>
                    <a:gd name="T6" fmla="*/ 174 w 174"/>
                    <a:gd name="T7" fmla="*/ 10 h 128"/>
                    <a:gd name="T8" fmla="*/ 150 w 174"/>
                    <a:gd name="T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" h="128">
                      <a:moveTo>
                        <a:pt x="150" y="0"/>
                      </a:moveTo>
                      <a:lnTo>
                        <a:pt x="21" y="87"/>
                      </a:lnTo>
                      <a:lnTo>
                        <a:pt x="0" y="128"/>
                      </a:lnTo>
                      <a:lnTo>
                        <a:pt x="174" y="10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19" name="Freeform 187"/>
                <p:cNvSpPr>
                  <a:spLocks/>
                </p:cNvSpPr>
                <p:nvPr/>
              </p:nvSpPr>
              <p:spPr bwMode="auto">
                <a:xfrm>
                  <a:off x="912" y="1221"/>
                  <a:ext cx="142" cy="112"/>
                </a:xfrm>
                <a:custGeom>
                  <a:avLst/>
                  <a:gdLst>
                    <a:gd name="T0" fmla="*/ 75 w 217"/>
                    <a:gd name="T1" fmla="*/ 0 h 205"/>
                    <a:gd name="T2" fmla="*/ 142 w 217"/>
                    <a:gd name="T3" fmla="*/ 2 h 205"/>
                    <a:gd name="T4" fmla="*/ 111 w 217"/>
                    <a:gd name="T5" fmla="*/ 87 h 205"/>
                    <a:gd name="T6" fmla="*/ 204 w 217"/>
                    <a:gd name="T7" fmla="*/ 71 h 205"/>
                    <a:gd name="T8" fmla="*/ 217 w 217"/>
                    <a:gd name="T9" fmla="*/ 109 h 205"/>
                    <a:gd name="T10" fmla="*/ 49 w 217"/>
                    <a:gd name="T11" fmla="*/ 205 h 205"/>
                    <a:gd name="T12" fmla="*/ 0 w 217"/>
                    <a:gd name="T13" fmla="*/ 182 h 205"/>
                    <a:gd name="T14" fmla="*/ 75 w 217"/>
                    <a:gd name="T15" fmla="*/ 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7" h="205">
                      <a:moveTo>
                        <a:pt x="75" y="0"/>
                      </a:moveTo>
                      <a:lnTo>
                        <a:pt x="142" y="2"/>
                      </a:lnTo>
                      <a:lnTo>
                        <a:pt x="111" y="87"/>
                      </a:lnTo>
                      <a:lnTo>
                        <a:pt x="204" y="71"/>
                      </a:lnTo>
                      <a:lnTo>
                        <a:pt x="217" y="109"/>
                      </a:lnTo>
                      <a:lnTo>
                        <a:pt x="49" y="205"/>
                      </a:lnTo>
                      <a:lnTo>
                        <a:pt x="0" y="18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0" name="Freeform 188"/>
                <p:cNvSpPr>
                  <a:spLocks/>
                </p:cNvSpPr>
                <p:nvPr/>
              </p:nvSpPr>
              <p:spPr bwMode="auto">
                <a:xfrm>
                  <a:off x="1228" y="932"/>
                  <a:ext cx="133" cy="61"/>
                </a:xfrm>
                <a:custGeom>
                  <a:avLst/>
                  <a:gdLst>
                    <a:gd name="T0" fmla="*/ 114 w 204"/>
                    <a:gd name="T1" fmla="*/ 3 h 113"/>
                    <a:gd name="T2" fmla="*/ 0 w 204"/>
                    <a:gd name="T3" fmla="*/ 91 h 113"/>
                    <a:gd name="T4" fmla="*/ 46 w 204"/>
                    <a:gd name="T5" fmla="*/ 113 h 113"/>
                    <a:gd name="T6" fmla="*/ 204 w 204"/>
                    <a:gd name="T7" fmla="*/ 0 h 113"/>
                    <a:gd name="T8" fmla="*/ 114 w 204"/>
                    <a:gd name="T9" fmla="*/ 3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113">
                      <a:moveTo>
                        <a:pt x="114" y="3"/>
                      </a:moveTo>
                      <a:lnTo>
                        <a:pt x="0" y="91"/>
                      </a:lnTo>
                      <a:lnTo>
                        <a:pt x="46" y="113"/>
                      </a:lnTo>
                      <a:lnTo>
                        <a:pt x="204" y="0"/>
                      </a:lnTo>
                      <a:lnTo>
                        <a:pt x="114" y="3"/>
                      </a:lnTo>
                      <a:close/>
                    </a:path>
                  </a:pathLst>
                </a:custGeom>
                <a:solidFill>
                  <a:srgbClr val="3FFF3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1" name="Freeform 189"/>
                <p:cNvSpPr>
                  <a:spLocks/>
                </p:cNvSpPr>
                <p:nvPr/>
              </p:nvSpPr>
              <p:spPr bwMode="auto">
                <a:xfrm>
                  <a:off x="1284" y="929"/>
                  <a:ext cx="121" cy="81"/>
                </a:xfrm>
                <a:custGeom>
                  <a:avLst/>
                  <a:gdLst>
                    <a:gd name="T0" fmla="*/ 165 w 188"/>
                    <a:gd name="T1" fmla="*/ 0 h 150"/>
                    <a:gd name="T2" fmla="*/ 0 w 188"/>
                    <a:gd name="T3" fmla="*/ 118 h 150"/>
                    <a:gd name="T4" fmla="*/ 39 w 188"/>
                    <a:gd name="T5" fmla="*/ 150 h 150"/>
                    <a:gd name="T6" fmla="*/ 188 w 188"/>
                    <a:gd name="T7" fmla="*/ 51 h 150"/>
                    <a:gd name="T8" fmla="*/ 165 w 188"/>
                    <a:gd name="T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50">
                      <a:moveTo>
                        <a:pt x="165" y="0"/>
                      </a:moveTo>
                      <a:lnTo>
                        <a:pt x="0" y="118"/>
                      </a:lnTo>
                      <a:lnTo>
                        <a:pt x="39" y="150"/>
                      </a:lnTo>
                      <a:lnTo>
                        <a:pt x="188" y="51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2" name="Freeform 190"/>
                <p:cNvSpPr>
                  <a:spLocks/>
                </p:cNvSpPr>
                <p:nvPr/>
              </p:nvSpPr>
              <p:spPr bwMode="auto">
                <a:xfrm>
                  <a:off x="1331" y="971"/>
                  <a:ext cx="87" cy="65"/>
                </a:xfrm>
                <a:custGeom>
                  <a:avLst/>
                  <a:gdLst>
                    <a:gd name="T0" fmla="*/ 119 w 135"/>
                    <a:gd name="T1" fmla="*/ 0 h 118"/>
                    <a:gd name="T2" fmla="*/ 0 w 135"/>
                    <a:gd name="T3" fmla="*/ 85 h 118"/>
                    <a:gd name="T4" fmla="*/ 14 w 135"/>
                    <a:gd name="T5" fmla="*/ 118 h 118"/>
                    <a:gd name="T6" fmla="*/ 135 w 135"/>
                    <a:gd name="T7" fmla="*/ 14 h 118"/>
                    <a:gd name="T8" fmla="*/ 119 w 135"/>
                    <a:gd name="T9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118">
                      <a:moveTo>
                        <a:pt x="119" y="0"/>
                      </a:moveTo>
                      <a:lnTo>
                        <a:pt x="0" y="85"/>
                      </a:lnTo>
                      <a:lnTo>
                        <a:pt x="14" y="118"/>
                      </a:lnTo>
                      <a:lnTo>
                        <a:pt x="135" y="14"/>
                      </a:lnTo>
                      <a:lnTo>
                        <a:pt x="119" y="0"/>
                      </a:lnTo>
                      <a:close/>
                    </a:path>
                  </a:pathLst>
                </a:custGeom>
                <a:solidFill>
                  <a:srgbClr val="00A5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3" name="Freeform 191"/>
                <p:cNvSpPr>
                  <a:spLocks/>
                </p:cNvSpPr>
                <p:nvPr/>
              </p:nvSpPr>
              <p:spPr bwMode="auto">
                <a:xfrm>
                  <a:off x="1065" y="1002"/>
                  <a:ext cx="251" cy="143"/>
                </a:xfrm>
                <a:custGeom>
                  <a:avLst/>
                  <a:gdLst>
                    <a:gd name="T0" fmla="*/ 171 w 387"/>
                    <a:gd name="T1" fmla="*/ 0 h 263"/>
                    <a:gd name="T2" fmla="*/ 176 w 387"/>
                    <a:gd name="T3" fmla="*/ 0 h 263"/>
                    <a:gd name="T4" fmla="*/ 188 w 387"/>
                    <a:gd name="T5" fmla="*/ 1 h 263"/>
                    <a:gd name="T6" fmla="*/ 204 w 387"/>
                    <a:gd name="T7" fmla="*/ 2 h 263"/>
                    <a:gd name="T8" fmla="*/ 225 w 387"/>
                    <a:gd name="T9" fmla="*/ 6 h 263"/>
                    <a:gd name="T10" fmla="*/ 249 w 387"/>
                    <a:gd name="T11" fmla="*/ 9 h 263"/>
                    <a:gd name="T12" fmla="*/ 272 w 387"/>
                    <a:gd name="T13" fmla="*/ 15 h 263"/>
                    <a:gd name="T14" fmla="*/ 293 w 387"/>
                    <a:gd name="T15" fmla="*/ 22 h 263"/>
                    <a:gd name="T16" fmla="*/ 311 w 387"/>
                    <a:gd name="T17" fmla="*/ 30 h 263"/>
                    <a:gd name="T18" fmla="*/ 330 w 387"/>
                    <a:gd name="T19" fmla="*/ 42 h 263"/>
                    <a:gd name="T20" fmla="*/ 345 w 387"/>
                    <a:gd name="T21" fmla="*/ 55 h 263"/>
                    <a:gd name="T22" fmla="*/ 359 w 387"/>
                    <a:gd name="T23" fmla="*/ 68 h 263"/>
                    <a:gd name="T24" fmla="*/ 369 w 387"/>
                    <a:gd name="T25" fmla="*/ 79 h 263"/>
                    <a:gd name="T26" fmla="*/ 377 w 387"/>
                    <a:gd name="T27" fmla="*/ 89 h 263"/>
                    <a:gd name="T28" fmla="*/ 383 w 387"/>
                    <a:gd name="T29" fmla="*/ 97 h 263"/>
                    <a:gd name="T30" fmla="*/ 386 w 387"/>
                    <a:gd name="T31" fmla="*/ 102 h 263"/>
                    <a:gd name="T32" fmla="*/ 387 w 387"/>
                    <a:gd name="T33" fmla="*/ 104 h 263"/>
                    <a:gd name="T34" fmla="*/ 218 w 387"/>
                    <a:gd name="T35" fmla="*/ 263 h 263"/>
                    <a:gd name="T36" fmla="*/ 213 w 387"/>
                    <a:gd name="T37" fmla="*/ 261 h 263"/>
                    <a:gd name="T38" fmla="*/ 201 w 387"/>
                    <a:gd name="T39" fmla="*/ 259 h 263"/>
                    <a:gd name="T40" fmla="*/ 183 w 387"/>
                    <a:gd name="T41" fmla="*/ 255 h 263"/>
                    <a:gd name="T42" fmla="*/ 164 w 387"/>
                    <a:gd name="T43" fmla="*/ 250 h 263"/>
                    <a:gd name="T44" fmla="*/ 141 w 387"/>
                    <a:gd name="T45" fmla="*/ 244 h 263"/>
                    <a:gd name="T46" fmla="*/ 122 w 387"/>
                    <a:gd name="T47" fmla="*/ 237 h 263"/>
                    <a:gd name="T48" fmla="*/ 105 w 387"/>
                    <a:gd name="T49" fmla="*/ 230 h 263"/>
                    <a:gd name="T50" fmla="*/ 93 w 387"/>
                    <a:gd name="T51" fmla="*/ 225 h 263"/>
                    <a:gd name="T52" fmla="*/ 83 w 387"/>
                    <a:gd name="T53" fmla="*/ 217 h 263"/>
                    <a:gd name="T54" fmla="*/ 69 w 387"/>
                    <a:gd name="T55" fmla="*/ 208 h 263"/>
                    <a:gd name="T56" fmla="*/ 54 w 387"/>
                    <a:gd name="T57" fmla="*/ 196 h 263"/>
                    <a:gd name="T58" fmla="*/ 39 w 387"/>
                    <a:gd name="T59" fmla="*/ 185 h 263"/>
                    <a:gd name="T60" fmla="*/ 24 w 387"/>
                    <a:gd name="T61" fmla="*/ 174 h 263"/>
                    <a:gd name="T62" fmla="*/ 12 w 387"/>
                    <a:gd name="T63" fmla="*/ 166 h 263"/>
                    <a:gd name="T64" fmla="*/ 3 w 387"/>
                    <a:gd name="T65" fmla="*/ 160 h 263"/>
                    <a:gd name="T66" fmla="*/ 0 w 387"/>
                    <a:gd name="T67" fmla="*/ 158 h 263"/>
                    <a:gd name="T68" fmla="*/ 171 w 387"/>
                    <a:gd name="T69" fmla="*/ 0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87" h="263">
                      <a:moveTo>
                        <a:pt x="171" y="0"/>
                      </a:moveTo>
                      <a:lnTo>
                        <a:pt x="176" y="0"/>
                      </a:lnTo>
                      <a:lnTo>
                        <a:pt x="188" y="1"/>
                      </a:lnTo>
                      <a:lnTo>
                        <a:pt x="204" y="2"/>
                      </a:lnTo>
                      <a:lnTo>
                        <a:pt x="225" y="6"/>
                      </a:lnTo>
                      <a:lnTo>
                        <a:pt x="249" y="9"/>
                      </a:lnTo>
                      <a:lnTo>
                        <a:pt x="272" y="15"/>
                      </a:lnTo>
                      <a:lnTo>
                        <a:pt x="293" y="22"/>
                      </a:lnTo>
                      <a:lnTo>
                        <a:pt x="311" y="30"/>
                      </a:lnTo>
                      <a:lnTo>
                        <a:pt x="330" y="42"/>
                      </a:lnTo>
                      <a:lnTo>
                        <a:pt x="345" y="55"/>
                      </a:lnTo>
                      <a:lnTo>
                        <a:pt x="359" y="68"/>
                      </a:lnTo>
                      <a:lnTo>
                        <a:pt x="369" y="79"/>
                      </a:lnTo>
                      <a:lnTo>
                        <a:pt x="377" y="89"/>
                      </a:lnTo>
                      <a:lnTo>
                        <a:pt x="383" y="97"/>
                      </a:lnTo>
                      <a:lnTo>
                        <a:pt x="386" y="102"/>
                      </a:lnTo>
                      <a:lnTo>
                        <a:pt x="387" y="104"/>
                      </a:lnTo>
                      <a:lnTo>
                        <a:pt x="218" y="263"/>
                      </a:lnTo>
                      <a:lnTo>
                        <a:pt x="213" y="261"/>
                      </a:lnTo>
                      <a:lnTo>
                        <a:pt x="201" y="259"/>
                      </a:lnTo>
                      <a:lnTo>
                        <a:pt x="183" y="255"/>
                      </a:lnTo>
                      <a:lnTo>
                        <a:pt x="164" y="250"/>
                      </a:lnTo>
                      <a:lnTo>
                        <a:pt x="141" y="244"/>
                      </a:lnTo>
                      <a:lnTo>
                        <a:pt x="122" y="237"/>
                      </a:lnTo>
                      <a:lnTo>
                        <a:pt x="105" y="230"/>
                      </a:lnTo>
                      <a:lnTo>
                        <a:pt x="93" y="225"/>
                      </a:lnTo>
                      <a:lnTo>
                        <a:pt x="83" y="217"/>
                      </a:lnTo>
                      <a:lnTo>
                        <a:pt x="69" y="208"/>
                      </a:lnTo>
                      <a:lnTo>
                        <a:pt x="54" y="196"/>
                      </a:lnTo>
                      <a:lnTo>
                        <a:pt x="39" y="185"/>
                      </a:lnTo>
                      <a:lnTo>
                        <a:pt x="24" y="174"/>
                      </a:lnTo>
                      <a:lnTo>
                        <a:pt x="12" y="166"/>
                      </a:lnTo>
                      <a:lnTo>
                        <a:pt x="3" y="160"/>
                      </a:lnTo>
                      <a:lnTo>
                        <a:pt x="0" y="158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4" name="Freeform 192"/>
                <p:cNvSpPr>
                  <a:spLocks/>
                </p:cNvSpPr>
                <p:nvPr/>
              </p:nvSpPr>
              <p:spPr bwMode="auto">
                <a:xfrm>
                  <a:off x="1194" y="697"/>
                  <a:ext cx="685" cy="499"/>
                </a:xfrm>
                <a:custGeom>
                  <a:avLst/>
                  <a:gdLst>
                    <a:gd name="T0" fmla="*/ 1036 w 1051"/>
                    <a:gd name="T1" fmla="*/ 0 h 917"/>
                    <a:gd name="T2" fmla="*/ 0 w 1051"/>
                    <a:gd name="T3" fmla="*/ 899 h 917"/>
                    <a:gd name="T4" fmla="*/ 65 w 1051"/>
                    <a:gd name="T5" fmla="*/ 917 h 917"/>
                    <a:gd name="T6" fmla="*/ 1051 w 1051"/>
                    <a:gd name="T7" fmla="*/ 47 h 917"/>
                    <a:gd name="T8" fmla="*/ 1036 w 1051"/>
                    <a:gd name="T9" fmla="*/ 0 h 9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1" h="917">
                      <a:moveTo>
                        <a:pt x="1036" y="0"/>
                      </a:moveTo>
                      <a:lnTo>
                        <a:pt x="0" y="899"/>
                      </a:lnTo>
                      <a:lnTo>
                        <a:pt x="65" y="917"/>
                      </a:lnTo>
                      <a:lnTo>
                        <a:pt x="1051" y="47"/>
                      </a:lnTo>
                      <a:lnTo>
                        <a:pt x="103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5" name="Freeform 193"/>
                <p:cNvSpPr>
                  <a:spLocks/>
                </p:cNvSpPr>
                <p:nvPr/>
              </p:nvSpPr>
              <p:spPr bwMode="auto">
                <a:xfrm>
                  <a:off x="1258" y="728"/>
                  <a:ext cx="683" cy="481"/>
                </a:xfrm>
                <a:custGeom>
                  <a:avLst/>
                  <a:gdLst>
                    <a:gd name="T0" fmla="*/ 983 w 1048"/>
                    <a:gd name="T1" fmla="*/ 15 h 884"/>
                    <a:gd name="T2" fmla="*/ 0 w 1048"/>
                    <a:gd name="T3" fmla="*/ 884 h 884"/>
                    <a:gd name="T4" fmla="*/ 63 w 1048"/>
                    <a:gd name="T5" fmla="*/ 868 h 884"/>
                    <a:gd name="T6" fmla="*/ 1048 w 1048"/>
                    <a:gd name="T7" fmla="*/ 0 h 884"/>
                    <a:gd name="T8" fmla="*/ 983 w 1048"/>
                    <a:gd name="T9" fmla="*/ 1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8" h="884">
                      <a:moveTo>
                        <a:pt x="983" y="15"/>
                      </a:moveTo>
                      <a:lnTo>
                        <a:pt x="0" y="884"/>
                      </a:lnTo>
                      <a:lnTo>
                        <a:pt x="63" y="868"/>
                      </a:lnTo>
                      <a:lnTo>
                        <a:pt x="1048" y="0"/>
                      </a:lnTo>
                      <a:lnTo>
                        <a:pt x="983" y="15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6" name="Freeform 194"/>
                <p:cNvSpPr>
                  <a:spLocks/>
                </p:cNvSpPr>
                <p:nvPr/>
              </p:nvSpPr>
              <p:spPr bwMode="auto">
                <a:xfrm>
                  <a:off x="2069" y="384"/>
                  <a:ext cx="195" cy="141"/>
                </a:xfrm>
                <a:custGeom>
                  <a:avLst/>
                  <a:gdLst>
                    <a:gd name="T0" fmla="*/ 206 w 299"/>
                    <a:gd name="T1" fmla="*/ 0 h 258"/>
                    <a:gd name="T2" fmla="*/ 0 w 299"/>
                    <a:gd name="T3" fmla="*/ 216 h 258"/>
                    <a:gd name="T4" fmla="*/ 71 w 299"/>
                    <a:gd name="T5" fmla="*/ 258 h 258"/>
                    <a:gd name="T6" fmla="*/ 299 w 299"/>
                    <a:gd name="T7" fmla="*/ 36 h 258"/>
                    <a:gd name="T8" fmla="*/ 206 w 299"/>
                    <a:gd name="T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9" h="258">
                      <a:moveTo>
                        <a:pt x="206" y="0"/>
                      </a:moveTo>
                      <a:lnTo>
                        <a:pt x="0" y="216"/>
                      </a:lnTo>
                      <a:lnTo>
                        <a:pt x="71" y="258"/>
                      </a:lnTo>
                      <a:lnTo>
                        <a:pt x="299" y="36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7" name="Freeform 195"/>
                <p:cNvSpPr>
                  <a:spLocks/>
                </p:cNvSpPr>
                <p:nvPr/>
              </p:nvSpPr>
              <p:spPr bwMode="auto">
                <a:xfrm>
                  <a:off x="2140" y="413"/>
                  <a:ext cx="155" cy="139"/>
                </a:xfrm>
                <a:custGeom>
                  <a:avLst/>
                  <a:gdLst>
                    <a:gd name="T0" fmla="*/ 219 w 239"/>
                    <a:gd name="T1" fmla="*/ 0 h 255"/>
                    <a:gd name="T2" fmla="*/ 0 w 239"/>
                    <a:gd name="T3" fmla="*/ 226 h 255"/>
                    <a:gd name="T4" fmla="*/ 44 w 239"/>
                    <a:gd name="T5" fmla="*/ 255 h 255"/>
                    <a:gd name="T6" fmla="*/ 239 w 239"/>
                    <a:gd name="T7" fmla="*/ 22 h 255"/>
                    <a:gd name="T8" fmla="*/ 219 w 239"/>
                    <a:gd name="T9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9" h="255">
                      <a:moveTo>
                        <a:pt x="219" y="0"/>
                      </a:moveTo>
                      <a:lnTo>
                        <a:pt x="0" y="226"/>
                      </a:lnTo>
                      <a:lnTo>
                        <a:pt x="44" y="255"/>
                      </a:lnTo>
                      <a:lnTo>
                        <a:pt x="239" y="22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4C4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8" name="Freeform 196"/>
                <p:cNvSpPr>
                  <a:spLocks/>
                </p:cNvSpPr>
                <p:nvPr/>
              </p:nvSpPr>
              <p:spPr bwMode="auto">
                <a:xfrm>
                  <a:off x="1900" y="521"/>
                  <a:ext cx="246" cy="192"/>
                </a:xfrm>
                <a:custGeom>
                  <a:avLst/>
                  <a:gdLst>
                    <a:gd name="T0" fmla="*/ 207 w 378"/>
                    <a:gd name="T1" fmla="*/ 0 h 351"/>
                    <a:gd name="T2" fmla="*/ 12 w 378"/>
                    <a:gd name="T3" fmla="*/ 179 h 351"/>
                    <a:gd name="T4" fmla="*/ 0 w 378"/>
                    <a:gd name="T5" fmla="*/ 351 h 351"/>
                    <a:gd name="T6" fmla="*/ 207 w 378"/>
                    <a:gd name="T7" fmla="*/ 314 h 351"/>
                    <a:gd name="T8" fmla="*/ 378 w 378"/>
                    <a:gd name="T9" fmla="*/ 102 h 351"/>
                    <a:gd name="T10" fmla="*/ 207 w 378"/>
                    <a:gd name="T1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8" h="351">
                      <a:moveTo>
                        <a:pt x="207" y="0"/>
                      </a:moveTo>
                      <a:lnTo>
                        <a:pt x="12" y="179"/>
                      </a:lnTo>
                      <a:lnTo>
                        <a:pt x="0" y="351"/>
                      </a:lnTo>
                      <a:lnTo>
                        <a:pt x="207" y="314"/>
                      </a:lnTo>
                      <a:lnTo>
                        <a:pt x="378" y="102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rgbClr val="BFB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29" name="Freeform 197"/>
                <p:cNvSpPr>
                  <a:spLocks/>
                </p:cNvSpPr>
                <p:nvPr/>
              </p:nvSpPr>
              <p:spPr bwMode="auto">
                <a:xfrm>
                  <a:off x="1159" y="1033"/>
                  <a:ext cx="157" cy="112"/>
                </a:xfrm>
                <a:custGeom>
                  <a:avLst/>
                  <a:gdLst>
                    <a:gd name="T0" fmla="*/ 195 w 243"/>
                    <a:gd name="T1" fmla="*/ 0 h 206"/>
                    <a:gd name="T2" fmla="*/ 0 w 243"/>
                    <a:gd name="T3" fmla="*/ 183 h 206"/>
                    <a:gd name="T4" fmla="*/ 74 w 243"/>
                    <a:gd name="T5" fmla="*/ 206 h 206"/>
                    <a:gd name="T6" fmla="*/ 243 w 243"/>
                    <a:gd name="T7" fmla="*/ 47 h 206"/>
                    <a:gd name="T8" fmla="*/ 195 w 243"/>
                    <a:gd name="T9" fmla="*/ 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3" h="206">
                      <a:moveTo>
                        <a:pt x="195" y="0"/>
                      </a:moveTo>
                      <a:lnTo>
                        <a:pt x="0" y="183"/>
                      </a:lnTo>
                      <a:lnTo>
                        <a:pt x="74" y="206"/>
                      </a:lnTo>
                      <a:lnTo>
                        <a:pt x="243" y="47"/>
                      </a:lnTo>
                      <a:lnTo>
                        <a:pt x="195" y="0"/>
                      </a:lnTo>
                      <a:close/>
                    </a:path>
                  </a:pathLst>
                </a:custGeom>
                <a:solidFill>
                  <a:srgbClr val="6868A8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30" name="Freeform 198"/>
                <p:cNvSpPr>
                  <a:spLocks/>
                </p:cNvSpPr>
                <p:nvPr/>
              </p:nvSpPr>
              <p:spPr bwMode="auto">
                <a:xfrm>
                  <a:off x="1095" y="1002"/>
                  <a:ext cx="141" cy="113"/>
                </a:xfrm>
                <a:custGeom>
                  <a:avLst/>
                  <a:gdLst>
                    <a:gd name="T0" fmla="*/ 172 w 216"/>
                    <a:gd name="T1" fmla="*/ 0 h 208"/>
                    <a:gd name="T2" fmla="*/ 0 w 216"/>
                    <a:gd name="T3" fmla="*/ 190 h 208"/>
                    <a:gd name="T4" fmla="*/ 31 w 216"/>
                    <a:gd name="T5" fmla="*/ 208 h 208"/>
                    <a:gd name="T6" fmla="*/ 216 w 216"/>
                    <a:gd name="T7" fmla="*/ 33 h 208"/>
                    <a:gd name="T8" fmla="*/ 172 w 216"/>
                    <a:gd name="T9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08">
                      <a:moveTo>
                        <a:pt x="172" y="0"/>
                      </a:moveTo>
                      <a:lnTo>
                        <a:pt x="0" y="190"/>
                      </a:lnTo>
                      <a:lnTo>
                        <a:pt x="31" y="208"/>
                      </a:lnTo>
                      <a:lnTo>
                        <a:pt x="216" y="33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31" name="Freeform 199"/>
                <p:cNvSpPr>
                  <a:spLocks/>
                </p:cNvSpPr>
                <p:nvPr/>
              </p:nvSpPr>
              <p:spPr bwMode="auto">
                <a:xfrm>
                  <a:off x="932" y="1267"/>
                  <a:ext cx="122" cy="66"/>
                </a:xfrm>
                <a:custGeom>
                  <a:avLst/>
                  <a:gdLst>
                    <a:gd name="T0" fmla="*/ 164 w 189"/>
                    <a:gd name="T1" fmla="*/ 0 h 123"/>
                    <a:gd name="T2" fmla="*/ 0 w 189"/>
                    <a:gd name="T3" fmla="*/ 116 h 123"/>
                    <a:gd name="T4" fmla="*/ 21 w 189"/>
                    <a:gd name="T5" fmla="*/ 123 h 123"/>
                    <a:gd name="T6" fmla="*/ 189 w 189"/>
                    <a:gd name="T7" fmla="*/ 27 h 123"/>
                    <a:gd name="T8" fmla="*/ 164 w 189"/>
                    <a:gd name="T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123">
                      <a:moveTo>
                        <a:pt x="164" y="0"/>
                      </a:moveTo>
                      <a:lnTo>
                        <a:pt x="0" y="116"/>
                      </a:lnTo>
                      <a:lnTo>
                        <a:pt x="21" y="123"/>
                      </a:lnTo>
                      <a:lnTo>
                        <a:pt x="189" y="27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89494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7832" name="Freeform 200"/>
                <p:cNvSpPr>
                  <a:spLocks/>
                </p:cNvSpPr>
                <p:nvPr/>
              </p:nvSpPr>
              <p:spPr bwMode="auto">
                <a:xfrm>
                  <a:off x="912" y="1222"/>
                  <a:ext cx="94" cy="98"/>
                </a:xfrm>
                <a:custGeom>
                  <a:avLst/>
                  <a:gdLst>
                    <a:gd name="T0" fmla="*/ 99 w 142"/>
                    <a:gd name="T1" fmla="*/ 1 h 180"/>
                    <a:gd name="T2" fmla="*/ 0 w 142"/>
                    <a:gd name="T3" fmla="*/ 180 h 180"/>
                    <a:gd name="T4" fmla="*/ 111 w 142"/>
                    <a:gd name="T5" fmla="*/ 76 h 180"/>
                    <a:gd name="T6" fmla="*/ 142 w 142"/>
                    <a:gd name="T7" fmla="*/ 0 h 180"/>
                    <a:gd name="T8" fmla="*/ 99 w 142"/>
                    <a:gd name="T9" fmla="*/ 1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80">
                      <a:moveTo>
                        <a:pt x="99" y="1"/>
                      </a:moveTo>
                      <a:lnTo>
                        <a:pt x="0" y="180"/>
                      </a:lnTo>
                      <a:lnTo>
                        <a:pt x="111" y="76"/>
                      </a:lnTo>
                      <a:lnTo>
                        <a:pt x="142" y="0"/>
                      </a:lnTo>
                      <a:lnTo>
                        <a:pt x="99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97833" name="Picture 2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2155826"/>
            <a:ext cx="3262313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7" name="Rectangle 12"/>
          <p:cNvSpPr>
            <a:spLocks noChangeArrowheads="1"/>
          </p:cNvSpPr>
          <p:nvPr/>
        </p:nvSpPr>
        <p:spPr bwMode="auto">
          <a:xfrm>
            <a:off x="92365" y="178352"/>
            <a:ext cx="31527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vẽ</a:t>
            </a:r>
            <a:endParaRPr lang="en-US" sz="2600" b="1" dirty="0"/>
          </a:p>
        </p:txBody>
      </p:sp>
      <p:sp>
        <p:nvSpPr>
          <p:cNvPr id="158" name="TextBox 157"/>
          <p:cNvSpPr txBox="1"/>
          <p:nvPr/>
        </p:nvSpPr>
        <p:spPr>
          <a:xfrm>
            <a:off x="67101" y="626666"/>
            <a:ext cx="3428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ABCD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AB=1cm.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9" name="Rectangle 16"/>
              <p:cNvSpPr>
                <a:spLocks noChangeArrowheads="1"/>
              </p:cNvSpPr>
              <p:nvPr/>
            </p:nvSpPr>
            <p:spPr bwMode="auto">
              <a:xfrm>
                <a:off x="67101" y="1590721"/>
                <a:ext cx="3304309" cy="124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B2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¼ 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B,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1cm,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cung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.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59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01" y="1590721"/>
                <a:ext cx="3304309" cy="1244508"/>
              </a:xfrm>
              <a:prstGeom prst="rect">
                <a:avLst/>
              </a:prstGeom>
              <a:blipFill rotWithShape="1">
                <a:blip r:embed="rId11"/>
                <a:stretch>
                  <a:fillRect l="-2768" t="-1961" b="-980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1" name="Rectangle 19"/>
              <p:cNvSpPr>
                <a:spLocks noChangeArrowheads="1"/>
              </p:cNvSpPr>
              <p:nvPr/>
            </p:nvSpPr>
            <p:spPr bwMode="auto">
              <a:xfrm>
                <a:off x="38669" y="3017896"/>
                <a:ext cx="3407391" cy="12102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B3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¼ 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C,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2cm,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cung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𝐸𝐹</m:t>
                        </m:r>
                      </m:e>
                    </m:acc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1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669" y="3017896"/>
                <a:ext cx="3407391" cy="1210203"/>
              </a:xfrm>
              <a:prstGeom prst="rect">
                <a:avLst/>
              </a:prstGeom>
              <a:blipFill rotWithShape="1">
                <a:blip r:embed="rId12"/>
                <a:stretch>
                  <a:fillRect l="-2683" t="-3518" b="-1105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3" name="Rectangle 22"/>
              <p:cNvSpPr>
                <a:spLocks noChangeArrowheads="1"/>
              </p:cNvSpPr>
              <p:nvPr/>
            </p:nvSpPr>
            <p:spPr bwMode="auto">
              <a:xfrm>
                <a:off x="92365" y="4206339"/>
                <a:ext cx="3584145" cy="12445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B4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sz="2400" dirty="0" smtClean="0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¼ 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D,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3cm,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cung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𝐹𝐺</m:t>
                        </m:r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.</m:t>
                        </m:r>
                      </m:e>
                    </m:acc>
                  </m:oMath>
                </a14:m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2365" y="4206339"/>
                <a:ext cx="3584145" cy="1244508"/>
              </a:xfrm>
              <a:prstGeom prst="rect">
                <a:avLst/>
              </a:prstGeom>
              <a:blipFill rotWithShape="1">
                <a:blip r:embed="rId13"/>
                <a:stretch>
                  <a:fillRect l="-2551" t="-1961" b="-980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5" name="Rectangle 25"/>
              <p:cNvSpPr>
                <a:spLocks noChangeArrowheads="1"/>
              </p:cNvSpPr>
              <p:nvPr/>
            </p:nvSpPr>
            <p:spPr bwMode="auto">
              <a:xfrm>
                <a:off x="49473" y="5613024"/>
                <a:ext cx="3182668" cy="13134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r>
                  <a:rPr lang="en-US" sz="2400" b="1" dirty="0" smtClean="0">
                    <a:latin typeface="Times New Roman" pitchFamily="18" charset="0"/>
                    <a:cs typeface="Times New Roman" pitchFamily="18" charset="0"/>
                  </a:rPr>
                  <a:t>B5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¼ 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A,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4cm, 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 smtClean="0">
                    <a:latin typeface="Times New Roman" pitchFamily="18" charset="0"/>
                    <a:cs typeface="Times New Roman" pitchFamily="18" charset="0"/>
                  </a:rPr>
                  <a:t>cung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𝐺𝐻</m:t>
                        </m:r>
                      </m:e>
                    </m:acc>
                  </m:oMath>
                </a14:m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5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73" y="5613024"/>
                <a:ext cx="3182668" cy="1313436"/>
              </a:xfrm>
              <a:prstGeom prst="rect">
                <a:avLst/>
              </a:prstGeom>
              <a:blipFill rotWithShape="1">
                <a:blip r:embed="rId14"/>
                <a:stretch>
                  <a:fillRect l="-2874" t="-1860" r="-2874" b="-1162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64210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7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" dur="500" fill="hold"/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7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7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" dur="500" fill="hold"/>
                                        <p:tgtEl>
                                          <p:spTgt spid="197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97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97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7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97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5" dur="500" fill="hold"/>
                                        <p:tgtEl>
                                          <p:spTgt spid="1977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7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97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97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9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97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2" dur="500" fill="hold"/>
                                        <p:tgtEl>
                                          <p:spTgt spid="197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97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97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61" grpId="0"/>
      <p:bldP spid="163" grpId="0"/>
      <p:bldP spid="1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4953000" cy="68056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98661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8662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8807" name="Rectangle 151"/>
          <p:cNvSpPr>
            <a:spLocks noChangeArrowheads="1"/>
          </p:cNvSpPr>
          <p:nvPr/>
        </p:nvSpPr>
        <p:spPr bwMode="auto">
          <a:xfrm>
            <a:off x="120798" y="460612"/>
            <a:ext cx="4708234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l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xoắn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98809" name="Rectangle 15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8808" name="Object 1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722071"/>
              </p:ext>
            </p:extLst>
          </p:nvPr>
        </p:nvGraphicFramePr>
        <p:xfrm>
          <a:off x="533400" y="1183375"/>
          <a:ext cx="358140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3" name="Equation" r:id="rId3" imgW="1422360" imgH="419040" progId="Equation.DSMT4">
                  <p:embed/>
                </p:oleObj>
              </mc:Choice>
              <mc:Fallback>
                <p:oleObj name="Equation" r:id="rId3" imgW="14223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183375"/>
                        <a:ext cx="3581400" cy="1030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817" name="Rectangle 161"/>
          <p:cNvSpPr>
            <a:spLocks noChangeArrowheads="1"/>
          </p:cNvSpPr>
          <p:nvPr/>
        </p:nvSpPr>
        <p:spPr bwMode="auto">
          <a:xfrm>
            <a:off x="0" y="30490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8816" name="Object 1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54284"/>
              </p:ext>
            </p:extLst>
          </p:nvPr>
        </p:nvGraphicFramePr>
        <p:xfrm>
          <a:off x="540327" y="2057402"/>
          <a:ext cx="35814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4" name="Equation" r:id="rId5" imgW="1384200" imgH="419040" progId="Equation.DSMT4">
                  <p:embed/>
                </p:oleObj>
              </mc:Choice>
              <mc:Fallback>
                <p:oleObj name="Equation" r:id="rId5" imgW="13842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27" y="2057402"/>
                        <a:ext cx="3581400" cy="1114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819" name="Rectangle 16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8818" name="Object 1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816747"/>
              </p:ext>
            </p:extLst>
          </p:nvPr>
        </p:nvGraphicFramePr>
        <p:xfrm>
          <a:off x="533400" y="3124200"/>
          <a:ext cx="3414712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5" name="Equation" r:id="rId7" imgW="1511280" imgH="419040" progId="Equation.DSMT4">
                  <p:embed/>
                </p:oleObj>
              </mc:Choice>
              <mc:Fallback>
                <p:oleObj name="Equation" r:id="rId7" imgW="15112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124200"/>
                        <a:ext cx="3414712" cy="1085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821" name="Rectangle 16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98820" name="Object 1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443211"/>
              </p:ext>
            </p:extLst>
          </p:nvPr>
        </p:nvGraphicFramePr>
        <p:xfrm>
          <a:off x="506413" y="4318000"/>
          <a:ext cx="3532187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6" name="Equation" r:id="rId9" imgW="1485720" imgH="419040" progId="Equation.DSMT4">
                  <p:embed/>
                </p:oleObj>
              </mc:Choice>
              <mc:Fallback>
                <p:oleObj name="Equation" r:id="rId9" imgW="148572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3" y="4318000"/>
                        <a:ext cx="3532187" cy="1092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824" name="Rectangle 168"/>
          <p:cNvSpPr>
            <a:spLocks noChangeArrowheads="1"/>
          </p:cNvSpPr>
          <p:nvPr/>
        </p:nvSpPr>
        <p:spPr bwMode="auto">
          <a:xfrm>
            <a:off x="0" y="30490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98825" name="Picture 16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057402"/>
            <a:ext cx="4114800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91240B29-F687-4F45-9708-019B960494DF}">
              <a14:hiddenLine xmlns:a14="http://schemas.microsoft.com/office/drawing/2010/main" w="57150" cmpd="thinThick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273759"/>
              </p:ext>
            </p:extLst>
          </p:nvPr>
        </p:nvGraphicFramePr>
        <p:xfrm>
          <a:off x="1147549" y="5503986"/>
          <a:ext cx="36988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7" name="Equation" r:id="rId12" imgW="1930320" imgH="419040" progId="Equation.DSMT4">
                  <p:embed/>
                </p:oleObj>
              </mc:Choice>
              <mc:Fallback>
                <p:oleObj name="Equation" r:id="rId12" imgW="193032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47549" y="5503986"/>
                        <a:ext cx="369887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5768454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6901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8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8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8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8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807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50519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GIÁO VIÊN</a:t>
            </a: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SGK,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compa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350519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HỌC SINH</a:t>
            </a:r>
          </a:p>
          <a:p>
            <a:pPr marL="0" indent="0"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SGK,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compa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MTCT.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1531" y="616396"/>
            <a:ext cx="5562600" cy="5232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CHUẨN BỊ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12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-21609" y="1"/>
            <a:ext cx="4876800" cy="69075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09" name="Rectangle 5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10" name="Rectangle 6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19" name="Rectangle 15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23" name="Rectangle 19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25" name="Rectangle 21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31" name="Rectangle 27"/>
          <p:cNvSpPr>
            <a:spLocks noChangeArrowheads="1"/>
          </p:cNvSpPr>
          <p:nvPr/>
        </p:nvSpPr>
        <p:spPr bwMode="auto">
          <a:xfrm>
            <a:off x="4900683" y="5409"/>
            <a:ext cx="4191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u="sng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72/96 SGK </a:t>
            </a: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ròng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rọc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540 mm.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cua-roa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200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mm.Tính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AOB.</a:t>
            </a:r>
          </a:p>
        </p:txBody>
      </p:sp>
      <p:sp>
        <p:nvSpPr>
          <p:cNvPr id="200748" name="Rectangle 44"/>
          <p:cNvSpPr>
            <a:spLocks noChangeArrowheads="1"/>
          </p:cNvSpPr>
          <p:nvPr/>
        </p:nvSpPr>
        <p:spPr bwMode="auto">
          <a:xfrm>
            <a:off x="0" y="306958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0750" name="Rectangle 46"/>
              <p:cNvSpPr>
                <a:spLocks noChangeArrowheads="1"/>
              </p:cNvSpPr>
              <p:nvPr/>
            </p:nvSpPr>
            <p:spPr bwMode="auto">
              <a:xfrm>
                <a:off x="457200" y="3069268"/>
                <a:ext cx="2389632" cy="6238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Ta </a:t>
                </a:r>
                <a:r>
                  <a:rPr lang="en-US" sz="28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  <a:cs typeface="Times New Roman" pitchFamily="18" charset="0"/>
                      </a:rPr>
                      <m:t>𝑙</m:t>
                    </m:r>
                    <m:r>
                      <a:rPr lang="en-US" sz="28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en-US" sz="280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𝐶</m:t>
                        </m:r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cs typeface="Times New Roman" pitchFamily="1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en-US" sz="28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0750" name="Rectangle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3069268"/>
                <a:ext cx="2389632" cy="623888"/>
              </a:xfrm>
              <a:prstGeom prst="rect">
                <a:avLst/>
              </a:prstGeom>
              <a:blipFill rotWithShape="1">
                <a:blip r:embed="rId2"/>
                <a:stretch>
                  <a:fillRect l="-5102" t="-1942" b="-174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838200" y="5350426"/>
                <a:ext cx="3733800" cy="4739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Vậy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𝐴𝑂𝐵</m:t>
                        </m:r>
                      </m:e>
                    </m:acc>
                    <m:r>
                      <a:rPr lang="en-US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𝑠</m:t>
                        </m:r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đ</m:t>
                        </m:r>
                        <m:acc>
                          <m:accPr>
                            <m:chr m:val="̂"/>
                            <m:ctrlPr>
                              <a:rPr lang="en-US" sz="2400" b="0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/>
                                <a:cs typeface="Times New Roman" pitchFamily="18" charset="0"/>
                              </a:rPr>
                              <m:t>𝐴𝐵</m:t>
                            </m:r>
                          </m:e>
                        </m:acc>
                        <m:r>
                          <a:rPr lang="en-US" sz="240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≈</m:t>
                        </m:r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133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sup>
                    </m:sSup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350426"/>
                <a:ext cx="3733800" cy="473976"/>
              </a:xfrm>
              <a:prstGeom prst="rect">
                <a:avLst/>
              </a:prstGeom>
              <a:blipFill rotWithShape="1">
                <a:blip r:embed="rId3"/>
                <a:stretch>
                  <a:fillRect l="-2614" t="-7792" b="-29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707" y="22459"/>
            <a:ext cx="4885898" cy="3047123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5562600" y="4419600"/>
            <a:ext cx="2743200" cy="1844585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AOB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84732" y="4114800"/>
                <a:ext cx="4670460" cy="7936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0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sSub>
                            <m:sSubPr>
                              <m:ctrlP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𝑙</m:t>
                              </m:r>
                            </m:e>
                            <m:sub>
                              <m:acc>
                                <m:accPr>
                                  <m:chr m:val="̂"/>
                                  <m:ctrlP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𝐴𝐵</m:t>
                                  </m:r>
                                </m:e>
                              </m:acc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𝐶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360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200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540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≈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133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en-US" sz="24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32" y="4114800"/>
                <a:ext cx="4670460" cy="79367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551" name="Picture 4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048" y="2010889"/>
            <a:ext cx="3339152" cy="25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8782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31" grpId="0"/>
      <p:bldP spid="5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-152400" y="-48126"/>
            <a:ext cx="4572000" cy="69075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09" name="Rectangle 5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10" name="Rectangle 6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19" name="Rectangle 15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23" name="Rectangle 19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200725" name="Rectangle 21"/>
          <p:cNvSpPr>
            <a:spLocks noChangeArrowheads="1"/>
          </p:cNvSpPr>
          <p:nvPr/>
        </p:nvSpPr>
        <p:spPr bwMode="auto">
          <a:xfrm>
            <a:off x="0" y="-23083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0731" name="Rectangle 27"/>
              <p:cNvSpPr>
                <a:spLocks noChangeArrowheads="1"/>
              </p:cNvSpPr>
              <p:nvPr/>
            </p:nvSpPr>
            <p:spPr bwMode="auto">
              <a:xfrm>
                <a:off x="4427562" y="-159538"/>
                <a:ext cx="4716438" cy="27058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pPr algn="justLow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b="1" u="sng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Bài</a:t>
                </a:r>
                <a:r>
                  <a:rPr lang="en-US" sz="2400" b="1" u="sng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75/96 SGK </a:t>
                </a:r>
              </a:p>
              <a:p>
                <a:pPr algn="justLow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Cho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(O),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OM.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Vẽ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O’,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OM.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Một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OA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(O)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cắt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(O’)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tại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B.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Chứng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minh </a:t>
                </a:r>
                <a:r>
                  <a:rPr lang="en-US" sz="2400" dirty="0" err="1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rằng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33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3300"/>
                            </a:solidFill>
                            <a:latin typeface="Cambria Math"/>
                            <a:cs typeface="Times New Roman" pitchFamily="18" charset="0"/>
                          </a:rPr>
                          <m:t>𝑙</m:t>
                        </m:r>
                      </m:e>
                      <m:sub>
                        <m:acc>
                          <m:accPr>
                            <m:chr m:val="̂"/>
                            <m:ctrlPr>
                              <a:rPr lang="en-US" sz="2400" i="1" smtClean="0">
                                <a:solidFill>
                                  <a:srgbClr val="00330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solidFill>
                                  <a:srgbClr val="00330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𝑀𝐴</m:t>
                            </m:r>
                          </m:e>
                        </m:acc>
                      </m:sub>
                    </m:sSub>
                    <m:r>
                      <a:rPr lang="en-US" sz="2400" b="0" i="1" smtClean="0">
                        <a:solidFill>
                          <a:srgbClr val="00330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0033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3300"/>
                            </a:solidFill>
                            <a:latin typeface="Cambria Math"/>
                            <a:cs typeface="Times New Roman" pitchFamily="18" charset="0"/>
                          </a:rPr>
                          <m:t>𝑙</m:t>
                        </m:r>
                      </m:e>
                      <m:sub>
                        <m:acc>
                          <m:accPr>
                            <m:chr m:val="̂"/>
                            <m:ctrlPr>
                              <a:rPr lang="en-US" sz="2400" b="0" i="1" smtClean="0">
                                <a:solidFill>
                                  <a:srgbClr val="00330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solidFill>
                                  <a:srgbClr val="00330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𝑀𝐵</m:t>
                            </m:r>
                          </m:e>
                        </m:acc>
                      </m:sub>
                    </m:sSub>
                  </m:oMath>
                </a14:m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.                 </a:t>
                </a:r>
                <a:r>
                  <a:rPr lang="en-US" sz="2400" dirty="0" smtClean="0">
                    <a:solidFill>
                      <a:srgbClr val="0033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2400" dirty="0">
                  <a:solidFill>
                    <a:srgbClr val="0033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00731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27562" y="-159538"/>
                <a:ext cx="4716438" cy="2705805"/>
              </a:xfrm>
              <a:prstGeom prst="rect">
                <a:avLst/>
              </a:prstGeom>
              <a:blipFill rotWithShape="1">
                <a:blip r:embed="rId3"/>
                <a:stretch>
                  <a:fillRect l="-1938" t="-901" r="-30620" b="-40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0748" name="Rectangle 44"/>
          <p:cNvSpPr>
            <a:spLocks noChangeArrowheads="1"/>
          </p:cNvSpPr>
          <p:nvPr/>
        </p:nvSpPr>
        <p:spPr bwMode="auto">
          <a:xfrm>
            <a:off x="0" y="3069582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4B2500"/>
              </a:solidFill>
              <a:latin typeface=".VnTime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764548"/>
              </p:ext>
            </p:extLst>
          </p:nvPr>
        </p:nvGraphicFramePr>
        <p:xfrm>
          <a:off x="5159138" y="2590800"/>
          <a:ext cx="3253286" cy="2817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4" name="FX Draw" r:id="rId4" imgW="1837792" imgH="1651740" progId="FXDraw.Graphic">
                  <p:embed/>
                </p:oleObj>
              </mc:Choice>
              <mc:Fallback>
                <p:oleObj name="FX Draw" r:id="rId4" imgW="1837792" imgH="1651740" progId="FXDraw.Graphic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138" y="2590800"/>
                        <a:ext cx="3253286" cy="28176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1" y="1181125"/>
            <a:ext cx="3853869" cy="34014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00200" y="-48126"/>
            <a:ext cx="2819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HĐ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 GV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610891"/>
              </p:ext>
            </p:extLst>
          </p:nvPr>
        </p:nvGraphicFramePr>
        <p:xfrm>
          <a:off x="533400" y="5638800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" name="Document" showAsIcon="1" r:id="rId7" imgW="914400" imgH="771480" progId="Word.Document.12">
                  <p:embed/>
                </p:oleObj>
              </mc:Choice>
              <mc:Fallback>
                <p:oleObj name="Document" showAsIcon="1" r:id="rId7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3400" y="5638800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15831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31" grpId="0"/>
      <p:bldP spid="6" grpId="0"/>
      <p:bldP spid="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252761"/>
            <a:ext cx="6546850" cy="651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55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81200" y="1981200"/>
            <a:ext cx="4800600" cy="2286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27379" y="2596277"/>
            <a:ext cx="389722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 DỤNG</a:t>
            </a:r>
          </a:p>
          <a:p>
            <a:pPr algn="ctr"/>
            <a:endParaRPr lang="en-US" sz="5400" b="1" dirty="0" smtClean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468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52400"/>
            <a:ext cx="7010400" cy="457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953000"/>
            <a:ext cx="1800225" cy="1753058"/>
          </a:xfrm>
          <a:prstGeom prst="rect">
            <a:avLst/>
          </a:prstGeom>
        </p:spPr>
      </p:pic>
      <p:sp>
        <p:nvSpPr>
          <p:cNvPr id="6" name="Cloud Callout 5"/>
          <p:cNvSpPr/>
          <p:nvPr/>
        </p:nvSpPr>
        <p:spPr>
          <a:xfrm>
            <a:off x="2333625" y="4876800"/>
            <a:ext cx="3228975" cy="1829258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BÁN KÍNH TRÁI ĐẤT BẰNG BAO NHIÊU?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96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"/>
            <a:ext cx="4495800" cy="6858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9661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6614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6621" name="Rectangle 13"/>
          <p:cNvSpPr>
            <a:spLocks noChangeArrowheads="1"/>
          </p:cNvSpPr>
          <p:nvPr/>
        </p:nvSpPr>
        <p:spPr bwMode="auto">
          <a:xfrm>
            <a:off x="4495800" y="11374"/>
            <a:ext cx="462545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Low"/>
            <a:r>
              <a:rPr lang="en-US" sz="2400" b="1" u="sng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u="sng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73/96 SGK</a:t>
            </a:r>
          </a:p>
          <a:p>
            <a:pPr algn="justLow"/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40000km.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endParaRPr lang="en-US" sz="24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780120"/>
            <a:ext cx="3800474" cy="2666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84732" y="3882788"/>
                <a:ext cx="237446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Ta </a:t>
                </a:r>
                <a:r>
                  <a:rPr lang="en-US" sz="2400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C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π</m:t>
                    </m:r>
                    <m:r>
                      <a:rPr lang="en-US" sz="2400" b="0" i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.</m:t>
                    </m:r>
                    <m:r>
                      <m:rPr>
                        <m:sty m:val="p"/>
                      </m:rPr>
                      <a:rPr lang="en-US" sz="2400" b="0" i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R</m:t>
                    </m:r>
                  </m:oMath>
                </a14:m>
                <a:endPara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32" y="3882788"/>
                <a:ext cx="2374466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3846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loud Callout 6"/>
          <p:cNvSpPr/>
          <p:nvPr/>
        </p:nvSpPr>
        <p:spPr>
          <a:xfrm>
            <a:off x="213164" y="530419"/>
            <a:ext cx="2346034" cy="152400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Cloud Callout 13"/>
          <p:cNvSpPr/>
          <p:nvPr/>
        </p:nvSpPr>
        <p:spPr>
          <a:xfrm>
            <a:off x="1301898" y="609600"/>
            <a:ext cx="2514600" cy="152400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Cloud Callout 14"/>
          <p:cNvSpPr/>
          <p:nvPr/>
        </p:nvSpPr>
        <p:spPr>
          <a:xfrm>
            <a:off x="2254724" y="796119"/>
            <a:ext cx="2633094" cy="175260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34001" y="4621828"/>
                <a:ext cx="3429000" cy="825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ea typeface="Cambria Math"/>
                        </a:rPr>
                        <m:t>R</m:t>
                      </m:r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C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π</m:t>
                          </m:r>
                        </m:den>
                      </m:f>
                      <m:r>
                        <a:rPr lang="en-US" sz="2400" b="0" i="0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40</m:t>
                          </m:r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000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. </m:t>
                          </m:r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3</m:t>
                          </m:r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400" b="0" i="0" smtClean="0">
                              <a:latin typeface="Cambria Math"/>
                              <a:ea typeface="Cambria Math"/>
                            </a:rPr>
                            <m:t>14</m:t>
                          </m:r>
                        </m:den>
                      </m:f>
                    </m:oMath>
                  </m:oMathPara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01" y="4621828"/>
                <a:ext cx="3429000" cy="82529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6818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21" grpId="0"/>
      <p:bldP spid="2" grpId="0"/>
      <p:bldP spid="7" grpId="0" animBg="1"/>
      <p:bldP spid="7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TỔNG KẾT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KIẾN THỨC CẦN NHỚ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 TẬP VỀ NHÀ</a:t>
            </a:r>
          </a:p>
          <a:p>
            <a:pPr>
              <a:spcBef>
                <a:spcPct val="50000"/>
              </a:spcBef>
              <a:buClr>
                <a:srgbClr val="FF3300"/>
              </a:buClr>
            </a:pP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Học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và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nắm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vững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cách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tính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độ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dài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đường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tròn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cung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tròn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</a:t>
            </a:r>
          </a:p>
          <a:p>
            <a:pPr>
              <a:spcBef>
                <a:spcPct val="50000"/>
              </a:spcBef>
              <a:buClr>
                <a:srgbClr val="FF3300"/>
              </a:buClr>
            </a:pP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BT 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70/95; BT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74/96 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SGK.</a:t>
            </a:r>
          </a:p>
          <a:p>
            <a:pPr>
              <a:spcBef>
                <a:spcPct val="50000"/>
              </a:spcBef>
              <a:buClr>
                <a:srgbClr val="FF3300"/>
              </a:buClr>
            </a:pP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Chuẩn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bị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tiết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sau</a:t>
            </a: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:</a:t>
            </a:r>
          </a:p>
          <a:p>
            <a:pPr>
              <a:spcBef>
                <a:spcPct val="50000"/>
              </a:spcBef>
              <a:buClr>
                <a:srgbClr val="FF3300"/>
              </a:buClr>
              <a:buNone/>
            </a:pPr>
            <a:r>
              <a:rPr lang="en-US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Ôn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tập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giữa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0" indent="0">
              <a:spcBef>
                <a:spcPct val="50000"/>
              </a:spcBef>
              <a:buClr>
                <a:srgbClr val="FF3300"/>
              </a:buClr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6970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1905000"/>
            <a:ext cx="5791200" cy="2123658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pPr algn="ctr"/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</a:t>
            </a:r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YOU </a:t>
            </a:r>
          </a:p>
          <a:p>
            <a:pPr algn="ctr"/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FOR </a:t>
            </a:r>
          </a:p>
          <a:p>
            <a:pPr algn="ctr"/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YOUR ATTENTION!</a:t>
            </a:r>
            <a:endParaRPr lang="en-US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97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09799"/>
            <a:ext cx="2514600" cy="3672681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362200"/>
            <a:ext cx="2743200" cy="3429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362200"/>
            <a:ext cx="2286000" cy="3429000"/>
          </a:xfrm>
          <a:prstGeom prst="rect">
            <a:avLst/>
          </a:prstGeom>
        </p:spPr>
      </p:pic>
      <p:sp>
        <p:nvSpPr>
          <p:cNvPr id="9" name="Cloud Callout 8"/>
          <p:cNvSpPr/>
          <p:nvPr/>
        </p:nvSpPr>
        <p:spPr>
          <a:xfrm>
            <a:off x="533400" y="457200"/>
            <a:ext cx="1981200" cy="129540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HĐ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657600" y="609600"/>
            <a:ext cx="2438400" cy="114300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HĐ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loud Callout 10"/>
          <p:cNvSpPr/>
          <p:nvPr/>
        </p:nvSpPr>
        <p:spPr>
          <a:xfrm>
            <a:off x="6942161" y="609600"/>
            <a:ext cx="1981200" cy="129540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HĐ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36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981200" y="1981200"/>
            <a:ext cx="4800600" cy="2286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61387" y="2599730"/>
            <a:ext cx="4320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KHỞI ĐỘNG</a:t>
            </a:r>
            <a:endParaRPr lang="en-US" sz="54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484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152400"/>
            <a:ext cx="8077200" cy="12954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GIÚP ONG VỀ TỔ</a:t>
            </a:r>
          </a:p>
        </p:txBody>
      </p:sp>
      <p:pic>
        <p:nvPicPr>
          <p:cNvPr id="5" name="Picture 4" descr="560ec1f238fa36f16d98f82a4df1b69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838200" y="2819400"/>
            <a:ext cx="2057400" cy="2436244"/>
          </a:xfrm>
          <a:prstGeom prst="rect">
            <a:avLst/>
          </a:prstGeom>
        </p:spPr>
      </p:pic>
      <p:pic>
        <p:nvPicPr>
          <p:cNvPr id="6" name="Picture 5" descr="07bd8c3cac6524c1da824b5c116ad81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019800" y="1752600"/>
            <a:ext cx="3124200" cy="2438400"/>
          </a:xfrm>
          <a:prstGeom prst="rect">
            <a:avLst/>
          </a:prstGeom>
        </p:spPr>
      </p:pic>
      <p:sp>
        <p:nvSpPr>
          <p:cNvPr id="8" name="Cloud 7">
            <a:hlinkClick r:id="rId4" action="ppaction://hlinksldjump"/>
          </p:cNvPr>
          <p:cNvSpPr/>
          <p:nvPr/>
        </p:nvSpPr>
        <p:spPr>
          <a:xfrm>
            <a:off x="3505200" y="1447800"/>
            <a:ext cx="2590800" cy="220980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743200" y="3429000"/>
            <a:ext cx="152400" cy="152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124200" y="3124200"/>
            <a:ext cx="304800" cy="2286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Rectangle 10">
            <a:hlinkClick r:id="rId4" action="ppaction://hlinksldjump"/>
          </p:cNvPr>
          <p:cNvSpPr/>
          <p:nvPr/>
        </p:nvSpPr>
        <p:spPr>
          <a:xfrm>
            <a:off x="3720976" y="2057400"/>
            <a:ext cx="2031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>
                <a:ln w="12700" cmpd="sng">
                  <a:solidFill>
                    <a:srgbClr val="F79646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53100">
                    <a:srgbClr val="F79646">
                      <a:satMod val="180000"/>
                      <a:alpha val="30000"/>
                    </a:srgbClr>
                  </a:glow>
                </a:effectLst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PLAY</a:t>
            </a:r>
            <a:endParaRPr lang="en-US" sz="5400" b="1" spc="50" dirty="0">
              <a:ln w="12700" cmpd="sng">
                <a:solidFill>
                  <a:srgbClr val="F79646">
                    <a:satMod val="120000"/>
                    <a:shade val="80000"/>
                  </a:srgbClr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53100">
                  <a:srgbClr val="F79646">
                    <a:satMod val="180000"/>
                    <a:alpha val="30000"/>
                  </a:srgbClr>
                </a:glo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2500" y="4800600"/>
            <a:ext cx="7391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01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10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28600" y="2895600"/>
            <a:ext cx="914400" cy="929148"/>
          </a:xfrm>
          <a:prstGeom prst="rect">
            <a:avLst/>
          </a:prstGeom>
        </p:spPr>
      </p:pic>
      <p:pic>
        <p:nvPicPr>
          <p:cNvPr id="6" name="Picture 5" descr="2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37028" y="979795"/>
            <a:ext cx="838200" cy="838200"/>
          </a:xfrm>
          <a:prstGeom prst="rect">
            <a:avLst/>
          </a:prstGeom>
        </p:spPr>
      </p:pic>
      <p:pic>
        <p:nvPicPr>
          <p:cNvPr id="7" name="Picture 6" descr="4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95352" y="3478512"/>
            <a:ext cx="914400" cy="1012372"/>
          </a:xfrm>
          <a:prstGeom prst="rect">
            <a:avLst/>
          </a:prstGeom>
        </p:spPr>
      </p:pic>
      <p:pic>
        <p:nvPicPr>
          <p:cNvPr id="8" name="Picture 7" descr="5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76276" y="5715000"/>
            <a:ext cx="819048" cy="895239"/>
          </a:xfrm>
          <a:prstGeom prst="rect">
            <a:avLst/>
          </a:prstGeom>
        </p:spPr>
      </p:pic>
      <p:pic>
        <p:nvPicPr>
          <p:cNvPr id="10" name="Picture 9" descr="1.pn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3962400"/>
            <a:ext cx="880991" cy="895200"/>
          </a:xfrm>
          <a:prstGeom prst="rect">
            <a:avLst/>
          </a:prstGeom>
        </p:spPr>
      </p:pic>
      <p:pic>
        <p:nvPicPr>
          <p:cNvPr id="12" name="Picture 11" descr="5144e915ff17705e2be92c41dfee8556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126681">
            <a:off x="6558441" y="1072042"/>
            <a:ext cx="1173478" cy="1173478"/>
          </a:xfrm>
          <a:prstGeom prst="rect">
            <a:avLst/>
          </a:prstGeom>
        </p:spPr>
      </p:pic>
      <p:sp>
        <p:nvSpPr>
          <p:cNvPr id="2" name="Action Button: Forward or Next 1">
            <a:hlinkClick r:id="rId13" action="ppaction://hlinksldjump" highlightClick="1"/>
          </p:cNvPr>
          <p:cNvSpPr/>
          <p:nvPr/>
        </p:nvSpPr>
        <p:spPr>
          <a:xfrm>
            <a:off x="6172200" y="6400800"/>
            <a:ext cx="609600" cy="304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3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2.25717E-6 C 3.46945E-18 -0.05504 0.05764 -0.09713 0.12778 -0.09713 C 0.20017 -0.09713 0.25833 -0.05504 0.25833 -2.25717E-6 C 0.25833 0.05481 0.3158 0.09737 0.38837 0.09737 C 0.45851 0.09737 0.51667 0.05481 0.51667 -2.25717E-6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3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5 -0.09436 C -0.01389 -0.00555 -0.02084 0.08372 -0.00243 0.12257 C 0.01597 0.16143 0.06892 0.16304 0.10347 0.13853 C 0.13802 0.11402 0.17691 -3.9778E-7 0.20521 -0.0259 C 0.2335 -0.05203 0.25295 -0.03515 0.27257 -0.01781 " pathEditMode="relative" rAng="0" ptsTypes="aaaaA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1" y="1285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15865 L 0.1125 0.13067 C 0.13733 0.19588 0.17466 0.23196 0.21355 0.23196 C 0.25799 0.23196 0.29341 0.19588 0.31841 0.13067 L 0.4375 -0.15865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1951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80296E-6 C 0.02552 -0.0185 0.05122 -0.03654 0.09098 -0.02752 C 0.13108 -0.0185 0.18021 0.04071 0.24028 0.05366 C 0.29983 0.06661 0.39584 0.06846 0.44896 0.04973 C 0.50226 0.03146 0.54861 -0.02243 0.5592 -0.05643 C 0.5698 -0.09042 0.54063 -0.12303 0.51164 -0.15472 " pathEditMode="relative" rAng="0" ptsTypes="aaaaaA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90" y="-432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0.01875 C 0.04791 0.01018 0.06892 0.00185 0.09045 -0.01551 C 0.11198 -0.03287 0.13923 -0.07361 0.15573 -0.08611 C 0.17222 -0.09861 0.18055 -0.09445 0.18906 -0.09028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257 -0.01781 C 0.26372 0.02844 0.25521 0.07516 0.28941 0.12234 C 0.32379 0.16928 0.40087 0.21577 0.47847 0.26248 " pathEditMode="relative" rAng="0" ptsTypes="a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140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667 -1.70213E-6 C 0.5474 -0.01064 0.57865 -0.02127 0.59826 -0.03029 C 0.61771 -0.03931 0.61649 -0.04926 0.63438 -0.05435 C 0.65208 -0.05943 0.68854 -0.07424 0.70451 -0.06059 C 0.72066 -0.04695 0.71441 0.01342 0.73108 0.02822 C 0.74792 0.04302 0.77639 0.03562 0.80521 0.02822 " pathEditMode="relative" rAng="0" ptsTypes="aaaa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7" y="-15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907 -0.09028 C 0.25209 -0.05949 0.31528 -0.02871 0.34202 -0.03565 C 0.36875 -0.04259 0.3592 -0.08773 0.34966 -0.13264 " pathEditMode="relative" ptsTypes="aa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164 -0.15472 C 0.51546 -0.14917 0.51928 -0.14177 0.52327 -0.13645 C 0.5257 -0.12905 0.52761 -0.12581 0.53039 -0.12165 C 0.53091 -0.11934 0.53143 -0.11702 0.53212 -0.11517 C 0.53264 -0.11379 0.53334 -0.11379 0.53386 -0.1124 C 0.53733 -0.10245 0.54046 -0.0902 0.54445 -0.08488 C 0.54636 -0.07031 0.54705 -0.07678 0.54966 -0.06961 C 0.55174 -0.06383 0.55313 -0.06083 0.55556 -0.05759 C 0.57257 -0.06013 0.575 -0.05181 0.58664 -0.07285 C 0.59653 -0.06499 0.6066 -0.07146 0.61667 -0.07586 C 0.61823 -0.07771 0.61962 -0.08025 0.62119 -0.08187 C 0.6231 -0.08418 0.62657 -0.08788 0.62657 -0.08765 C 0.63351 -0.10592 0.63872 -0.11101 0.64653 -0.11517 C 0.64705 -0.11633 0.64757 -0.11795 0.64827 -0.11841 C 0.65018 -0.12026 0.65226 -0.11911 0.65417 -0.12165 C 0.65487 -0.12234 0.65521 -0.12627 0.65591 -0.12766 C 0.65886 -0.13391 0.66233 -0.13853 0.66528 -0.14269 C 0.66823 -0.15264 0.66806 -0.15726 0.67171 -0.16073 C 0.67292 -0.16675 0.67362 -0.17669 0.67518 -0.17924 C 0.67709 -0.18247 0.679 -0.18455 0.68056 -0.19126 C 0.68369 -0.20467 0.68629 -0.22063 0.68941 -0.23405 C 0.6915 -0.24353 0.69132 -0.2396 0.69289 -0.24908 C 0.69619 -0.27012 0.69879 -0.29302 0.70278 -0.3099 C 0.70452 -0.31753 0.70521 -0.32447 0.70747 -0.32794 C 0.70816 -0.33025 0.70886 -0.33118 0.70938 -0.33395 C 0.71025 -0.33973 0.71042 -0.34852 0.71164 -0.35245 C 0.71285 -0.35639 0.71511 -0.36448 0.71511 -0.36402 C 0.71615 -0.38414 0.71875 -0.392 0.72101 -0.40726 C 0.72153 -0.41004 0.72171 -0.41351 0.72223 -0.41605 C 0.72327 -0.42091 0.7257 -0.42854 0.7257 -0.42808 C 0.72639 -0.43964 0.7257 -0.43617 0.72761 -0.44034 " pathEditMode="relative" rAng="0" ptsTypes="ffffffffffffffffffffffffffffffA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-9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75 -0.15864 C 0.43941 -0.16258 0.44149 -0.16651 0.4434 -0.17044 C 0.44427 -0.17229 0.44653 -0.1716 0.44792 -0.17252 C 0.45295 -0.17553 0.45747 -0.1783 0.46285 -0.18038 C 0.46632 -0.18362 0.46979 -0.18709 0.47326 -0.19033 C 0.47587 -0.19287 0.48229 -0.19449 0.48229 -0.19426 C 0.51059 -0.19241 0.53767 -0.18408 0.5658 -0.18038 C 0.57622 -0.17599 0.58455 -0.17229 0.59566 -0.17044 C 0.63247 -0.15541 0.67569 -0.16142 0.71215 -0.16049 C 0.72083 -0.15772 0.72726 -0.15263 0.73594 -0.15055 C 0.74444 -0.13968 0.75764 -0.13344 0.76892 -0.12881 C 0.78021 -0.11308 0.76684 -0.12974 0.77778 -0.12095 C 0.78802 -0.11262 0.77257 -0.12002 0.78524 -0.11493 C 0.79497 -0.10198 0.79253 -0.108 0.79566 -0.09898 " pathEditMode="relative" rAng="0" ptsTypes="fffffffffffffA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99" y="1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0.09667 L 0.20573 0.16559 C 0.25035 0.18108 0.31684 0.18964 0.38611 0.18964 C 0.46528 0.18964 0.52848 0.18108 0.57309 0.16559 L 0.78542 0.09667 " pathEditMode="relative" rAng="0" ptsTypes="FffFF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3" y="4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1"/>
              <p:cNvSpPr/>
              <p:nvPr/>
            </p:nvSpPr>
            <p:spPr>
              <a:xfrm>
                <a:off x="2286000" y="533400"/>
                <a:ext cx="6629400" cy="1143000"/>
              </a:xfrm>
              <a:prstGeom prst="round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? </a:t>
                </a:r>
                <a:r>
                  <a:rPr lang="en-US" sz="2800" b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8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dài</a:t>
                </a:r>
                <a:r>
                  <a:rPr lang="en-US" sz="28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kín</a:t>
                </a:r>
                <a:r>
                  <a:rPr lang="en-US" sz="28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𝑹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𝟗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𝒄𝒎</m:t>
                    </m:r>
                  </m:oMath>
                </a14:m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là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sz="2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Q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533400"/>
                <a:ext cx="6629400" cy="1143000"/>
              </a:xfrm>
              <a:prstGeom prst="roundRect">
                <a:avLst/>
              </a:prstGeom>
              <a:blipFill rotWithShape="1">
                <a:blip r:embed="rId6"/>
                <a:stretch>
                  <a:fillRect b="-5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loud Callout 3"/>
          <p:cNvSpPr/>
          <p:nvPr/>
        </p:nvSpPr>
        <p:spPr>
          <a:xfrm>
            <a:off x="29029" y="228600"/>
            <a:ext cx="2057400" cy="175260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Ans1"/>
          <p:cNvSpPr/>
          <p:nvPr/>
        </p:nvSpPr>
        <p:spPr>
          <a:xfrm>
            <a:off x="1057729" y="335280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B.                             (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pic>
        <p:nvPicPr>
          <p:cNvPr id="6" name="fals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845" y="3431381"/>
            <a:ext cx="571500" cy="604837"/>
          </a:xfrm>
          <a:prstGeom prst="rect">
            <a:avLst/>
          </a:prstGeom>
        </p:spPr>
      </p:pic>
      <p:pic>
        <p:nvPicPr>
          <p:cNvPr id="8" name="Am-thanh-tra-loi-sa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725.966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18433" y="3349601"/>
            <a:ext cx="609600" cy="609600"/>
          </a:xfrm>
          <a:prstGeom prst="rect">
            <a:avLst/>
          </a:prstGeom>
        </p:spPr>
      </p:pic>
      <p:sp>
        <p:nvSpPr>
          <p:cNvPr id="9" name="Ans1"/>
          <p:cNvSpPr/>
          <p:nvPr/>
        </p:nvSpPr>
        <p:spPr>
          <a:xfrm>
            <a:off x="1154401" y="556260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                             (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m)</a:t>
            </a:r>
            <a:endParaRPr lang="en-US" sz="2400" b="1" i="1" baseline="30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10" name="fals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5641181"/>
            <a:ext cx="571500" cy="604837"/>
          </a:xfrm>
          <a:prstGeom prst="rect">
            <a:avLst/>
          </a:prstGeom>
        </p:spPr>
      </p:pic>
      <p:pic>
        <p:nvPicPr>
          <p:cNvPr id="11" name="Am-thanh-tra-loi-sa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725.966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30174" y="5562600"/>
            <a:ext cx="609600" cy="609600"/>
          </a:xfrm>
          <a:prstGeom prst="rect">
            <a:avLst/>
          </a:prstGeom>
        </p:spPr>
      </p:pic>
      <p:sp>
        <p:nvSpPr>
          <p:cNvPr id="13" name="Ans1"/>
          <p:cNvSpPr/>
          <p:nvPr/>
        </p:nvSpPr>
        <p:spPr>
          <a:xfrm>
            <a:off x="1073651" y="4559273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C.                              (cm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2F2B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false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975" y="4583371"/>
            <a:ext cx="571500" cy="604837"/>
          </a:xfrm>
          <a:prstGeom prst="rect">
            <a:avLst/>
          </a:prstGeom>
        </p:spPr>
      </p:pic>
      <p:pic>
        <p:nvPicPr>
          <p:cNvPr id="15" name="Am-thanh-tra-loi-sa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725.966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16526" y="4503543"/>
            <a:ext cx="609600" cy="609600"/>
          </a:xfrm>
          <a:prstGeom prst="rect">
            <a:avLst/>
          </a:prstGeom>
        </p:spPr>
      </p:pic>
      <p:sp>
        <p:nvSpPr>
          <p:cNvPr id="16" name="Ans1"/>
          <p:cNvSpPr/>
          <p:nvPr/>
        </p:nvSpPr>
        <p:spPr>
          <a:xfrm>
            <a:off x="984954" y="2200325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                             (cm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           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endParaRPr lang="en-US" sz="2400" b="1" dirty="0">
              <a:solidFill>
                <a:srgbClr val="2F2B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false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313" y="2375858"/>
            <a:ext cx="571500" cy="510267"/>
          </a:xfrm>
          <a:prstGeom prst="rect">
            <a:avLst/>
          </a:prstGeom>
        </p:spPr>
      </p:pic>
      <p:pic>
        <p:nvPicPr>
          <p:cNvPr id="19" name="Am-thanh-tra-loi-du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3696.365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30174" y="2276525"/>
            <a:ext cx="609600" cy="60960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012504"/>
              </p:ext>
            </p:extLst>
          </p:nvPr>
        </p:nvGraphicFramePr>
        <p:xfrm>
          <a:off x="3133725" y="3532188"/>
          <a:ext cx="81438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6" name="Equation" r:id="rId11" imgW="215640" imgH="177480" progId="Equation.DSMT4">
                  <p:embed/>
                </p:oleObj>
              </mc:Choice>
              <mc:Fallback>
                <p:oleObj name="Equation" r:id="rId11" imgW="215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33725" y="3532188"/>
                        <a:ext cx="814388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13672"/>
              </p:ext>
            </p:extLst>
          </p:nvPr>
        </p:nvGraphicFramePr>
        <p:xfrm>
          <a:off x="3003672" y="4684176"/>
          <a:ext cx="110013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7" name="Equation" r:id="rId13" imgW="291960" imgH="177480" progId="Equation.DSMT4">
                  <p:embed/>
                </p:oleObj>
              </mc:Choice>
              <mc:Fallback>
                <p:oleObj name="Equation" r:id="rId13" imgW="29196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3672" y="4684176"/>
                        <a:ext cx="1100137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478411"/>
              </p:ext>
            </p:extLst>
          </p:nvPr>
        </p:nvGraphicFramePr>
        <p:xfrm>
          <a:off x="3132175" y="2364631"/>
          <a:ext cx="62706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8" name="Equation" r:id="rId15" imgW="279360" imgH="177480" progId="Equation.DSMT4">
                  <p:embed/>
                </p:oleObj>
              </mc:Choice>
              <mc:Fallback>
                <p:oleObj name="Equation" r:id="rId15" imgW="2793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32175" y="2364631"/>
                        <a:ext cx="627062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253173"/>
              </p:ext>
            </p:extLst>
          </p:nvPr>
        </p:nvGraphicFramePr>
        <p:xfrm>
          <a:off x="3123076" y="5747939"/>
          <a:ext cx="774825" cy="391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9" name="Equation" r:id="rId17" imgW="291960" imgH="177480" progId="Equation.DSMT4">
                  <p:embed/>
                </p:oleObj>
              </mc:Choice>
              <mc:Fallback>
                <p:oleObj name="Equation" r:id="rId17" imgW="29196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23076" y="5747939"/>
                        <a:ext cx="774825" cy="3913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ction Button: Back or Previous 19">
            <a:hlinkClick r:id="rId19" action="ppaction://hlinksldjump" highlightClick="1"/>
          </p:cNvPr>
          <p:cNvSpPr/>
          <p:nvPr/>
        </p:nvSpPr>
        <p:spPr>
          <a:xfrm>
            <a:off x="8305800" y="6477000"/>
            <a:ext cx="609600" cy="228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nut 22"/>
          <p:cNvSpPr/>
          <p:nvPr/>
        </p:nvSpPr>
        <p:spPr>
          <a:xfrm>
            <a:off x="7425519" y="4179407"/>
            <a:ext cx="914400" cy="914400"/>
          </a:xfrm>
          <a:prstGeom prst="donu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449972" y="3702058"/>
            <a:ext cx="990600" cy="3024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HẾT GIỜ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83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5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5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5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445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7" dur="51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516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7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2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1"/>
          <p:cNvSpPr/>
          <p:nvPr/>
        </p:nvSpPr>
        <p:spPr>
          <a:xfrm>
            <a:off x="2806575" y="533400"/>
            <a:ext cx="6019800" cy="11430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b="1" dirty="0" smtClean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dirty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Chu vi </a:t>
            </a:r>
            <a:r>
              <a:rPr lang="en-US" sz="2800" b="1" dirty="0" err="1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vành</a:t>
            </a:r>
            <a:r>
              <a:rPr lang="en-US" sz="2800" b="1" dirty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800" b="1" dirty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đạp</a:t>
            </a:r>
            <a:r>
              <a:rPr lang="en-US" sz="2800" b="1" dirty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b="1" dirty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650 mm </a:t>
            </a:r>
            <a:r>
              <a:rPr lang="en-US" sz="2800" b="1" dirty="0" err="1" smtClean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solidFill>
                  <a:srgbClr val="2F2B2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  </a:t>
            </a:r>
            <a:endParaRPr lang="en-US" sz="2800" b="1" dirty="0">
              <a:solidFill>
                <a:srgbClr val="2F2B2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623080"/>
              </p:ext>
            </p:extLst>
          </p:nvPr>
        </p:nvGraphicFramePr>
        <p:xfrm>
          <a:off x="7391400" y="1140157"/>
          <a:ext cx="97631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6" name="Equation" r:id="rId6" imgW="976320" imgH="503280" progId="Equation.DSMT4">
                  <p:embed/>
                </p:oleObj>
              </mc:Choice>
              <mc:Fallback>
                <p:oleObj name="Equation" r:id="rId6" imgW="976320" imgH="503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91400" y="1140157"/>
                        <a:ext cx="976313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loud Callout 3"/>
          <p:cNvSpPr/>
          <p:nvPr/>
        </p:nvSpPr>
        <p:spPr>
          <a:xfrm>
            <a:off x="29029" y="228600"/>
            <a:ext cx="2057400" cy="175260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Ans1"/>
              <p:cNvSpPr/>
              <p:nvPr/>
            </p:nvSpPr>
            <p:spPr>
              <a:xfrm>
                <a:off x="1137341" y="2351040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r>
                  <a:rPr lang="en-US" sz="2400" b="1" dirty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A.        </a:t>
                </a:r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C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2F2B2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≈</m:t>
                    </m:r>
                  </m:oMath>
                </a14:m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650 (mm) </a:t>
                </a:r>
              </a:p>
            </p:txBody>
          </p:sp>
        </mc:Choice>
        <mc:Fallback>
          <p:sp>
            <p:nvSpPr>
              <p:cNvPr id="5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341" y="2351040"/>
                <a:ext cx="3971471" cy="762000"/>
              </a:xfrm>
              <a:prstGeom prst="flowChartTerminator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false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2429621"/>
            <a:ext cx="571500" cy="604837"/>
          </a:xfrm>
          <a:prstGeom prst="rect">
            <a:avLst/>
          </a:prstGeom>
        </p:spPr>
      </p:pic>
      <p:pic>
        <p:nvPicPr>
          <p:cNvPr id="8" name="Am-thanh-tra-loi-sa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725.966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65445" y="2503440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Ans1"/>
              <p:cNvSpPr/>
              <p:nvPr/>
            </p:nvSpPr>
            <p:spPr>
              <a:xfrm>
                <a:off x="1060004" y="3433762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B.            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C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  <a:sym typeface="Symbol" pitchFamily="18" charset="2"/>
                      </a:rPr>
                      <m:t>≈</m:t>
                    </m:r>
                  </m:oMath>
                </a14:m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4082 (mm)</a:t>
                </a:r>
                <a:endParaRPr lang="en-US" sz="2400" b="1" i="1" baseline="300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endParaRPr>
              </a:p>
            </p:txBody>
          </p:sp>
        </mc:Choice>
        <mc:Fallback>
          <p:sp>
            <p:nvSpPr>
              <p:cNvPr id="9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004" y="3433762"/>
                <a:ext cx="3971471" cy="762000"/>
              </a:xfrm>
              <a:prstGeom prst="flowChartTerminator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false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975" y="3433762"/>
            <a:ext cx="571500" cy="604837"/>
          </a:xfrm>
          <a:prstGeom prst="rect">
            <a:avLst/>
          </a:prstGeom>
        </p:spPr>
      </p:pic>
      <p:pic>
        <p:nvPicPr>
          <p:cNvPr id="11" name="Am-thanh-tra-loi-sa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725.966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65445" y="3509962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Ans1"/>
              <p:cNvSpPr/>
              <p:nvPr/>
            </p:nvSpPr>
            <p:spPr>
              <a:xfrm>
                <a:off x="1073651" y="4559273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endParaRPr lang="en-US" sz="24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         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≈</m:t>
                    </m:r>
                  </m:oMath>
                </a14:m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1020,5 (mm)</a:t>
                </a:r>
              </a:p>
              <a:p>
                <a:pPr lvl="0"/>
                <a:r>
                  <a:rPr lang="en-US" sz="2400" b="1" dirty="0" smtClean="0">
                    <a:solidFill>
                      <a:srgbClr val="2F2B2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en-US" sz="2400" b="1" dirty="0">
                  <a:solidFill>
                    <a:srgbClr val="2F2B2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3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651" y="4559273"/>
                <a:ext cx="3971471" cy="762000"/>
              </a:xfrm>
              <a:prstGeom prst="flowChartTerminator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false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975" y="4583371"/>
            <a:ext cx="571500" cy="604837"/>
          </a:xfrm>
          <a:prstGeom prst="rect">
            <a:avLst/>
          </a:prstGeom>
        </p:spPr>
      </p:pic>
      <p:pic>
        <p:nvPicPr>
          <p:cNvPr id="15" name="Am-thanh-tra-loi-sa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725.966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16526" y="4503543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Ans1"/>
              <p:cNvSpPr/>
              <p:nvPr/>
            </p:nvSpPr>
            <p:spPr>
              <a:xfrm>
                <a:off x="1137340" y="5724099"/>
                <a:ext cx="3971471" cy="762000"/>
              </a:xfrm>
              <a:prstGeom prst="flowChartTerminator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endParaRPr lang="en-US" sz="24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lvl="0"/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.            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≈</m:t>
                    </m:r>
                  </m:oMath>
                </a14:m>
                <a:r>
                  <a:rPr lang="en-US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2041 (mm)</a:t>
                </a:r>
                <a:endParaRPr lang="en-US" sz="2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endParaRPr>
              </a:p>
              <a:p>
                <a:pPr lvl="0"/>
                <a:endParaRPr lang="en-US" sz="2400" b="1" dirty="0">
                  <a:solidFill>
                    <a:srgbClr val="2F2B2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" name="Ans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7340" y="5724099"/>
                <a:ext cx="3971471" cy="762000"/>
              </a:xfrm>
              <a:prstGeom prst="flowChartTerminator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false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246" y="5849965"/>
            <a:ext cx="571500" cy="510267"/>
          </a:xfrm>
          <a:prstGeom prst="rect">
            <a:avLst/>
          </a:prstGeom>
        </p:spPr>
      </p:pic>
      <p:pic>
        <p:nvPicPr>
          <p:cNvPr id="19" name="Am-thanh-tra-loi-du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3696.3651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257469" y="5750632"/>
            <a:ext cx="609600" cy="609600"/>
          </a:xfrm>
          <a:prstGeom prst="rect">
            <a:avLst/>
          </a:prstGeom>
        </p:spPr>
      </p:pic>
      <p:sp>
        <p:nvSpPr>
          <p:cNvPr id="18" name="Action Button: Back or Previous 17">
            <a:hlinkClick r:id="rId16" action="ppaction://hlinksldjump" highlightClick="1"/>
          </p:cNvPr>
          <p:cNvSpPr/>
          <p:nvPr/>
        </p:nvSpPr>
        <p:spPr>
          <a:xfrm>
            <a:off x="8077200" y="6410649"/>
            <a:ext cx="609600" cy="228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nut 23"/>
          <p:cNvSpPr/>
          <p:nvPr/>
        </p:nvSpPr>
        <p:spPr>
          <a:xfrm>
            <a:off x="7488072" y="4586783"/>
            <a:ext cx="914400" cy="914400"/>
          </a:xfrm>
          <a:prstGeom prst="don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Donut 24"/>
          <p:cNvSpPr/>
          <p:nvPr/>
        </p:nvSpPr>
        <p:spPr>
          <a:xfrm>
            <a:off x="7488072" y="4586783"/>
            <a:ext cx="914400" cy="914400"/>
          </a:xfrm>
          <a:prstGeom prst="donu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449972" y="4048940"/>
            <a:ext cx="990600" cy="3024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HẾT GIỜ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22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5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5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5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445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7" dur="5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516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7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200"/>
                            </p:stCondLst>
                            <p:childTnLst>
                              <p:par>
                                <p:cTn id="9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27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  <p:bldP spid="2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1"/>
              <p:cNvSpPr/>
              <p:nvPr/>
            </p:nvSpPr>
            <p:spPr>
              <a:xfrm>
                <a:off x="2057400" y="533400"/>
                <a:ext cx="7086600" cy="1143000"/>
              </a:xfrm>
              <a:prstGeom prst="round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Biết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chu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vi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𝑪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cs typeface="Times New Roman" pitchFamily="18" charset="0"/>
                      </a:rPr>
                      <m:t>𝟑𝟔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𝝅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(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𝒄𝒎</m:t>
                    </m:r>
                    <m:r>
                      <a:rPr lang="en-US" sz="2800" b="1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)</m:t>
                    </m:r>
                  </m:oMath>
                </a14:m>
                <a:endParaRPr lang="en-US" sz="28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dirty="0" err="1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8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: </a:t>
                </a:r>
                <a:endParaRPr lang="en-US" sz="2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Q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533400"/>
                <a:ext cx="7086600" cy="1143000"/>
              </a:xfrm>
              <a:prstGeom prst="roundRect">
                <a:avLst/>
              </a:prstGeom>
              <a:blipFill rotWithShape="1">
                <a:blip r:embed="rId5"/>
                <a:stretch>
                  <a:fillRect l="-858" b="-5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loud Callout 3"/>
          <p:cNvSpPr/>
          <p:nvPr/>
        </p:nvSpPr>
        <p:spPr>
          <a:xfrm>
            <a:off x="29029" y="228600"/>
            <a:ext cx="2057400" cy="175260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Ans1"/>
          <p:cNvSpPr/>
          <p:nvPr/>
        </p:nvSpPr>
        <p:spPr>
          <a:xfrm>
            <a:off x="1137341" y="235104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A.          </a:t>
            </a:r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18 (cm)</a:t>
            </a:r>
            <a:endParaRPr lang="en-US" sz="2400" b="1" dirty="0">
              <a:solidFill>
                <a:srgbClr val="2F2B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fals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2429621"/>
            <a:ext cx="571500" cy="604837"/>
          </a:xfrm>
          <a:prstGeom prst="rect">
            <a:avLst/>
          </a:prstGeom>
        </p:spPr>
      </p:pic>
      <p:pic>
        <p:nvPicPr>
          <p:cNvPr id="8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65445" y="2503440"/>
            <a:ext cx="609600" cy="609600"/>
          </a:xfrm>
          <a:prstGeom prst="rect">
            <a:avLst/>
          </a:prstGeom>
        </p:spPr>
      </p:pic>
      <p:sp>
        <p:nvSpPr>
          <p:cNvPr id="9" name="Ans1"/>
          <p:cNvSpPr/>
          <p:nvPr/>
        </p:nvSpPr>
        <p:spPr>
          <a:xfrm>
            <a:off x="1154401" y="556260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            20 (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m)</a:t>
            </a:r>
            <a:endParaRPr lang="en-US" sz="2400" b="1" i="1" baseline="30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pic>
        <p:nvPicPr>
          <p:cNvPr id="10" name="fals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80" y="5641181"/>
            <a:ext cx="571500" cy="604837"/>
          </a:xfrm>
          <a:prstGeom prst="rect">
            <a:avLst/>
          </a:prstGeom>
        </p:spPr>
      </p:pic>
      <p:pic>
        <p:nvPicPr>
          <p:cNvPr id="11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30174" y="5562600"/>
            <a:ext cx="609600" cy="609600"/>
          </a:xfrm>
          <a:prstGeom prst="rect">
            <a:avLst/>
          </a:prstGeom>
        </p:spPr>
      </p:pic>
      <p:sp>
        <p:nvSpPr>
          <p:cNvPr id="13" name="Ans1"/>
          <p:cNvSpPr/>
          <p:nvPr/>
        </p:nvSpPr>
        <p:spPr>
          <a:xfrm>
            <a:off x="1057729" y="342900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C.            14 (cm</a:t>
            </a:r>
            <a:r>
              <a:rPr lang="en-US" sz="2400" b="1" dirty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r>
              <a:rPr lang="en-US" sz="2400" b="1" dirty="0" smtClean="0">
                <a:solidFill>
                  <a:srgbClr val="2F2B2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2F2B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false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430" y="3507581"/>
            <a:ext cx="571500" cy="604837"/>
          </a:xfrm>
          <a:prstGeom prst="rect">
            <a:avLst/>
          </a:prstGeom>
        </p:spPr>
      </p:pic>
      <p:pic>
        <p:nvPicPr>
          <p:cNvPr id="15" name="Am-thanh-tra-loi-sa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725.966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65445" y="3429000"/>
            <a:ext cx="609600" cy="609600"/>
          </a:xfrm>
          <a:prstGeom prst="rect">
            <a:avLst/>
          </a:prstGeom>
        </p:spPr>
      </p:pic>
      <p:sp>
        <p:nvSpPr>
          <p:cNvPr id="16" name="Ans1"/>
          <p:cNvSpPr/>
          <p:nvPr/>
        </p:nvSpPr>
        <p:spPr>
          <a:xfrm>
            <a:off x="1055454" y="4495800"/>
            <a:ext cx="3971471" cy="762000"/>
          </a:xfrm>
          <a:prstGeom prst="flowChartTermina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B.            3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(cm)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endParaRPr lang="en-US" sz="2400" b="1" dirty="0">
              <a:solidFill>
                <a:srgbClr val="2F2B2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false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974" y="4621666"/>
            <a:ext cx="571500" cy="510267"/>
          </a:xfrm>
          <a:prstGeom prst="rect">
            <a:avLst/>
          </a:prstGeom>
        </p:spPr>
      </p:pic>
      <p:pic>
        <p:nvPicPr>
          <p:cNvPr id="19" name="Am-thanh-tra-loi-dung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3696.365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09673" y="4621666"/>
            <a:ext cx="609600" cy="609600"/>
          </a:xfrm>
          <a:prstGeom prst="rect">
            <a:avLst/>
          </a:prstGeom>
        </p:spPr>
      </p:pic>
      <p:sp>
        <p:nvSpPr>
          <p:cNvPr id="18" name="Action Button: Back or Previous 17">
            <a:hlinkClick r:id="rId10" action="ppaction://hlinksldjump" highlightClick="1"/>
          </p:cNvPr>
          <p:cNvSpPr/>
          <p:nvPr/>
        </p:nvSpPr>
        <p:spPr>
          <a:xfrm>
            <a:off x="8153400" y="6324600"/>
            <a:ext cx="609600" cy="22860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nut 19"/>
          <p:cNvSpPr/>
          <p:nvPr/>
        </p:nvSpPr>
        <p:spPr>
          <a:xfrm>
            <a:off x="7488072" y="4586783"/>
            <a:ext cx="914400" cy="914400"/>
          </a:xfrm>
          <a:prstGeom prst="donu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49972" y="4048940"/>
            <a:ext cx="990600" cy="3024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HẾT GIỜ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71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5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5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352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 showWhenStopped="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445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7" dur="51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51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7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2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2348</TotalTime>
  <Words>1032</Words>
  <Application>Microsoft Office PowerPoint</Application>
  <PresentationFormat>On-screen Show (4:3)</PresentationFormat>
  <Paragraphs>138</Paragraphs>
  <Slides>27</Slides>
  <Notes>0</Notes>
  <HiddenSlides>0</HiddenSlides>
  <MMClips>20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Office Theme</vt:lpstr>
      <vt:lpstr>2_Office Theme</vt:lpstr>
      <vt:lpstr>Equation</vt:lpstr>
      <vt:lpstr>FX Draw</vt:lpstr>
      <vt:lpstr>Document</vt:lpstr>
      <vt:lpstr>ỦY BAN NHÂN DÂN QUẬN  NGÔ QUYỀN</vt:lpstr>
      <vt:lpstr>PowerPoint Presentation</vt:lpstr>
      <vt:lpstr>HĐ cặp đôi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CÁC CÔNG THỨC CẦN NHỚ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TỔNG KẾT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195</cp:revision>
  <dcterms:created xsi:type="dcterms:W3CDTF">2021-08-17T11:08:13Z</dcterms:created>
  <dcterms:modified xsi:type="dcterms:W3CDTF">2021-09-05T09:45:28Z</dcterms:modified>
</cp:coreProperties>
</file>