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9" r:id="rId2"/>
    <p:sldId id="268" r:id="rId3"/>
    <p:sldId id="269" r:id="rId4"/>
    <p:sldId id="260" r:id="rId5"/>
    <p:sldId id="261" r:id="rId6"/>
    <p:sldId id="270" r:id="rId7"/>
    <p:sldId id="272" r:id="rId8"/>
    <p:sldId id="271" r:id="rId9"/>
    <p:sldId id="280" r:id="rId10"/>
    <p:sldId id="282" r:id="rId11"/>
    <p:sldId id="283" r:id="rId12"/>
    <p:sldId id="284" r:id="rId13"/>
    <p:sldId id="285" r:id="rId14"/>
    <p:sldId id="286" r:id="rId15"/>
    <p:sldId id="287" r:id="rId16"/>
    <p:sldId id="263" r:id="rId17"/>
    <p:sldId id="274" r:id="rId18"/>
    <p:sldId id="275" r:id="rId19"/>
    <p:sldId id="276" r:id="rId20"/>
    <p:sldId id="277" r:id="rId21"/>
    <p:sldId id="27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39B9D-D399-48A7-99C3-2DC20ECBF5E3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A5F12-6425-4481-8ED6-ED9600A9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60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63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0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6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0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3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5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9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BA67-B036-4B9F-9BEC-6376AB66650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video" Target="../media/media5.mp4"/><Relationship Id="rId16" Type="http://schemas.openxmlformats.org/officeDocument/2006/relationships/image" Target="../media/image34.png"/><Relationship Id="rId1" Type="http://schemas.microsoft.com/office/2007/relationships/media" Target="../media/media5.mp4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gif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video" Target="../media/media5.mp4"/><Relationship Id="rId16" Type="http://schemas.openxmlformats.org/officeDocument/2006/relationships/image" Target="../media/image34.png"/><Relationship Id="rId1" Type="http://schemas.microsoft.com/office/2007/relationships/media" Target="../media/media5.mp4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gif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video" Target="../media/media5.mp4"/><Relationship Id="rId16" Type="http://schemas.openxmlformats.org/officeDocument/2006/relationships/image" Target="../media/image34.png"/><Relationship Id="rId1" Type="http://schemas.microsoft.com/office/2007/relationships/media" Target="../media/media5.mp4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gif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video" Target="../media/media5.mp4"/><Relationship Id="rId16" Type="http://schemas.openxmlformats.org/officeDocument/2006/relationships/image" Target="../media/image33.gif"/><Relationship Id="rId1" Type="http://schemas.microsoft.com/office/2007/relationships/media" Target="../media/media5.mp4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7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46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609601" y="1754610"/>
            <a:ext cx="10715624" cy="2044148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800101" y="1754610"/>
            <a:ext cx="10525124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60:Phép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25+14 (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1+ 2 )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3115" y="5268686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58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9515" y="5268686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56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9515" y="5268686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56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89515" y="5268686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56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41915" y="5421086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56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92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54830" y="5268686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56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78430" y="5290457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58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5268686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77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53202" y="5268686"/>
            <a:ext cx="1295400" cy="7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99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710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39482" cy="3199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917704"/>
            <a:ext cx="9067800" cy="2156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7571" y="4093028"/>
            <a:ext cx="811941" cy="121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36</a:t>
            </a:r>
          </a:p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21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2055" y="4093028"/>
            <a:ext cx="811941" cy="121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42</a:t>
            </a:r>
          </a:p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17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3087" y="4082142"/>
            <a:ext cx="811941" cy="121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53</a:t>
            </a:r>
          </a:p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35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58943" y="4082142"/>
            <a:ext cx="811941" cy="121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63</a:t>
            </a:r>
          </a:p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22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2055" y="5477822"/>
            <a:ext cx="801387" cy="55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59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7571" y="5477822"/>
            <a:ext cx="801387" cy="55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57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93641" y="5477822"/>
            <a:ext cx="801387" cy="55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88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8943" y="5477822"/>
            <a:ext cx="801387" cy="55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85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130628"/>
            <a:ext cx="12072257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1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130628"/>
            <a:ext cx="12072257" cy="664028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307771" y="3254829"/>
            <a:ext cx="21772" cy="88174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0591799" y="3254829"/>
            <a:ext cx="21772" cy="88174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268685" y="3091543"/>
            <a:ext cx="1763486" cy="104502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16285" y="3254829"/>
            <a:ext cx="1926772" cy="89262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84" y="0"/>
            <a:ext cx="1232858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5343" y="4408714"/>
            <a:ext cx="642257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24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4686" y="4408713"/>
            <a:ext cx="642257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+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8587" y="4408713"/>
            <a:ext cx="642257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21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39943" y="4408713"/>
            <a:ext cx="642257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45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1943" y="5736771"/>
            <a:ext cx="642257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45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9" y="269966"/>
            <a:ext cx="2351315" cy="574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2743" y="1820091"/>
            <a:ext cx="8934994" cy="13149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109" y="3464113"/>
            <a:ext cx="208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4788" y="4154548"/>
            <a:ext cx="346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+ 23 = 35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9509" y="4800879"/>
            <a:ext cx="718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106017" y="1098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3801" y="602362"/>
            <a:ext cx="38539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94" y="1752646"/>
            <a:ext cx="8817155" cy="4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0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10668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9" y="3616015"/>
            <a:ext cx="5472412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146231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50" y="303365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60297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75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57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3807" y="4619525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48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3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24849" y="4667351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68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smtClean="0">
                  <a:solidFill>
                    <a:schemeClr val="bg1"/>
                  </a:solidFill>
                </a:rPr>
                <a:t>68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1" y="847217"/>
            <a:ext cx="242726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smtClean="0">
                <a:solidFill>
                  <a:srgbClr val="002060"/>
                </a:solidFill>
              </a:rPr>
              <a:t>56 + 12 = …</a:t>
            </a:r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2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2.22222E-6 L 2.08333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10668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15" y="3616015"/>
            <a:ext cx="5470347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95" y="309166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1" y="3355504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60297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4</a:t>
              </a:r>
              <a:r>
                <a:rPr lang="en-US" sz="3733" dirty="0" smtClean="0">
                  <a:solidFill>
                    <a:schemeClr val="bg1"/>
                  </a:solidFill>
                </a:rPr>
                <a:t>0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4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87322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84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71820" y="4619525"/>
              <a:ext cx="437226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84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smtClean="0">
                  <a:solidFill>
                    <a:schemeClr val="bg1"/>
                  </a:solidFill>
                </a:rPr>
                <a:t>84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2" y="847217"/>
            <a:ext cx="239681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smtClean="0">
                <a:solidFill>
                  <a:srgbClr val="002060"/>
                </a:solidFill>
              </a:rPr>
              <a:t>62 + 22 = …</a:t>
            </a:r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40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3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2.22222E-6 L 2.08333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3999" y="2501864"/>
            <a:ext cx="10751265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3" y="3616015"/>
            <a:ext cx="5479996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4" y="-25400"/>
            <a:ext cx="12304028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17" y="2946839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60297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34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4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87322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89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3807" y="4619525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34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77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19"/>
            <a:ext cx="357399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smtClean="0">
                  <a:solidFill>
                    <a:schemeClr val="bg1"/>
                  </a:solidFill>
                </a:rPr>
                <a:t>77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1" y="847217"/>
            <a:ext cx="228780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smtClean="0">
                <a:solidFill>
                  <a:srgbClr val="002060"/>
                </a:solidFill>
              </a:rPr>
              <a:t>54 + 23 =…</a:t>
            </a:r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40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2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2.22222E-6 L -6.25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37453" y="644185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2397" y="2967335"/>
            <a:ext cx="8127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‘‘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’’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5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4.44444E-6 L -1.04167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831" y="2501864"/>
            <a:ext cx="12270847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9" y="3616015"/>
            <a:ext cx="5483332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37" y="3033655"/>
            <a:ext cx="2285047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8473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0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13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672868" y="3900109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3807" y="4619525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68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823882" y="5304844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818983" y="4665786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69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smtClean="0">
                  <a:solidFill>
                    <a:schemeClr val="bg1"/>
                  </a:solidFill>
                </a:rPr>
                <a:t>69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1" y="847217"/>
            <a:ext cx="228780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002060"/>
                </a:solidFill>
              </a:rPr>
              <a:t>3</a:t>
            </a:r>
            <a:r>
              <a:rPr lang="en-US" sz="3733" dirty="0" smtClean="0">
                <a:solidFill>
                  <a:srgbClr val="002060"/>
                </a:solidFill>
              </a:rPr>
              <a:t>6 + 33 =…</a:t>
            </a:r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8" y="2101369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9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2.22222E-6 L -6.25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8736" y="2860966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4" y="382113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36830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43185" y="522558"/>
            <a:ext cx="81049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giỏi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4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49251" y="1191039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pic>
        <p:nvPicPr>
          <p:cNvPr id="2" name="41deb314-8b14-4aba-896f-269e868a1cf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1215" y="2083906"/>
            <a:ext cx="9246256" cy="42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16182" y="1293223"/>
            <a:ext cx="7772400" cy="419317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82423" y="2967335"/>
            <a:ext cx="3227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25 + 14 = 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71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1deb314-8b14-4aba-896f-269e868a1cfa - Copy_Slo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086"/>
            <a:ext cx="12192000" cy="61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564987" y="249457"/>
            <a:ext cx="1905000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253997" y="256843"/>
            <a:ext cx="1361049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5469987" y="1200059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5426606" y="2003974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905765" y="164672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0000FF"/>
                </a:solidFill>
              </a:rPr>
              <a:t>+</a:t>
            </a:r>
            <a:endParaRPr lang="en-US" altLang="en-US" sz="4800" b="1" dirty="0">
              <a:solidFill>
                <a:srgbClr val="0000FF"/>
              </a:solidFill>
            </a:endParaRP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5362965" y="3007717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564827" y="1350791"/>
            <a:ext cx="541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altLang="en-US" sz="4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5807606" y="3015136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564827" y="2266980"/>
            <a:ext cx="5529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3 ,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5401484" y="3009750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53" y="3283123"/>
            <a:ext cx="2003251" cy="3309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43460" y="2086887"/>
            <a:ext cx="6858000" cy="2684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87" y="4975823"/>
            <a:ext cx="4749031" cy="11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animBg="1"/>
      <p:bldP spid="4117" grpId="0" animBg="1"/>
      <p:bldP spid="4118" grpId="0"/>
      <p:bldP spid="4119" grpId="0"/>
      <p:bldP spid="4120" grpId="0"/>
      <p:bldP spid="4121" grpId="0" animBg="1"/>
      <p:bldP spid="4122" grpId="0"/>
      <p:bldP spid="4123" grpId="0"/>
      <p:bldP spid="4124" grpId="0"/>
      <p:bldP spid="41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EmHocToan-ThanhThao_3k69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2000" y="4505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16182" y="1293223"/>
            <a:ext cx="7772400" cy="419317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60972" y="2967335"/>
            <a:ext cx="3070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24 + 12= 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2498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7173686" cy="849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: LUYỆN TẬP, THỰC HÀNH</a:t>
            </a: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335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215</Words>
  <Application>Microsoft Office PowerPoint</Application>
  <PresentationFormat>Widescreen</PresentationFormat>
  <Paragraphs>81</Paragraphs>
  <Slides>22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宋体</vt:lpstr>
      <vt:lpstr>.VnAvant</vt:lpstr>
      <vt:lpstr>Arial</vt:lpstr>
      <vt:lpstr>Calibri</vt:lpstr>
      <vt:lpstr>Calibri Light</vt:lpstr>
      <vt:lpstr>等线</vt:lpstr>
      <vt:lpstr>HP001 4 hàng</vt:lpstr>
      <vt:lpstr>Times New Roman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Chi</dc:creator>
  <cp:lastModifiedBy>ASUS</cp:lastModifiedBy>
  <cp:revision>36</cp:revision>
  <dcterms:created xsi:type="dcterms:W3CDTF">2020-08-11T13:50:34Z</dcterms:created>
  <dcterms:modified xsi:type="dcterms:W3CDTF">2020-08-16T15:22:42Z</dcterms:modified>
</cp:coreProperties>
</file>