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4" r:id="rId7"/>
    <p:sldId id="262" r:id="rId8"/>
    <p:sldId id="263" r:id="rId9"/>
    <p:sldId id="272" r:id="rId10"/>
    <p:sldId id="273"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15CAF-FA00-4E7D-81EE-EC6DD43586C8}" type="datetimeFigureOut">
              <a:rPr lang="en-US" smtClean="0"/>
              <a:t>28-Aug-22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A9BEC-CC59-4EEF-B4D4-7174BC14C427}" type="slidenum">
              <a:rPr lang="en-US" smtClean="0"/>
              <a:t>‹#›</a:t>
            </a:fld>
            <a:endParaRPr lang="en-US"/>
          </a:p>
        </p:txBody>
      </p:sp>
    </p:spTree>
    <p:extLst>
      <p:ext uri="{BB962C8B-B14F-4D97-AF65-F5344CB8AC3E}">
        <p14:creationId xmlns:p14="http://schemas.microsoft.com/office/powerpoint/2010/main" val="114738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Dẫn</a:t>
            </a:r>
            <a:r>
              <a:rPr lang="en-US" baseline="0" smtClean="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9</a:t>
            </a:fld>
            <a:endParaRPr lang="en-US"/>
          </a:p>
        </p:txBody>
      </p:sp>
    </p:spTree>
    <p:extLst>
      <p:ext uri="{BB962C8B-B14F-4D97-AF65-F5344CB8AC3E}">
        <p14:creationId xmlns:p14="http://schemas.microsoft.com/office/powerpoint/2010/main" val="32363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hỏi</a:t>
            </a:r>
          </a:p>
          <a:p>
            <a:r>
              <a:rPr lang="en-US" baseline="0" smtClean="0"/>
              <a:t>Tại slide câu hỏi, click vào thuyển để quay về</a:t>
            </a:r>
          </a:p>
          <a:p>
            <a:r>
              <a:rPr lang="en-US" baseline="0" smtClean="0"/>
              <a:t>Khi chơi xong, click vào mũi tên để tới câu hỏi</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10</a:t>
            </a:fld>
            <a:endParaRPr lang="en-US"/>
          </a:p>
        </p:txBody>
      </p:sp>
    </p:spTree>
    <p:extLst>
      <p:ext uri="{BB962C8B-B14F-4D97-AF65-F5344CB8AC3E}">
        <p14:creationId xmlns:p14="http://schemas.microsoft.com/office/powerpoint/2010/main" val="333363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11</a:t>
            </a:fld>
            <a:endParaRPr lang="en-US"/>
          </a:p>
        </p:txBody>
      </p:sp>
    </p:spTree>
    <p:extLst>
      <p:ext uri="{BB962C8B-B14F-4D97-AF65-F5344CB8AC3E}">
        <p14:creationId xmlns:p14="http://schemas.microsoft.com/office/powerpoint/2010/main" val="51380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12</a:t>
            </a:fld>
            <a:endParaRPr lang="en-US"/>
          </a:p>
        </p:txBody>
      </p:sp>
    </p:spTree>
    <p:extLst>
      <p:ext uri="{BB962C8B-B14F-4D97-AF65-F5344CB8AC3E}">
        <p14:creationId xmlns:p14="http://schemas.microsoft.com/office/powerpoint/2010/main" val="200566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13</a:t>
            </a:fld>
            <a:endParaRPr lang="en-US"/>
          </a:p>
        </p:txBody>
      </p:sp>
    </p:spTree>
    <p:extLst>
      <p:ext uri="{BB962C8B-B14F-4D97-AF65-F5344CB8AC3E}">
        <p14:creationId xmlns:p14="http://schemas.microsoft.com/office/powerpoint/2010/main" val="110200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A0D78D-E130-4063-B839-824F9A343843}" type="datetimeFigureOut">
              <a:rPr lang="en-US" smtClean="0"/>
              <a:t>28-Aug-22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6C370-A468-474C-8600-B65BB8E5DD52}" type="slidenum">
              <a:rPr lang="en-US" smtClean="0"/>
              <a:t>‹#›</a:t>
            </a:fld>
            <a:endParaRPr lang="en-US"/>
          </a:p>
        </p:txBody>
      </p:sp>
    </p:spTree>
    <p:extLst>
      <p:ext uri="{BB962C8B-B14F-4D97-AF65-F5344CB8AC3E}">
        <p14:creationId xmlns:p14="http://schemas.microsoft.com/office/powerpoint/2010/main" val="428852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0D78D-E130-4063-B839-824F9A343843}" type="datetimeFigureOut">
              <a:rPr lang="en-US" smtClean="0"/>
              <a:t>28-Aug-22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6C370-A468-474C-8600-B65BB8E5DD52}" type="slidenum">
              <a:rPr lang="en-US" smtClean="0"/>
              <a:t>‹#›</a:t>
            </a:fld>
            <a:endParaRPr lang="en-US"/>
          </a:p>
        </p:txBody>
      </p:sp>
    </p:spTree>
    <p:extLst>
      <p:ext uri="{BB962C8B-B14F-4D97-AF65-F5344CB8AC3E}">
        <p14:creationId xmlns:p14="http://schemas.microsoft.com/office/powerpoint/2010/main" val="427617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0D78D-E130-4063-B839-824F9A343843}" type="datetimeFigureOut">
              <a:rPr lang="en-US" smtClean="0"/>
              <a:t>28-Aug-22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6C370-A468-474C-8600-B65BB8E5DD52}" type="slidenum">
              <a:rPr lang="en-US" smtClean="0"/>
              <a:t>‹#›</a:t>
            </a:fld>
            <a:endParaRPr lang="en-US"/>
          </a:p>
        </p:txBody>
      </p:sp>
    </p:spTree>
    <p:extLst>
      <p:ext uri="{BB962C8B-B14F-4D97-AF65-F5344CB8AC3E}">
        <p14:creationId xmlns:p14="http://schemas.microsoft.com/office/powerpoint/2010/main" val="47698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0D78D-E130-4063-B839-824F9A343843}" type="datetimeFigureOut">
              <a:rPr lang="en-US" smtClean="0"/>
              <a:t>28-Aug-22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6C370-A468-474C-8600-B65BB8E5DD52}" type="slidenum">
              <a:rPr lang="en-US" smtClean="0"/>
              <a:t>‹#›</a:t>
            </a:fld>
            <a:endParaRPr lang="en-US"/>
          </a:p>
        </p:txBody>
      </p:sp>
    </p:spTree>
    <p:extLst>
      <p:ext uri="{BB962C8B-B14F-4D97-AF65-F5344CB8AC3E}">
        <p14:creationId xmlns:p14="http://schemas.microsoft.com/office/powerpoint/2010/main" val="358895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A0D78D-E130-4063-B839-824F9A343843}" type="datetimeFigureOut">
              <a:rPr lang="en-US" smtClean="0"/>
              <a:t>28-Aug-22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6C370-A468-474C-8600-B65BB8E5DD52}" type="slidenum">
              <a:rPr lang="en-US" smtClean="0"/>
              <a:t>‹#›</a:t>
            </a:fld>
            <a:endParaRPr lang="en-US"/>
          </a:p>
        </p:txBody>
      </p:sp>
    </p:spTree>
    <p:extLst>
      <p:ext uri="{BB962C8B-B14F-4D97-AF65-F5344CB8AC3E}">
        <p14:creationId xmlns:p14="http://schemas.microsoft.com/office/powerpoint/2010/main" val="156919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A0D78D-E130-4063-B839-824F9A343843}" type="datetimeFigureOut">
              <a:rPr lang="en-US" smtClean="0"/>
              <a:t>28-Aug-22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6C370-A468-474C-8600-B65BB8E5DD52}" type="slidenum">
              <a:rPr lang="en-US" smtClean="0"/>
              <a:t>‹#›</a:t>
            </a:fld>
            <a:endParaRPr lang="en-US"/>
          </a:p>
        </p:txBody>
      </p:sp>
    </p:spTree>
    <p:extLst>
      <p:ext uri="{BB962C8B-B14F-4D97-AF65-F5344CB8AC3E}">
        <p14:creationId xmlns:p14="http://schemas.microsoft.com/office/powerpoint/2010/main" val="270811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A0D78D-E130-4063-B839-824F9A343843}" type="datetimeFigureOut">
              <a:rPr lang="en-US" smtClean="0"/>
              <a:t>28-Aug-22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6C370-A468-474C-8600-B65BB8E5DD52}" type="slidenum">
              <a:rPr lang="en-US" smtClean="0"/>
              <a:t>‹#›</a:t>
            </a:fld>
            <a:endParaRPr lang="en-US"/>
          </a:p>
        </p:txBody>
      </p:sp>
    </p:spTree>
    <p:extLst>
      <p:ext uri="{BB962C8B-B14F-4D97-AF65-F5344CB8AC3E}">
        <p14:creationId xmlns:p14="http://schemas.microsoft.com/office/powerpoint/2010/main" val="172234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A0D78D-E130-4063-B839-824F9A343843}" type="datetimeFigureOut">
              <a:rPr lang="en-US" smtClean="0"/>
              <a:t>28-Aug-22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6C370-A468-474C-8600-B65BB8E5DD52}" type="slidenum">
              <a:rPr lang="en-US" smtClean="0"/>
              <a:t>‹#›</a:t>
            </a:fld>
            <a:endParaRPr lang="en-US"/>
          </a:p>
        </p:txBody>
      </p:sp>
    </p:spTree>
    <p:extLst>
      <p:ext uri="{BB962C8B-B14F-4D97-AF65-F5344CB8AC3E}">
        <p14:creationId xmlns:p14="http://schemas.microsoft.com/office/powerpoint/2010/main" val="422027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0D78D-E130-4063-B839-824F9A343843}" type="datetimeFigureOut">
              <a:rPr lang="en-US" smtClean="0"/>
              <a:t>28-Aug-22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6C370-A468-474C-8600-B65BB8E5DD52}" type="slidenum">
              <a:rPr lang="en-US" smtClean="0"/>
              <a:t>‹#›</a:t>
            </a:fld>
            <a:endParaRPr lang="en-US"/>
          </a:p>
        </p:txBody>
      </p:sp>
    </p:spTree>
    <p:extLst>
      <p:ext uri="{BB962C8B-B14F-4D97-AF65-F5344CB8AC3E}">
        <p14:creationId xmlns:p14="http://schemas.microsoft.com/office/powerpoint/2010/main" val="130592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A0D78D-E130-4063-B839-824F9A343843}" type="datetimeFigureOut">
              <a:rPr lang="en-US" smtClean="0"/>
              <a:t>28-Aug-22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6C370-A468-474C-8600-B65BB8E5DD52}" type="slidenum">
              <a:rPr lang="en-US" smtClean="0"/>
              <a:t>‹#›</a:t>
            </a:fld>
            <a:endParaRPr lang="en-US"/>
          </a:p>
        </p:txBody>
      </p:sp>
    </p:spTree>
    <p:extLst>
      <p:ext uri="{BB962C8B-B14F-4D97-AF65-F5344CB8AC3E}">
        <p14:creationId xmlns:p14="http://schemas.microsoft.com/office/powerpoint/2010/main" val="366692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A0D78D-E130-4063-B839-824F9A343843}" type="datetimeFigureOut">
              <a:rPr lang="en-US" smtClean="0"/>
              <a:t>28-Aug-22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6C370-A468-474C-8600-B65BB8E5DD52}" type="slidenum">
              <a:rPr lang="en-US" smtClean="0"/>
              <a:t>‹#›</a:t>
            </a:fld>
            <a:endParaRPr lang="en-US"/>
          </a:p>
        </p:txBody>
      </p:sp>
    </p:spTree>
    <p:extLst>
      <p:ext uri="{BB962C8B-B14F-4D97-AF65-F5344CB8AC3E}">
        <p14:creationId xmlns:p14="http://schemas.microsoft.com/office/powerpoint/2010/main" val="160345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0D78D-E130-4063-B839-824F9A343843}" type="datetimeFigureOut">
              <a:rPr lang="en-US" smtClean="0"/>
              <a:t>28-Aug-22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6C370-A468-474C-8600-B65BB8E5DD52}" type="slidenum">
              <a:rPr lang="en-US" smtClean="0"/>
              <a:t>‹#›</a:t>
            </a:fld>
            <a:endParaRPr lang="en-US"/>
          </a:p>
        </p:txBody>
      </p:sp>
    </p:spTree>
    <p:extLst>
      <p:ext uri="{BB962C8B-B14F-4D97-AF65-F5344CB8AC3E}">
        <p14:creationId xmlns:p14="http://schemas.microsoft.com/office/powerpoint/2010/main" val="2401090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3.wdp"/><Relationship Id="rId18" Type="http://schemas.openxmlformats.org/officeDocument/2006/relationships/image" Target="../media/image13.png"/><Relationship Id="rId3" Type="http://schemas.openxmlformats.org/officeDocument/2006/relationships/slideLayout" Target="../slideLayouts/slideLayout7.xml"/><Relationship Id="rId7" Type="http://schemas.microsoft.com/office/2007/relationships/hdphoto" Target="../media/hdphoto2.wdp"/><Relationship Id="rId12" Type="http://schemas.openxmlformats.org/officeDocument/2006/relationships/image" Target="../media/image11.png"/><Relationship Id="rId17" Type="http://schemas.openxmlformats.org/officeDocument/2006/relationships/slide" Target="slide13.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4.png"/><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slide" Target="slide11.xml"/><Relationship Id="rId5" Type="http://schemas.openxmlformats.org/officeDocument/2006/relationships/image" Target="../media/image5.jpg"/><Relationship Id="rId15" Type="http://schemas.openxmlformats.org/officeDocument/2006/relationships/image" Target="../media/image12.png"/><Relationship Id="rId10" Type="http://schemas.openxmlformats.org/officeDocument/2006/relationships/image" Target="../media/image10.png"/><Relationship Id="rId19" Type="http://schemas.microsoft.com/office/2007/relationships/hdphoto" Target="../media/hdphoto5.wdp"/><Relationship Id="rId4" Type="http://schemas.openxmlformats.org/officeDocument/2006/relationships/notesSlide" Target="../notesSlides/notesSlide2.xml"/><Relationship Id="rId9" Type="http://schemas.openxmlformats.org/officeDocument/2006/relationships/slide" Target="slide9.xml"/><Relationship Id="rId14"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wav"/><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wav"/><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wav"/><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A144B1-BC48-4FB5-81A0-5EEE0F41D92F}"/>
              </a:ext>
            </a:extLst>
          </p:cNvPr>
          <p:cNvSpPr/>
          <p:nvPr/>
        </p:nvSpPr>
        <p:spPr>
          <a:xfrm>
            <a:off x="506411" y="1880661"/>
            <a:ext cx="11147603" cy="2446824"/>
          </a:xfrm>
          <a:prstGeom prst="rect">
            <a:avLst/>
          </a:prstGeom>
        </p:spPr>
        <p:txBody>
          <a:bodyPr wrap="none">
            <a:spAutoFit/>
          </a:bodyPr>
          <a:lstStyle/>
          <a:p>
            <a:pPr algn="ctr" defTabSz="914195">
              <a:lnSpc>
                <a:spcPct val="150000"/>
              </a:lnSpc>
              <a:defRPr/>
            </a:pPr>
            <a:r>
              <a:rPr lang="en-US" sz="5400" b="1" dirty="0" err="1">
                <a:solidFill>
                  <a:srgbClr val="002060"/>
                </a:solidFill>
                <a:latin typeface="UTM Avo" panose="02040603050506020204" pitchFamily="18" charset="0"/>
                <a:cs typeface="Arial" panose="020B0604020202020204" pitchFamily="34" charset="0"/>
              </a:rPr>
              <a:t>Tuần</a:t>
            </a:r>
            <a:r>
              <a:rPr lang="en-US" sz="5400" b="1" dirty="0">
                <a:solidFill>
                  <a:srgbClr val="002060"/>
                </a:solidFill>
                <a:latin typeface="UTM Avo" panose="02040603050506020204" pitchFamily="18" charset="0"/>
                <a:cs typeface="Arial" panose="020B0604020202020204" pitchFamily="34" charset="0"/>
              </a:rPr>
              <a:t> 3</a:t>
            </a:r>
          </a:p>
          <a:p>
            <a:pPr algn="ctr" defTabSz="914195">
              <a:lnSpc>
                <a:spcPct val="150000"/>
              </a:lnSpc>
              <a:defRPr/>
            </a:pPr>
            <a:r>
              <a:rPr lang="en-US" sz="4800" b="1" dirty="0" err="1">
                <a:solidFill>
                  <a:srgbClr val="FF0000"/>
                </a:solidFill>
                <a:latin typeface="UTM Avo" panose="02040603050506020204" pitchFamily="18" charset="0"/>
                <a:cs typeface="Arial" panose="020B0604020202020204" pitchFamily="34" charset="0"/>
              </a:rPr>
              <a:t>Bài</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viết</a:t>
            </a:r>
            <a:r>
              <a:rPr lang="en-US" sz="4800" b="1" dirty="0">
                <a:solidFill>
                  <a:srgbClr val="FF0000"/>
                </a:solidFill>
                <a:latin typeface="UTM Avo" panose="02040603050506020204" pitchFamily="18" charset="0"/>
                <a:cs typeface="Arial" panose="020B0604020202020204" pitchFamily="34" charset="0"/>
              </a:rPr>
              <a:t> 2: </a:t>
            </a:r>
            <a:r>
              <a:rPr lang="en-US" sz="4800" b="1" dirty="0" err="1" smtClean="0">
                <a:solidFill>
                  <a:srgbClr val="FF0000"/>
                </a:solidFill>
                <a:latin typeface="UTM Avo" panose="02040603050506020204" pitchFamily="18" charset="0"/>
                <a:cs typeface="Arial" panose="020B0604020202020204" pitchFamily="34" charset="0"/>
              </a:rPr>
              <a:t>Kể</a:t>
            </a:r>
            <a:r>
              <a:rPr lang="en-US" sz="4800" b="1" dirty="0" smtClean="0">
                <a:solidFill>
                  <a:srgbClr val="FF0000"/>
                </a:solidFill>
                <a:latin typeface="UTM Avo" panose="02040603050506020204" pitchFamily="18" charset="0"/>
                <a:cs typeface="Arial" panose="020B0604020202020204" pitchFamily="34" charset="0"/>
              </a:rPr>
              <a:t> </a:t>
            </a:r>
            <a:r>
              <a:rPr lang="en-US" sz="4800" b="1" dirty="0" err="1" smtClean="0">
                <a:solidFill>
                  <a:srgbClr val="FF0000"/>
                </a:solidFill>
                <a:latin typeface="UTM Avo" panose="02040603050506020204" pitchFamily="18" charset="0"/>
                <a:cs typeface="Arial" panose="020B0604020202020204" pitchFamily="34" charset="0"/>
              </a:rPr>
              <a:t>lại</a:t>
            </a:r>
            <a:r>
              <a:rPr lang="en-US" sz="4800" b="1" dirty="0" smtClean="0">
                <a:solidFill>
                  <a:srgbClr val="FF0000"/>
                </a:solidFill>
                <a:latin typeface="UTM Avo" panose="02040603050506020204" pitchFamily="18" charset="0"/>
                <a:cs typeface="Arial" panose="020B0604020202020204" pitchFamily="34" charset="0"/>
              </a:rPr>
              <a:t> </a:t>
            </a:r>
            <a:r>
              <a:rPr lang="en-US" sz="4800" b="1" dirty="0" err="1" smtClean="0">
                <a:solidFill>
                  <a:srgbClr val="FF0000"/>
                </a:solidFill>
                <a:latin typeface="UTM Avo" panose="02040603050506020204" pitchFamily="18" charset="0"/>
                <a:cs typeface="Arial" panose="020B0604020202020204" pitchFamily="34" charset="0"/>
              </a:rPr>
              <a:t>một</a:t>
            </a:r>
            <a:r>
              <a:rPr lang="en-US" sz="4800" b="1" dirty="0" smtClean="0">
                <a:solidFill>
                  <a:srgbClr val="FF0000"/>
                </a:solidFill>
                <a:latin typeface="UTM Avo" panose="02040603050506020204" pitchFamily="18" charset="0"/>
                <a:cs typeface="Arial" panose="020B0604020202020204" pitchFamily="34" charset="0"/>
              </a:rPr>
              <a:t> </a:t>
            </a:r>
            <a:r>
              <a:rPr lang="en-US" sz="4800" b="1" dirty="0" err="1" smtClean="0">
                <a:solidFill>
                  <a:srgbClr val="FF0000"/>
                </a:solidFill>
                <a:latin typeface="UTM Avo" panose="02040603050506020204" pitchFamily="18" charset="0"/>
                <a:cs typeface="Arial" panose="020B0604020202020204" pitchFamily="34" charset="0"/>
              </a:rPr>
              <a:t>cuộc</a:t>
            </a:r>
            <a:r>
              <a:rPr lang="en-US" sz="4800" b="1" dirty="0" smtClean="0">
                <a:solidFill>
                  <a:srgbClr val="FF0000"/>
                </a:solidFill>
                <a:latin typeface="UTM Avo" panose="02040603050506020204" pitchFamily="18" charset="0"/>
                <a:cs typeface="Arial" panose="020B0604020202020204" pitchFamily="34" charset="0"/>
              </a:rPr>
              <a:t> </a:t>
            </a:r>
            <a:r>
              <a:rPr lang="en-US" sz="4800" b="1" dirty="0" err="1" smtClean="0">
                <a:solidFill>
                  <a:srgbClr val="FF0000"/>
                </a:solidFill>
                <a:latin typeface="UTM Avo" panose="02040603050506020204" pitchFamily="18" charset="0"/>
                <a:cs typeface="Arial" panose="020B0604020202020204" pitchFamily="34" charset="0"/>
              </a:rPr>
              <a:t>trò</a:t>
            </a:r>
            <a:r>
              <a:rPr lang="en-US" sz="4800" b="1" dirty="0" smtClean="0">
                <a:solidFill>
                  <a:srgbClr val="FF0000"/>
                </a:solidFill>
                <a:latin typeface="UTM Avo" panose="02040603050506020204" pitchFamily="18" charset="0"/>
                <a:cs typeface="Arial" panose="020B0604020202020204" pitchFamily="34" charset="0"/>
              </a:rPr>
              <a:t> </a:t>
            </a:r>
            <a:r>
              <a:rPr lang="en-US" sz="4800" b="1" dirty="0" err="1" smtClean="0">
                <a:solidFill>
                  <a:srgbClr val="FF0000"/>
                </a:solidFill>
                <a:latin typeface="UTM Avo" panose="02040603050506020204" pitchFamily="18" charset="0"/>
                <a:cs typeface="Arial" panose="020B0604020202020204" pitchFamily="34" charset="0"/>
              </a:rPr>
              <a:t>chuyện</a:t>
            </a:r>
            <a:endParaRPr lang="en-US" sz="4800" b="1" dirty="0">
              <a:solidFill>
                <a:srgbClr val="FF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3445793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23219" y="36576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1"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2"/>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1</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29" name="TextBox 28"/>
          <p:cNvSpPr txBox="1"/>
          <p:nvPr/>
        </p:nvSpPr>
        <p:spPr>
          <a:xfrm>
            <a:off x="5867401" y="824030"/>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2</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0" name="TextBox 29"/>
          <p:cNvSpPr txBox="1"/>
          <p:nvPr/>
        </p:nvSpPr>
        <p:spPr>
          <a:xfrm>
            <a:off x="9659756" y="1468190"/>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3</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30" name="Picture 6" descr="Basket Clipart Cartoon - Free image on Pixab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4927" y="3937794"/>
            <a:ext cx="3022474"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3" y="5832848"/>
            <a:ext cx="899318"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2"/>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448301" y="1402896"/>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9145376" y="1958480"/>
            <a:ext cx="1135093" cy="1104168"/>
          </a:xfrm>
          <a:prstGeom prst="rect">
            <a:avLst/>
          </a:prstGeom>
        </p:spPr>
      </p:pic>
      <p:pic>
        <p:nvPicPr>
          <p:cNvPr id="33" name="Picture 6" descr="Basket Clipart Cartoon - Free image on Pixabay"/>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4"/>
            <a:ext cx="3022474"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2056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65099E-6 0 C 0.00535 -0.02384 0.00796 -0.04815 0.01254 -0.07222 C 0.0145 -0.0963 0.01293 -0.12153 0.01724 -0.14444 C 0.02194 -0.11088 0.01868 -0.13704 0.02194 -0.06389 L 0.02194 -0.06389 C 0.02416 -0.04444 0.02638 -0.025 0.02821 -0.00555 C 0.02912 -0.0743 0.02782 -0.11088 0.03448 -0.16944 C 0.03566 -0.16296 0.03631 -0.15625 0.03761 -0.15 C 0.03984 -0.13958 0.04323 -0.12986 0.04545 -0.11944 C 0.04624 -0.11597 0.04624 -0.1118 0.04702 -0.10833 C 0.04872 -0.10139 0.05146 -0.0956 0.05329 -0.08889 C 0.05473 -0.07616 0.05551 -0.06643 0.05956 -0.05555 C 0.06178 -0.03588 0.06034 -0.04606 0.06426 -0.025 C 0.06478 -0.02222 0.06531 -0.01944 0.06583 -0.01667 C 0.06635 -0.01389 0.0674 -0.00833 0.0674 -0.00833 C 0.06792 -0.01111 0.06779 -0.01875 0.06896 -0.01667 C 0.0721 -0.01111 0.07314 0.00903 0.07523 0.01667 " pathEditMode="relative" ptsTypes="fffFffffffffffffA">
                                      <p:cBhvr>
                                        <p:cTn id="6" dur="2000" fill="hold"/>
                                        <p:tgtEl>
                                          <p:spTgt spid="1028"/>
                                        </p:tgtEl>
                                        <p:attrNameLst>
                                          <p:attrName>ppt_x</p:attrName>
                                          <p:attrName>ppt_y</p:attrName>
                                        </p:attrNameLst>
                                      </p:cBhvr>
                                    </p:animMotion>
                                  </p:childTnLst>
                                </p:cTn>
                              </p:par>
                              <p:par>
                                <p:cTn id="7" presetID="1" presetClass="mediacall" presetSubtype="0" fill="hold" nodeType="withEffect">
                                  <p:stCondLst>
                                    <p:cond delay="0"/>
                                  </p:stCondLst>
                                  <p:childTnLst>
                                    <p:cmd type="call" cmd="playFrom(0.0)">
                                      <p:cBhvr>
                                        <p:cTn id="8" dur="4414" fill="hold"/>
                                        <p:tgtEl>
                                          <p:spTgt spid="21"/>
                                        </p:tgtEl>
                                      </p:cBhvr>
                                    </p:cmd>
                                  </p:childTnLst>
                                </p:cTn>
                              </p:par>
                            </p:childTnLst>
                          </p:cTn>
                        </p:par>
                        <p:par>
                          <p:cTn id="9" fill="hold">
                            <p:stCondLst>
                              <p:cond delay="4414"/>
                            </p:stCondLst>
                            <p:childTnLst>
                              <p:par>
                                <p:cTn id="10" presetID="0" presetClass="path" presetSubtype="0" accel="50000" decel="50000" fill="hold" nodeType="afterEffect">
                                  <p:stCondLst>
                                    <p:cond delay="0"/>
                                  </p:stCondLst>
                                  <p:childTnLst>
                                    <p:animMotion origin="layout" path="M -5.3396E-6 -3.33333E-6 C 0.00496 -0.03495 0.01279 -0.06851 0.0188 -0.10277 C 0.02364 -0.13032 0.02468 -0.15902 0.02977 -0.18611 C 0.03422 -0.1743 0.03539 -0.16088 0.03761 -0.14722 C 0.038 -0.14444 0.03879 -0.14166 0.03918 -0.13888 C 0.03983 -0.13333 0.03996 -0.12777 0.04075 -0.12222 C 0.04153 -0.11643 0.04336 -0.11134 0.04388 -0.10555 C 0.04558 -0.08773 0.04689 -0.0699 0.05015 -0.05277 C 0.05067 -0.04259 0.05107 -0.0324 0.05172 -0.02222 C 0.05211 -0.01574 0.05002 -0.00578 0.05329 -0.00277 C 0.05616 -0.00023 0.05433 -0.01388 0.05485 -0.01944 C 0.05525 -0.02407 0.05681 -0.04652 0.05799 -0.05277 C 0.05956 -0.06134 0.06269 -0.06921 0.06426 -0.07777 C 0.0687 -0.10162 0.07027 -0.12824 0.07366 -0.15277 C 0.07849 -0.2375 0.07588 -0.31342 0.07836 -0.01666 C 0.07941 -0.02129 0.07889 -0.02893 0.0815 -0.03055 C 0.08359 -0.03171 0.08281 -0.02314 0.08307 -0.01944 C 0.08333 -0.01574 0.08307 -0.01203 0.08307 -0.00833 " pathEditMode="relative" ptsTypes="fffffffffffffffffA">
                                      <p:cBhvr>
                                        <p:cTn id="11" dur="2000" fill="hold"/>
                                        <p:tgtEl>
                                          <p:spTgt spid="1028"/>
                                        </p:tgtEl>
                                        <p:attrNameLst>
                                          <p:attrName>ppt_x</p:attrName>
                                          <p:attrName>ppt_y</p:attrName>
                                        </p:attrNameLst>
                                      </p:cBhvr>
                                    </p:animMotion>
                                  </p:childTnLst>
                                </p:cTn>
                              </p:par>
                              <p:par>
                                <p:cTn id="12" presetID="1" presetClass="mediacall" presetSubtype="0" fill="hold" nodeType="withEffect">
                                  <p:stCondLst>
                                    <p:cond delay="0"/>
                                  </p:stCondLst>
                                  <p:childTnLst>
                                    <p:cmd type="call" cmd="playFrom(0.0)">
                                      <p:cBhvr>
                                        <p:cTn id="13" dur="4414"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7973E-6 -3.7037E-7 L 0.09692 0.63241 " pathEditMode="relative" rAng="0" ptsTypes="AA">
                                      <p:cBhvr>
                                        <p:cTn id="18" dur="2000" fill="hold"/>
                                        <p:tgtEl>
                                          <p:spTgt spid="25"/>
                                        </p:tgtEl>
                                        <p:attrNameLst>
                                          <p:attrName>ppt_x</p:attrName>
                                          <p:attrName>ppt_y</p:attrName>
                                        </p:attrNameLst>
                                      </p:cBhvr>
                                      <p:rCtr x="4846" y="31620"/>
                                    </p:animMotion>
                                  </p:childTnLst>
                                </p:cTn>
                              </p:par>
                              <p:par>
                                <p:cTn id="19" presetID="10" presetClass="exit" presetSubtype="0" fill="hold" grpId="0" nodeType="withEffect">
                                  <p:stCondLst>
                                    <p:cond delay="0"/>
                                  </p:stCondLst>
                                  <p:childTnLst>
                                    <p:animEffect transition="out" filter="fade">
                                      <p:cBhvr>
                                        <p:cTn id="20" dur="10"/>
                                        <p:tgtEl>
                                          <p:spTgt spid="13"/>
                                        </p:tgtEl>
                                      </p:cBhvr>
                                    </p:animEffect>
                                    <p:set>
                                      <p:cBhvr>
                                        <p:cTn id="21" dur="1" fill="hold">
                                          <p:stCondLst>
                                            <p:cond delay="9"/>
                                          </p:stCondLst>
                                        </p:cTn>
                                        <p:tgtEl>
                                          <p:spTgt spid="13"/>
                                        </p:tgtEl>
                                        <p:attrNameLst>
                                          <p:attrName>style.visibility</p:attrName>
                                        </p:attrNameLst>
                                      </p:cBhvr>
                                      <p:to>
                                        <p:strVal val="hidden"/>
                                      </p:to>
                                    </p:set>
                                  </p:childTnLst>
                                </p:cTn>
                              </p:par>
                            </p:childTnLst>
                          </p:cTn>
                        </p:par>
                        <p:par>
                          <p:cTn id="22" fill="hold">
                            <p:stCondLst>
                              <p:cond delay="2000"/>
                            </p:stCondLst>
                            <p:childTnLst>
                              <p:par>
                                <p:cTn id="23"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24" dur="2000" fill="hold"/>
                                        <p:tgtEl>
                                          <p:spTgt spid="1028"/>
                                        </p:tgtEl>
                                        <p:attrNameLst>
                                          <p:attrName>ppt_x</p:attrName>
                                          <p:attrName>ppt_y</p:attrName>
                                        </p:attrNameLst>
                                      </p:cBhvr>
                                    </p:animMotion>
                                  </p:childTnLst>
                                </p:cTn>
                              </p:par>
                              <p:par>
                                <p:cTn id="25" presetID="1" presetClass="mediacall" presetSubtype="0" fill="hold" nodeType="withEffect">
                                  <p:stCondLst>
                                    <p:cond delay="0"/>
                                  </p:stCondLst>
                                  <p:childTnLst>
                                    <p:cmd type="call" cmd="playFrom(0.0)">
                                      <p:cBhvr>
                                        <p:cTn id="26" dur="4414" fill="hold"/>
                                        <p:tgtEl>
                                          <p:spTgt spid="21"/>
                                        </p:tgtEl>
                                      </p:cBhvr>
                                    </p:cmd>
                                  </p:childTnLst>
                                </p:cTn>
                              </p:par>
                            </p:childTnLst>
                          </p:cTn>
                        </p:par>
                      </p:childTnLst>
                    </p:cTn>
                  </p:par>
                </p:childTnLst>
              </p:cTn>
              <p:nextCondLst>
                <p:cond evt="onClick" delay="0">
                  <p:tgtEl>
                    <p:spTgt spid="25"/>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04807E-6 1.11111E-6 L 0.02482 0.4618 " pathEditMode="relative" rAng="0" ptsTypes="AA">
                                      <p:cBhvr>
                                        <p:cTn id="31" dur="2000" fill="hold"/>
                                        <p:tgtEl>
                                          <p:spTgt spid="12"/>
                                        </p:tgtEl>
                                        <p:attrNameLst>
                                          <p:attrName>ppt_x</p:attrName>
                                          <p:attrName>ppt_y</p:attrName>
                                        </p:attrNameLst>
                                      </p:cBhvr>
                                      <p:rCtr x="1241" y="23079"/>
                                    </p:animMotion>
                                  </p:childTnLst>
                                </p:cTn>
                              </p:par>
                              <p:par>
                                <p:cTn id="32" presetID="10" presetClass="exit" presetSubtype="0" fill="hold" grpId="0" nodeType="withEffect">
                                  <p:stCondLst>
                                    <p:cond delay="0"/>
                                  </p:stCondLst>
                                  <p:childTnLst>
                                    <p:animEffect transition="out" filter="fade">
                                      <p:cBhvr>
                                        <p:cTn id="33" dur="10"/>
                                        <p:tgtEl>
                                          <p:spTgt spid="29"/>
                                        </p:tgtEl>
                                      </p:cBhvr>
                                    </p:animEffect>
                                    <p:set>
                                      <p:cBhvr>
                                        <p:cTn id="34" dur="1" fill="hold">
                                          <p:stCondLst>
                                            <p:cond delay="9"/>
                                          </p:stCondLst>
                                        </p:cTn>
                                        <p:tgtEl>
                                          <p:spTgt spid="29"/>
                                        </p:tgtEl>
                                        <p:attrNameLst>
                                          <p:attrName>style.visibility</p:attrName>
                                        </p:attrNameLst>
                                      </p:cBhvr>
                                      <p:to>
                                        <p:strVal val="hidden"/>
                                      </p:to>
                                    </p:se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37" dur="2000" fill="hold"/>
                                        <p:tgtEl>
                                          <p:spTgt spid="1028"/>
                                        </p:tgtEl>
                                        <p:attrNameLst>
                                          <p:attrName>ppt_x</p:attrName>
                                          <p:attrName>ppt_y</p:attrName>
                                        </p:attrNameLst>
                                      </p:cBhvr>
                                    </p:animMotion>
                                  </p:childTnLst>
                                </p:cTn>
                              </p:par>
                              <p:par>
                                <p:cTn id="38" presetID="1" presetClass="mediacall" presetSubtype="0" fill="hold" nodeType="withEffect">
                                  <p:stCondLst>
                                    <p:cond delay="0"/>
                                  </p:stCondLst>
                                  <p:childTnLst>
                                    <p:cmd type="call" cmd="playFrom(0.0)">
                                      <p:cBhvr>
                                        <p:cTn id="39" dur="4414" fill="hold"/>
                                        <p:tgtEl>
                                          <p:spTgt spid="21"/>
                                        </p:tgtEl>
                                      </p:cBhvr>
                                    </p:cmd>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3.0721E-6 4.07407E-6 L -0.17555 0.51851 " pathEditMode="relative" rAng="0" ptsTypes="AA">
                                      <p:cBhvr>
                                        <p:cTn id="44" dur="2000" fill="hold"/>
                                        <p:tgtEl>
                                          <p:spTgt spid="27"/>
                                        </p:tgtEl>
                                        <p:attrNameLst>
                                          <p:attrName>ppt_x</p:attrName>
                                          <p:attrName>ppt_y</p:attrName>
                                        </p:attrNameLst>
                                      </p:cBhvr>
                                      <p:rCtr x="-8777" y="25926"/>
                                    </p:animMotion>
                                  </p:childTnLst>
                                </p:cTn>
                              </p:par>
                              <p:par>
                                <p:cTn id="45" presetID="10" presetClass="exit" presetSubtype="0" fill="hold" grpId="0" nodeType="withEffect">
                                  <p:stCondLst>
                                    <p:cond delay="0"/>
                                  </p:stCondLst>
                                  <p:childTnLst>
                                    <p:animEffect transition="out" filter="fade">
                                      <p:cBhvr>
                                        <p:cTn id="46" dur="10"/>
                                        <p:tgtEl>
                                          <p:spTgt spid="30"/>
                                        </p:tgtEl>
                                      </p:cBhvr>
                                    </p:animEffect>
                                    <p:set>
                                      <p:cBhvr>
                                        <p:cTn id="47" dur="1" fill="hold">
                                          <p:stCondLst>
                                            <p:cond delay="9"/>
                                          </p:stCondLst>
                                        </p:cTn>
                                        <p:tgtEl>
                                          <p:spTgt spid="30"/>
                                        </p:tgtEl>
                                        <p:attrNameLst>
                                          <p:attrName>style.visibility</p:attrName>
                                        </p:attrNameLst>
                                      </p:cBhvr>
                                      <p:to>
                                        <p:strVal val="hidden"/>
                                      </p:to>
                                    </p:set>
                                  </p:childTnLst>
                                </p:cTn>
                              </p:par>
                            </p:childTnLst>
                          </p:cTn>
                        </p:par>
                        <p:par>
                          <p:cTn id="48" fill="hold">
                            <p:stCondLst>
                              <p:cond delay="2000"/>
                            </p:stCondLst>
                            <p:childTnLst>
                              <p:par>
                                <p:cTn id="49"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50" dur="2000" fill="hold"/>
                                        <p:tgtEl>
                                          <p:spTgt spid="1028"/>
                                        </p:tgtEl>
                                        <p:attrNameLst>
                                          <p:attrName>ppt_x</p:attrName>
                                          <p:attrName>ppt_y</p:attrName>
                                        </p:attrNameLst>
                                      </p:cBhvr>
                                    </p:animMotion>
                                  </p:childTnLst>
                                </p:cTn>
                              </p:par>
                              <p:par>
                                <p:cTn id="51" presetID="1" presetClass="mediacall" presetSubtype="0" fill="hold" nodeType="withEffect">
                                  <p:stCondLst>
                                    <p:cond delay="0"/>
                                  </p:stCondLst>
                                  <p:childTnLst>
                                    <p:cmd type="call" cmd="playFrom(0.0)">
                                      <p:cBhvr>
                                        <p:cTn id="52" dur="4414" fill="hold"/>
                                        <p:tgtEl>
                                          <p:spTgt spid="21"/>
                                        </p:tgtEl>
                                      </p:cBhvr>
                                    </p:cmd>
                                  </p:childTnLst>
                                </p:cTn>
                              </p:par>
                            </p:childTnLst>
                          </p:cTn>
                        </p:par>
                      </p:childTnLst>
                    </p:cTn>
                  </p:par>
                </p:childTnLst>
              </p:cTn>
              <p:nextCondLst>
                <p:cond evt="onClick" delay="0">
                  <p:tgtEl>
                    <p:spTgt spid="27"/>
                  </p:tgtEl>
                </p:cond>
              </p:nextCondLst>
            </p:seq>
            <p:audio>
              <p:cMediaNode vol="80000">
                <p:cTn id="53"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66734"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vi-VN" sz="4400" dirty="0">
                <a:solidFill>
                  <a:schemeClr val="accent6"/>
                </a:solidFill>
                <a:latin typeface="Arial-Rounded" pitchFamily="34" charset="0"/>
                <a:ea typeface="Arial-Rounded" pitchFamily="34" charset="0"/>
                <a:cs typeface="Arial-Rounded" pitchFamily="34" charset="0"/>
              </a:rPr>
              <a:t>C. </a:t>
            </a:r>
            <a:r>
              <a:rPr lang="en-US" sz="4400" dirty="0" smtClean="0">
                <a:solidFill>
                  <a:srgbClr val="002060"/>
                </a:solidFill>
                <a:latin typeface="Arial-Rounded" pitchFamily="34" charset="0"/>
                <a:ea typeface="Arial-Rounded" pitchFamily="34" charset="0"/>
                <a:cs typeface="Arial-Rounded" pitchFamily="34" charset="0"/>
              </a:rPr>
              <a:t>5 </a:t>
            </a:r>
            <a:r>
              <a:rPr lang="en-US" sz="4400" dirty="0" err="1">
                <a:solidFill>
                  <a:srgbClr val="002060"/>
                </a:solidFill>
                <a:latin typeface="Arial-Rounded" pitchFamily="34" charset="0"/>
                <a:ea typeface="Arial-Rounded" pitchFamily="34" charset="0"/>
                <a:cs typeface="Arial-Rounded" pitchFamily="34" charset="0"/>
              </a:rPr>
              <a:t>bước</a:t>
            </a:r>
            <a:endParaRPr lang="vi-VN" sz="4400" dirty="0">
              <a:solidFill>
                <a:srgbClr val="002060"/>
              </a:solidFill>
              <a:latin typeface="Arial-Rounded" pitchFamily="34" charset="0"/>
              <a:ea typeface="Arial-Rounded" pitchFamily="34" charset="0"/>
              <a:cs typeface="Arial-Rounded" pitchFamily="34" charset="0"/>
            </a:endParaRPr>
          </a:p>
        </p:txBody>
      </p:sp>
      <p:sp>
        <p:nvSpPr>
          <p:cNvPr id="17" name="Rectangle 16"/>
          <p:cNvSpPr/>
          <p:nvPr/>
        </p:nvSpPr>
        <p:spPr>
          <a:xfrm>
            <a:off x="1959281" y="3745399"/>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solidFill>
                  <a:schemeClr val="accent6"/>
                </a:solidFill>
                <a:latin typeface="Arial-Rounded" pitchFamily="34" charset="0"/>
                <a:ea typeface="Arial-Rounded" pitchFamily="34" charset="0"/>
                <a:cs typeface="Arial-Rounded" pitchFamily="34" charset="0"/>
              </a:rPr>
              <a:t>B. </a:t>
            </a:r>
            <a:r>
              <a:rPr lang="en-US" sz="4400" dirty="0" smtClean="0">
                <a:solidFill>
                  <a:srgbClr val="002060"/>
                </a:solidFill>
                <a:latin typeface="Arial-Rounded" pitchFamily="34" charset="0"/>
                <a:ea typeface="Arial-Rounded" pitchFamily="34" charset="0"/>
                <a:cs typeface="Arial-Rounded" pitchFamily="34" charset="0"/>
              </a:rPr>
              <a:t>4 </a:t>
            </a:r>
            <a:r>
              <a:rPr lang="en-US" sz="4400" dirty="0" err="1">
                <a:solidFill>
                  <a:srgbClr val="002060"/>
                </a:solidFill>
                <a:latin typeface="Arial-Rounded" pitchFamily="34" charset="0"/>
                <a:ea typeface="Arial-Rounded" pitchFamily="34" charset="0"/>
                <a:cs typeface="Arial-Rounded" pitchFamily="34" charset="0"/>
              </a:rPr>
              <a:t>bước</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7800" y="3815699"/>
            <a:ext cx="807556" cy="778352"/>
          </a:xfrm>
          <a:prstGeom prst="rect">
            <a:avLst/>
          </a:prstGeom>
        </p:spPr>
      </p:pic>
      <p:sp>
        <p:nvSpPr>
          <p:cNvPr id="20" name="Rectangle 19"/>
          <p:cNvSpPr/>
          <p:nvPr/>
        </p:nvSpPr>
        <p:spPr>
          <a:xfrm>
            <a:off x="1964250" y="2514601"/>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solidFill>
                  <a:schemeClr val="accent6"/>
                </a:solidFill>
                <a:latin typeface="Arial-Rounded" pitchFamily="34" charset="0"/>
                <a:ea typeface="Arial-Rounded" pitchFamily="34" charset="0"/>
                <a:cs typeface="Arial-Rounded" pitchFamily="34" charset="0"/>
              </a:rPr>
              <a:t>A. </a:t>
            </a:r>
            <a:r>
              <a:rPr lang="en-US" sz="4400" dirty="0" smtClean="0">
                <a:solidFill>
                  <a:srgbClr val="002060"/>
                </a:solidFill>
                <a:latin typeface="Arial-Rounded" pitchFamily="34" charset="0"/>
                <a:ea typeface="Arial-Rounded" pitchFamily="34" charset="0"/>
                <a:cs typeface="Arial-Rounded" pitchFamily="34" charset="0"/>
              </a:rPr>
              <a:t>3 </a:t>
            </a:r>
            <a:r>
              <a:rPr lang="en-US" sz="4400" dirty="0" err="1" smtClean="0">
                <a:solidFill>
                  <a:srgbClr val="002060"/>
                </a:solidFill>
                <a:latin typeface="Arial-Rounded" pitchFamily="34" charset="0"/>
                <a:ea typeface="Arial-Rounded" pitchFamily="34" charset="0"/>
                <a:cs typeface="Arial-Rounded" pitchFamily="34" charset="0"/>
              </a:rPr>
              <a:t>bước</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7800" y="2591555"/>
            <a:ext cx="807556" cy="778352"/>
          </a:xfrm>
          <a:prstGeom prst="rect">
            <a:avLst/>
          </a:prstGeom>
        </p:spPr>
      </p:pic>
      <p:sp>
        <p:nvSpPr>
          <p:cNvPr id="22" name="Rectangle 21"/>
          <p:cNvSpPr/>
          <p:nvPr/>
        </p:nvSpPr>
        <p:spPr>
          <a:xfrm>
            <a:off x="1556945" y="230187"/>
            <a:ext cx="8851392" cy="1354019"/>
          </a:xfrm>
          <a:prstGeom prst="rect">
            <a:avLst/>
          </a:prstGeom>
          <a:solidFill>
            <a:schemeClr val="accent6"/>
          </a:solidFill>
        </p:spPr>
        <p:txBody>
          <a:bodyPr wrap="square" lIns="121725" tIns="60862" rIns="121725" bIns="60862">
            <a:spAutoFit/>
          </a:bodyPr>
          <a:lstStyle/>
          <a:p>
            <a:pPr algn="ctr"/>
            <a:r>
              <a:rPr lang="en-US" sz="4000" b="1" dirty="0" err="1" smtClean="0">
                <a:solidFill>
                  <a:schemeClr val="bg1"/>
                </a:solidFill>
                <a:latin typeface="Arial-Rounded" pitchFamily="34" charset="0"/>
                <a:ea typeface="Arial-Rounded" pitchFamily="34" charset="0"/>
                <a:cs typeface="Arial-Rounded" pitchFamily="34" charset="0"/>
              </a:rPr>
              <a:t>Có</a:t>
            </a:r>
            <a:r>
              <a:rPr lang="en-US" sz="4000" b="1" dirty="0" smtClean="0">
                <a:solidFill>
                  <a:schemeClr val="bg1"/>
                </a:solidFill>
                <a:latin typeface="Arial-Rounded" pitchFamily="34" charset="0"/>
                <a:ea typeface="Arial-Rounded" pitchFamily="34" charset="0"/>
                <a:cs typeface="Arial-Rounded" pitchFamily="34" charset="0"/>
              </a:rPr>
              <a:t> </a:t>
            </a:r>
            <a:r>
              <a:rPr lang="en-US" sz="4000" b="1" dirty="0" err="1" smtClean="0">
                <a:solidFill>
                  <a:schemeClr val="bg1"/>
                </a:solidFill>
                <a:latin typeface="Arial-Rounded" pitchFamily="34" charset="0"/>
                <a:ea typeface="Arial-Rounded" pitchFamily="34" charset="0"/>
                <a:cs typeface="Arial-Rounded" pitchFamily="34" charset="0"/>
              </a:rPr>
              <a:t>mấy</a:t>
            </a:r>
            <a:r>
              <a:rPr lang="en-US" sz="4000" b="1" dirty="0" smtClean="0">
                <a:solidFill>
                  <a:schemeClr val="bg1"/>
                </a:solidFill>
                <a:latin typeface="Arial-Rounded" pitchFamily="34" charset="0"/>
                <a:ea typeface="Arial-Rounded" pitchFamily="34" charset="0"/>
                <a:cs typeface="Arial-Rounded" pitchFamily="34" charset="0"/>
              </a:rPr>
              <a:t> </a:t>
            </a:r>
            <a:r>
              <a:rPr lang="en-US" sz="4000" b="1" dirty="0" err="1" smtClean="0">
                <a:solidFill>
                  <a:schemeClr val="bg1"/>
                </a:solidFill>
                <a:latin typeface="Arial-Rounded" pitchFamily="34" charset="0"/>
                <a:ea typeface="Arial-Rounded" pitchFamily="34" charset="0"/>
                <a:cs typeface="Arial-Rounded" pitchFamily="34" charset="0"/>
              </a:rPr>
              <a:t>bước</a:t>
            </a:r>
            <a:r>
              <a:rPr lang="en-US" sz="4000" b="1" dirty="0" smtClean="0">
                <a:solidFill>
                  <a:schemeClr val="bg1"/>
                </a:solidFill>
                <a:latin typeface="Arial-Rounded" pitchFamily="34" charset="0"/>
                <a:ea typeface="Arial-Rounded" pitchFamily="34" charset="0"/>
                <a:cs typeface="Arial-Rounded" pitchFamily="34" charset="0"/>
              </a:rPr>
              <a:t> </a:t>
            </a:r>
            <a:r>
              <a:rPr lang="en-US" sz="4000" b="1" dirty="0" err="1" smtClean="0">
                <a:solidFill>
                  <a:schemeClr val="bg1"/>
                </a:solidFill>
                <a:latin typeface="Arial-Rounded" pitchFamily="34" charset="0"/>
                <a:ea typeface="Arial-Rounded" pitchFamily="34" charset="0"/>
                <a:cs typeface="Arial-Rounded" pitchFamily="34" charset="0"/>
              </a:rPr>
              <a:t>gợi</a:t>
            </a:r>
            <a:r>
              <a:rPr lang="en-US" sz="4000" b="1" dirty="0" smtClean="0">
                <a:solidFill>
                  <a:schemeClr val="bg1"/>
                </a:solidFill>
                <a:latin typeface="Arial-Rounded" pitchFamily="34" charset="0"/>
                <a:ea typeface="Arial-Rounded" pitchFamily="34" charset="0"/>
                <a:cs typeface="Arial-Rounded" pitchFamily="34" charset="0"/>
              </a:rPr>
              <a:t> ý </a:t>
            </a:r>
            <a:r>
              <a:rPr lang="en-US" sz="4000" b="1" dirty="0" err="1" smtClean="0">
                <a:solidFill>
                  <a:schemeClr val="bg1"/>
                </a:solidFill>
                <a:latin typeface="Arial-Rounded" pitchFamily="34" charset="0"/>
                <a:ea typeface="Arial-Rounded" pitchFamily="34" charset="0"/>
                <a:cs typeface="Arial-Rounded" pitchFamily="34" charset="0"/>
              </a:rPr>
              <a:t>khi</a:t>
            </a:r>
            <a:r>
              <a:rPr lang="en-US" sz="4000" b="1" dirty="0" smtClean="0">
                <a:solidFill>
                  <a:schemeClr val="bg1"/>
                </a:solidFill>
                <a:latin typeface="Arial-Rounded" pitchFamily="34" charset="0"/>
                <a:ea typeface="Arial-Rounded" pitchFamily="34" charset="0"/>
                <a:cs typeface="Arial-Rounded" pitchFamily="34" charset="0"/>
              </a:rPr>
              <a:t> </a:t>
            </a:r>
            <a:r>
              <a:rPr lang="en-US" sz="4000" b="1" dirty="0" err="1" smtClean="0">
                <a:solidFill>
                  <a:schemeClr val="bg1"/>
                </a:solidFill>
                <a:latin typeface="Arial-Rounded" pitchFamily="34" charset="0"/>
                <a:ea typeface="Arial-Rounded" pitchFamily="34" charset="0"/>
                <a:cs typeface="Arial-Rounded" pitchFamily="34" charset="0"/>
              </a:rPr>
              <a:t>viết</a:t>
            </a:r>
            <a:r>
              <a:rPr lang="en-US" sz="4000" b="1" dirty="0" smtClean="0">
                <a:solidFill>
                  <a:schemeClr val="bg1"/>
                </a:solidFill>
                <a:latin typeface="Arial-Rounded" pitchFamily="34" charset="0"/>
                <a:ea typeface="Arial-Rounded" pitchFamily="34" charset="0"/>
                <a:cs typeface="Arial-Rounded" pitchFamily="34" charset="0"/>
              </a:rPr>
              <a:t> 1 </a:t>
            </a:r>
            <a:r>
              <a:rPr lang="en-US" sz="4000" b="1" dirty="0" err="1" smtClean="0">
                <a:solidFill>
                  <a:schemeClr val="bg1"/>
                </a:solidFill>
                <a:latin typeface="Arial-Rounded" pitchFamily="34" charset="0"/>
                <a:ea typeface="Arial-Rounded" pitchFamily="34" charset="0"/>
                <a:cs typeface="Arial-Rounded" pitchFamily="34" charset="0"/>
              </a:rPr>
              <a:t>bài</a:t>
            </a:r>
            <a:r>
              <a:rPr lang="en-US" sz="4000" b="1" dirty="0" smtClean="0">
                <a:solidFill>
                  <a:schemeClr val="bg1"/>
                </a:solidFill>
                <a:latin typeface="Arial-Rounded" pitchFamily="34" charset="0"/>
                <a:ea typeface="Arial-Rounded" pitchFamily="34" charset="0"/>
                <a:cs typeface="Arial-Rounded" pitchFamily="34" charset="0"/>
              </a:rPr>
              <a:t> </a:t>
            </a:r>
            <a:r>
              <a:rPr lang="en-US" sz="4000" b="1" dirty="0" err="1" smtClean="0">
                <a:solidFill>
                  <a:schemeClr val="bg1"/>
                </a:solidFill>
                <a:latin typeface="Arial-Rounded" pitchFamily="34" charset="0"/>
                <a:ea typeface="Arial-Rounded" pitchFamily="34" charset="0"/>
                <a:cs typeface="Arial-Rounded" pitchFamily="34" charset="0"/>
              </a:rPr>
              <a:t>văn</a:t>
            </a:r>
            <a:r>
              <a:rPr lang="en-US" sz="4000" b="1" dirty="0" smtClean="0">
                <a:solidFill>
                  <a:schemeClr val="bg1"/>
                </a:solidFill>
                <a:latin typeface="Arial-Rounded" pitchFamily="34" charset="0"/>
                <a:ea typeface="Arial-Rounded" pitchFamily="34" charset="0"/>
                <a:cs typeface="Arial-Rounded" pitchFamily="34" charset="0"/>
              </a:rPr>
              <a:t> </a:t>
            </a:r>
            <a:r>
              <a:rPr lang="en-US" sz="4000" b="1" dirty="0" err="1" smtClean="0">
                <a:solidFill>
                  <a:schemeClr val="bg1"/>
                </a:solidFill>
                <a:latin typeface="Arial-Rounded" pitchFamily="34" charset="0"/>
                <a:ea typeface="Arial-Rounded" pitchFamily="34" charset="0"/>
                <a:cs typeface="Arial-Rounded" pitchFamily="34" charset="0"/>
              </a:rPr>
              <a:t>kể</a:t>
            </a:r>
            <a:r>
              <a:rPr lang="en-US" sz="4000" b="1" dirty="0" smtClean="0">
                <a:solidFill>
                  <a:schemeClr val="bg1"/>
                </a:solidFill>
                <a:latin typeface="Arial-Rounded" pitchFamily="34" charset="0"/>
                <a:ea typeface="Arial-Rounded" pitchFamily="34" charset="0"/>
                <a:cs typeface="Arial-Rounded" pitchFamily="34" charset="0"/>
              </a:rPr>
              <a:t> </a:t>
            </a:r>
            <a:r>
              <a:rPr lang="en-US" sz="4000" b="1" dirty="0" err="1" smtClean="0">
                <a:solidFill>
                  <a:schemeClr val="bg1"/>
                </a:solidFill>
                <a:latin typeface="Arial-Rounded" pitchFamily="34" charset="0"/>
                <a:ea typeface="Arial-Rounded" pitchFamily="34" charset="0"/>
                <a:cs typeface="Arial-Rounded" pitchFamily="34" charset="0"/>
              </a:rPr>
              <a:t>lại</a:t>
            </a:r>
            <a:r>
              <a:rPr lang="en-US" sz="4000" b="1" dirty="0" smtClean="0">
                <a:solidFill>
                  <a:schemeClr val="bg1"/>
                </a:solidFill>
                <a:latin typeface="Arial-Rounded" pitchFamily="34" charset="0"/>
                <a:ea typeface="Arial-Rounded" pitchFamily="34" charset="0"/>
                <a:cs typeface="Arial-Rounded" pitchFamily="34" charset="0"/>
              </a:rPr>
              <a:t> </a:t>
            </a:r>
            <a:r>
              <a:rPr lang="en-US" sz="4000" b="1" dirty="0" err="1" smtClean="0">
                <a:solidFill>
                  <a:schemeClr val="bg1"/>
                </a:solidFill>
                <a:latin typeface="Arial-Rounded" pitchFamily="34" charset="0"/>
                <a:ea typeface="Arial-Rounded" pitchFamily="34" charset="0"/>
                <a:cs typeface="Arial-Rounded" pitchFamily="34" charset="0"/>
              </a:rPr>
              <a:t>cuộc</a:t>
            </a:r>
            <a:r>
              <a:rPr lang="en-US" sz="4000" b="1" dirty="0" smtClean="0">
                <a:solidFill>
                  <a:schemeClr val="bg1"/>
                </a:solidFill>
                <a:latin typeface="Arial-Rounded" pitchFamily="34" charset="0"/>
                <a:ea typeface="Arial-Rounded" pitchFamily="34" charset="0"/>
                <a:cs typeface="Arial-Rounded" pitchFamily="34" charset="0"/>
              </a:rPr>
              <a:t> </a:t>
            </a:r>
            <a:r>
              <a:rPr lang="en-US" sz="4000" b="1" dirty="0" err="1" smtClean="0">
                <a:solidFill>
                  <a:schemeClr val="bg1"/>
                </a:solidFill>
                <a:latin typeface="Arial-Rounded" pitchFamily="34" charset="0"/>
                <a:ea typeface="Arial-Rounded" pitchFamily="34" charset="0"/>
                <a:cs typeface="Arial-Rounded" pitchFamily="34" charset="0"/>
              </a:rPr>
              <a:t>trò</a:t>
            </a:r>
            <a:r>
              <a:rPr lang="en-US" sz="4000" b="1" dirty="0" smtClean="0">
                <a:solidFill>
                  <a:schemeClr val="bg1"/>
                </a:solidFill>
                <a:latin typeface="Arial-Rounded" pitchFamily="34" charset="0"/>
                <a:ea typeface="Arial-Rounded" pitchFamily="34" charset="0"/>
                <a:cs typeface="Arial-Rounded" pitchFamily="34" charset="0"/>
              </a:rPr>
              <a:t> </a:t>
            </a:r>
            <a:r>
              <a:rPr lang="en-US" sz="4000" b="1" dirty="0" err="1" smtClean="0">
                <a:solidFill>
                  <a:schemeClr val="bg1"/>
                </a:solidFill>
                <a:latin typeface="Arial-Rounded" pitchFamily="34" charset="0"/>
                <a:ea typeface="Arial-Rounded" pitchFamily="34" charset="0"/>
                <a:cs typeface="Arial-Rounded" pitchFamily="34" charset="0"/>
              </a:rPr>
              <a:t>chuyện</a:t>
            </a:r>
            <a:r>
              <a:rPr lang="en-US" sz="4000" b="1" dirty="0" smtClean="0">
                <a:solidFill>
                  <a:schemeClr val="bg1"/>
                </a:solidFill>
                <a:latin typeface="Arial-Rounded" pitchFamily="34" charset="0"/>
                <a:ea typeface="Arial-Rounded" pitchFamily="34" charset="0"/>
                <a:cs typeface="Arial-Rounded" pitchFamily="34" charset="0"/>
              </a:rPr>
              <a:t>?</a:t>
            </a:r>
            <a:endParaRPr lang="en-US" sz="4000" b="1" dirty="0">
              <a:solidFill>
                <a:schemeClr val="bg1"/>
              </a:solidFill>
              <a:latin typeface="Arial-Rounded" pitchFamily="34" charset="0"/>
              <a:ea typeface="Arial-Rounded" pitchFamily="34" charset="0"/>
              <a:cs typeface="Arial-Rounded" pitchFamily="34" charset="0"/>
            </a:endParaRPr>
          </a:p>
        </p:txBody>
      </p:sp>
      <p:pic>
        <p:nvPicPr>
          <p:cNvPr id="23" name="Picture 22">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113453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88273" y="4221950"/>
            <a:ext cx="9849395"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dirty="0">
                <a:solidFill>
                  <a:schemeClr val="accent6"/>
                </a:solidFill>
                <a:latin typeface="Arial-Rounded" pitchFamily="34" charset="0"/>
                <a:ea typeface="Arial-Rounded" pitchFamily="34" charset="0"/>
                <a:cs typeface="Arial-Rounded" pitchFamily="34" charset="0"/>
              </a:rPr>
              <a:t>B</a:t>
            </a:r>
            <a:r>
              <a:rPr lang="vi-VN" sz="4400" dirty="0">
                <a:solidFill>
                  <a:schemeClr val="accent6"/>
                </a:solidFill>
                <a:latin typeface="Arial-Rounded" pitchFamily="34" charset="0"/>
                <a:ea typeface="Arial-Rounded" pitchFamily="34" charset="0"/>
                <a:cs typeface="Arial-Rounded" pitchFamily="34" charset="0"/>
              </a:rPr>
              <a:t>. </a:t>
            </a:r>
            <a:r>
              <a:rPr lang="en-US" sz="2800" dirty="0" err="1" smtClean="0">
                <a:solidFill>
                  <a:srgbClr val="002060"/>
                </a:solidFill>
                <a:latin typeface="Arial-Rounded" pitchFamily="34" charset="0"/>
                <a:ea typeface="Arial-Rounded" pitchFamily="34" charset="0"/>
                <a:cs typeface="Arial-Rounded" pitchFamily="34" charset="0"/>
              </a:rPr>
              <a:t>Sắp</a:t>
            </a:r>
            <a:r>
              <a:rPr lang="en-US" sz="2800" dirty="0" smtClean="0">
                <a:solidFill>
                  <a:srgbClr val="002060"/>
                </a:solidFill>
                <a:latin typeface="Arial-Rounded" pitchFamily="34" charset="0"/>
                <a:ea typeface="Arial-Rounded" pitchFamily="34" charset="0"/>
                <a:cs typeface="Arial-Rounded" pitchFamily="34" charset="0"/>
              </a:rPr>
              <a:t> </a:t>
            </a:r>
            <a:r>
              <a:rPr lang="en-US" sz="2800" dirty="0" err="1" smtClean="0">
                <a:solidFill>
                  <a:srgbClr val="002060"/>
                </a:solidFill>
                <a:latin typeface="Arial-Rounded" pitchFamily="34" charset="0"/>
                <a:ea typeface="Arial-Rounded" pitchFamily="34" charset="0"/>
                <a:cs typeface="Arial-Rounded" pitchFamily="34" charset="0"/>
              </a:rPr>
              <a:t>xếp</a:t>
            </a:r>
            <a:r>
              <a:rPr lang="en-US" sz="2800" dirty="0" smtClean="0">
                <a:solidFill>
                  <a:srgbClr val="002060"/>
                </a:solidFill>
                <a:latin typeface="Arial-Rounded" pitchFamily="34" charset="0"/>
                <a:ea typeface="Arial-Rounded" pitchFamily="34" charset="0"/>
                <a:cs typeface="Arial-Rounded" pitchFamily="34" charset="0"/>
              </a:rPr>
              <a:t> ý</a:t>
            </a:r>
            <a:endParaRPr lang="vi-VN" sz="4400" dirty="0">
              <a:solidFill>
                <a:srgbClr val="002060"/>
              </a:solidFill>
              <a:latin typeface="Arial-Rounded" pitchFamily="34" charset="0"/>
              <a:ea typeface="Arial-Rounded" pitchFamily="34" charset="0"/>
              <a:cs typeface="Arial-Rounded" pitchFamily="34" charset="0"/>
            </a:endParaRPr>
          </a:p>
        </p:txBody>
      </p:sp>
      <p:sp>
        <p:nvSpPr>
          <p:cNvPr id="16" name="Rectangle 15"/>
          <p:cNvSpPr/>
          <p:nvPr/>
        </p:nvSpPr>
        <p:spPr>
          <a:xfrm>
            <a:off x="888274" y="5455678"/>
            <a:ext cx="10213658"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solidFill>
                  <a:schemeClr val="accent6"/>
                </a:solidFill>
                <a:latin typeface="Arial-Rounded" pitchFamily="34" charset="0"/>
                <a:ea typeface="Arial-Rounded" pitchFamily="34" charset="0"/>
                <a:cs typeface="Arial-Rounded" pitchFamily="34" charset="0"/>
              </a:rPr>
              <a:t>C. </a:t>
            </a:r>
            <a:r>
              <a:rPr lang="en-US" sz="2800" dirty="0" err="1">
                <a:solidFill>
                  <a:srgbClr val="002060"/>
                </a:solidFill>
                <a:latin typeface="Arial-Rounded" pitchFamily="34" charset="0"/>
                <a:ea typeface="Arial-Rounded" pitchFamily="34" charset="0"/>
                <a:cs typeface="Arial-Rounded" pitchFamily="34" charset="0"/>
              </a:rPr>
              <a:t>Hoàn</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chỉnh</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bài</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viết</a:t>
            </a:r>
            <a:r>
              <a:rPr lang="en-US" sz="2800" dirty="0">
                <a:solidFill>
                  <a:srgbClr val="002060"/>
                </a:solidFill>
                <a:latin typeface="Arial-Rounded" pitchFamily="34" charset="0"/>
                <a:ea typeface="Arial-Rounded" pitchFamily="34" charset="0"/>
                <a:cs typeface="Arial-Rounded" pitchFamily="34" charset="0"/>
              </a:rPr>
              <a:t> </a:t>
            </a:r>
            <a:endParaRPr lang="en-US" sz="2800" dirty="0">
              <a:solidFill>
                <a:srgbClr val="002060"/>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3835" y="4360760"/>
            <a:ext cx="798097" cy="78274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4963" y="5622448"/>
            <a:ext cx="807556" cy="778352"/>
          </a:xfrm>
          <a:prstGeom prst="rect">
            <a:avLst/>
          </a:prstGeom>
        </p:spPr>
      </p:pic>
      <p:sp>
        <p:nvSpPr>
          <p:cNvPr id="19" name="Rectangle 18"/>
          <p:cNvSpPr/>
          <p:nvPr/>
        </p:nvSpPr>
        <p:spPr>
          <a:xfrm>
            <a:off x="888274" y="3005680"/>
            <a:ext cx="9122696"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dirty="0">
                <a:solidFill>
                  <a:schemeClr val="accent6"/>
                </a:solidFill>
                <a:latin typeface="Arial-Rounded" pitchFamily="34" charset="0"/>
                <a:ea typeface="Arial-Rounded" pitchFamily="34" charset="0"/>
                <a:cs typeface="Arial-Rounded" pitchFamily="34" charset="0"/>
              </a:rPr>
              <a:t>A. </a:t>
            </a:r>
            <a:r>
              <a:rPr lang="en-US" sz="2800" dirty="0" err="1">
                <a:solidFill>
                  <a:srgbClr val="002060"/>
                </a:solidFill>
                <a:latin typeface="Arial-Rounded" pitchFamily="34" charset="0"/>
                <a:ea typeface="Arial-Rounded" pitchFamily="34" charset="0"/>
                <a:cs typeface="Arial-Rounded" pitchFamily="34" charset="0"/>
              </a:rPr>
              <a:t>Viết</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bài</a:t>
            </a:r>
            <a:endParaRPr lang="vi-VN" sz="4400" dirty="0">
              <a:solidFill>
                <a:srgbClr val="002060"/>
              </a:solidFill>
              <a:latin typeface="Arial-Rounded" pitchFamily="34" charset="0"/>
              <a:ea typeface="Arial-Rounded" pitchFamily="34" charset="0"/>
              <a:cs typeface="Arial-Rounded"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7800" y="3082634"/>
            <a:ext cx="807556" cy="778352"/>
          </a:xfrm>
          <a:prstGeom prst="rect">
            <a:avLst/>
          </a:prstGeom>
        </p:spPr>
      </p:pic>
      <p:sp>
        <p:nvSpPr>
          <p:cNvPr id="21" name="Rectangle 20"/>
          <p:cNvSpPr/>
          <p:nvPr/>
        </p:nvSpPr>
        <p:spPr>
          <a:xfrm>
            <a:off x="1452442" y="101251"/>
            <a:ext cx="8851393" cy="1477130"/>
          </a:xfrm>
          <a:prstGeom prst="rect">
            <a:avLst/>
          </a:prstGeom>
          <a:solidFill>
            <a:schemeClr val="accent6"/>
          </a:solidFill>
        </p:spPr>
        <p:txBody>
          <a:bodyPr wrap="square" lIns="121725" tIns="60862" rIns="121725" bIns="60862">
            <a:spAutoFit/>
          </a:bodyPr>
          <a:lstStyle/>
          <a:p>
            <a:pPr algn="ctr"/>
            <a:r>
              <a:rPr lang="en-US" sz="4400" b="1" dirty="0" err="1">
                <a:solidFill>
                  <a:schemeClr val="bg1"/>
                </a:solidFill>
                <a:latin typeface="Arial-Rounded" pitchFamily="34" charset="0"/>
                <a:ea typeface="Arial-Rounded" pitchFamily="34" charset="0"/>
                <a:cs typeface="Arial-Rounded" pitchFamily="34" charset="0"/>
              </a:rPr>
              <a:t>Sau</a:t>
            </a:r>
            <a:r>
              <a:rPr lang="en-US" sz="4400" b="1" dirty="0">
                <a:solidFill>
                  <a:schemeClr val="bg1"/>
                </a:solidFill>
                <a:latin typeface="Arial-Rounded" pitchFamily="34" charset="0"/>
                <a:ea typeface="Arial-Rounded" pitchFamily="34" charset="0"/>
                <a:cs typeface="Arial-Rounded" pitchFamily="34" charset="0"/>
              </a:rPr>
              <a:t> </a:t>
            </a:r>
            <a:r>
              <a:rPr lang="en-US" sz="4400" b="1" dirty="0" err="1">
                <a:solidFill>
                  <a:schemeClr val="bg1"/>
                </a:solidFill>
                <a:latin typeface="Arial-Rounded" pitchFamily="34" charset="0"/>
                <a:ea typeface="Arial-Rounded" pitchFamily="34" charset="0"/>
                <a:cs typeface="Arial-Rounded" pitchFamily="34" charset="0"/>
              </a:rPr>
              <a:t>khi</a:t>
            </a:r>
            <a:r>
              <a:rPr lang="en-US" sz="4400" b="1" dirty="0">
                <a:solidFill>
                  <a:schemeClr val="bg1"/>
                </a:solidFill>
                <a:latin typeface="Arial-Rounded" pitchFamily="34" charset="0"/>
                <a:ea typeface="Arial-Rounded" pitchFamily="34" charset="0"/>
                <a:cs typeface="Arial-Rounded" pitchFamily="34" charset="0"/>
              </a:rPr>
              <a:t> </a:t>
            </a:r>
            <a:r>
              <a:rPr lang="en-US" sz="4400" b="1" dirty="0" err="1">
                <a:solidFill>
                  <a:schemeClr val="bg1"/>
                </a:solidFill>
                <a:latin typeface="Arial-Rounded" pitchFamily="34" charset="0"/>
                <a:ea typeface="Arial-Rounded" pitchFamily="34" charset="0"/>
                <a:cs typeface="Arial-Rounded" pitchFamily="34" charset="0"/>
              </a:rPr>
              <a:t>đã</a:t>
            </a:r>
            <a:r>
              <a:rPr lang="en-US" sz="4400" b="1" dirty="0">
                <a:solidFill>
                  <a:schemeClr val="bg1"/>
                </a:solidFill>
                <a:latin typeface="Arial-Rounded" pitchFamily="34" charset="0"/>
                <a:ea typeface="Arial-Rounded" pitchFamily="34" charset="0"/>
                <a:cs typeface="Arial-Rounded" pitchFamily="34" charset="0"/>
              </a:rPr>
              <a:t> </a:t>
            </a:r>
            <a:r>
              <a:rPr lang="en-US" sz="4400" b="1" dirty="0" err="1">
                <a:solidFill>
                  <a:schemeClr val="bg1"/>
                </a:solidFill>
                <a:latin typeface="Arial-Rounded" pitchFamily="34" charset="0"/>
                <a:ea typeface="Arial-Rounded" pitchFamily="34" charset="0"/>
                <a:cs typeface="Arial-Rounded" pitchFamily="34" charset="0"/>
              </a:rPr>
              <a:t>tìm</a:t>
            </a:r>
            <a:r>
              <a:rPr lang="en-US" sz="4400" b="1" dirty="0">
                <a:solidFill>
                  <a:schemeClr val="bg1"/>
                </a:solidFill>
                <a:latin typeface="Arial-Rounded" pitchFamily="34" charset="0"/>
                <a:ea typeface="Arial-Rounded" pitchFamily="34" charset="0"/>
                <a:cs typeface="Arial-Rounded" pitchFamily="34" charset="0"/>
              </a:rPr>
              <a:t> </a:t>
            </a:r>
            <a:r>
              <a:rPr lang="en-US" sz="4400" b="1" dirty="0" err="1">
                <a:solidFill>
                  <a:schemeClr val="bg1"/>
                </a:solidFill>
                <a:latin typeface="Arial-Rounded" pitchFamily="34" charset="0"/>
                <a:ea typeface="Arial-Rounded" pitchFamily="34" charset="0"/>
                <a:cs typeface="Arial-Rounded" pitchFamily="34" charset="0"/>
              </a:rPr>
              <a:t>được</a:t>
            </a:r>
            <a:r>
              <a:rPr lang="en-US" sz="4400" b="1" dirty="0">
                <a:solidFill>
                  <a:schemeClr val="bg1"/>
                </a:solidFill>
                <a:latin typeface="Arial-Rounded" pitchFamily="34" charset="0"/>
                <a:ea typeface="Arial-Rounded" pitchFamily="34" charset="0"/>
                <a:cs typeface="Arial-Rounded" pitchFamily="34" charset="0"/>
              </a:rPr>
              <a:t> ý </a:t>
            </a:r>
            <a:r>
              <a:rPr lang="en-US" sz="4400" b="1" dirty="0" err="1">
                <a:solidFill>
                  <a:schemeClr val="bg1"/>
                </a:solidFill>
                <a:latin typeface="Arial-Rounded" pitchFamily="34" charset="0"/>
                <a:ea typeface="Arial-Rounded" pitchFamily="34" charset="0"/>
                <a:cs typeface="Arial-Rounded" pitchFamily="34" charset="0"/>
              </a:rPr>
              <a:t>để</a:t>
            </a:r>
            <a:r>
              <a:rPr lang="en-US" sz="4400" b="1" dirty="0">
                <a:solidFill>
                  <a:schemeClr val="bg1"/>
                </a:solidFill>
                <a:latin typeface="Arial-Rounded" pitchFamily="34" charset="0"/>
                <a:ea typeface="Arial-Rounded" pitchFamily="34" charset="0"/>
                <a:cs typeface="Arial-Rounded" pitchFamily="34" charset="0"/>
              </a:rPr>
              <a:t> </a:t>
            </a:r>
            <a:r>
              <a:rPr lang="en-US" sz="4400" b="1" dirty="0" err="1">
                <a:solidFill>
                  <a:schemeClr val="bg1"/>
                </a:solidFill>
                <a:latin typeface="Arial-Rounded" pitchFamily="34" charset="0"/>
                <a:ea typeface="Arial-Rounded" pitchFamily="34" charset="0"/>
                <a:cs typeface="Arial-Rounded" pitchFamily="34" charset="0"/>
              </a:rPr>
              <a:t>viết</a:t>
            </a:r>
            <a:r>
              <a:rPr lang="en-US" sz="4400" b="1" dirty="0">
                <a:solidFill>
                  <a:schemeClr val="bg1"/>
                </a:solidFill>
                <a:latin typeface="Arial-Rounded" pitchFamily="34" charset="0"/>
                <a:ea typeface="Arial-Rounded" pitchFamily="34" charset="0"/>
                <a:cs typeface="Arial-Rounded" pitchFamily="34" charset="0"/>
              </a:rPr>
              <a:t> </a:t>
            </a:r>
            <a:r>
              <a:rPr lang="en-US" sz="4400" b="1" dirty="0" err="1">
                <a:solidFill>
                  <a:schemeClr val="bg1"/>
                </a:solidFill>
                <a:latin typeface="Arial-Rounded" pitchFamily="34" charset="0"/>
                <a:ea typeface="Arial-Rounded" pitchFamily="34" charset="0"/>
                <a:cs typeface="Arial-Rounded" pitchFamily="34" charset="0"/>
              </a:rPr>
              <a:t>thì</a:t>
            </a:r>
            <a:r>
              <a:rPr lang="en-US" sz="4400" b="1" dirty="0">
                <a:solidFill>
                  <a:schemeClr val="bg1"/>
                </a:solidFill>
                <a:latin typeface="Arial-Rounded" pitchFamily="34" charset="0"/>
                <a:ea typeface="Arial-Rounded" pitchFamily="34" charset="0"/>
                <a:cs typeface="Arial-Rounded" pitchFamily="34" charset="0"/>
              </a:rPr>
              <a:t> ta </a:t>
            </a:r>
            <a:r>
              <a:rPr lang="en-US" sz="4400" b="1" dirty="0" err="1">
                <a:solidFill>
                  <a:schemeClr val="bg1"/>
                </a:solidFill>
                <a:latin typeface="Arial-Rounded" pitchFamily="34" charset="0"/>
                <a:ea typeface="Arial-Rounded" pitchFamily="34" charset="0"/>
                <a:cs typeface="Arial-Rounded" pitchFamily="34" charset="0"/>
              </a:rPr>
              <a:t>sẽ</a:t>
            </a:r>
            <a:r>
              <a:rPr lang="en-US" sz="4400" b="1" dirty="0">
                <a:solidFill>
                  <a:schemeClr val="bg1"/>
                </a:solidFill>
                <a:latin typeface="Arial-Rounded" pitchFamily="34" charset="0"/>
                <a:ea typeface="Arial-Rounded" pitchFamily="34" charset="0"/>
                <a:cs typeface="Arial-Rounded" pitchFamily="34" charset="0"/>
              </a:rPr>
              <a:t> </a:t>
            </a:r>
            <a:r>
              <a:rPr lang="en-US" sz="4400" b="1" dirty="0" err="1">
                <a:solidFill>
                  <a:schemeClr val="bg1"/>
                </a:solidFill>
                <a:latin typeface="Arial-Rounded" pitchFamily="34" charset="0"/>
                <a:ea typeface="Arial-Rounded" pitchFamily="34" charset="0"/>
                <a:cs typeface="Arial-Rounded" pitchFamily="34" charset="0"/>
              </a:rPr>
              <a:t>làm</a:t>
            </a:r>
            <a:r>
              <a:rPr lang="en-US" sz="4400" b="1" dirty="0">
                <a:solidFill>
                  <a:schemeClr val="bg1"/>
                </a:solidFill>
                <a:latin typeface="Arial-Rounded" pitchFamily="34" charset="0"/>
                <a:ea typeface="Arial-Rounded" pitchFamily="34" charset="0"/>
                <a:cs typeface="Arial-Rounded" pitchFamily="34" charset="0"/>
              </a:rPr>
              <a:t> </a:t>
            </a:r>
            <a:r>
              <a:rPr lang="en-US" sz="4400" b="1" dirty="0" err="1">
                <a:solidFill>
                  <a:schemeClr val="bg1"/>
                </a:solidFill>
                <a:latin typeface="Arial-Rounded" pitchFamily="34" charset="0"/>
                <a:ea typeface="Arial-Rounded" pitchFamily="34" charset="0"/>
                <a:cs typeface="Arial-Rounded" pitchFamily="34" charset="0"/>
              </a:rPr>
              <a:t>gì</a:t>
            </a:r>
            <a:r>
              <a:rPr lang="en-US" sz="4400" b="1" dirty="0">
                <a:solidFill>
                  <a:schemeClr val="bg1"/>
                </a:solidFill>
                <a:latin typeface="Arial-Rounded" pitchFamily="34" charset="0"/>
                <a:ea typeface="Arial-Rounded" pitchFamily="34" charset="0"/>
                <a:cs typeface="Arial-Rounded" pitchFamily="34" charset="0"/>
              </a:rPr>
              <a:t>?</a:t>
            </a:r>
            <a:endParaRPr lang="en-US" sz="4400" b="1" dirty="0">
              <a:solidFill>
                <a:schemeClr val="bg1"/>
              </a:solidFill>
              <a:latin typeface="Arial-Rounded" pitchFamily="34" charset="0"/>
              <a:ea typeface="Arial-Rounded" pitchFamily="34" charset="0"/>
              <a:cs typeface="Arial-Rounded" pitchFamily="34" charset="0"/>
            </a:endParaRPr>
          </a:p>
        </p:txBody>
      </p:sp>
      <p:pic>
        <p:nvPicPr>
          <p:cNvPr id="22" name="Picture 2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7004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61915" y="2502613"/>
            <a:ext cx="10710603"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3200" dirty="0">
                <a:solidFill>
                  <a:schemeClr val="accent6"/>
                </a:solidFill>
                <a:latin typeface="Arial-Rounded" pitchFamily="34" charset="0"/>
                <a:ea typeface="Arial-Rounded" pitchFamily="34" charset="0"/>
                <a:cs typeface="Arial-Rounded" pitchFamily="34" charset="0"/>
              </a:rPr>
              <a:t>A</a:t>
            </a:r>
            <a:r>
              <a:rPr lang="vi-VN" sz="3200" dirty="0">
                <a:solidFill>
                  <a:schemeClr val="accent6"/>
                </a:solidFill>
                <a:latin typeface="Arial-Rounded" pitchFamily="34" charset="0"/>
                <a:ea typeface="Arial-Rounded" pitchFamily="34" charset="0"/>
                <a:cs typeface="Arial-Rounded" pitchFamily="34" charset="0"/>
              </a:rPr>
              <a:t>.</a:t>
            </a:r>
            <a:r>
              <a:rPr lang="vi-VN" sz="4400" dirty="0">
                <a:solidFill>
                  <a:schemeClr val="accent6"/>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Đánh</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dấu</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lời</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nói</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trực</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tiếp</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của</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nhân</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vật</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trong</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đối</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thoại</a:t>
            </a:r>
            <a:endParaRPr lang="vi-VN" sz="3200" dirty="0">
              <a:solidFill>
                <a:srgbClr val="002060"/>
              </a:solidFill>
              <a:latin typeface="Arial-Rounded" pitchFamily="34" charset="0"/>
              <a:ea typeface="Arial-Rounded" pitchFamily="34" charset="0"/>
              <a:cs typeface="Arial-Rounded" pitchFamily="34" charset="0"/>
            </a:endParaRPr>
          </a:p>
        </p:txBody>
      </p:sp>
      <p:sp>
        <p:nvSpPr>
          <p:cNvPr id="16" name="Rectangle 15"/>
          <p:cNvSpPr/>
          <p:nvPr/>
        </p:nvSpPr>
        <p:spPr>
          <a:xfrm>
            <a:off x="1014347" y="3906837"/>
            <a:ext cx="10087106" cy="9666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endParaRPr lang="en-US" sz="2800" dirty="0" smtClean="0">
              <a:solidFill>
                <a:schemeClr val="accent6"/>
              </a:solidFill>
              <a:latin typeface="Arial-Rounded" pitchFamily="34" charset="0"/>
              <a:ea typeface="Arial-Rounded" pitchFamily="34" charset="0"/>
              <a:cs typeface="Arial-Rounded" pitchFamily="34" charset="0"/>
            </a:endParaRPr>
          </a:p>
          <a:p>
            <a:r>
              <a:rPr lang="en-US" sz="2800" dirty="0" smtClean="0">
                <a:solidFill>
                  <a:schemeClr val="accent6"/>
                </a:solidFill>
                <a:latin typeface="Arial-Rounded" pitchFamily="34" charset="0"/>
                <a:ea typeface="Arial-Rounded" pitchFamily="34" charset="0"/>
                <a:cs typeface="Arial-Rounded" pitchFamily="34" charset="0"/>
              </a:rPr>
              <a:t>B</a:t>
            </a:r>
            <a:r>
              <a:rPr lang="en-US" sz="2800" dirty="0">
                <a:solidFill>
                  <a:schemeClr val="accent6"/>
                </a:solidFill>
                <a:latin typeface="Arial-Rounded" pitchFamily="34" charset="0"/>
                <a:ea typeface="Arial-Rounded" pitchFamily="34" charset="0"/>
                <a:cs typeface="Arial-Rounded" pitchFamily="34" charset="0"/>
              </a:rPr>
              <a:t>. </a:t>
            </a:r>
            <a:r>
              <a:rPr lang="en-US" sz="2800" dirty="0" err="1" smtClean="0">
                <a:solidFill>
                  <a:srgbClr val="002060"/>
                </a:solidFill>
                <a:latin typeface="Arial-Rounded" pitchFamily="34" charset="0"/>
                <a:ea typeface="Arial-Rounded" pitchFamily="34" charset="0"/>
                <a:cs typeface="Arial-Rounded" pitchFamily="34" charset="0"/>
              </a:rPr>
              <a:t>Đánh</a:t>
            </a:r>
            <a:r>
              <a:rPr lang="en-US" sz="2800" dirty="0" smtClean="0">
                <a:solidFill>
                  <a:srgbClr val="002060"/>
                </a:solidFill>
                <a:latin typeface="Arial-Rounded" pitchFamily="34" charset="0"/>
                <a:ea typeface="Arial-Rounded" pitchFamily="34" charset="0"/>
                <a:cs typeface="Arial-Rounded" pitchFamily="34" charset="0"/>
              </a:rPr>
              <a:t> </a:t>
            </a:r>
            <a:r>
              <a:rPr lang="en-US" sz="2800" dirty="0" err="1" smtClean="0">
                <a:solidFill>
                  <a:srgbClr val="002060"/>
                </a:solidFill>
                <a:latin typeface="Arial-Rounded" pitchFamily="34" charset="0"/>
                <a:ea typeface="Arial-Rounded" pitchFamily="34" charset="0"/>
                <a:cs typeface="Arial-Rounded" pitchFamily="34" charset="0"/>
              </a:rPr>
              <a:t>dấu</a:t>
            </a:r>
            <a:r>
              <a:rPr lang="en-US" sz="2800" dirty="0" smtClean="0">
                <a:solidFill>
                  <a:srgbClr val="002060"/>
                </a:solidFill>
                <a:latin typeface="Arial-Rounded" pitchFamily="34" charset="0"/>
                <a:ea typeface="Arial-Rounded" pitchFamily="34" charset="0"/>
                <a:cs typeface="Arial-Rounded" pitchFamily="34" charset="0"/>
              </a:rPr>
              <a:t> </a:t>
            </a:r>
            <a:r>
              <a:rPr lang="en-US" sz="2800" dirty="0" err="1" smtClean="0">
                <a:solidFill>
                  <a:srgbClr val="002060"/>
                </a:solidFill>
                <a:latin typeface="Arial-Rounded" pitchFamily="34" charset="0"/>
                <a:ea typeface="Arial-Rounded" pitchFamily="34" charset="0"/>
                <a:cs typeface="Arial-Rounded" pitchFamily="34" charset="0"/>
              </a:rPr>
              <a:t>câu</a:t>
            </a:r>
            <a:r>
              <a:rPr lang="en-US" sz="2800" dirty="0" smtClean="0">
                <a:solidFill>
                  <a:srgbClr val="002060"/>
                </a:solidFill>
                <a:latin typeface="Arial-Rounded" pitchFamily="34" charset="0"/>
                <a:ea typeface="Arial-Rounded" pitchFamily="34" charset="0"/>
                <a:cs typeface="Arial-Rounded" pitchFamily="34" charset="0"/>
              </a:rPr>
              <a:t> </a:t>
            </a:r>
            <a:r>
              <a:rPr lang="en-US" sz="2800" dirty="0" err="1" smtClean="0">
                <a:solidFill>
                  <a:srgbClr val="002060"/>
                </a:solidFill>
                <a:latin typeface="Arial-Rounded" pitchFamily="34" charset="0"/>
                <a:ea typeface="Arial-Rounded" pitchFamily="34" charset="0"/>
                <a:cs typeface="Arial-Rounded" pitchFamily="34" charset="0"/>
              </a:rPr>
              <a:t>hỏi</a:t>
            </a:r>
            <a:endParaRPr lang="vi-VN" sz="2800" dirty="0">
              <a:solidFill>
                <a:srgbClr val="002060"/>
              </a:solidFill>
              <a:latin typeface="Arial-Rounded" pitchFamily="34" charset="0"/>
              <a:ea typeface="Arial-Rounded" pitchFamily="34" charset="0"/>
              <a:cs typeface="Arial-Rounded" pitchFamily="34" charset="0"/>
            </a:endParaRPr>
          </a:p>
          <a:p>
            <a:endParaRPr lang="en-US" sz="4400" dirty="0">
              <a:solidFill>
                <a:srgbClr val="002060"/>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4178" y="2585539"/>
            <a:ext cx="798097" cy="78274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6622" y="4095136"/>
            <a:ext cx="807556" cy="778352"/>
          </a:xfrm>
          <a:prstGeom prst="rect">
            <a:avLst/>
          </a:prstGeom>
        </p:spPr>
      </p:pic>
      <p:sp>
        <p:nvSpPr>
          <p:cNvPr id="19" name="Rectangle 18"/>
          <p:cNvSpPr/>
          <p:nvPr/>
        </p:nvSpPr>
        <p:spPr>
          <a:xfrm>
            <a:off x="992777" y="5482180"/>
            <a:ext cx="1057974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3200" dirty="0">
                <a:solidFill>
                  <a:schemeClr val="accent6"/>
                </a:solidFill>
                <a:latin typeface="Arial-Rounded" pitchFamily="34" charset="0"/>
                <a:ea typeface="Arial-Rounded" pitchFamily="34" charset="0"/>
                <a:cs typeface="Arial-Rounded" pitchFamily="34" charset="0"/>
              </a:rPr>
              <a:t>C. </a:t>
            </a:r>
            <a:r>
              <a:rPr lang="en-US" sz="3200" dirty="0" err="1" smtClean="0">
                <a:solidFill>
                  <a:srgbClr val="002060"/>
                </a:solidFill>
                <a:latin typeface="Arial-Rounded" pitchFamily="34" charset="0"/>
                <a:ea typeface="Arial-Rounded" pitchFamily="34" charset="0"/>
                <a:cs typeface="Arial-Rounded" pitchFamily="34" charset="0"/>
              </a:rPr>
              <a:t>Đánh</a:t>
            </a:r>
            <a:r>
              <a:rPr lang="en-US" sz="3200" dirty="0" smtClean="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dấu</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lời</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nói</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gián</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tiếp</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của</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nhân</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vật</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trong</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đối</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thoại</a:t>
            </a:r>
            <a:endParaRPr lang="en-US" sz="3200" dirty="0">
              <a:solidFill>
                <a:srgbClr val="002060"/>
              </a:solidFill>
              <a:latin typeface="Arial-Rounded" pitchFamily="34" charset="0"/>
              <a:ea typeface="Arial-Rounded" pitchFamily="34" charset="0"/>
              <a:cs typeface="Arial-Rounded"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78834" y="5061787"/>
            <a:ext cx="807556" cy="778352"/>
          </a:xfrm>
          <a:prstGeom prst="rect">
            <a:avLst/>
          </a:prstGeom>
        </p:spPr>
      </p:pic>
      <p:sp>
        <p:nvSpPr>
          <p:cNvPr id="21" name="Rectangle 20"/>
          <p:cNvSpPr/>
          <p:nvPr/>
        </p:nvSpPr>
        <p:spPr>
          <a:xfrm>
            <a:off x="1295400" y="990560"/>
            <a:ext cx="9525000" cy="615355"/>
          </a:xfrm>
          <a:prstGeom prst="rect">
            <a:avLst/>
          </a:prstGeom>
          <a:solidFill>
            <a:schemeClr val="accent6"/>
          </a:solidFill>
        </p:spPr>
        <p:txBody>
          <a:bodyPr wrap="square" lIns="121725" tIns="60862" rIns="121725" bIns="60862">
            <a:spAutoFit/>
          </a:bodyPr>
          <a:lstStyle/>
          <a:p>
            <a:pPr algn="ctr"/>
            <a:r>
              <a:rPr lang="en-US" sz="3200" b="1" dirty="0" err="1">
                <a:solidFill>
                  <a:schemeClr val="bg1"/>
                </a:solidFill>
                <a:latin typeface="Arial-Rounded" pitchFamily="34" charset="0"/>
                <a:ea typeface="Arial-Rounded" pitchFamily="34" charset="0"/>
                <a:cs typeface="Arial-Rounded" pitchFamily="34" charset="0"/>
              </a:rPr>
              <a:t>Dấu</a:t>
            </a:r>
            <a:r>
              <a:rPr lang="en-US" sz="3200" b="1" dirty="0">
                <a:solidFill>
                  <a:schemeClr val="bg1"/>
                </a:solidFill>
                <a:latin typeface="Arial-Rounded" pitchFamily="34" charset="0"/>
                <a:ea typeface="Arial-Rounded" pitchFamily="34" charset="0"/>
                <a:cs typeface="Arial-Rounded" pitchFamily="34" charset="0"/>
              </a:rPr>
              <a:t> </a:t>
            </a:r>
            <a:r>
              <a:rPr lang="en-US" sz="3200" b="1" dirty="0" err="1">
                <a:solidFill>
                  <a:schemeClr val="bg1"/>
                </a:solidFill>
                <a:latin typeface="Arial-Rounded" pitchFamily="34" charset="0"/>
                <a:ea typeface="Arial-Rounded" pitchFamily="34" charset="0"/>
                <a:cs typeface="Arial-Rounded" pitchFamily="34" charset="0"/>
              </a:rPr>
              <a:t>gạch</a:t>
            </a:r>
            <a:r>
              <a:rPr lang="en-US" sz="3200" b="1" dirty="0">
                <a:solidFill>
                  <a:schemeClr val="bg1"/>
                </a:solidFill>
                <a:latin typeface="Arial-Rounded" pitchFamily="34" charset="0"/>
                <a:ea typeface="Arial-Rounded" pitchFamily="34" charset="0"/>
                <a:cs typeface="Arial-Rounded" pitchFamily="34" charset="0"/>
              </a:rPr>
              <a:t> </a:t>
            </a:r>
            <a:r>
              <a:rPr lang="en-US" sz="3200" b="1" dirty="0" err="1">
                <a:solidFill>
                  <a:schemeClr val="bg1"/>
                </a:solidFill>
                <a:latin typeface="Arial-Rounded" pitchFamily="34" charset="0"/>
                <a:ea typeface="Arial-Rounded" pitchFamily="34" charset="0"/>
                <a:cs typeface="Arial-Rounded" pitchFamily="34" charset="0"/>
              </a:rPr>
              <a:t>ngang</a:t>
            </a:r>
            <a:r>
              <a:rPr lang="en-US" sz="3200" b="1" dirty="0">
                <a:solidFill>
                  <a:schemeClr val="bg1"/>
                </a:solidFill>
                <a:latin typeface="Arial-Rounded" pitchFamily="34" charset="0"/>
                <a:ea typeface="Arial-Rounded" pitchFamily="34" charset="0"/>
                <a:cs typeface="Arial-Rounded" pitchFamily="34" charset="0"/>
              </a:rPr>
              <a:t> </a:t>
            </a:r>
            <a:r>
              <a:rPr lang="en-US" sz="3200" b="1" dirty="0" err="1">
                <a:solidFill>
                  <a:schemeClr val="bg1"/>
                </a:solidFill>
                <a:latin typeface="Arial-Rounded" pitchFamily="34" charset="0"/>
                <a:ea typeface="Arial-Rounded" pitchFamily="34" charset="0"/>
                <a:cs typeface="Arial-Rounded" pitchFamily="34" charset="0"/>
              </a:rPr>
              <a:t>trong</a:t>
            </a:r>
            <a:r>
              <a:rPr lang="en-US" sz="3200" b="1" dirty="0">
                <a:solidFill>
                  <a:schemeClr val="bg1"/>
                </a:solidFill>
                <a:latin typeface="Arial-Rounded" pitchFamily="34" charset="0"/>
                <a:ea typeface="Arial-Rounded" pitchFamily="34" charset="0"/>
                <a:cs typeface="Arial-Rounded" pitchFamily="34" charset="0"/>
              </a:rPr>
              <a:t> </a:t>
            </a:r>
            <a:r>
              <a:rPr lang="en-US" sz="3200" b="1" dirty="0" err="1">
                <a:solidFill>
                  <a:schemeClr val="bg1"/>
                </a:solidFill>
                <a:latin typeface="Arial-Rounded" pitchFamily="34" charset="0"/>
                <a:ea typeface="Arial-Rounded" pitchFamily="34" charset="0"/>
                <a:cs typeface="Arial-Rounded" pitchFamily="34" charset="0"/>
              </a:rPr>
              <a:t>bài</a:t>
            </a:r>
            <a:r>
              <a:rPr lang="en-US" sz="3200" b="1" dirty="0">
                <a:solidFill>
                  <a:schemeClr val="bg1"/>
                </a:solidFill>
                <a:latin typeface="Arial-Rounded" pitchFamily="34" charset="0"/>
                <a:ea typeface="Arial-Rounded" pitchFamily="34" charset="0"/>
                <a:cs typeface="Arial-Rounded" pitchFamily="34" charset="0"/>
              </a:rPr>
              <a:t> </a:t>
            </a:r>
            <a:r>
              <a:rPr lang="en-US" sz="3200" b="1" dirty="0" err="1">
                <a:solidFill>
                  <a:schemeClr val="bg1"/>
                </a:solidFill>
                <a:latin typeface="Arial-Rounded" pitchFamily="34" charset="0"/>
                <a:ea typeface="Arial-Rounded" pitchFamily="34" charset="0"/>
                <a:cs typeface="Arial-Rounded" pitchFamily="34" charset="0"/>
              </a:rPr>
              <a:t>viết</a:t>
            </a:r>
            <a:r>
              <a:rPr lang="en-US" sz="3200" b="1" dirty="0">
                <a:solidFill>
                  <a:schemeClr val="bg1"/>
                </a:solidFill>
                <a:latin typeface="Arial-Rounded" pitchFamily="34" charset="0"/>
                <a:ea typeface="Arial-Rounded" pitchFamily="34" charset="0"/>
                <a:cs typeface="Arial-Rounded" pitchFamily="34" charset="0"/>
              </a:rPr>
              <a:t> dung </a:t>
            </a:r>
            <a:r>
              <a:rPr lang="en-US" sz="3200" b="1" dirty="0" err="1">
                <a:solidFill>
                  <a:schemeClr val="bg1"/>
                </a:solidFill>
                <a:latin typeface="Arial-Rounded" pitchFamily="34" charset="0"/>
                <a:ea typeface="Arial-Rounded" pitchFamily="34" charset="0"/>
                <a:cs typeface="Arial-Rounded" pitchFamily="34" charset="0"/>
              </a:rPr>
              <a:t>để</a:t>
            </a:r>
            <a:r>
              <a:rPr lang="en-US" sz="3200" b="1" dirty="0">
                <a:solidFill>
                  <a:schemeClr val="bg1"/>
                </a:solidFill>
                <a:latin typeface="Arial-Rounded" pitchFamily="34" charset="0"/>
                <a:ea typeface="Arial-Rounded" pitchFamily="34" charset="0"/>
                <a:cs typeface="Arial-Rounded" pitchFamily="34" charset="0"/>
              </a:rPr>
              <a:t> </a:t>
            </a:r>
            <a:r>
              <a:rPr lang="en-US" sz="3200" b="1" dirty="0" err="1">
                <a:solidFill>
                  <a:schemeClr val="bg1"/>
                </a:solidFill>
                <a:latin typeface="Arial-Rounded" pitchFamily="34" charset="0"/>
                <a:ea typeface="Arial-Rounded" pitchFamily="34" charset="0"/>
                <a:cs typeface="Arial-Rounded" pitchFamily="34" charset="0"/>
              </a:rPr>
              <a:t>làm</a:t>
            </a:r>
            <a:r>
              <a:rPr lang="en-US" sz="3200" b="1" dirty="0">
                <a:solidFill>
                  <a:schemeClr val="bg1"/>
                </a:solidFill>
                <a:latin typeface="Arial-Rounded" pitchFamily="34" charset="0"/>
                <a:ea typeface="Arial-Rounded" pitchFamily="34" charset="0"/>
                <a:cs typeface="Arial-Rounded" pitchFamily="34" charset="0"/>
              </a:rPr>
              <a:t> </a:t>
            </a:r>
            <a:r>
              <a:rPr lang="en-US" sz="3200" b="1" dirty="0" err="1">
                <a:solidFill>
                  <a:schemeClr val="bg1"/>
                </a:solidFill>
                <a:latin typeface="Arial-Rounded" pitchFamily="34" charset="0"/>
                <a:ea typeface="Arial-Rounded" pitchFamily="34" charset="0"/>
                <a:cs typeface="Arial-Rounded" pitchFamily="34" charset="0"/>
              </a:rPr>
              <a:t>gì</a:t>
            </a:r>
            <a:r>
              <a:rPr lang="en-US" sz="3200" b="1" dirty="0">
                <a:solidFill>
                  <a:schemeClr val="bg1"/>
                </a:solidFill>
                <a:latin typeface="Arial-Rounded" pitchFamily="34" charset="0"/>
                <a:ea typeface="Arial-Rounded" pitchFamily="34" charset="0"/>
                <a:cs typeface="Arial-Rounded" pitchFamily="34" charset="0"/>
              </a:rPr>
              <a:t>?</a:t>
            </a:r>
            <a:endParaRPr lang="en-US" sz="3200" b="1" dirty="0">
              <a:solidFill>
                <a:schemeClr val="bg1"/>
              </a:solidFill>
              <a:latin typeface="Arial-Rounded" pitchFamily="34" charset="0"/>
              <a:ea typeface="Arial-Rounded" pitchFamily="34" charset="0"/>
              <a:cs typeface="Arial-Rounded" pitchFamily="34" charset="0"/>
            </a:endParaRPr>
          </a:p>
        </p:txBody>
      </p:sp>
      <p:pic>
        <p:nvPicPr>
          <p:cNvPr id="22" name="Picture 2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07997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945C6A-FE9B-41DE-89C9-10046C5F06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763" y="0"/>
            <a:ext cx="6858000" cy="6858000"/>
          </a:xfrm>
          <a:prstGeom prst="rect">
            <a:avLst/>
          </a:prstGeom>
        </p:spPr>
      </p:pic>
      <p:sp>
        <p:nvSpPr>
          <p:cNvPr id="5" name="TextBox 4">
            <a:extLst>
              <a:ext uri="{FF2B5EF4-FFF2-40B4-BE49-F238E27FC236}">
                <a16:creationId xmlns:a16="http://schemas.microsoft.com/office/drawing/2014/main" id="{BBA4836A-DF27-4581-8298-3F6E0E72B9E5}"/>
              </a:ext>
            </a:extLst>
          </p:cNvPr>
          <p:cNvSpPr txBox="1"/>
          <p:nvPr/>
        </p:nvSpPr>
        <p:spPr>
          <a:xfrm>
            <a:off x="2954593" y="3079787"/>
            <a:ext cx="6282813" cy="2123658"/>
          </a:xfrm>
          <a:prstGeom prst="rect">
            <a:avLst/>
          </a:prstGeom>
          <a:noFill/>
        </p:spPr>
        <p:txBody>
          <a:bodyPr wrap="square" rtlCol="0">
            <a:sp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20000"/>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KHỞI ĐỘNG</a:t>
            </a:r>
          </a:p>
          <a:p>
            <a:pPr marL="0" marR="0" lvl="0" indent="0" algn="ctr" defTabSz="121907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Nghe </a:t>
            </a:r>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bài</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hát</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a:t>
            </a:r>
          </a:p>
          <a:p>
            <a:pPr marL="0" marR="0" lvl="0" indent="0" algn="ctr" defTabSz="121907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 </a:t>
            </a:r>
            <a:r>
              <a:rPr lang="en-US" sz="3600" b="1" noProof="0" dirty="0" err="1" smtClean="0">
                <a:solidFill>
                  <a:prstClr val="black"/>
                </a:solidFill>
                <a:effectLst>
                  <a:outerShdw blurRad="38100" dist="38100" dir="2700000" algn="tl">
                    <a:srgbClr val="000000">
                      <a:alpha val="43137"/>
                    </a:srgbClr>
                  </a:outerShdw>
                </a:effectLst>
                <a:latin typeface="UTM Avo"/>
                <a:cs typeface="Times New Roman" panose="02020603050405020304" pitchFamily="18" charset="0"/>
              </a:rPr>
              <a:t>cả</a:t>
            </a:r>
            <a:r>
              <a:rPr lang="en-US" sz="3600" b="1" noProof="0" dirty="0" smtClean="0">
                <a:solidFill>
                  <a:prstClr val="black"/>
                </a:solidFill>
                <a:effectLst>
                  <a:outerShdw blurRad="38100" dist="38100" dir="2700000" algn="tl">
                    <a:srgbClr val="000000">
                      <a:alpha val="43137"/>
                    </a:srgbClr>
                  </a:outerShdw>
                </a:effectLst>
                <a:latin typeface="UTM Avo"/>
                <a:cs typeface="Times New Roman" panose="02020603050405020304" pitchFamily="18" charset="0"/>
              </a:rPr>
              <a:t> </a:t>
            </a:r>
            <a:r>
              <a:rPr lang="en-US" sz="3600" b="1" noProof="0" dirty="0" err="1" smtClean="0">
                <a:solidFill>
                  <a:prstClr val="black"/>
                </a:solidFill>
                <a:effectLst>
                  <a:outerShdw blurRad="38100" dist="38100" dir="2700000" algn="tl">
                    <a:srgbClr val="000000">
                      <a:alpha val="43137"/>
                    </a:srgbClr>
                  </a:outerShdw>
                </a:effectLst>
                <a:latin typeface="UTM Avo"/>
                <a:cs typeface="Times New Roman" panose="02020603050405020304" pitchFamily="18" charset="0"/>
              </a:rPr>
              <a:t>nhà</a:t>
            </a:r>
            <a:r>
              <a:rPr lang="en-US" sz="3600" b="1" noProof="0" dirty="0" smtClean="0">
                <a:solidFill>
                  <a:prstClr val="black"/>
                </a:solidFill>
                <a:effectLst>
                  <a:outerShdw blurRad="38100" dist="38100" dir="2700000" algn="tl">
                    <a:srgbClr val="000000">
                      <a:alpha val="43137"/>
                    </a:srgbClr>
                  </a:outerShdw>
                </a:effectLst>
                <a:latin typeface="UTM Avo"/>
                <a:cs typeface="Times New Roman" panose="02020603050405020304" pitchFamily="18" charset="0"/>
              </a:rPr>
              <a:t> </a:t>
            </a:r>
            <a:r>
              <a:rPr lang="en-US" sz="3600" b="1" noProof="0" dirty="0" err="1" smtClean="0">
                <a:solidFill>
                  <a:prstClr val="black"/>
                </a:solidFill>
                <a:effectLst>
                  <a:outerShdw blurRad="38100" dist="38100" dir="2700000" algn="tl">
                    <a:srgbClr val="000000">
                      <a:alpha val="43137"/>
                    </a:srgbClr>
                  </a:outerShdw>
                </a:effectLst>
                <a:latin typeface="UTM Avo"/>
                <a:cs typeface="Times New Roman" panose="02020603050405020304" pitchFamily="18" charset="0"/>
              </a:rPr>
              <a:t>thương</a:t>
            </a:r>
            <a:r>
              <a:rPr lang="en-US" sz="3600" b="1" noProof="0" dirty="0" smtClean="0">
                <a:solidFill>
                  <a:prstClr val="black"/>
                </a:solidFill>
                <a:effectLst>
                  <a:outerShdw blurRad="38100" dist="38100" dir="2700000" algn="tl">
                    <a:srgbClr val="000000">
                      <a:alpha val="43137"/>
                    </a:srgbClr>
                  </a:outerShdw>
                </a:effectLst>
                <a:latin typeface="UTM Avo"/>
                <a:cs typeface="Times New Roman" panose="02020603050405020304" pitchFamily="18" charset="0"/>
              </a:rPr>
              <a:t> </a:t>
            </a:r>
            <a:r>
              <a:rPr lang="en-US" sz="3600" b="1" noProof="0" dirty="0" err="1" smtClean="0">
                <a:solidFill>
                  <a:prstClr val="black"/>
                </a:solidFill>
                <a:effectLst>
                  <a:outerShdw blurRad="38100" dist="38100" dir="2700000" algn="tl">
                    <a:srgbClr val="000000">
                      <a:alpha val="43137"/>
                    </a:srgbClr>
                  </a:outerShdw>
                </a:effectLst>
                <a:latin typeface="UTM Avo"/>
                <a:cs typeface="Times New Roman" panose="02020603050405020304" pitchFamily="18" charset="0"/>
              </a:rPr>
              <a:t>nhau</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endParaRPr>
          </a:p>
        </p:txBody>
      </p:sp>
    </p:spTree>
    <p:extLst>
      <p:ext uri="{BB962C8B-B14F-4D97-AF65-F5344CB8AC3E}">
        <p14:creationId xmlns:p14="http://schemas.microsoft.com/office/powerpoint/2010/main" val="20618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42"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954" y="2299063"/>
            <a:ext cx="10515600" cy="2756263"/>
          </a:xfrm>
        </p:spPr>
        <p:txBody>
          <a:bodyPr>
            <a:noAutofit/>
          </a:bodyPr>
          <a:lstStyle/>
          <a:p>
            <a:r>
              <a:rPr lang="nl-NL" b="1" dirty="0">
                <a:solidFill>
                  <a:srgbClr val="0070C0"/>
                </a:solidFill>
              </a:rPr>
              <a:t>Kể lại một cuộc trò chuyện giữa em với bạn (hoặc với bố, mẹ, anh chị em).</a:t>
            </a:r>
            <a:r>
              <a:rPr lang="en-US" b="1" dirty="0">
                <a:solidFill>
                  <a:srgbClr val="0070C0"/>
                </a:solidFill>
              </a:rPr>
              <a:t/>
            </a:r>
            <a:br>
              <a:rPr lang="en-US" b="1" dirty="0">
                <a:solidFill>
                  <a:srgbClr val="0070C0"/>
                </a:solidFill>
              </a:rPr>
            </a:br>
            <a:endParaRPr lang="en-US" b="1" dirty="0">
              <a:solidFill>
                <a:srgbClr val="0070C0"/>
              </a:solidFill>
            </a:endParaRPr>
          </a:p>
        </p:txBody>
      </p:sp>
    </p:spTree>
    <p:extLst>
      <p:ext uri="{BB962C8B-B14F-4D97-AF65-F5344CB8AC3E}">
        <p14:creationId xmlns:p14="http://schemas.microsoft.com/office/powerpoint/2010/main" val="374428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545" t="19375" r="22458" b="13482"/>
          <a:stretch/>
        </p:blipFill>
        <p:spPr>
          <a:xfrm>
            <a:off x="1101635" y="130628"/>
            <a:ext cx="10252165" cy="6635931"/>
          </a:xfrm>
          <a:prstGeom prst="rect">
            <a:avLst/>
          </a:prstGeom>
        </p:spPr>
      </p:pic>
    </p:spTree>
    <p:extLst>
      <p:ext uri="{BB962C8B-B14F-4D97-AF65-F5344CB8AC3E}">
        <p14:creationId xmlns:p14="http://schemas.microsoft.com/office/powerpoint/2010/main" val="26181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887" y="1592394"/>
            <a:ext cx="7940040" cy="1966732"/>
          </a:xfrm>
        </p:spPr>
        <p:txBody>
          <a:bodyPr>
            <a:noAutofit/>
          </a:bodyPr>
          <a:lstStyle/>
          <a:p>
            <a:pPr lvl="0"/>
            <a:r>
              <a:rPr lang="nl-NL" sz="3600" b="1" dirty="0">
                <a:solidFill>
                  <a:srgbClr val="FF0000"/>
                </a:solidFill>
              </a:rPr>
              <a:t>Viết đoạn văn kể lại cuộc trò chuyện trên. Sử dụng dấu gạch ngang để đánh dấu lời nói trực tiếp trong cuộc trò chuyện.</a:t>
            </a:r>
            <a:endParaRPr lang="en-US" sz="3600" dirty="0">
              <a:solidFill>
                <a:srgbClr val="FF0000"/>
              </a:solidFill>
            </a:endParaRPr>
          </a:p>
        </p:txBody>
      </p:sp>
    </p:spTree>
    <p:extLst>
      <p:ext uri="{BB962C8B-B14F-4D97-AF65-F5344CB8AC3E}">
        <p14:creationId xmlns:p14="http://schemas.microsoft.com/office/powerpoint/2010/main" val="23647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val 3"/>
          <p:cNvSpPr/>
          <p:nvPr/>
        </p:nvSpPr>
        <p:spPr>
          <a:xfrm>
            <a:off x="2391508" y="848247"/>
            <a:ext cx="6949440" cy="576855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060941" y="325027"/>
            <a:ext cx="3775166" cy="144997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497326" y="1080793"/>
            <a:ext cx="3191899" cy="461665"/>
          </a:xfrm>
          <a:prstGeom prst="rect">
            <a:avLst/>
          </a:prstGeom>
          <a:noFill/>
        </p:spPr>
        <p:txBody>
          <a:bodyPr wrap="none" rtlCol="0">
            <a:spAutoFit/>
          </a:bodyPr>
          <a:lstStyle/>
          <a:p>
            <a:r>
              <a:rPr lang="en-US" sz="2400" b="1" dirty="0" err="1" smtClean="0">
                <a:solidFill>
                  <a:schemeClr val="accent5">
                    <a:lumMod val="75000"/>
                  </a:schemeClr>
                </a:solidFill>
              </a:rPr>
              <a:t>Kể</a:t>
            </a:r>
            <a:r>
              <a:rPr lang="en-US" sz="2400" b="1" dirty="0" smtClean="0">
                <a:solidFill>
                  <a:schemeClr val="accent5">
                    <a:lumMod val="75000"/>
                  </a:schemeClr>
                </a:solidFill>
              </a:rPr>
              <a:t> </a:t>
            </a:r>
            <a:r>
              <a:rPr lang="en-US" sz="2400" b="1" dirty="0" err="1" smtClean="0">
                <a:solidFill>
                  <a:schemeClr val="accent5">
                    <a:lumMod val="75000"/>
                  </a:schemeClr>
                </a:solidFill>
              </a:rPr>
              <a:t>lại</a:t>
            </a:r>
            <a:r>
              <a:rPr lang="en-US" sz="2400" b="1" dirty="0" smtClean="0">
                <a:solidFill>
                  <a:schemeClr val="accent5">
                    <a:lumMod val="75000"/>
                  </a:schemeClr>
                </a:solidFill>
              </a:rPr>
              <a:t> 1 </a:t>
            </a:r>
            <a:r>
              <a:rPr lang="en-US" sz="2400" b="1" dirty="0" err="1" smtClean="0">
                <a:solidFill>
                  <a:schemeClr val="accent5">
                    <a:lumMod val="75000"/>
                  </a:schemeClr>
                </a:solidFill>
              </a:rPr>
              <a:t>cuộc</a:t>
            </a:r>
            <a:r>
              <a:rPr lang="en-US" sz="2400" b="1" dirty="0" smtClean="0">
                <a:solidFill>
                  <a:schemeClr val="accent5">
                    <a:lumMod val="75000"/>
                  </a:schemeClr>
                </a:solidFill>
              </a:rPr>
              <a:t> </a:t>
            </a:r>
            <a:r>
              <a:rPr lang="en-US" sz="2400" b="1" dirty="0" err="1" smtClean="0">
                <a:solidFill>
                  <a:schemeClr val="accent5">
                    <a:lumMod val="75000"/>
                  </a:schemeClr>
                </a:solidFill>
              </a:rPr>
              <a:t>trò</a:t>
            </a:r>
            <a:r>
              <a:rPr lang="en-US" sz="2400" b="1" dirty="0" smtClean="0">
                <a:solidFill>
                  <a:schemeClr val="accent5">
                    <a:lumMod val="75000"/>
                  </a:schemeClr>
                </a:solidFill>
              </a:rPr>
              <a:t> </a:t>
            </a:r>
            <a:r>
              <a:rPr lang="en-US" sz="2400" b="1" dirty="0" err="1" smtClean="0">
                <a:solidFill>
                  <a:schemeClr val="accent5">
                    <a:lumMod val="75000"/>
                  </a:schemeClr>
                </a:solidFill>
              </a:rPr>
              <a:t>chuyện</a:t>
            </a:r>
            <a:endParaRPr lang="en-US" sz="2400" b="1" dirty="0">
              <a:solidFill>
                <a:schemeClr val="accent5">
                  <a:lumMod val="75000"/>
                </a:schemeClr>
              </a:solidFill>
            </a:endParaRPr>
          </a:p>
        </p:txBody>
      </p:sp>
      <p:sp>
        <p:nvSpPr>
          <p:cNvPr id="7" name="Rectangle 6"/>
          <p:cNvSpPr/>
          <p:nvPr/>
        </p:nvSpPr>
        <p:spPr>
          <a:xfrm>
            <a:off x="4733008" y="325027"/>
            <a:ext cx="2084866" cy="523220"/>
          </a:xfrm>
          <a:prstGeom prst="rect">
            <a:avLst/>
          </a:prstGeom>
        </p:spPr>
        <p:txBody>
          <a:bodyPr wrap="none">
            <a:spAutoFit/>
          </a:bodyPr>
          <a:lstStyle/>
          <a:p>
            <a:pPr algn="ctr"/>
            <a:r>
              <a:rPr lang="en-US" sz="2800" b="1" dirty="0" smtClean="0"/>
              <a:t>1. </a:t>
            </a:r>
            <a:r>
              <a:rPr lang="en-US" sz="2800" b="1" dirty="0" err="1" smtClean="0"/>
              <a:t>Viết</a:t>
            </a:r>
            <a:r>
              <a:rPr lang="en-US" sz="2800" b="1" dirty="0" smtClean="0"/>
              <a:t> </a:t>
            </a:r>
            <a:r>
              <a:rPr lang="en-US" sz="2800" b="1" dirty="0" err="1" smtClean="0"/>
              <a:t>về</a:t>
            </a:r>
            <a:r>
              <a:rPr lang="en-US" sz="2800" b="1" dirty="0" smtClean="0"/>
              <a:t> </a:t>
            </a:r>
            <a:r>
              <a:rPr lang="en-US" sz="2800" b="1" dirty="0" err="1" smtClean="0"/>
              <a:t>gì</a:t>
            </a:r>
            <a:r>
              <a:rPr lang="en-US" sz="2800" b="1" dirty="0" smtClean="0"/>
              <a:t>?</a:t>
            </a:r>
            <a:endParaRPr lang="en-US" sz="2800" b="1" dirty="0"/>
          </a:p>
        </p:txBody>
      </p:sp>
      <p:sp>
        <p:nvSpPr>
          <p:cNvPr id="10" name="Rounded Rectangle 9"/>
          <p:cNvSpPr/>
          <p:nvPr/>
        </p:nvSpPr>
        <p:spPr>
          <a:xfrm>
            <a:off x="1041940" y="5094323"/>
            <a:ext cx="3775166" cy="144997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041939" y="5677487"/>
            <a:ext cx="3437288" cy="830997"/>
          </a:xfrm>
          <a:prstGeom prst="rect">
            <a:avLst/>
          </a:prstGeom>
          <a:noFill/>
        </p:spPr>
        <p:txBody>
          <a:bodyPr wrap="none" rtlCol="0">
            <a:spAutoFit/>
          </a:bodyPr>
          <a:lstStyle/>
          <a:p>
            <a:pPr marL="342900" indent="-342900">
              <a:buFontTx/>
              <a:buChar char="-"/>
            </a:pPr>
            <a:r>
              <a:rPr lang="en-US" sz="2400" b="1" dirty="0" err="1" smtClean="0">
                <a:solidFill>
                  <a:schemeClr val="accent5">
                    <a:lumMod val="75000"/>
                  </a:schemeClr>
                </a:solidFill>
              </a:rPr>
              <a:t>Viết</a:t>
            </a:r>
            <a:r>
              <a:rPr lang="en-US" sz="2400" b="1" dirty="0" smtClean="0">
                <a:solidFill>
                  <a:schemeClr val="accent5">
                    <a:lumMod val="75000"/>
                  </a:schemeClr>
                </a:solidFill>
              </a:rPr>
              <a:t> </a:t>
            </a:r>
            <a:r>
              <a:rPr lang="en-US" sz="2400" b="1" dirty="0" err="1" smtClean="0">
                <a:solidFill>
                  <a:schemeClr val="accent5">
                    <a:lumMod val="75000"/>
                  </a:schemeClr>
                </a:solidFill>
              </a:rPr>
              <a:t>theo</a:t>
            </a:r>
            <a:r>
              <a:rPr lang="en-US" sz="2400" b="1" dirty="0" smtClean="0">
                <a:solidFill>
                  <a:schemeClr val="accent5">
                    <a:lumMod val="75000"/>
                  </a:schemeClr>
                </a:solidFill>
              </a:rPr>
              <a:t> ý </a:t>
            </a:r>
            <a:r>
              <a:rPr lang="en-US" sz="2400" b="1" dirty="0" err="1" smtClean="0">
                <a:solidFill>
                  <a:schemeClr val="accent5">
                    <a:lumMod val="75000"/>
                  </a:schemeClr>
                </a:solidFill>
              </a:rPr>
              <a:t>đã</a:t>
            </a:r>
            <a:r>
              <a:rPr lang="en-US" sz="2400" b="1" dirty="0" smtClean="0">
                <a:solidFill>
                  <a:schemeClr val="accent5">
                    <a:lumMod val="75000"/>
                  </a:schemeClr>
                </a:solidFill>
              </a:rPr>
              <a:t> </a:t>
            </a:r>
            <a:r>
              <a:rPr lang="en-US" sz="2400" b="1" dirty="0" err="1" smtClean="0">
                <a:solidFill>
                  <a:schemeClr val="accent5">
                    <a:lumMod val="75000"/>
                  </a:schemeClr>
                </a:solidFill>
              </a:rPr>
              <a:t>sắp</a:t>
            </a:r>
            <a:r>
              <a:rPr lang="en-US" sz="2400" b="1" dirty="0" smtClean="0">
                <a:solidFill>
                  <a:schemeClr val="accent5">
                    <a:lumMod val="75000"/>
                  </a:schemeClr>
                </a:solidFill>
              </a:rPr>
              <a:t> </a:t>
            </a:r>
            <a:r>
              <a:rPr lang="en-US" sz="2400" b="1" dirty="0" err="1" smtClean="0">
                <a:solidFill>
                  <a:schemeClr val="accent5">
                    <a:lumMod val="75000"/>
                  </a:schemeClr>
                </a:solidFill>
              </a:rPr>
              <a:t>xếp</a:t>
            </a:r>
            <a:r>
              <a:rPr lang="en-US" sz="2400" b="1" dirty="0" smtClean="0">
                <a:solidFill>
                  <a:schemeClr val="accent5">
                    <a:lumMod val="75000"/>
                  </a:schemeClr>
                </a:solidFill>
              </a:rPr>
              <a:t>.</a:t>
            </a:r>
          </a:p>
          <a:p>
            <a:pPr marL="342900" indent="-342900">
              <a:buFontTx/>
              <a:buChar char="-"/>
            </a:pPr>
            <a:r>
              <a:rPr lang="en-US" sz="2400" b="1" dirty="0" err="1" smtClean="0">
                <a:solidFill>
                  <a:schemeClr val="accent5">
                    <a:lumMod val="75000"/>
                  </a:schemeClr>
                </a:solidFill>
              </a:rPr>
              <a:t>Dùng</a:t>
            </a:r>
            <a:r>
              <a:rPr lang="en-US" sz="2400" b="1" dirty="0" smtClean="0">
                <a:solidFill>
                  <a:schemeClr val="accent5">
                    <a:lumMod val="75000"/>
                  </a:schemeClr>
                </a:solidFill>
              </a:rPr>
              <a:t> </a:t>
            </a:r>
            <a:r>
              <a:rPr lang="en-US" sz="2400" b="1" dirty="0" err="1" smtClean="0">
                <a:solidFill>
                  <a:schemeClr val="accent5">
                    <a:lumMod val="75000"/>
                  </a:schemeClr>
                </a:solidFill>
              </a:rPr>
              <a:t>dấu</a:t>
            </a:r>
            <a:r>
              <a:rPr lang="en-US" sz="2400" b="1" dirty="0" smtClean="0">
                <a:solidFill>
                  <a:schemeClr val="accent5">
                    <a:lumMod val="75000"/>
                  </a:schemeClr>
                </a:solidFill>
              </a:rPr>
              <a:t> </a:t>
            </a:r>
            <a:r>
              <a:rPr lang="en-US" sz="2400" b="1" dirty="0" err="1" smtClean="0">
                <a:solidFill>
                  <a:schemeClr val="accent5">
                    <a:lumMod val="75000"/>
                  </a:schemeClr>
                </a:solidFill>
              </a:rPr>
              <a:t>gạch</a:t>
            </a:r>
            <a:r>
              <a:rPr lang="en-US" sz="2400" b="1" dirty="0" smtClean="0">
                <a:solidFill>
                  <a:schemeClr val="accent5">
                    <a:lumMod val="75000"/>
                  </a:schemeClr>
                </a:solidFill>
              </a:rPr>
              <a:t> </a:t>
            </a:r>
            <a:r>
              <a:rPr lang="en-US" sz="2400" b="1" dirty="0" err="1" smtClean="0">
                <a:solidFill>
                  <a:schemeClr val="accent5">
                    <a:lumMod val="75000"/>
                  </a:schemeClr>
                </a:solidFill>
              </a:rPr>
              <a:t>ngang</a:t>
            </a:r>
            <a:endParaRPr lang="en-US" sz="2400" b="1" dirty="0">
              <a:solidFill>
                <a:schemeClr val="accent5">
                  <a:lumMod val="75000"/>
                </a:schemeClr>
              </a:solidFill>
            </a:endParaRPr>
          </a:p>
        </p:txBody>
      </p:sp>
      <p:sp>
        <p:nvSpPr>
          <p:cNvPr id="12" name="Rectangle 11"/>
          <p:cNvSpPr/>
          <p:nvPr/>
        </p:nvSpPr>
        <p:spPr>
          <a:xfrm>
            <a:off x="2055890" y="5159233"/>
            <a:ext cx="1148841" cy="523220"/>
          </a:xfrm>
          <a:prstGeom prst="rect">
            <a:avLst/>
          </a:prstGeom>
        </p:spPr>
        <p:txBody>
          <a:bodyPr wrap="none">
            <a:spAutoFit/>
          </a:bodyPr>
          <a:lstStyle/>
          <a:p>
            <a:pPr algn="ctr"/>
            <a:r>
              <a:rPr lang="en-US" sz="2800" b="1" dirty="0" smtClean="0"/>
              <a:t>4. </a:t>
            </a:r>
            <a:r>
              <a:rPr lang="en-US" sz="2800" b="1" dirty="0" err="1" smtClean="0"/>
              <a:t>Viết</a:t>
            </a:r>
            <a:endParaRPr lang="en-US" sz="2800" b="1" dirty="0"/>
          </a:p>
        </p:txBody>
      </p:sp>
      <p:sp>
        <p:nvSpPr>
          <p:cNvPr id="13" name="Rounded Rectangle 12"/>
          <p:cNvSpPr/>
          <p:nvPr/>
        </p:nvSpPr>
        <p:spPr>
          <a:xfrm>
            <a:off x="6817874" y="5287794"/>
            <a:ext cx="4371015" cy="144997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064811" y="5785801"/>
            <a:ext cx="4124078" cy="830997"/>
          </a:xfrm>
          <a:prstGeom prst="rect">
            <a:avLst/>
          </a:prstGeom>
          <a:noFill/>
        </p:spPr>
        <p:txBody>
          <a:bodyPr wrap="none" rtlCol="0">
            <a:spAutoFit/>
          </a:bodyPr>
          <a:lstStyle/>
          <a:p>
            <a:pPr marL="342900" indent="-342900">
              <a:buFontTx/>
              <a:buChar char="-"/>
            </a:pPr>
            <a:r>
              <a:rPr lang="en-US" sz="2400" b="1" dirty="0" err="1" smtClean="0">
                <a:solidFill>
                  <a:schemeClr val="accent5">
                    <a:lumMod val="75000"/>
                  </a:schemeClr>
                </a:solidFill>
              </a:rPr>
              <a:t>Mở</a:t>
            </a:r>
            <a:r>
              <a:rPr lang="en-US" sz="2400" b="1" dirty="0" smtClean="0">
                <a:solidFill>
                  <a:schemeClr val="accent5">
                    <a:lumMod val="75000"/>
                  </a:schemeClr>
                </a:solidFill>
              </a:rPr>
              <a:t> </a:t>
            </a:r>
            <a:r>
              <a:rPr lang="en-US" sz="2400" b="1" dirty="0" err="1" smtClean="0">
                <a:solidFill>
                  <a:schemeClr val="accent5">
                    <a:lumMod val="75000"/>
                  </a:schemeClr>
                </a:solidFill>
              </a:rPr>
              <a:t>đầu</a:t>
            </a:r>
            <a:r>
              <a:rPr lang="en-US" sz="2400" b="1" dirty="0" smtClean="0">
                <a:solidFill>
                  <a:schemeClr val="accent5">
                    <a:lumMod val="75000"/>
                  </a:schemeClr>
                </a:solidFill>
              </a:rPr>
              <a:t>( </a:t>
            </a:r>
            <a:r>
              <a:rPr lang="en-US" sz="2400" b="1" dirty="0" err="1" smtClean="0">
                <a:solidFill>
                  <a:schemeClr val="accent5">
                    <a:lumMod val="75000"/>
                  </a:schemeClr>
                </a:solidFill>
              </a:rPr>
              <a:t>một</a:t>
            </a:r>
            <a:r>
              <a:rPr lang="en-US" sz="2400" b="1" dirty="0" smtClean="0">
                <a:solidFill>
                  <a:schemeClr val="accent5">
                    <a:lumMod val="75000"/>
                  </a:schemeClr>
                </a:solidFill>
              </a:rPr>
              <a:t> </a:t>
            </a:r>
            <a:r>
              <a:rPr lang="en-US" sz="2400" b="1" dirty="0" err="1" smtClean="0">
                <a:solidFill>
                  <a:schemeClr val="accent5">
                    <a:lumMod val="75000"/>
                  </a:schemeClr>
                </a:solidFill>
              </a:rPr>
              <a:t>hôm</a:t>
            </a:r>
            <a:r>
              <a:rPr lang="en-US" sz="2400" b="1" dirty="0" smtClean="0">
                <a:solidFill>
                  <a:schemeClr val="accent5">
                    <a:lumMod val="75000"/>
                  </a:schemeClr>
                </a:solidFill>
              </a:rPr>
              <a:t>…)</a:t>
            </a:r>
          </a:p>
          <a:p>
            <a:pPr marL="342900" indent="-342900">
              <a:buFontTx/>
              <a:buChar char="-"/>
            </a:pPr>
            <a:r>
              <a:rPr lang="en-US" sz="2400" b="1" dirty="0" err="1" smtClean="0">
                <a:solidFill>
                  <a:schemeClr val="accent5">
                    <a:lumMod val="75000"/>
                  </a:schemeClr>
                </a:solidFill>
              </a:rPr>
              <a:t>Em</a:t>
            </a:r>
            <a:r>
              <a:rPr lang="en-US" sz="2400" b="1" dirty="0" smtClean="0">
                <a:solidFill>
                  <a:schemeClr val="accent5">
                    <a:lumMod val="75000"/>
                  </a:schemeClr>
                </a:solidFill>
              </a:rPr>
              <a:t> hay </a:t>
            </a:r>
            <a:r>
              <a:rPr lang="en-US" sz="2400" b="1" dirty="0" err="1" smtClean="0">
                <a:solidFill>
                  <a:schemeClr val="accent5">
                    <a:lumMod val="75000"/>
                  </a:schemeClr>
                </a:solidFill>
              </a:rPr>
              <a:t>ai</a:t>
            </a:r>
            <a:r>
              <a:rPr lang="en-US" sz="2400" b="1" dirty="0" smtClean="0">
                <a:solidFill>
                  <a:schemeClr val="accent5">
                    <a:lumMod val="75000"/>
                  </a:schemeClr>
                </a:solidFill>
              </a:rPr>
              <a:t> </a:t>
            </a:r>
            <a:r>
              <a:rPr lang="en-US" sz="2400" b="1" dirty="0" err="1" smtClean="0">
                <a:solidFill>
                  <a:schemeClr val="accent5">
                    <a:lumMod val="75000"/>
                  </a:schemeClr>
                </a:solidFill>
              </a:rPr>
              <a:t>nói</a:t>
            </a:r>
            <a:r>
              <a:rPr lang="en-US" sz="2400" b="1" dirty="0" smtClean="0">
                <a:solidFill>
                  <a:schemeClr val="accent5">
                    <a:lumMod val="75000"/>
                  </a:schemeClr>
                </a:solidFill>
              </a:rPr>
              <a:t> </a:t>
            </a:r>
            <a:r>
              <a:rPr lang="en-US" sz="2400" b="1" dirty="0" err="1" smtClean="0">
                <a:solidFill>
                  <a:schemeClr val="accent5">
                    <a:lumMod val="75000"/>
                  </a:schemeClr>
                </a:solidFill>
              </a:rPr>
              <a:t>trước</a:t>
            </a:r>
            <a:r>
              <a:rPr lang="en-US" sz="2400" b="1" dirty="0" smtClean="0">
                <a:solidFill>
                  <a:schemeClr val="accent5">
                    <a:lumMod val="75000"/>
                  </a:schemeClr>
                </a:solidFill>
              </a:rPr>
              <a:t>? </a:t>
            </a:r>
            <a:r>
              <a:rPr lang="en-US" sz="2400" b="1" dirty="0" err="1" smtClean="0">
                <a:solidFill>
                  <a:schemeClr val="accent5">
                    <a:lumMod val="75000"/>
                  </a:schemeClr>
                </a:solidFill>
              </a:rPr>
              <a:t>Nói</a:t>
            </a:r>
            <a:r>
              <a:rPr lang="en-US" sz="2400" b="1" dirty="0" smtClean="0">
                <a:solidFill>
                  <a:schemeClr val="accent5">
                    <a:lumMod val="75000"/>
                  </a:schemeClr>
                </a:solidFill>
              </a:rPr>
              <a:t> </a:t>
            </a:r>
            <a:r>
              <a:rPr lang="en-US" sz="2400" b="1" dirty="0" err="1" smtClean="0">
                <a:solidFill>
                  <a:schemeClr val="accent5">
                    <a:lumMod val="75000"/>
                  </a:schemeClr>
                </a:solidFill>
              </a:rPr>
              <a:t>gì</a:t>
            </a:r>
            <a:r>
              <a:rPr lang="en-US" sz="2400" b="1" dirty="0" smtClean="0">
                <a:solidFill>
                  <a:schemeClr val="accent5">
                    <a:lumMod val="75000"/>
                  </a:schemeClr>
                </a:solidFill>
              </a:rPr>
              <a:t>?</a:t>
            </a:r>
            <a:endParaRPr lang="en-US" sz="2400" b="1" dirty="0">
              <a:solidFill>
                <a:schemeClr val="accent5">
                  <a:lumMod val="75000"/>
                </a:schemeClr>
              </a:solidFill>
            </a:endParaRPr>
          </a:p>
        </p:txBody>
      </p:sp>
      <p:sp>
        <p:nvSpPr>
          <p:cNvPr id="15" name="Rectangle 14"/>
          <p:cNvSpPr/>
          <p:nvPr/>
        </p:nvSpPr>
        <p:spPr>
          <a:xfrm>
            <a:off x="7788746" y="5287794"/>
            <a:ext cx="1948996" cy="523220"/>
          </a:xfrm>
          <a:prstGeom prst="rect">
            <a:avLst/>
          </a:prstGeom>
        </p:spPr>
        <p:txBody>
          <a:bodyPr wrap="none">
            <a:spAutoFit/>
          </a:bodyPr>
          <a:lstStyle/>
          <a:p>
            <a:pPr algn="ctr"/>
            <a:r>
              <a:rPr lang="en-US" sz="2800" b="1" dirty="0" smtClean="0"/>
              <a:t>3. </a:t>
            </a:r>
            <a:r>
              <a:rPr lang="en-US" sz="2800" b="1" dirty="0" err="1" smtClean="0"/>
              <a:t>Sắp</a:t>
            </a:r>
            <a:r>
              <a:rPr lang="en-US" sz="2800" b="1" dirty="0" smtClean="0"/>
              <a:t> </a:t>
            </a:r>
            <a:r>
              <a:rPr lang="en-US" sz="2800" b="1" dirty="0" err="1" smtClean="0"/>
              <a:t>xếp</a:t>
            </a:r>
            <a:r>
              <a:rPr lang="en-US" sz="2800" b="1" dirty="0" smtClean="0"/>
              <a:t> ý</a:t>
            </a:r>
            <a:endParaRPr lang="en-US" sz="2800" b="1" dirty="0"/>
          </a:p>
        </p:txBody>
      </p:sp>
      <p:sp>
        <p:nvSpPr>
          <p:cNvPr id="16" name="Rounded Rectangle 15"/>
          <p:cNvSpPr/>
          <p:nvPr/>
        </p:nvSpPr>
        <p:spPr>
          <a:xfrm>
            <a:off x="7836107" y="2273011"/>
            <a:ext cx="3775166" cy="21478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078303" y="2850082"/>
            <a:ext cx="3290773" cy="1569660"/>
          </a:xfrm>
          <a:prstGeom prst="rect">
            <a:avLst/>
          </a:prstGeom>
          <a:noFill/>
        </p:spPr>
        <p:txBody>
          <a:bodyPr wrap="none" rtlCol="0">
            <a:spAutoFit/>
          </a:bodyPr>
          <a:lstStyle/>
          <a:p>
            <a:pPr marL="342900" indent="-342900">
              <a:buFontTx/>
              <a:buChar char="-"/>
            </a:pPr>
            <a:r>
              <a:rPr lang="en-US" sz="2400" b="1" dirty="0" err="1" smtClean="0">
                <a:solidFill>
                  <a:schemeClr val="accent5">
                    <a:lumMod val="75000"/>
                  </a:schemeClr>
                </a:solidFill>
              </a:rPr>
              <a:t>Em</a:t>
            </a:r>
            <a:r>
              <a:rPr lang="en-US" sz="2400" b="1" dirty="0" smtClean="0">
                <a:solidFill>
                  <a:schemeClr val="accent5">
                    <a:lumMod val="75000"/>
                  </a:schemeClr>
                </a:solidFill>
              </a:rPr>
              <a:t> </a:t>
            </a:r>
            <a:r>
              <a:rPr lang="en-US" sz="2400" b="1" dirty="0" err="1" smtClean="0">
                <a:solidFill>
                  <a:schemeClr val="accent5">
                    <a:lumMod val="75000"/>
                  </a:schemeClr>
                </a:solidFill>
              </a:rPr>
              <a:t>trò</a:t>
            </a:r>
            <a:r>
              <a:rPr lang="en-US" sz="2400" b="1" dirty="0" smtClean="0">
                <a:solidFill>
                  <a:schemeClr val="accent5">
                    <a:lumMod val="75000"/>
                  </a:schemeClr>
                </a:solidFill>
              </a:rPr>
              <a:t> </a:t>
            </a:r>
            <a:r>
              <a:rPr lang="en-US" sz="2400" b="1" dirty="0" err="1" smtClean="0">
                <a:solidFill>
                  <a:schemeClr val="accent5">
                    <a:lumMod val="75000"/>
                  </a:schemeClr>
                </a:solidFill>
              </a:rPr>
              <a:t>chuyện</a:t>
            </a:r>
            <a:r>
              <a:rPr lang="en-US" sz="2400" b="1" dirty="0" smtClean="0">
                <a:solidFill>
                  <a:schemeClr val="accent5">
                    <a:lumMod val="75000"/>
                  </a:schemeClr>
                </a:solidFill>
              </a:rPr>
              <a:t> </a:t>
            </a:r>
            <a:r>
              <a:rPr lang="en-US" sz="2400" b="1" dirty="0" err="1" smtClean="0">
                <a:solidFill>
                  <a:schemeClr val="accent5">
                    <a:lumMod val="75000"/>
                  </a:schemeClr>
                </a:solidFill>
              </a:rPr>
              <a:t>với</a:t>
            </a:r>
            <a:r>
              <a:rPr lang="en-US" sz="2400" b="1" dirty="0" smtClean="0">
                <a:solidFill>
                  <a:schemeClr val="accent5">
                    <a:lumMod val="75000"/>
                  </a:schemeClr>
                </a:solidFill>
              </a:rPr>
              <a:t> </a:t>
            </a:r>
            <a:r>
              <a:rPr lang="en-US" sz="2400" b="1" dirty="0" err="1" smtClean="0">
                <a:solidFill>
                  <a:schemeClr val="accent5">
                    <a:lumMod val="75000"/>
                  </a:schemeClr>
                </a:solidFill>
              </a:rPr>
              <a:t>ai</a:t>
            </a:r>
            <a:r>
              <a:rPr lang="en-US" sz="2400" b="1" dirty="0" smtClean="0">
                <a:solidFill>
                  <a:schemeClr val="accent5">
                    <a:lumMod val="75000"/>
                  </a:schemeClr>
                </a:solidFill>
              </a:rPr>
              <a:t>?</a:t>
            </a:r>
          </a:p>
          <a:p>
            <a:pPr marL="342900" indent="-342900">
              <a:buFontTx/>
              <a:buChar char="-"/>
            </a:pPr>
            <a:r>
              <a:rPr lang="en-US" sz="2400" b="1" dirty="0" smtClean="0">
                <a:solidFill>
                  <a:schemeClr val="accent5">
                    <a:lumMod val="75000"/>
                  </a:schemeClr>
                </a:solidFill>
              </a:rPr>
              <a:t>Ở </a:t>
            </a:r>
            <a:r>
              <a:rPr lang="en-US" sz="2400" b="1" dirty="0" err="1" smtClean="0">
                <a:solidFill>
                  <a:schemeClr val="accent5">
                    <a:lumMod val="75000"/>
                  </a:schemeClr>
                </a:solidFill>
              </a:rPr>
              <a:t>đâu</a:t>
            </a:r>
            <a:r>
              <a:rPr lang="en-US" sz="2400" b="1" dirty="0" smtClean="0">
                <a:solidFill>
                  <a:schemeClr val="accent5">
                    <a:lumMod val="75000"/>
                  </a:schemeClr>
                </a:solidFill>
              </a:rPr>
              <a:t>?</a:t>
            </a:r>
          </a:p>
          <a:p>
            <a:pPr marL="342900" indent="-342900">
              <a:buFontTx/>
              <a:buChar char="-"/>
            </a:pPr>
            <a:r>
              <a:rPr lang="en-US" sz="2400" b="1" dirty="0" err="1" smtClean="0">
                <a:solidFill>
                  <a:schemeClr val="accent5">
                    <a:lumMod val="75000"/>
                  </a:schemeClr>
                </a:solidFill>
              </a:rPr>
              <a:t>Lúc</a:t>
            </a:r>
            <a:r>
              <a:rPr lang="en-US" sz="2400" b="1" dirty="0" smtClean="0">
                <a:solidFill>
                  <a:schemeClr val="accent5">
                    <a:lumMod val="75000"/>
                  </a:schemeClr>
                </a:solidFill>
              </a:rPr>
              <a:t> </a:t>
            </a:r>
            <a:r>
              <a:rPr lang="en-US" sz="2400" b="1" dirty="0" err="1" smtClean="0">
                <a:solidFill>
                  <a:schemeClr val="accent5">
                    <a:lumMod val="75000"/>
                  </a:schemeClr>
                </a:solidFill>
              </a:rPr>
              <a:t>nào</a:t>
            </a:r>
            <a:r>
              <a:rPr lang="en-US" sz="2400" b="1" dirty="0" smtClean="0">
                <a:solidFill>
                  <a:schemeClr val="accent5">
                    <a:lumMod val="75000"/>
                  </a:schemeClr>
                </a:solidFill>
              </a:rPr>
              <a:t>?</a:t>
            </a:r>
          </a:p>
          <a:p>
            <a:pPr marL="342900" indent="-342900">
              <a:buFontTx/>
              <a:buChar char="-"/>
            </a:pPr>
            <a:r>
              <a:rPr lang="en-US" sz="2400" b="1" dirty="0" err="1" smtClean="0">
                <a:solidFill>
                  <a:schemeClr val="accent5">
                    <a:lumMod val="75000"/>
                  </a:schemeClr>
                </a:solidFill>
              </a:rPr>
              <a:t>Nói</a:t>
            </a:r>
            <a:r>
              <a:rPr lang="en-US" sz="2400" b="1" dirty="0" smtClean="0">
                <a:solidFill>
                  <a:schemeClr val="accent5">
                    <a:lumMod val="75000"/>
                  </a:schemeClr>
                </a:solidFill>
              </a:rPr>
              <a:t> </a:t>
            </a:r>
            <a:r>
              <a:rPr lang="en-US" sz="2400" b="1" dirty="0" err="1" smtClean="0">
                <a:solidFill>
                  <a:schemeClr val="accent5">
                    <a:lumMod val="75000"/>
                  </a:schemeClr>
                </a:solidFill>
              </a:rPr>
              <a:t>những</a:t>
            </a:r>
            <a:r>
              <a:rPr lang="en-US" sz="2400" b="1" dirty="0" smtClean="0">
                <a:solidFill>
                  <a:schemeClr val="accent5">
                    <a:lumMod val="75000"/>
                  </a:schemeClr>
                </a:solidFill>
              </a:rPr>
              <a:t> </a:t>
            </a:r>
            <a:r>
              <a:rPr lang="en-US" sz="2400" b="1" dirty="0" err="1" smtClean="0">
                <a:solidFill>
                  <a:schemeClr val="accent5">
                    <a:lumMod val="75000"/>
                  </a:schemeClr>
                </a:solidFill>
              </a:rPr>
              <a:t>gì</a:t>
            </a:r>
            <a:r>
              <a:rPr lang="en-US" sz="2400" b="1" dirty="0" smtClean="0">
                <a:solidFill>
                  <a:schemeClr val="accent5">
                    <a:lumMod val="75000"/>
                  </a:schemeClr>
                </a:solidFill>
              </a:rPr>
              <a:t>?</a:t>
            </a:r>
            <a:endParaRPr lang="en-US" sz="2400" b="1" dirty="0">
              <a:solidFill>
                <a:schemeClr val="accent5">
                  <a:lumMod val="75000"/>
                </a:schemeClr>
              </a:solidFill>
            </a:endParaRPr>
          </a:p>
        </p:txBody>
      </p:sp>
      <p:sp>
        <p:nvSpPr>
          <p:cNvPr id="18" name="Rectangle 17"/>
          <p:cNvSpPr/>
          <p:nvPr/>
        </p:nvSpPr>
        <p:spPr>
          <a:xfrm>
            <a:off x="8870102" y="2273011"/>
            <a:ext cx="1361015" cy="523220"/>
          </a:xfrm>
          <a:prstGeom prst="rect">
            <a:avLst/>
          </a:prstGeom>
        </p:spPr>
        <p:txBody>
          <a:bodyPr wrap="none">
            <a:spAutoFit/>
          </a:bodyPr>
          <a:lstStyle/>
          <a:p>
            <a:pPr algn="ctr"/>
            <a:r>
              <a:rPr lang="en-US" sz="2800" b="1" dirty="0" smtClean="0"/>
              <a:t>2. </a:t>
            </a:r>
            <a:r>
              <a:rPr lang="en-US" sz="2800" b="1" dirty="0" err="1" smtClean="0"/>
              <a:t>Tìm</a:t>
            </a:r>
            <a:r>
              <a:rPr lang="en-US" sz="2800" b="1" dirty="0" smtClean="0"/>
              <a:t> ý</a:t>
            </a:r>
            <a:endParaRPr lang="en-US" sz="2800" b="1" dirty="0"/>
          </a:p>
        </p:txBody>
      </p:sp>
      <p:sp>
        <p:nvSpPr>
          <p:cNvPr id="20" name="Rounded Rectangle 19"/>
          <p:cNvSpPr/>
          <p:nvPr/>
        </p:nvSpPr>
        <p:spPr>
          <a:xfrm>
            <a:off x="285775" y="2426782"/>
            <a:ext cx="3775166" cy="144997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45813" y="2926909"/>
            <a:ext cx="2341988" cy="830997"/>
          </a:xfrm>
          <a:prstGeom prst="rect">
            <a:avLst/>
          </a:prstGeom>
          <a:noFill/>
        </p:spPr>
        <p:txBody>
          <a:bodyPr wrap="none" rtlCol="0">
            <a:spAutoFit/>
          </a:bodyPr>
          <a:lstStyle/>
          <a:p>
            <a:pPr marL="342900" indent="-342900">
              <a:buFontTx/>
              <a:buChar char="-"/>
            </a:pPr>
            <a:r>
              <a:rPr lang="en-US" sz="2400" b="1" dirty="0" err="1" smtClean="0">
                <a:solidFill>
                  <a:schemeClr val="accent5">
                    <a:lumMod val="75000"/>
                  </a:schemeClr>
                </a:solidFill>
              </a:rPr>
              <a:t>Sửa</a:t>
            </a:r>
            <a:r>
              <a:rPr lang="en-US" sz="2400" b="1" dirty="0" smtClean="0">
                <a:solidFill>
                  <a:schemeClr val="accent5">
                    <a:lumMod val="75000"/>
                  </a:schemeClr>
                </a:solidFill>
              </a:rPr>
              <a:t> </a:t>
            </a:r>
            <a:r>
              <a:rPr lang="en-US" sz="2400" b="1" dirty="0" err="1" smtClean="0">
                <a:solidFill>
                  <a:schemeClr val="accent5">
                    <a:lumMod val="75000"/>
                  </a:schemeClr>
                </a:solidFill>
              </a:rPr>
              <a:t>lỗi</a:t>
            </a:r>
            <a:r>
              <a:rPr lang="en-US" sz="2400" b="1" dirty="0" smtClean="0">
                <a:solidFill>
                  <a:schemeClr val="accent5">
                    <a:lumMod val="75000"/>
                  </a:schemeClr>
                </a:solidFill>
              </a:rPr>
              <a:t>.</a:t>
            </a:r>
          </a:p>
          <a:p>
            <a:pPr marL="342900" indent="-342900">
              <a:buFontTx/>
              <a:buChar char="-"/>
            </a:pPr>
            <a:r>
              <a:rPr lang="en-US" sz="2400" b="1" dirty="0" err="1" smtClean="0">
                <a:solidFill>
                  <a:schemeClr val="accent5">
                    <a:lumMod val="75000"/>
                  </a:schemeClr>
                </a:solidFill>
              </a:rPr>
              <a:t>Bổ</a:t>
            </a:r>
            <a:r>
              <a:rPr lang="en-US" sz="2400" b="1" dirty="0" smtClean="0">
                <a:solidFill>
                  <a:schemeClr val="accent5">
                    <a:lumMod val="75000"/>
                  </a:schemeClr>
                </a:solidFill>
              </a:rPr>
              <a:t> sung ý hay.</a:t>
            </a:r>
            <a:endParaRPr lang="en-US" sz="2400" b="1" dirty="0">
              <a:solidFill>
                <a:schemeClr val="accent5">
                  <a:lumMod val="75000"/>
                </a:schemeClr>
              </a:solidFill>
            </a:endParaRPr>
          </a:p>
        </p:txBody>
      </p:sp>
      <p:sp>
        <p:nvSpPr>
          <p:cNvPr id="22" name="Rectangle 21"/>
          <p:cNvSpPr/>
          <p:nvPr/>
        </p:nvSpPr>
        <p:spPr>
          <a:xfrm>
            <a:off x="771243" y="2449171"/>
            <a:ext cx="2231701" cy="523220"/>
          </a:xfrm>
          <a:prstGeom prst="rect">
            <a:avLst/>
          </a:prstGeom>
        </p:spPr>
        <p:txBody>
          <a:bodyPr wrap="none">
            <a:spAutoFit/>
          </a:bodyPr>
          <a:lstStyle/>
          <a:p>
            <a:pPr algn="ctr"/>
            <a:r>
              <a:rPr lang="en-US" sz="2800" b="1" dirty="0" smtClean="0"/>
              <a:t>5. </a:t>
            </a:r>
            <a:r>
              <a:rPr lang="en-US" sz="2800" b="1" dirty="0" err="1" smtClean="0"/>
              <a:t>Hoàn</a:t>
            </a:r>
            <a:r>
              <a:rPr lang="en-US" sz="2800" b="1" dirty="0" smtClean="0"/>
              <a:t> </a:t>
            </a:r>
            <a:r>
              <a:rPr lang="en-US" sz="2800" b="1" dirty="0" err="1" smtClean="0"/>
              <a:t>chỉnh</a:t>
            </a:r>
            <a:endParaRPr lang="en-US" sz="2800" b="1" dirty="0"/>
          </a:p>
        </p:txBody>
      </p:sp>
    </p:spTree>
    <p:extLst>
      <p:ext uri="{BB962C8B-B14F-4D97-AF65-F5344CB8AC3E}">
        <p14:creationId xmlns:p14="http://schemas.microsoft.com/office/powerpoint/2010/main" val="311441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circle(in)">
                                      <p:cBhvr>
                                        <p:cTn id="7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0" grpId="0" animBg="1"/>
      <p:bldP spid="11" grpId="0"/>
      <p:bldP spid="12" grpId="0"/>
      <p:bldP spid="13" grpId="0" animBg="1"/>
      <p:bldP spid="14" grpId="0"/>
      <p:bldP spid="15" grpId="0"/>
      <p:bldP spid="16" grpId="0" animBg="1"/>
      <p:bldP spid="17" grpId="0"/>
      <p:bldP spid="18" grpId="0"/>
      <p:bldP spid="20"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283" y="3474085"/>
            <a:ext cx="10515600" cy="1325563"/>
          </a:xfrm>
        </p:spPr>
        <p:txBody>
          <a:bodyPr>
            <a:noAutofit/>
          </a:bodyPr>
          <a:lstStyle/>
          <a:p>
            <a:r>
              <a:rPr lang="vi-VN" sz="2400" dirty="0"/>
              <a:t>Một hôm, vào giờ ra chơi, em ngồi tại vị trí của mình và lấy cuốn truyện tranh yêu thích ra đọc. Bạn Ngọc đã tiến đến và bắt chuyện với em:</a:t>
            </a:r>
            <a:br>
              <a:rPr lang="vi-VN" sz="2400" dirty="0"/>
            </a:br>
            <a:r>
              <a:rPr lang="vi-VN" sz="2400" dirty="0"/>
              <a:t>- Sao cậu không ra chơi cùng các bạn mà lại ngồi đây? Câu đang đọc truyện gì vậy? </a:t>
            </a:r>
            <a:br>
              <a:rPr lang="vi-VN" sz="2400" dirty="0"/>
            </a:br>
            <a:r>
              <a:rPr lang="vi-VN" sz="2400" dirty="0"/>
              <a:t>- Đây là cuốn truyện mẹ tặng tớ vào ngày sinh nhật. Nó rất hay nên tớ đọc mãi không chán.</a:t>
            </a:r>
            <a:br>
              <a:rPr lang="vi-VN" sz="2400" dirty="0"/>
            </a:br>
            <a:r>
              <a:rPr lang="vi-VN" sz="2400" dirty="0"/>
              <a:t>Thấy em nói thế, Ngọc liền ngồi xuống cạnh em và nói:</a:t>
            </a:r>
            <a:br>
              <a:rPr lang="vi-VN" sz="2400" dirty="0"/>
            </a:br>
            <a:r>
              <a:rPr lang="vi-VN" sz="2400" dirty="0"/>
              <a:t>- Thế tớ đọc cùng cậu được không? Nội dung của truyện là gì vậy?</a:t>
            </a:r>
            <a:br>
              <a:rPr lang="vi-VN" sz="2400" dirty="0"/>
            </a:br>
            <a:r>
              <a:rPr lang="vi-VN" sz="2400" dirty="0"/>
              <a:t>Sau đó, em giải thích cho bạn về nội dung của truyện. Chúng em cùng đọc và thảo luận về những nhân vật trong truyện. Chúng em cảm thấy rất vui. Cũng nhờ vậy mà em và Ngọc trở nên thân thiết hơn. Không chỉ có cùng sở thích, chúng em còn giúp đỡ lần nhau trong học tập.</a:t>
            </a:r>
            <a:br>
              <a:rPr lang="vi-VN" sz="2400" dirty="0"/>
            </a:br>
            <a:endParaRPr lang="en-US" sz="2400" dirty="0"/>
          </a:p>
        </p:txBody>
      </p:sp>
      <p:sp>
        <p:nvSpPr>
          <p:cNvPr id="4" name="Rectangle 3"/>
          <p:cNvSpPr/>
          <p:nvPr/>
        </p:nvSpPr>
        <p:spPr>
          <a:xfrm>
            <a:off x="3870516" y="261984"/>
            <a:ext cx="3098925" cy="584775"/>
          </a:xfrm>
          <a:prstGeom prst="rect">
            <a:avLst/>
          </a:prstGeom>
        </p:spPr>
        <p:txBody>
          <a:bodyPr wrap="none">
            <a:spAutoFit/>
          </a:bodyPr>
          <a:lstStyle/>
          <a:p>
            <a:r>
              <a:rPr lang="en-US" sz="3200" b="1" i="0" dirty="0" err="1" smtClean="0">
                <a:solidFill>
                  <a:srgbClr val="222222"/>
                </a:solidFill>
                <a:effectLst/>
                <a:latin typeface="Roboto"/>
              </a:rPr>
              <a:t>Bài</a:t>
            </a:r>
            <a:r>
              <a:rPr lang="en-US" sz="3200" b="1" i="0" dirty="0" smtClean="0">
                <a:solidFill>
                  <a:srgbClr val="222222"/>
                </a:solidFill>
                <a:effectLst/>
                <a:latin typeface="Roboto"/>
              </a:rPr>
              <a:t> </a:t>
            </a:r>
            <a:r>
              <a:rPr lang="en-US" sz="3200" b="1" i="0" dirty="0" err="1" smtClean="0">
                <a:solidFill>
                  <a:srgbClr val="222222"/>
                </a:solidFill>
                <a:effectLst/>
                <a:latin typeface="Roboto"/>
              </a:rPr>
              <a:t>tham</a:t>
            </a:r>
            <a:r>
              <a:rPr lang="en-US" sz="3200" b="1" i="0" dirty="0" smtClean="0">
                <a:solidFill>
                  <a:srgbClr val="222222"/>
                </a:solidFill>
                <a:effectLst/>
                <a:latin typeface="Roboto"/>
              </a:rPr>
              <a:t> </a:t>
            </a:r>
            <a:r>
              <a:rPr lang="en-US" sz="3200" b="1" i="0" dirty="0" err="1" smtClean="0">
                <a:solidFill>
                  <a:srgbClr val="222222"/>
                </a:solidFill>
                <a:effectLst/>
                <a:latin typeface="Roboto"/>
              </a:rPr>
              <a:t>khảo</a:t>
            </a:r>
            <a:r>
              <a:rPr lang="en-US" sz="3200" b="1" i="0" dirty="0" smtClean="0">
                <a:solidFill>
                  <a:srgbClr val="222222"/>
                </a:solidFill>
                <a:effectLst/>
                <a:latin typeface="Roboto"/>
              </a:rPr>
              <a:t> </a:t>
            </a:r>
            <a:endParaRPr lang="en-US" sz="3200" dirty="0"/>
          </a:p>
        </p:txBody>
      </p:sp>
    </p:spTree>
    <p:extLst>
      <p:ext uri="{BB962C8B-B14F-4D97-AF65-F5344CB8AC3E}">
        <p14:creationId xmlns:p14="http://schemas.microsoft.com/office/powerpoint/2010/main" val="2246364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C045-E5BF-4237-86E5-69A18ABEAC01}"/>
              </a:ext>
            </a:extLst>
          </p:cNvPr>
          <p:cNvSpPr txBox="1"/>
          <p:nvPr/>
        </p:nvSpPr>
        <p:spPr>
          <a:xfrm>
            <a:off x="1237635" y="839171"/>
            <a:ext cx="9448799" cy="9761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latin typeface="+mj-lt"/>
                <a:ea typeface="Arial-Rounded" panose="020B0500000000000000" pitchFamily="34" charset="0"/>
                <a:cs typeface="Times New Roman" pitchFamily="18" charset="0"/>
                <a:sym typeface="Arial"/>
              </a:rPr>
              <a:t>Học sinh viết bài vào vở </a:t>
            </a:r>
            <a:r>
              <a:rPr kumimoji="0" lang="en-US" sz="4400" b="1" i="0" u="none" strike="noStrike" kern="0" cap="none" spc="0" normalizeH="0" baseline="0" noProof="0" dirty="0">
                <a:ln>
                  <a:noFill/>
                </a:ln>
                <a:effectLst/>
                <a:uLnTx/>
                <a:uFillTx/>
                <a:latin typeface="+mj-lt"/>
                <a:ea typeface="Arial-Rounded" panose="020B0500000000000000" pitchFamily="34" charset="0"/>
                <a:cs typeface="Times New Roman" pitchFamily="18" charset="0"/>
                <a:sym typeface="Arial"/>
              </a:rPr>
              <a:t> </a:t>
            </a:r>
          </a:p>
        </p:txBody>
      </p:sp>
      <p:pic>
        <p:nvPicPr>
          <p:cNvPr id="5" name="Picture 4"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378" y="1872103"/>
            <a:ext cx="6149340" cy="384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08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1"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2" y="-153566"/>
            <a:ext cx="1322294" cy="1322294"/>
          </a:xfrm>
          <a:prstGeom prst="rect">
            <a:avLst/>
          </a:prstGeom>
        </p:spPr>
      </p:pic>
      <p:sp>
        <p:nvSpPr>
          <p:cNvPr id="4" name="TextBox 3"/>
          <p:cNvSpPr txBox="1"/>
          <p:nvPr/>
        </p:nvSpPr>
        <p:spPr>
          <a:xfrm>
            <a:off x="152400" y="76201"/>
            <a:ext cx="6248400" cy="830997"/>
          </a:xfrm>
          <a:prstGeom prst="rect">
            <a:avLst/>
          </a:prstGeom>
          <a:solidFill>
            <a:schemeClr val="bg1"/>
          </a:solidFill>
        </p:spPr>
        <p:txBody>
          <a:bodyPr wrap="square" rtlCol="0">
            <a:spAutoFit/>
          </a:bodyPr>
          <a:lstStyle/>
          <a:p>
            <a:r>
              <a:rPr lang="en-US" sz="2400">
                <a:solidFill>
                  <a:srgbClr val="FF0000"/>
                </a:solidFill>
                <a:latin typeface="Arial" pitchFamily="34" charset="0"/>
                <a:cs typeface="Arial" pitchFamily="34" charset="0"/>
              </a:rPr>
              <a:t>KHỞI ĐỘNG</a:t>
            </a:r>
          </a:p>
          <a:p>
            <a:r>
              <a:rPr lang="en-US" sz="2400">
                <a:solidFill>
                  <a:srgbClr val="FF0000"/>
                </a:solidFill>
                <a:latin typeface="Arial" pitchFamily="34" charset="0"/>
                <a:cs typeface="Arial" pitchFamily="34" charset="0"/>
              </a:rPr>
              <a:t>TRÒ CHƠI: </a:t>
            </a:r>
            <a:r>
              <a:rPr lang="en-US" sz="2400" b="1" i="1">
                <a:solidFill>
                  <a:srgbClr val="FF0000"/>
                </a:solidFill>
                <a:latin typeface="Arial" pitchFamily="34" charset="0"/>
                <a:cs typeface="Arial" pitchFamily="34" charset="0"/>
              </a:rPr>
              <a:t>CÙNG SÓC NÂU HÁI SỒI</a:t>
            </a:r>
            <a:endParaRPr lang="en-US" sz="2400" b="1" i="1">
              <a:solidFill>
                <a:srgbClr val="FF0000"/>
              </a:solidFill>
              <a:latin typeface="Arial" pitchFamily="34" charset="0"/>
              <a:cs typeface="Arial"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194625"/>
            <a:ext cx="1322294" cy="1322294"/>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4"/>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25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550</Words>
  <Application>Microsoft Office PowerPoint</Application>
  <PresentationFormat>Widescreen</PresentationFormat>
  <Paragraphs>53</Paragraphs>
  <Slides>13</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Arial-Rounded</vt:lpstr>
      <vt:lpstr>Calibri</vt:lpstr>
      <vt:lpstr>Calibri Light</vt:lpstr>
      <vt:lpstr>Roboto</vt:lpstr>
      <vt:lpstr>Times New Roman</vt:lpstr>
      <vt:lpstr>UTM Avo</vt:lpstr>
      <vt:lpstr>Office Theme</vt:lpstr>
      <vt:lpstr>PowerPoint Presentation</vt:lpstr>
      <vt:lpstr>PowerPoint Presentation</vt:lpstr>
      <vt:lpstr>Kể lại một cuộc trò chuyện giữa em với bạn (hoặc với bố, mẹ, anh chị em). </vt:lpstr>
      <vt:lpstr>PowerPoint Presentation</vt:lpstr>
      <vt:lpstr>Viết đoạn văn kể lại cuộc trò chuyện trên. Sử dụng dấu gạch ngang để đánh dấu lời nói trực tiếp trong cuộc trò chuyện.</vt:lpstr>
      <vt:lpstr>PowerPoint Presentation</vt:lpstr>
      <vt:lpstr>Một hôm, vào giờ ra chơi, em ngồi tại vị trí của mình và lấy cuốn truyện tranh yêu thích ra đọc. Bạn Ngọc đã tiến đến và bắt chuyện với em: - Sao cậu không ra chơi cùng các bạn mà lại ngồi đây? Câu đang đọc truyện gì vậy?  - Đây là cuốn truyện mẹ tặng tớ vào ngày sinh nhật. Nó rất hay nên tớ đọc mãi không chán. Thấy em nói thế, Ngọc liền ngồi xuống cạnh em và nói: - Thế tớ đọc cùng cậu được không? Nội dung của truyện là gì vậy? Sau đó, em giải thích cho bạn về nội dung của truyện. Chúng em cùng đọc và thảo luận về những nhân vật trong truyện. Chúng em cảm thấy rất vui. Cũng nhờ vậy mà em và Ngọc trở nên thân thiết hơn. Không chỉ có cùng sở thích, chúng em còn giúp đỡ lần nhau trong học tập.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QUYEN</dc:creator>
  <cp:lastModifiedBy>HONG QUYEN</cp:lastModifiedBy>
  <cp:revision>10</cp:revision>
  <dcterms:created xsi:type="dcterms:W3CDTF">2022-08-28T08:01:31Z</dcterms:created>
  <dcterms:modified xsi:type="dcterms:W3CDTF">2022-08-28T09:38:30Z</dcterms:modified>
</cp:coreProperties>
</file>