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700" r:id="rId3"/>
    <p:sldMasterId id="2147483712" r:id="rId4"/>
  </p:sldMasterIdLst>
  <p:sldIdLst>
    <p:sldId id="256" r:id="rId5"/>
    <p:sldId id="258" r:id="rId6"/>
    <p:sldId id="319" r:id="rId7"/>
    <p:sldId id="317" r:id="rId8"/>
    <p:sldId id="304" r:id="rId9"/>
    <p:sldId id="266" r:id="rId10"/>
    <p:sldId id="320" r:id="rId11"/>
    <p:sldId id="329" r:id="rId12"/>
    <p:sldId id="295" r:id="rId13"/>
    <p:sldId id="324" r:id="rId14"/>
    <p:sldId id="321" r:id="rId15"/>
    <p:sldId id="322" r:id="rId16"/>
    <p:sldId id="323" r:id="rId17"/>
    <p:sldId id="316" r:id="rId18"/>
    <p:sldId id="325" r:id="rId19"/>
    <p:sldId id="264" r:id="rId20"/>
    <p:sldId id="326" r:id="rId21"/>
    <p:sldId id="328" r:id="rId22"/>
    <p:sldId id="327" r:id="rId23"/>
    <p:sldId id="313" r:id="rId24"/>
    <p:sldId id="292" r:id="rId25"/>
    <p:sldId id="31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0EB2"/>
    <a:srgbClr val="3399FF"/>
    <a:srgbClr val="66FFFF"/>
    <a:srgbClr val="FFCCFF"/>
    <a:srgbClr val="E3D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11" Type="http://schemas.openxmlformats.org/officeDocument/2006/relationships/image" Target="NULL"/><Relationship Id="rId5" Type="http://schemas.openxmlformats.org/officeDocument/2006/relationships/image" Target="../media/image9.png"/><Relationship Id="rId15" Type="http://schemas.openxmlformats.org/officeDocument/2006/relationships/image" Target="NULL"/><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C42232-6A60-4BA3-BF84-2BEC9BCBB5FA}"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3912596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2232-6A60-4BA3-BF84-2BEC9BCBB5FA}"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180304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2232-6A60-4BA3-BF84-2BEC9BCBB5FA}"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1285820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1"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7"/>
            <a:ext cx="9144000" cy="1655763"/>
          </a:xfrm>
        </p:spPr>
        <p:txBody>
          <a:bodyPr/>
          <a:lstStyle>
            <a:lvl1pPr marL="0" indent="0" algn="ctr">
              <a:buNone/>
              <a:defRPr sz="2400"/>
            </a:lvl1pPr>
            <a:lvl2pPr marL="457011" indent="0" algn="ctr">
              <a:buNone/>
              <a:defRPr sz="2000"/>
            </a:lvl2pPr>
            <a:lvl3pPr marL="914037" indent="0" algn="ctr">
              <a:buNone/>
              <a:defRPr sz="1867"/>
            </a:lvl3pPr>
            <a:lvl4pPr marL="1371056" indent="0" algn="ctr">
              <a:buNone/>
              <a:defRPr sz="1600"/>
            </a:lvl4pPr>
            <a:lvl5pPr marL="1828074" indent="0" algn="ctr">
              <a:buNone/>
              <a:defRPr sz="1600"/>
            </a:lvl5pPr>
            <a:lvl6pPr marL="2285102" indent="0" algn="ctr">
              <a:buNone/>
              <a:defRPr sz="1600"/>
            </a:lvl6pPr>
            <a:lvl7pPr marL="2742110" indent="0" algn="ctr">
              <a:buNone/>
              <a:defRPr sz="1600"/>
            </a:lvl7pPr>
            <a:lvl8pPr marL="3199120" indent="0" algn="ctr">
              <a:buNone/>
              <a:defRPr sz="1600"/>
            </a:lvl8pPr>
            <a:lvl9pPr marL="3656131"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382" y="1930615"/>
            <a:ext cx="852023" cy="85202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19" rIns="91411" bIns="45719" rtlCol="0" anchor="ctr"/>
          <a:lstStyle/>
          <a:p>
            <a:pPr algn="ctr" defTabSz="914037"/>
            <a:endParaRPr lang="en-US" sz="1867">
              <a:solidFill>
                <a:prstClr val="white"/>
              </a:solidFill>
            </a:endParaRPr>
          </a:p>
        </p:txBody>
      </p:sp>
    </p:spTree>
    <p:extLst>
      <p:ext uri="{BB962C8B-B14F-4D97-AF65-F5344CB8AC3E}">
        <p14:creationId xmlns:p14="http://schemas.microsoft.com/office/powerpoint/2010/main" val="2450647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22"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974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912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3429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22" y="1"/>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1" y="170976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011" indent="0">
              <a:buNone/>
              <a:defRPr sz="2000">
                <a:solidFill>
                  <a:schemeClr val="tx1">
                    <a:tint val="75000"/>
                  </a:schemeClr>
                </a:solidFill>
              </a:defRPr>
            </a:lvl2pPr>
            <a:lvl3pPr marL="914037" indent="0">
              <a:buNone/>
              <a:defRPr sz="1867">
                <a:solidFill>
                  <a:schemeClr val="tx1">
                    <a:tint val="75000"/>
                  </a:schemeClr>
                </a:solidFill>
              </a:defRPr>
            </a:lvl3pPr>
            <a:lvl4pPr marL="1371056" indent="0">
              <a:buNone/>
              <a:defRPr sz="1600">
                <a:solidFill>
                  <a:schemeClr val="tx1">
                    <a:tint val="75000"/>
                  </a:schemeClr>
                </a:solidFill>
              </a:defRPr>
            </a:lvl4pPr>
            <a:lvl5pPr marL="1828074" indent="0">
              <a:buNone/>
              <a:defRPr sz="1600">
                <a:solidFill>
                  <a:schemeClr val="tx1">
                    <a:tint val="75000"/>
                  </a:schemeClr>
                </a:solidFill>
              </a:defRPr>
            </a:lvl5pPr>
            <a:lvl6pPr marL="2285102" indent="0">
              <a:buNone/>
              <a:defRPr sz="1600">
                <a:solidFill>
                  <a:schemeClr val="tx1">
                    <a:tint val="75000"/>
                  </a:schemeClr>
                </a:solidFill>
              </a:defRPr>
            </a:lvl6pPr>
            <a:lvl7pPr marL="2742110" indent="0">
              <a:buNone/>
              <a:defRPr sz="1600">
                <a:solidFill>
                  <a:schemeClr val="tx1">
                    <a:tint val="75000"/>
                  </a:schemeClr>
                </a:solidFill>
              </a:defRPr>
            </a:lvl7pPr>
            <a:lvl8pPr marL="3199120" indent="0">
              <a:buNone/>
              <a:defRPr sz="1600">
                <a:solidFill>
                  <a:schemeClr val="tx1">
                    <a:tint val="75000"/>
                  </a:schemeClr>
                </a:solidFill>
              </a:defRPr>
            </a:lvl8pPr>
            <a:lvl9pPr marL="365613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821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472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554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4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3"/>
            <a:ext cx="3932237" cy="3811588"/>
          </a:xfrm>
        </p:spPr>
        <p:txBody>
          <a:bodyPr/>
          <a:lstStyle>
            <a:lvl1pPr marL="0" indent="0">
              <a:buNone/>
              <a:defRPr sz="1600"/>
            </a:lvl1pPr>
            <a:lvl2pPr marL="457011" indent="0">
              <a:buNone/>
              <a:defRPr sz="1467"/>
            </a:lvl2pPr>
            <a:lvl3pPr marL="914037" indent="0">
              <a:buNone/>
              <a:defRPr sz="1200"/>
            </a:lvl3pPr>
            <a:lvl4pPr marL="1371056" indent="0">
              <a:buNone/>
              <a:defRPr sz="1067"/>
            </a:lvl4pPr>
            <a:lvl5pPr marL="1828074" indent="0">
              <a:buNone/>
              <a:defRPr sz="1067"/>
            </a:lvl5pPr>
            <a:lvl6pPr marL="2285102" indent="0">
              <a:buNone/>
              <a:defRPr sz="1067"/>
            </a:lvl6pPr>
            <a:lvl7pPr marL="2742110" indent="0">
              <a:buNone/>
              <a:defRPr sz="1067"/>
            </a:lvl7pPr>
            <a:lvl8pPr marL="3199120" indent="0">
              <a:buNone/>
              <a:defRPr sz="1067"/>
            </a:lvl8pPr>
            <a:lvl9pPr marL="3656131" indent="0">
              <a:buNone/>
              <a:defRPr sz="1067"/>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71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2232-6A60-4BA3-BF84-2BEC9BCBB5FA}"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1965160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46"/>
            <a:ext cx="6172200" cy="4873625"/>
          </a:xfrm>
        </p:spPr>
        <p:txBody>
          <a:bodyPr/>
          <a:lstStyle>
            <a:lvl1pPr marL="0" indent="0">
              <a:buNone/>
              <a:defRPr sz="3200"/>
            </a:lvl1pPr>
            <a:lvl2pPr marL="457011" indent="0">
              <a:buNone/>
              <a:defRPr sz="2800"/>
            </a:lvl2pPr>
            <a:lvl3pPr marL="914037" indent="0">
              <a:buNone/>
              <a:defRPr sz="2400"/>
            </a:lvl3pPr>
            <a:lvl4pPr marL="1371056" indent="0">
              <a:buNone/>
              <a:defRPr sz="2000"/>
            </a:lvl4pPr>
            <a:lvl5pPr marL="1828074" indent="0">
              <a:buNone/>
              <a:defRPr sz="2000"/>
            </a:lvl5pPr>
            <a:lvl6pPr marL="2285102" indent="0">
              <a:buNone/>
              <a:defRPr sz="2000"/>
            </a:lvl6pPr>
            <a:lvl7pPr marL="2742110" indent="0">
              <a:buNone/>
              <a:defRPr sz="2000"/>
            </a:lvl7pPr>
            <a:lvl8pPr marL="3199120" indent="0">
              <a:buNone/>
              <a:defRPr sz="2000"/>
            </a:lvl8pPr>
            <a:lvl9pPr marL="3656131"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3"/>
            <a:ext cx="3932237" cy="3811588"/>
          </a:xfrm>
        </p:spPr>
        <p:txBody>
          <a:bodyPr/>
          <a:lstStyle>
            <a:lvl1pPr marL="0" indent="0">
              <a:buNone/>
              <a:defRPr sz="1600"/>
            </a:lvl1pPr>
            <a:lvl2pPr marL="457011" indent="0">
              <a:buNone/>
              <a:defRPr sz="1467"/>
            </a:lvl2pPr>
            <a:lvl3pPr marL="914037" indent="0">
              <a:buNone/>
              <a:defRPr sz="1200"/>
            </a:lvl3pPr>
            <a:lvl4pPr marL="1371056" indent="0">
              <a:buNone/>
              <a:defRPr sz="1067"/>
            </a:lvl4pPr>
            <a:lvl5pPr marL="1828074" indent="0">
              <a:buNone/>
              <a:defRPr sz="1067"/>
            </a:lvl5pPr>
            <a:lvl6pPr marL="2285102" indent="0">
              <a:buNone/>
              <a:defRPr sz="1067"/>
            </a:lvl6pPr>
            <a:lvl7pPr marL="2742110" indent="0">
              <a:buNone/>
              <a:defRPr sz="1067"/>
            </a:lvl7pPr>
            <a:lvl8pPr marL="3199120" indent="0">
              <a:buNone/>
              <a:defRPr sz="1067"/>
            </a:lvl8pPr>
            <a:lvl9pPr marL="3656131" indent="0">
              <a:buNone/>
              <a:defRPr sz="1067"/>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023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733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5"/>
            <a:ext cx="12184879" cy="6853995"/>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2" y="36514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3" y="36514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831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9" y="1681163"/>
            <a:ext cx="5157787" cy="823912"/>
          </a:xfrm>
        </p:spPr>
        <p:txBody>
          <a:bodyPr anchor="b"/>
          <a:lstStyle>
            <a:lvl1pPr marL="0" indent="0">
              <a:buNone/>
              <a:defRPr sz="2400" b="1"/>
            </a:lvl1pPr>
            <a:lvl2pPr marL="457011" indent="0">
              <a:buNone/>
              <a:defRPr sz="2000" b="1"/>
            </a:lvl2pPr>
            <a:lvl3pPr marL="914037" indent="0">
              <a:buNone/>
              <a:defRPr sz="1867" b="1"/>
            </a:lvl3pPr>
            <a:lvl4pPr marL="1371056" indent="0">
              <a:buNone/>
              <a:defRPr sz="1600" b="1"/>
            </a:lvl4pPr>
            <a:lvl5pPr marL="1828074" indent="0">
              <a:buNone/>
              <a:defRPr sz="1600" b="1"/>
            </a:lvl5pPr>
            <a:lvl6pPr marL="2285102" indent="0">
              <a:buNone/>
              <a:defRPr sz="1600" b="1"/>
            </a:lvl6pPr>
            <a:lvl7pPr marL="2742110" indent="0">
              <a:buNone/>
              <a:defRPr sz="1600" b="1"/>
            </a:lvl7pPr>
            <a:lvl8pPr marL="3199120" indent="0">
              <a:buNone/>
              <a:defRPr sz="1600" b="1"/>
            </a:lvl8pPr>
            <a:lvl9pPr marL="365613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011" indent="0">
              <a:buNone/>
              <a:defRPr sz="2000" b="1"/>
            </a:lvl2pPr>
            <a:lvl3pPr marL="914037" indent="0">
              <a:buNone/>
              <a:defRPr sz="1867" b="1"/>
            </a:lvl3pPr>
            <a:lvl4pPr marL="1371056" indent="0">
              <a:buNone/>
              <a:defRPr sz="1600" b="1"/>
            </a:lvl4pPr>
            <a:lvl5pPr marL="1828074" indent="0">
              <a:buNone/>
              <a:defRPr sz="1600" b="1"/>
            </a:lvl5pPr>
            <a:lvl6pPr marL="2285102" indent="0">
              <a:buNone/>
              <a:defRPr sz="1600" b="1"/>
            </a:lvl6pPr>
            <a:lvl7pPr marL="2742110" indent="0">
              <a:buNone/>
              <a:defRPr sz="1600" b="1"/>
            </a:lvl7pPr>
            <a:lvl8pPr marL="3199120" indent="0">
              <a:buNone/>
              <a:defRPr sz="1600" b="1"/>
            </a:lvl8pPr>
            <a:lvl9pPr marL="365613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8/28/23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 y="0"/>
            <a:ext cx="12191999" cy="6858000"/>
          </a:xfrm>
          <a:prstGeom prst="rect">
            <a:avLst/>
          </a:prstGeom>
        </p:spPr>
      </p:pic>
    </p:spTree>
    <p:extLst>
      <p:ext uri="{BB962C8B-B14F-4D97-AF65-F5344CB8AC3E}">
        <p14:creationId xmlns:p14="http://schemas.microsoft.com/office/powerpoint/2010/main" val="2377552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07015485-3F6B-4B03-A8C5-9120DD0115A9}"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1833191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07015485-3F6B-4B03-A8C5-9120DD0115A9}"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2310651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015485-3F6B-4B03-A8C5-9120DD0115A9}"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3137713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07015485-3F6B-4B03-A8C5-9120DD0115A9}" type="datetimeFigureOut">
              <a:rPr lang="en-US" smtClean="0"/>
              <a:t>8/28/23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2984080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07015485-3F6B-4B03-A8C5-9120DD0115A9}" type="datetimeFigureOut">
              <a:rPr lang="en-US" smtClean="0"/>
              <a:t>8/28/23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1845446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07015485-3F6B-4B03-A8C5-9120DD0115A9}" type="datetimeFigureOut">
              <a:rPr lang="en-US" smtClean="0"/>
              <a:t>8/28/23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112267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C42232-6A60-4BA3-BF84-2BEC9BCBB5FA}"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889692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15485-3F6B-4B03-A8C5-9120DD0115A9}" type="datetimeFigureOut">
              <a:rPr lang="en-US" smtClean="0"/>
              <a:t>8/28/23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333404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15485-3F6B-4B03-A8C5-9120DD0115A9}" type="datetimeFigureOut">
              <a:rPr lang="en-US" smtClean="0"/>
              <a:t>8/28/23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1954899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15485-3F6B-4B03-A8C5-9120DD0115A9}" type="datetimeFigureOut">
              <a:rPr lang="en-US" smtClean="0"/>
              <a:t>8/28/23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822028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07015485-3F6B-4B03-A8C5-9120DD0115A9}"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399713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9"/>
            <a:ext cx="36576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12800" y="274649"/>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07015485-3F6B-4B03-A8C5-9120DD0115A9}"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FD53E-6BFE-4477-907C-A87F66A63643}" type="slidenum">
              <a:rPr lang="en-US" smtClean="0"/>
              <a:t>‹#›</a:t>
            </a:fld>
            <a:endParaRPr lang="en-US"/>
          </a:p>
        </p:txBody>
      </p:sp>
    </p:spTree>
    <p:extLst>
      <p:ext uri="{BB962C8B-B14F-4D97-AF65-F5344CB8AC3E}">
        <p14:creationId xmlns:p14="http://schemas.microsoft.com/office/powerpoint/2010/main" val="2047443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04541F-AC1B-449E-B07E-471BD6FF4CF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D38C631-7B75-4F6C-9ABE-38C6626300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D1AE049-BD1F-47F0-8043-702AFF52D24C}"/>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5" name="页脚占位符 4">
            <a:extLst>
              <a:ext uri="{FF2B5EF4-FFF2-40B4-BE49-F238E27FC236}">
                <a16:creationId xmlns:a16="http://schemas.microsoft.com/office/drawing/2014/main" id="{71ECA11E-D13C-4AE1-B810-3E85306EC0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141F4A-B613-41F6-87D7-0A888AD2DE7B}"/>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31330694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6453D4-D652-4FFC-ABD2-2FCD38CDFB3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501D43-82FF-4431-8E4C-B017910D3BD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768E5E2-649C-436A-9007-FDE0BCEE514A}"/>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5" name="页脚占位符 4">
            <a:extLst>
              <a:ext uri="{FF2B5EF4-FFF2-40B4-BE49-F238E27FC236}">
                <a16:creationId xmlns:a16="http://schemas.microsoft.com/office/drawing/2014/main" id="{B9D4E8EB-1030-40A9-B1BB-5F80C31ECA2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39D19-3518-4756-9AED-461939F11DED}"/>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84440305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87A06C-42A5-4F44-8C64-ED825B95270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570B5E9-AEE8-45E8-918F-DC213D2289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8A2FFF5-735A-444E-937F-EF960CA4E65D}"/>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5" name="页脚占位符 4">
            <a:extLst>
              <a:ext uri="{FF2B5EF4-FFF2-40B4-BE49-F238E27FC236}">
                <a16:creationId xmlns:a16="http://schemas.microsoft.com/office/drawing/2014/main" id="{0E43C8B6-040F-4821-B509-D664553AE3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3AA010-DAD3-4AD4-9A7E-55263B3FB255}"/>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171809240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CEB0CA-CCB3-4A83-A8B4-53D70B4A06C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4D9B92D-D5EE-4393-8790-8E5D539F464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7CF4ACF-0C94-46AF-9BBE-5A4B55F3F25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38C690A-BA51-4B81-B210-4168D139F50F}"/>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6" name="页脚占位符 5">
            <a:extLst>
              <a:ext uri="{FF2B5EF4-FFF2-40B4-BE49-F238E27FC236}">
                <a16:creationId xmlns:a16="http://schemas.microsoft.com/office/drawing/2014/main" id="{E16AA6DC-F758-45D0-8D0D-07D5324AABF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B8B4304-1C2F-418C-9FEE-2234DAE5479D}"/>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63052215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D314C9-ADB3-4A38-9C88-38D3AE0FAF6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87F5653-103C-4A99-BE76-6BF1EAC847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E65C1EC-41F8-4442-882E-6945FD4ED8B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564ACDB-A5EE-4F76-992A-F309FAB42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1E894D3-2440-497A-A81E-C35D356A55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22BD0DC-F36F-4918-AD4C-C3C1F8F7AF2C}"/>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8" name="页脚占位符 7">
            <a:extLst>
              <a:ext uri="{FF2B5EF4-FFF2-40B4-BE49-F238E27FC236}">
                <a16:creationId xmlns:a16="http://schemas.microsoft.com/office/drawing/2014/main" id="{4138A894-2BD6-493B-865F-056B4F4B2A7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9B56468-5554-4610-AD62-808020EE8516}"/>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67259162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C42232-6A60-4BA3-BF84-2BEC9BCBB5FA}" type="datetimeFigureOut">
              <a:rPr lang="en-US" smtClean="0"/>
              <a:t>8/28/23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2371040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619B3-D7E0-4735-9F7C-99BD0063035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435DD9A-8FE2-4E34-8BC3-09F9B13FD1B8}"/>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4" name="页脚占位符 3">
            <a:extLst>
              <a:ext uri="{FF2B5EF4-FFF2-40B4-BE49-F238E27FC236}">
                <a16:creationId xmlns:a16="http://schemas.microsoft.com/office/drawing/2014/main" id="{73F0B455-270C-4EB2-952A-3932336F970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3295C8F-C613-45DD-8BE3-A7558743D343}"/>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55411294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E99DF77-214C-44AC-976A-6BECDAC9562F}"/>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3" name="页脚占位符 2">
            <a:extLst>
              <a:ext uri="{FF2B5EF4-FFF2-40B4-BE49-F238E27FC236}">
                <a16:creationId xmlns:a16="http://schemas.microsoft.com/office/drawing/2014/main" id="{0E39B0D9-3DD2-45D6-8B44-EB5A65312D2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C8CE82F-C09F-4601-A183-9BC7E149E0DC}"/>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91730296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7EB5E4-3F2B-4D30-9A3D-FD9D3B64ED8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E7D85CA-F65A-4DD0-9794-EF9DC0B78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0A0299F-2FB4-42D2-ABAB-911AE67CE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A0AF519-849A-4CAB-B98F-4FAD6182D389}"/>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6" name="页脚占位符 5">
            <a:extLst>
              <a:ext uri="{FF2B5EF4-FFF2-40B4-BE49-F238E27FC236}">
                <a16:creationId xmlns:a16="http://schemas.microsoft.com/office/drawing/2014/main" id="{F82BE0FF-B8D8-42A2-88A4-D6256A963AF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7508216-8D84-4B9F-8D30-98EEB0D76E34}"/>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83394889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131F9-D506-4CA3-ACF6-28C2ACB8503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E5DB3AC-4AA7-4D42-8167-514AD7E25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EF0E545-BB13-4581-B4D8-1446743E5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9CCD744-FF2C-4FD8-876A-BA33860DF444}"/>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6" name="页脚占位符 5">
            <a:extLst>
              <a:ext uri="{FF2B5EF4-FFF2-40B4-BE49-F238E27FC236}">
                <a16:creationId xmlns:a16="http://schemas.microsoft.com/office/drawing/2014/main" id="{E44FD350-6A8E-4B50-99A6-AA0D4104949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B39AE10-5557-402C-9B25-E35E0ABC48C4}"/>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127312278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2EE746-BE3B-4F16-A33A-C2545728F25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7407B68-CAF7-4EC9-9478-10B3C2DBC9D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85C54B1-FB29-4007-AB43-B85CAE951D70}"/>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5" name="页脚占位符 4">
            <a:extLst>
              <a:ext uri="{FF2B5EF4-FFF2-40B4-BE49-F238E27FC236}">
                <a16:creationId xmlns:a16="http://schemas.microsoft.com/office/drawing/2014/main" id="{ECD4AFA6-0B6B-4A1D-946C-A582335E92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A1E56D2-9D21-4C15-A017-99604BB63B35}"/>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51689136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BBDAC62-2D46-46BB-A145-B0F26A72DBD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71BFD3E-9B34-4A0F-8DEE-372830C349A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2E2ED4-A11E-4AF5-A33F-CADA1748C3A9}"/>
              </a:ext>
            </a:extLst>
          </p:cNvPr>
          <p:cNvSpPr>
            <a:spLocks noGrp="1"/>
          </p:cNvSpPr>
          <p:nvPr>
            <p:ph type="dt" sz="half" idx="10"/>
          </p:nvPr>
        </p:nvSpPr>
        <p:spPr/>
        <p:txBody>
          <a:bodyPr/>
          <a:lstStyle/>
          <a:p>
            <a:fld id="{01550F57-0451-4E8A-B206-580E2F42E664}" type="datetimeFigureOut">
              <a:rPr lang="zh-CN" altLang="en-US" smtClean="0"/>
              <a:t>2023/8/28</a:t>
            </a:fld>
            <a:endParaRPr lang="zh-CN" altLang="en-US"/>
          </a:p>
        </p:txBody>
      </p:sp>
      <p:sp>
        <p:nvSpPr>
          <p:cNvPr id="5" name="页脚占位符 4">
            <a:extLst>
              <a:ext uri="{FF2B5EF4-FFF2-40B4-BE49-F238E27FC236}">
                <a16:creationId xmlns:a16="http://schemas.microsoft.com/office/drawing/2014/main" id="{B9C0D60C-1D52-41C2-98C4-7C862FDD53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B00652-BB64-4B26-BE63-5D3AB0453FA7}"/>
              </a:ext>
            </a:extLst>
          </p:cNvPr>
          <p:cNvSpPr>
            <a:spLocks noGrp="1"/>
          </p:cNvSpPr>
          <p:nvPr>
            <p:ph type="sldNum" sz="quarter" idx="12"/>
          </p:nvPr>
        </p:nvSpPr>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69700574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D51AEEF-2446-4278-8437-D77A3F3E4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6" name="图片 5">
            <a:extLst>
              <a:ext uri="{FF2B5EF4-FFF2-40B4-BE49-F238E27FC236}">
                <a16:creationId xmlns:a16="http://schemas.microsoft.com/office/drawing/2014/main" id="{F7929AA8-40AC-404F-A45A-7F01BA1E978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947" r="11947"/>
          <a:stretch/>
        </p:blipFill>
        <p:spPr>
          <a:xfrm rot="5400000" flipV="1">
            <a:off x="2666999" y="-2667001"/>
            <a:ext cx="6858002" cy="12191999"/>
          </a:xfrm>
          <a:prstGeom prst="rect">
            <a:avLst/>
          </a:prstGeom>
        </p:spPr>
      </p:pic>
      <p:sp>
        <p:nvSpPr>
          <p:cNvPr id="8" name="矩形: 圆角 7">
            <a:extLst>
              <a:ext uri="{FF2B5EF4-FFF2-40B4-BE49-F238E27FC236}">
                <a16:creationId xmlns:a16="http://schemas.microsoft.com/office/drawing/2014/main" id="{40CDE5C6-CA93-418E-BFC6-E3A557739371}"/>
              </a:ext>
            </a:extLst>
          </p:cNvPr>
          <p:cNvSpPr/>
          <p:nvPr userDrawn="1"/>
        </p:nvSpPr>
        <p:spPr>
          <a:xfrm>
            <a:off x="412036" y="433232"/>
            <a:ext cx="11367927" cy="5991531"/>
          </a:xfrm>
          <a:prstGeom prst="roundRect">
            <a:avLst>
              <a:gd name="adj" fmla="val 10306"/>
            </a:avLst>
          </a:prstGeom>
          <a:solidFill>
            <a:schemeClr val="bg1"/>
          </a:solidFill>
          <a:ln w="57150">
            <a:solidFill>
              <a:srgbClr val="F3EA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A9FD"/>
              </a:solidFill>
              <a:latin typeface="iekie tongquti" panose="02000500000000000000" pitchFamily="2" charset="-122"/>
              <a:ea typeface="字魂17号-萌趣果冻体" panose="02000000000000000000" pitchFamily="2" charset="-122"/>
              <a:sym typeface="iekie tongquti" panose="02000500000000000000" pitchFamily="2" charset="-122"/>
            </a:endParaRPr>
          </a:p>
        </p:txBody>
      </p:sp>
      <p:pic>
        <p:nvPicPr>
          <p:cNvPr id="9" name="图片 8">
            <a:extLst>
              <a:ext uri="{FF2B5EF4-FFF2-40B4-BE49-F238E27FC236}">
                <a16:creationId xmlns:a16="http://schemas.microsoft.com/office/drawing/2014/main" id="{80B57E54-E518-4718-9596-7E170A5BF23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2390" y="5363643"/>
            <a:ext cx="1458602" cy="1494352"/>
          </a:xfrm>
          <a:prstGeom prst="rect">
            <a:avLst/>
          </a:prstGeom>
        </p:spPr>
      </p:pic>
      <p:pic>
        <p:nvPicPr>
          <p:cNvPr id="10" name="图片 9">
            <a:extLst>
              <a:ext uri="{FF2B5EF4-FFF2-40B4-BE49-F238E27FC236}">
                <a16:creationId xmlns:a16="http://schemas.microsoft.com/office/drawing/2014/main" id="{33956D18-40F5-422A-BEE2-D2824D00FDF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0365" r="68033"/>
          <a:stretch/>
        </p:blipFill>
        <p:spPr>
          <a:xfrm>
            <a:off x="2196063" y="5631995"/>
            <a:ext cx="855258" cy="1226000"/>
          </a:xfrm>
          <a:prstGeom prst="rect">
            <a:avLst/>
          </a:prstGeom>
        </p:spPr>
      </p:pic>
      <p:pic>
        <p:nvPicPr>
          <p:cNvPr id="11" name="图片 10">
            <a:extLst>
              <a:ext uri="{FF2B5EF4-FFF2-40B4-BE49-F238E27FC236}">
                <a16:creationId xmlns:a16="http://schemas.microsoft.com/office/drawing/2014/main" id="{4DBB215B-AF1F-4079-8F55-06229853628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2887" t="-2375" r="-1812" b="67013"/>
          <a:stretch/>
        </p:blipFill>
        <p:spPr>
          <a:xfrm>
            <a:off x="3015970" y="5915832"/>
            <a:ext cx="894774" cy="942163"/>
          </a:xfrm>
          <a:prstGeom prst="rect">
            <a:avLst/>
          </a:prstGeom>
        </p:spPr>
      </p:pic>
      <p:pic>
        <p:nvPicPr>
          <p:cNvPr id="12" name="图形 11">
            <a:extLst>
              <a:ext uri="{FF2B5EF4-FFF2-40B4-BE49-F238E27FC236}">
                <a16:creationId xmlns:a16="http://schemas.microsoft.com/office/drawing/2014/main" id="{CCFAD6DC-CB6A-43E3-AF2E-4300429005B2}"/>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660615" y="386680"/>
            <a:ext cx="533400" cy="571500"/>
          </a:xfrm>
          <a:prstGeom prst="rect">
            <a:avLst/>
          </a:prstGeom>
        </p:spPr>
      </p:pic>
      <p:pic>
        <p:nvPicPr>
          <p:cNvPr id="14" name="图片 13">
            <a:extLst>
              <a:ext uri="{FF2B5EF4-FFF2-40B4-BE49-F238E27FC236}">
                <a16:creationId xmlns:a16="http://schemas.microsoft.com/office/drawing/2014/main" id="{EC8AAE98-4216-4164-B22D-78E7E64C9D2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0365" r="68033"/>
          <a:stretch/>
        </p:blipFill>
        <p:spPr>
          <a:xfrm>
            <a:off x="5657325" y="5467350"/>
            <a:ext cx="970114" cy="1390645"/>
          </a:xfrm>
          <a:prstGeom prst="rect">
            <a:avLst/>
          </a:prstGeom>
        </p:spPr>
      </p:pic>
      <p:pic>
        <p:nvPicPr>
          <p:cNvPr id="15" name="图片 14">
            <a:extLst>
              <a:ext uri="{FF2B5EF4-FFF2-40B4-BE49-F238E27FC236}">
                <a16:creationId xmlns:a16="http://schemas.microsoft.com/office/drawing/2014/main" id="{DD5C1787-8021-485D-B7E8-EB68F004C96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2887" t="-2375" r="-1812" b="67013"/>
          <a:stretch/>
        </p:blipFill>
        <p:spPr>
          <a:xfrm>
            <a:off x="6477232" y="5915832"/>
            <a:ext cx="894774" cy="942163"/>
          </a:xfrm>
          <a:prstGeom prst="rect">
            <a:avLst/>
          </a:prstGeom>
        </p:spPr>
      </p:pic>
      <p:pic>
        <p:nvPicPr>
          <p:cNvPr id="17" name="图片 16">
            <a:extLst>
              <a:ext uri="{FF2B5EF4-FFF2-40B4-BE49-F238E27FC236}">
                <a16:creationId xmlns:a16="http://schemas.microsoft.com/office/drawing/2014/main" id="{0C7041FF-6F9F-4387-BC9F-83D8FCEC12E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77537" b="71557"/>
          <a:stretch/>
        </p:blipFill>
        <p:spPr>
          <a:xfrm>
            <a:off x="8648138" y="4541819"/>
            <a:ext cx="1429312" cy="2362734"/>
          </a:xfrm>
          <a:prstGeom prst="rect">
            <a:avLst/>
          </a:prstGeom>
        </p:spPr>
      </p:pic>
      <p:pic>
        <p:nvPicPr>
          <p:cNvPr id="18" name="图形 17">
            <a:extLst>
              <a:ext uri="{FF2B5EF4-FFF2-40B4-BE49-F238E27FC236}">
                <a16:creationId xmlns:a16="http://schemas.microsoft.com/office/drawing/2014/main" id="{6C9004A5-FC99-4F8F-975F-869C6D2C0A0C}"/>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rot="2052394">
            <a:off x="7753762" y="5809328"/>
            <a:ext cx="876300" cy="1323975"/>
          </a:xfrm>
          <a:prstGeom prst="rect">
            <a:avLst/>
          </a:prstGeom>
        </p:spPr>
      </p:pic>
      <p:pic>
        <p:nvPicPr>
          <p:cNvPr id="19" name="图形 18">
            <a:extLst>
              <a:ext uri="{FF2B5EF4-FFF2-40B4-BE49-F238E27FC236}">
                <a16:creationId xmlns:a16="http://schemas.microsoft.com/office/drawing/2014/main" id="{5F54E7FD-9BAC-47AA-B1BD-B97D09447DF4}"/>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10319118" y="5677522"/>
            <a:ext cx="1025404" cy="1184977"/>
          </a:xfrm>
          <a:prstGeom prst="rect">
            <a:avLst/>
          </a:prstGeom>
        </p:spPr>
      </p:pic>
      <p:pic>
        <p:nvPicPr>
          <p:cNvPr id="20" name="图形 19">
            <a:extLst>
              <a:ext uri="{FF2B5EF4-FFF2-40B4-BE49-F238E27FC236}">
                <a16:creationId xmlns:a16="http://schemas.microsoft.com/office/drawing/2014/main" id="{A2FC32BD-B366-4368-A0F6-E99CB12507C4}"/>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a:off x="4382378" y="6116086"/>
            <a:ext cx="676275" cy="600075"/>
          </a:xfrm>
          <a:prstGeom prst="rect">
            <a:avLst/>
          </a:prstGeom>
        </p:spPr>
      </p:pic>
      <p:pic>
        <p:nvPicPr>
          <p:cNvPr id="21" name="图片 20">
            <a:extLst>
              <a:ext uri="{FF2B5EF4-FFF2-40B4-BE49-F238E27FC236}">
                <a16:creationId xmlns:a16="http://schemas.microsoft.com/office/drawing/2014/main" id="{E1B0CA7B-5863-4EDD-B51D-C2E8058483A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28777" r="81075" b="39287"/>
          <a:stretch/>
        </p:blipFill>
        <p:spPr>
          <a:xfrm>
            <a:off x="11080209" y="672430"/>
            <a:ext cx="699754" cy="665443"/>
          </a:xfrm>
          <a:prstGeom prst="rect">
            <a:avLst/>
          </a:prstGeom>
        </p:spPr>
      </p:pic>
    </p:spTree>
    <p:extLst>
      <p:ext uri="{BB962C8B-B14F-4D97-AF65-F5344CB8AC3E}">
        <p14:creationId xmlns:p14="http://schemas.microsoft.com/office/powerpoint/2010/main" val="351287515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F8C25BB4-E566-40F6-A565-6FF0F2FE15BC}"/>
              </a:ext>
            </a:extLst>
          </p:cNvPr>
          <p:cNvSpPr>
            <a:spLocks noGrp="1"/>
          </p:cNvSpPr>
          <p:nvPr>
            <p:ph type="pic" sz="quarter" idx="10"/>
          </p:nvPr>
        </p:nvSpPr>
        <p:spPr>
          <a:xfrm>
            <a:off x="2149183" y="2006476"/>
            <a:ext cx="3537068" cy="3537068"/>
          </a:xfrm>
          <a:custGeom>
            <a:avLst/>
            <a:gdLst>
              <a:gd name="connsiteX0" fmla="*/ 1768534 w 3537068"/>
              <a:gd name="connsiteY0" fmla="*/ 0 h 3537068"/>
              <a:gd name="connsiteX1" fmla="*/ 3537068 w 3537068"/>
              <a:gd name="connsiteY1" fmla="*/ 1768534 h 3537068"/>
              <a:gd name="connsiteX2" fmla="*/ 1768534 w 3537068"/>
              <a:gd name="connsiteY2" fmla="*/ 3537068 h 3537068"/>
              <a:gd name="connsiteX3" fmla="*/ 0 w 3537068"/>
              <a:gd name="connsiteY3" fmla="*/ 1768534 h 3537068"/>
              <a:gd name="connsiteX4" fmla="*/ 1768534 w 3537068"/>
              <a:gd name="connsiteY4" fmla="*/ 0 h 353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068" h="3537068">
                <a:moveTo>
                  <a:pt x="1768534" y="0"/>
                </a:moveTo>
                <a:cubicBezTo>
                  <a:pt x="2745268" y="0"/>
                  <a:pt x="3537068" y="791800"/>
                  <a:pt x="3537068" y="1768534"/>
                </a:cubicBezTo>
                <a:cubicBezTo>
                  <a:pt x="3537068" y="2745268"/>
                  <a:pt x="2745268" y="3537068"/>
                  <a:pt x="1768534" y="3537068"/>
                </a:cubicBezTo>
                <a:cubicBezTo>
                  <a:pt x="791800" y="3537068"/>
                  <a:pt x="0" y="2745268"/>
                  <a:pt x="0" y="1768534"/>
                </a:cubicBezTo>
                <a:cubicBezTo>
                  <a:pt x="0" y="791800"/>
                  <a:pt x="791800" y="0"/>
                  <a:pt x="176853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6558041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4" name="图片占位符 3">
            <a:extLst>
              <a:ext uri="{FF2B5EF4-FFF2-40B4-BE49-F238E27FC236}">
                <a16:creationId xmlns:a16="http://schemas.microsoft.com/office/drawing/2014/main" id="{B55CC739-4F02-429F-BDF5-3D3C1178FEEC}"/>
              </a:ext>
            </a:extLst>
          </p:cNvPr>
          <p:cNvSpPr>
            <a:spLocks noGrp="1"/>
          </p:cNvSpPr>
          <p:nvPr>
            <p:ph type="pic" sz="quarter" idx="14"/>
          </p:nvPr>
        </p:nvSpPr>
        <p:spPr>
          <a:xfrm>
            <a:off x="938427" y="3013455"/>
            <a:ext cx="5010159" cy="2644119"/>
          </a:xfrm>
          <a:custGeom>
            <a:avLst/>
            <a:gdLst>
              <a:gd name="connsiteX0" fmla="*/ 0 w 11520487"/>
              <a:gd name="connsiteY0" fmla="*/ 0 h 3900489"/>
              <a:gd name="connsiteX1" fmla="*/ 11520487 w 11520487"/>
              <a:gd name="connsiteY1" fmla="*/ 0 h 3900489"/>
              <a:gd name="connsiteX2" fmla="*/ 11520487 w 11520487"/>
              <a:gd name="connsiteY2" fmla="*/ 3900489 h 3900489"/>
              <a:gd name="connsiteX3" fmla="*/ 0 w 11520487"/>
              <a:gd name="connsiteY3" fmla="*/ 3900489 h 3900489"/>
            </a:gdLst>
            <a:ahLst/>
            <a:cxnLst>
              <a:cxn ang="0">
                <a:pos x="connsiteX0" y="connsiteY0"/>
              </a:cxn>
              <a:cxn ang="0">
                <a:pos x="connsiteX1" y="connsiteY1"/>
              </a:cxn>
              <a:cxn ang="0">
                <a:pos x="connsiteX2" y="connsiteY2"/>
              </a:cxn>
              <a:cxn ang="0">
                <a:pos x="connsiteX3" y="connsiteY3"/>
              </a:cxn>
            </a:cxnLst>
            <a:rect l="l" t="t" r="r" b="b"/>
            <a:pathLst>
              <a:path w="11520487" h="3900489">
                <a:moveTo>
                  <a:pt x="0" y="0"/>
                </a:moveTo>
                <a:lnTo>
                  <a:pt x="11520487" y="0"/>
                </a:lnTo>
                <a:lnTo>
                  <a:pt x="11520487" y="3900489"/>
                </a:lnTo>
                <a:lnTo>
                  <a:pt x="0" y="390048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4206933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4" name="图片占位符 4">
            <a:extLst>
              <a:ext uri="{FF2B5EF4-FFF2-40B4-BE49-F238E27FC236}">
                <a16:creationId xmlns:a16="http://schemas.microsoft.com/office/drawing/2014/main" id="{77E18961-1EB7-4938-BBA9-657C17E56F6B}"/>
              </a:ext>
            </a:extLst>
          </p:cNvPr>
          <p:cNvSpPr>
            <a:spLocks noGrp="1"/>
          </p:cNvSpPr>
          <p:nvPr>
            <p:ph type="pic" sz="quarter" idx="10"/>
          </p:nvPr>
        </p:nvSpPr>
        <p:spPr>
          <a:xfrm>
            <a:off x="4775200" y="2566410"/>
            <a:ext cx="2590800" cy="2590800"/>
          </a:xfrm>
          <a:custGeom>
            <a:avLst/>
            <a:gdLst>
              <a:gd name="connsiteX0" fmla="*/ 1421721 w 2843442"/>
              <a:gd name="connsiteY0" fmla="*/ 0 h 2843442"/>
              <a:gd name="connsiteX1" fmla="*/ 2843442 w 2843442"/>
              <a:gd name="connsiteY1" fmla="*/ 1421721 h 2843442"/>
              <a:gd name="connsiteX2" fmla="*/ 1421721 w 2843442"/>
              <a:gd name="connsiteY2" fmla="*/ 2843442 h 2843442"/>
              <a:gd name="connsiteX3" fmla="*/ 0 w 2843442"/>
              <a:gd name="connsiteY3" fmla="*/ 1421721 h 2843442"/>
              <a:gd name="connsiteX4" fmla="*/ 1421721 w 2843442"/>
              <a:gd name="connsiteY4" fmla="*/ 0 h 284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442" h="2843442">
                <a:moveTo>
                  <a:pt x="1421721" y="0"/>
                </a:moveTo>
                <a:cubicBezTo>
                  <a:pt x="2206916" y="0"/>
                  <a:pt x="2843442" y="636526"/>
                  <a:pt x="2843442" y="1421721"/>
                </a:cubicBezTo>
                <a:cubicBezTo>
                  <a:pt x="2843442" y="2206916"/>
                  <a:pt x="2206916" y="2843442"/>
                  <a:pt x="1421721" y="2843442"/>
                </a:cubicBezTo>
                <a:cubicBezTo>
                  <a:pt x="636526" y="2843442"/>
                  <a:pt x="0" y="2206916"/>
                  <a:pt x="0" y="1421721"/>
                </a:cubicBezTo>
                <a:cubicBezTo>
                  <a:pt x="0" y="636526"/>
                  <a:pt x="636526" y="0"/>
                  <a:pt x="14217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8475715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C42232-6A60-4BA3-BF84-2BEC9BCBB5FA}" type="datetimeFigureOut">
              <a:rPr lang="en-US" smtClean="0"/>
              <a:t>8/28/23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12880567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4" name="图片占位符 4">
            <a:extLst>
              <a:ext uri="{FF2B5EF4-FFF2-40B4-BE49-F238E27FC236}">
                <a16:creationId xmlns:a16="http://schemas.microsoft.com/office/drawing/2014/main" id="{0DC83402-BD7B-4193-8B83-6F0A8CB0DDF9}"/>
              </a:ext>
            </a:extLst>
          </p:cNvPr>
          <p:cNvSpPr>
            <a:spLocks noGrp="1"/>
          </p:cNvSpPr>
          <p:nvPr>
            <p:ph type="pic" sz="quarter" idx="10"/>
          </p:nvPr>
        </p:nvSpPr>
        <p:spPr>
          <a:xfrm>
            <a:off x="4521315" y="3004566"/>
            <a:ext cx="3083570" cy="3083570"/>
          </a:xfrm>
          <a:custGeom>
            <a:avLst/>
            <a:gdLst>
              <a:gd name="connsiteX0" fmla="*/ 1421721 w 2843442"/>
              <a:gd name="connsiteY0" fmla="*/ 0 h 2843442"/>
              <a:gd name="connsiteX1" fmla="*/ 2843442 w 2843442"/>
              <a:gd name="connsiteY1" fmla="*/ 1421721 h 2843442"/>
              <a:gd name="connsiteX2" fmla="*/ 1421721 w 2843442"/>
              <a:gd name="connsiteY2" fmla="*/ 2843442 h 2843442"/>
              <a:gd name="connsiteX3" fmla="*/ 0 w 2843442"/>
              <a:gd name="connsiteY3" fmla="*/ 1421721 h 2843442"/>
              <a:gd name="connsiteX4" fmla="*/ 1421721 w 2843442"/>
              <a:gd name="connsiteY4" fmla="*/ 0 h 284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442" h="2843442">
                <a:moveTo>
                  <a:pt x="1421721" y="0"/>
                </a:moveTo>
                <a:cubicBezTo>
                  <a:pt x="2206916" y="0"/>
                  <a:pt x="2843442" y="636526"/>
                  <a:pt x="2843442" y="1421721"/>
                </a:cubicBezTo>
                <a:cubicBezTo>
                  <a:pt x="2843442" y="2206916"/>
                  <a:pt x="2206916" y="2843442"/>
                  <a:pt x="1421721" y="2843442"/>
                </a:cubicBezTo>
                <a:cubicBezTo>
                  <a:pt x="636526" y="2843442"/>
                  <a:pt x="0" y="2206916"/>
                  <a:pt x="0" y="1421721"/>
                </a:cubicBezTo>
                <a:cubicBezTo>
                  <a:pt x="0" y="636526"/>
                  <a:pt x="636526" y="0"/>
                  <a:pt x="14217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1242151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78558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C42232-6A60-4BA3-BF84-2BEC9BCBB5FA}" type="datetimeFigureOut">
              <a:rPr lang="en-US" smtClean="0"/>
              <a:t>8/28/23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948209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42232-6A60-4BA3-BF84-2BEC9BCBB5FA}" type="datetimeFigureOut">
              <a:rPr lang="en-US" smtClean="0"/>
              <a:t>8/28/23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4169858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C42232-6A60-4BA3-BF84-2BEC9BCBB5FA}" type="datetimeFigureOut">
              <a:rPr lang="en-US" smtClean="0"/>
              <a:t>8/28/23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92347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C42232-6A60-4BA3-BF84-2BEC9BCBB5FA}" type="datetimeFigureOut">
              <a:rPr lang="en-US" smtClean="0"/>
              <a:t>8/28/23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8D757-9086-47A5-8662-C5877FF570F1}" type="slidenum">
              <a:rPr lang="en-US" smtClean="0"/>
              <a:t>‹#›</a:t>
            </a:fld>
            <a:endParaRPr lang="en-US"/>
          </a:p>
        </p:txBody>
      </p:sp>
    </p:spTree>
    <p:extLst>
      <p:ext uri="{BB962C8B-B14F-4D97-AF65-F5344CB8AC3E}">
        <p14:creationId xmlns:p14="http://schemas.microsoft.com/office/powerpoint/2010/main" val="51260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42232-6A60-4BA3-BF84-2BEC9BCBB5FA}" type="datetimeFigureOut">
              <a:rPr lang="en-US" smtClean="0"/>
              <a:t>8/28/23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8D757-9086-47A5-8662-C5877FF570F1}" type="slidenum">
              <a:rPr lang="en-US" smtClean="0"/>
              <a:t>‹#›</a:t>
            </a:fld>
            <a:endParaRPr lang="en-US"/>
          </a:p>
        </p:txBody>
      </p:sp>
    </p:spTree>
    <p:extLst>
      <p:ext uri="{BB962C8B-B14F-4D97-AF65-F5344CB8AC3E}">
        <p14:creationId xmlns:p14="http://schemas.microsoft.com/office/powerpoint/2010/main" val="4050812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1A61832-5EF8-78C7-B1EC-092C6CC3DE6F}"/>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68558" tIns="34289" rIns="68558"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9"/>
          </a:xfrm>
          <a:prstGeom prst="rect">
            <a:avLst/>
          </a:prstGeom>
        </p:spPr>
        <p:txBody>
          <a:bodyPr vert="horz" lIns="68558" tIns="34289" rIns="68558"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2"/>
            <a:ext cx="2743200" cy="365125"/>
          </a:xfrm>
          <a:prstGeom prst="rect">
            <a:avLst/>
          </a:prstGeom>
        </p:spPr>
        <p:txBody>
          <a:bodyPr vert="horz" lIns="68558" tIns="34289" rIns="68558" bIns="34289" rtlCol="0" anchor="ctr"/>
          <a:lstStyle>
            <a:lvl1pPr algn="l">
              <a:defRPr sz="1200">
                <a:solidFill>
                  <a:schemeClr val="tx1">
                    <a:tint val="75000"/>
                  </a:schemeClr>
                </a:solidFill>
              </a:defRPr>
            </a:lvl1pPr>
          </a:lstStyle>
          <a:p>
            <a:pPr defTabSz="914037"/>
            <a:fld id="{FE1C8935-5503-46B3-AA64-FDD06962785D}" type="datetimeFigureOut">
              <a:rPr lang="en-US" smtClean="0">
                <a:solidFill>
                  <a:prstClr val="black">
                    <a:tint val="75000"/>
                  </a:prstClr>
                </a:solidFill>
              </a:rPr>
              <a:pPr defTabSz="914037"/>
              <a:t>8/28/23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2"/>
            <a:ext cx="4114800" cy="365125"/>
          </a:xfrm>
          <a:prstGeom prst="rect">
            <a:avLst/>
          </a:prstGeom>
        </p:spPr>
        <p:txBody>
          <a:bodyPr vert="horz" lIns="68558" tIns="34289" rIns="68558" bIns="34289" rtlCol="0" anchor="ctr"/>
          <a:lstStyle>
            <a:lvl1pPr algn="ctr">
              <a:defRPr sz="1200">
                <a:solidFill>
                  <a:schemeClr val="tx1">
                    <a:tint val="75000"/>
                  </a:schemeClr>
                </a:solidFill>
              </a:defRPr>
            </a:lvl1pPr>
          </a:lstStyle>
          <a:p>
            <a:pPr defTabSz="914037"/>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2"/>
            <a:ext cx="2743200" cy="365125"/>
          </a:xfrm>
          <a:prstGeom prst="rect">
            <a:avLst/>
          </a:prstGeom>
        </p:spPr>
        <p:txBody>
          <a:bodyPr vert="horz" lIns="68558" tIns="34289" rIns="68558" bIns="34289" rtlCol="0" anchor="ctr"/>
          <a:lstStyle>
            <a:lvl1pPr algn="r">
              <a:defRPr sz="1200">
                <a:solidFill>
                  <a:schemeClr val="tx1">
                    <a:tint val="75000"/>
                  </a:schemeClr>
                </a:solidFill>
              </a:defRPr>
            </a:lvl1pPr>
          </a:lstStyle>
          <a:p>
            <a:pPr defTabSz="914037"/>
            <a:fld id="{9306B73E-E889-4101-943F-C932486AC50A}" type="slidenum">
              <a:rPr lang="en-US" smtClean="0">
                <a:solidFill>
                  <a:prstClr val="black">
                    <a:tint val="75000"/>
                  </a:prstClr>
                </a:solidFill>
              </a:rPr>
              <a:pPr defTabSz="914037"/>
              <a:t>‹#›</a:t>
            </a:fld>
            <a:endParaRPr lang="en-US">
              <a:solidFill>
                <a:prstClr val="black">
                  <a:tint val="75000"/>
                </a:prstClr>
              </a:solidFill>
            </a:endParaRPr>
          </a:p>
        </p:txBody>
      </p:sp>
    </p:spTree>
    <p:extLst>
      <p:ext uri="{BB962C8B-B14F-4D97-AF65-F5344CB8AC3E}">
        <p14:creationId xmlns:p14="http://schemas.microsoft.com/office/powerpoint/2010/main" val="19392016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03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14" indent="-228514" algn="l" defTabSz="91403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42" indent="-228514" algn="l" defTabSz="91403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50" indent="-228514" algn="l" defTabSz="91403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0" indent="-228514" algn="l" defTabSz="91403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6571" indent="-228514" algn="l" defTabSz="91403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3597" indent="-228514" algn="l" defTabSz="91403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0616" indent="-228514" algn="l" defTabSz="91403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7634" indent="-228514" algn="l" defTabSz="91403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4662" indent="-228514" algn="l" defTabSz="91403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037" rtl="0" eaLnBrk="1" latinLnBrk="0" hangingPunct="1">
        <a:defRPr sz="1867" kern="1200">
          <a:solidFill>
            <a:schemeClr val="tx1"/>
          </a:solidFill>
          <a:latin typeface="+mn-lt"/>
          <a:ea typeface="+mn-ea"/>
          <a:cs typeface="+mn-cs"/>
        </a:defRPr>
      </a:lvl1pPr>
      <a:lvl2pPr marL="457011" algn="l" defTabSz="914037" rtl="0" eaLnBrk="1" latinLnBrk="0" hangingPunct="1">
        <a:defRPr sz="1867" kern="1200">
          <a:solidFill>
            <a:schemeClr val="tx1"/>
          </a:solidFill>
          <a:latin typeface="+mn-lt"/>
          <a:ea typeface="+mn-ea"/>
          <a:cs typeface="+mn-cs"/>
        </a:defRPr>
      </a:lvl2pPr>
      <a:lvl3pPr marL="914037" algn="l" defTabSz="914037" rtl="0" eaLnBrk="1" latinLnBrk="0" hangingPunct="1">
        <a:defRPr sz="1867" kern="1200">
          <a:solidFill>
            <a:schemeClr val="tx1"/>
          </a:solidFill>
          <a:latin typeface="+mn-lt"/>
          <a:ea typeface="+mn-ea"/>
          <a:cs typeface="+mn-cs"/>
        </a:defRPr>
      </a:lvl3pPr>
      <a:lvl4pPr marL="1371056" algn="l" defTabSz="914037" rtl="0" eaLnBrk="1" latinLnBrk="0" hangingPunct="1">
        <a:defRPr sz="1867" kern="1200">
          <a:solidFill>
            <a:schemeClr val="tx1"/>
          </a:solidFill>
          <a:latin typeface="+mn-lt"/>
          <a:ea typeface="+mn-ea"/>
          <a:cs typeface="+mn-cs"/>
        </a:defRPr>
      </a:lvl4pPr>
      <a:lvl5pPr marL="1828074" algn="l" defTabSz="914037" rtl="0" eaLnBrk="1" latinLnBrk="0" hangingPunct="1">
        <a:defRPr sz="1867" kern="1200">
          <a:solidFill>
            <a:schemeClr val="tx1"/>
          </a:solidFill>
          <a:latin typeface="+mn-lt"/>
          <a:ea typeface="+mn-ea"/>
          <a:cs typeface="+mn-cs"/>
        </a:defRPr>
      </a:lvl5pPr>
      <a:lvl6pPr marL="2285102" algn="l" defTabSz="914037" rtl="0" eaLnBrk="1" latinLnBrk="0" hangingPunct="1">
        <a:defRPr sz="1867" kern="1200">
          <a:solidFill>
            <a:schemeClr val="tx1"/>
          </a:solidFill>
          <a:latin typeface="+mn-lt"/>
          <a:ea typeface="+mn-ea"/>
          <a:cs typeface="+mn-cs"/>
        </a:defRPr>
      </a:lvl6pPr>
      <a:lvl7pPr marL="2742110" algn="l" defTabSz="914037" rtl="0" eaLnBrk="1" latinLnBrk="0" hangingPunct="1">
        <a:defRPr sz="1867" kern="1200">
          <a:solidFill>
            <a:schemeClr val="tx1"/>
          </a:solidFill>
          <a:latin typeface="+mn-lt"/>
          <a:ea typeface="+mn-ea"/>
          <a:cs typeface="+mn-cs"/>
        </a:defRPr>
      </a:lvl7pPr>
      <a:lvl8pPr marL="3199120" algn="l" defTabSz="914037" rtl="0" eaLnBrk="1" latinLnBrk="0" hangingPunct="1">
        <a:defRPr sz="1867" kern="1200">
          <a:solidFill>
            <a:schemeClr val="tx1"/>
          </a:solidFill>
          <a:latin typeface="+mn-lt"/>
          <a:ea typeface="+mn-ea"/>
          <a:cs typeface="+mn-cs"/>
        </a:defRPr>
      </a:lvl8pPr>
      <a:lvl9pPr marL="3656131" algn="l" defTabSz="914037"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15485-3F6B-4B03-A8C5-9120DD0115A9}" type="datetimeFigureOut">
              <a:rPr lang="en-US" smtClean="0"/>
              <a:t>8/28/23</a:t>
            </a:fld>
            <a:endParaRPr lang="en-US"/>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FD53E-6BFE-4477-907C-A87F66A63643}" type="slidenum">
              <a:rPr lang="en-US" smtClean="0"/>
              <a:t>‹#›</a:t>
            </a:fld>
            <a:endParaRPr lang="en-US"/>
          </a:p>
        </p:txBody>
      </p:sp>
    </p:spTree>
    <p:extLst>
      <p:ext uri="{BB962C8B-B14F-4D97-AF65-F5344CB8AC3E}">
        <p14:creationId xmlns:p14="http://schemas.microsoft.com/office/powerpoint/2010/main" val="53880304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94D3ABD-EDD9-4D5B-B80D-8BE2CD7AB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7334C85-C9DD-432F-8BFC-CF67B1B972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852BFE-A17F-4885-8327-78C8DCE42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50F57-0451-4E8A-B206-580E2F42E664}" type="datetimeFigureOut">
              <a:rPr lang="zh-CN" altLang="en-US" smtClean="0"/>
              <a:t>2023/8/28</a:t>
            </a:fld>
            <a:endParaRPr lang="zh-CN" altLang="en-US"/>
          </a:p>
        </p:txBody>
      </p:sp>
      <p:sp>
        <p:nvSpPr>
          <p:cNvPr id="5" name="页脚占位符 4">
            <a:extLst>
              <a:ext uri="{FF2B5EF4-FFF2-40B4-BE49-F238E27FC236}">
                <a16:creationId xmlns:a16="http://schemas.microsoft.com/office/drawing/2014/main" id="{EFF6EF8D-10F5-418B-8114-AA4E27827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FD337C4-8A41-4E1D-A051-F33256E4A7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5422285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3.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5.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28.png"/><Relationship Id="rId12"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image" Target="../media/image10.png"/><Relationship Id="rId11" Type="http://schemas.openxmlformats.org/officeDocument/2006/relationships/image" Target="../media/image30.png"/><Relationship Id="rId5" Type="http://schemas.openxmlformats.org/officeDocument/2006/relationships/image" Target="NULL"/><Relationship Id="rId10" Type="http://schemas.openxmlformats.org/officeDocument/2006/relationships/image" Target="../media/image29.jpeg"/><Relationship Id="rId4" Type="http://schemas.openxmlformats.org/officeDocument/2006/relationships/image" Target="../media/image27.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19.GIF"/><Relationship Id="rId5" Type="http://schemas.microsoft.com/office/2007/relationships/hdphoto" Target="../media/hdphoto1.wdp"/><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3.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pn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5.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28.png"/><Relationship Id="rId12"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image" Target="../media/image10.png"/><Relationship Id="rId11" Type="http://schemas.openxmlformats.org/officeDocument/2006/relationships/image" Target="../media/image30.png"/><Relationship Id="rId5" Type="http://schemas.openxmlformats.org/officeDocument/2006/relationships/image" Target="NULL"/><Relationship Id="rId10" Type="http://schemas.openxmlformats.org/officeDocument/2006/relationships/image" Target="../media/image29.jpeg"/><Relationship Id="rId4" Type="http://schemas.openxmlformats.org/officeDocument/2006/relationships/image" Target="../media/image27.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A144B1-BC48-4FB5-81A0-5EEE0F41D92F}"/>
              </a:ext>
            </a:extLst>
          </p:cNvPr>
          <p:cNvSpPr/>
          <p:nvPr/>
        </p:nvSpPr>
        <p:spPr>
          <a:xfrm>
            <a:off x="180109" y="2316163"/>
            <a:ext cx="11831781" cy="2308324"/>
          </a:xfrm>
          <a:prstGeom prst="rect">
            <a:avLst/>
          </a:prstGeom>
        </p:spPr>
        <p:txBody>
          <a:bodyPr wrap="square">
            <a:spAutoFit/>
          </a:bodyPr>
          <a:lstStyle/>
          <a:p>
            <a:pPr algn="ctr" defTabSz="685800">
              <a:defRPr/>
            </a:pPr>
            <a:r>
              <a:rPr lang="en-US" sz="4800" b="1" dirty="0" smtClean="0">
                <a:solidFill>
                  <a:srgbClr val="0070C0"/>
                </a:solidFill>
                <a:latin typeface="Times New Roman" panose="02020603050405020304" pitchFamily="18" charset="0"/>
                <a:cs typeface="Times New Roman" panose="02020603050405020304" pitchFamily="18" charset="0"/>
              </a:rPr>
              <a:t>BÀI VIẾT 3:</a:t>
            </a:r>
          </a:p>
          <a:p>
            <a:pPr algn="ctr" defTabSz="685800">
              <a:defRPr/>
            </a:pPr>
            <a:r>
              <a:rPr lang="en-US" sz="4800" b="1" dirty="0" smtClean="0">
                <a:solidFill>
                  <a:srgbClr val="FF0000"/>
                </a:solidFill>
                <a:latin typeface="Times New Roman" panose="02020603050405020304" pitchFamily="18" charset="0"/>
                <a:cs typeface="Times New Roman" panose="02020603050405020304" pitchFamily="18" charset="0"/>
              </a:rPr>
              <a:t>VIẾT ĐOẠN VĂN TƯỞNG TƯỢNG</a:t>
            </a:r>
          </a:p>
          <a:p>
            <a:pPr algn="ctr" defTabSz="685800">
              <a:defRPr/>
            </a:pPr>
            <a:r>
              <a:rPr lang="en-US" sz="4800" b="1" dirty="0" smtClean="0">
                <a:solidFill>
                  <a:srgbClr val="FF0000"/>
                </a:solidFill>
                <a:latin typeface="Times New Roman" panose="02020603050405020304" pitchFamily="18" charset="0"/>
                <a:cs typeface="Times New Roman" panose="02020603050405020304" pitchFamily="18" charset="0"/>
              </a:rPr>
              <a:t>(</a:t>
            </a:r>
            <a:r>
              <a:rPr lang="en-US" sz="4800" b="1" dirty="0" err="1">
                <a:solidFill>
                  <a:srgbClr val="FF0000"/>
                </a:solidFill>
                <a:latin typeface="Times New Roman" panose="02020603050405020304" pitchFamily="18" charset="0"/>
                <a:cs typeface="Times New Roman" panose="02020603050405020304" pitchFamily="18" charset="0"/>
              </a:rPr>
              <a:t>C</a:t>
            </a:r>
            <a:r>
              <a:rPr lang="en-US" sz="4800" b="1" dirty="0" err="1" smtClean="0">
                <a:solidFill>
                  <a:srgbClr val="FF0000"/>
                </a:solidFill>
                <a:latin typeface="Times New Roman" panose="02020603050405020304" pitchFamily="18" charset="0"/>
                <a:cs typeface="Times New Roman" panose="02020603050405020304" pitchFamily="18" charset="0"/>
              </a:rPr>
              <a:t>ấu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tạo</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của</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đoạn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văn</a:t>
            </a:r>
            <a:r>
              <a:rPr lang="en-US" sz="4800" b="1" dirty="0" smtClean="0">
                <a:solidFill>
                  <a:srgbClr val="FF0000"/>
                </a:solidFill>
                <a:latin typeface="Times New Roman" panose="02020603050405020304" pitchFamily="18" charset="0"/>
                <a:cs typeface="Times New Roman" panose="02020603050405020304" pitchFamily="18" charset="0"/>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4424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9310" y="443346"/>
            <a:ext cx="11628582"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2888E1"/>
                </a:solidFill>
                <a:effectLst/>
                <a:uLnTx/>
                <a:uFillTx/>
                <a:latin typeface="Times New Roman" panose="02020603050405020304" pitchFamily="18" charset="0"/>
                <a:ea typeface="+mn-ea"/>
                <a:cs typeface="Times New Roman" panose="02020603050405020304" pitchFamily="18" charset="0"/>
              </a:rPr>
              <a:t>I. </a:t>
            </a:r>
            <a:r>
              <a:rPr kumimoji="0" lang="vi-VN" sz="3600" b="1" i="0" u="none" strike="noStrike" kern="1200" cap="none" spc="0" normalizeH="0" baseline="0" noProof="0" dirty="0" smtClean="0">
                <a:ln>
                  <a:noFill/>
                </a:ln>
                <a:solidFill>
                  <a:srgbClr val="2888E1"/>
                </a:solidFill>
                <a:effectLst/>
                <a:uLnTx/>
                <a:uFillTx/>
                <a:latin typeface="Times New Roman" panose="02020603050405020304" pitchFamily="18" charset="0"/>
                <a:ea typeface="+mn-ea"/>
                <a:cs typeface="Times New Roman" panose="02020603050405020304" pitchFamily="18" charset="0"/>
              </a:rPr>
              <a:t>Nhận xét</a:t>
            </a:r>
            <a:endParaRPr kumimoji="0" lang="vi-VN" sz="3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Đọc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đoạn văn dưới đây và trả lời câu hỏi:</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Tin-tin và Mi-tin đứng lại trước một cánh cửa rất lớn. Hai anh em chưa biết mở bằng cách nào thì cánh cửa đỏ từ từ mở ra. Một luồng ánh sáng mát dịu lan toả. Tin-tin nhìn quanh. Cậu chưa bao giờ được thấy một gian phòng rộng lớn và đẹp lộng lẫy đến như vậy. Những bức tường được ghép từ những viên đá trắng muốt, điểm những viên hồng ngọc lấp lánh. Một mái vòm ngọc bích toả ánh sáng xanh dịu xuống những bông hoa khổng lồ, đủ màu sắc, đang xoè nở hết cỡ. Trên mỗi bông hoa là một em bé tí hon xinh đẹp đang mải mê làm việc. Mi-tin nhìn thấy một em bé tóc nâu đang chăm chú lắp ghép đôi cánh màu xanh biếc. Ở bông hoa bên cạnh, một bé gái tóc vàng ngắm nghía những chiếc bình pha lê chứa đầy chất lỏng màu hồng. Mi-tin giật tay anh: “Mình qua đó hỏi chuyện các bạn nhỏ đi!".</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b</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Các câu tiếp theo phát triển những ý nào của câu mở đoạn</a:t>
            </a:r>
            <a:r>
              <a:rPr kumimoji="0" lang="vi-VN"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78157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93964" y="5533726"/>
            <a:ext cx="11924145"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Các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câu văn tiếp theo kể về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những</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điều</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Tin – tin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và</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Mi</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 tin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chưng</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kiến</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căn</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phòng</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27709" y="270747"/>
            <a:ext cx="11979564" cy="5262979"/>
          </a:xfrm>
          <a:prstGeom prst="rect">
            <a:avLst/>
          </a:prstGeom>
        </p:spPr>
        <p:txBody>
          <a:bodyPr wrap="square">
            <a:spAutoFit/>
          </a:bodyPr>
          <a:lstStyle/>
          <a:p>
            <a:pPr lvl="0" algn="ju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Tin-tin và Mi-tin đứng lại trước một cánh cửa rất lớn. </a:t>
            </a:r>
            <a:r>
              <a:rPr lang="vi-VN" sz="2800" b="1" dirty="0">
                <a:solidFill>
                  <a:srgbClr val="3D0EB2"/>
                </a:solidFill>
                <a:latin typeface="Times New Roman" panose="02020603050405020304" pitchFamily="18" charset="0"/>
              </a:rPr>
              <a:t>Hai anh em chưa biết mở bằng cách nào thì cánh cửa đỏ từ từ mở ra. Một luồng ánh sáng mát dịu lan toả. Tin-tin nhìn quanh. Cậu chưa bao giờ được thấy một gian phòng rộng lớn và đẹp lộng lẫy đến như vậy. Những bức tường được ghép từ những viên đá trắng muốt, điểm những viên hồng ngọc lấp lánh. Một mái vòm ngọc bích toả ánh sáng xanh dịu xuống những bông hoa khổng lồ, đủ màu sắc, đang xoè nở hết cỡ. Trên mỗi bông hoa là một em bé tí hon xinh đẹp đang mải mê làm việc. Mi-tin nhìn thấy một em bé tóc nâu đang chăm chú lắp ghép đôi cánh màu xanh biếc. Ở bông hoa bên cạnh, một bé gái tóc vàng ngắm nghía những chiếc bình pha lê chứa đầy chất lỏng màu hồng. Mi-tin giật tay anh: “Mình qua đó hỏi chuyện các bạn nhỏ đi</a:t>
            </a:r>
            <a:r>
              <a:rPr lang="vi-VN" sz="2800" b="1" dirty="0" smtClean="0">
                <a:solidFill>
                  <a:srgbClr val="3D0EB2"/>
                </a:solidFill>
                <a:latin typeface="Times New Roman" panose="02020603050405020304" pitchFamily="18" charset="0"/>
              </a:rPr>
              <a:t>!".</a:t>
            </a:r>
            <a:endParaRPr lang="en-US" sz="2800" b="1" dirty="0" smtClean="0">
              <a:solidFill>
                <a:srgbClr val="3D0EB2"/>
              </a:solidFill>
              <a:latin typeface="Times New Roman" panose="02020603050405020304" pitchFamily="18" charset="0"/>
            </a:endParaRPr>
          </a:p>
          <a:p>
            <a:pPr lvl="0" algn="just"/>
            <a:r>
              <a:rPr lang="vi-VN" sz="2800" b="1" dirty="0">
                <a:solidFill>
                  <a:srgbClr val="C00000"/>
                </a:solidFill>
                <a:latin typeface="Times New Roman" panose="02020603050405020304" pitchFamily="18" charset="0"/>
              </a:rPr>
              <a:t>b) Các câu tiếp theo phát triển những ý nào của câu mở đoạn</a:t>
            </a:r>
            <a:r>
              <a:rPr lang="vi-VN" sz="2800" b="1" dirty="0" smtClean="0">
                <a:solidFill>
                  <a:srgbClr val="C00000"/>
                </a:solidFill>
                <a:latin typeface="Times New Roman" panose="02020603050405020304" pitchFamily="18" charset="0"/>
              </a:rPr>
              <a:t>?</a:t>
            </a:r>
            <a:endParaRPr lang="vi-VN" sz="2800" b="1" dirty="0">
              <a:solidFill>
                <a:srgbClr val="C00000"/>
              </a:solidFill>
              <a:latin typeface="Times New Roman" panose="02020603050405020304" pitchFamily="18" charset="0"/>
            </a:endParaRPr>
          </a:p>
        </p:txBody>
      </p:sp>
      <p:sp>
        <p:nvSpPr>
          <p:cNvPr id="5" name="Right Arrow 4"/>
          <p:cNvSpPr/>
          <p:nvPr/>
        </p:nvSpPr>
        <p:spPr>
          <a:xfrm>
            <a:off x="267855" y="5688985"/>
            <a:ext cx="544942" cy="337232"/>
          </a:xfrm>
          <a:prstGeom prst="rightArrow">
            <a:avLst>
              <a:gd name="adj1" fmla="val 50000"/>
              <a:gd name="adj2" fmla="val 62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77503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0909" y="517236"/>
            <a:ext cx="11693237" cy="56938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rPr>
              <a:t>     Tin-tin và Mi-tin đứng lại trước một cánh cửa rất lớn. Hai anh em chưa biết mở bằng cách nào thì cánh cửa đỏ từ từ mở ra. Một luồng ánh sáng mát dịu lan toả. Tin-tin nhìn quanh. Cậu chưa bao giờ được thấy một gian phòng rộng lớn và đẹp lộng lẫy đến như vậy. Những bức tường được ghép từ những viên đá trắng muốt, điểm những viên hồng ngọc lấp lánh. Một mái vòm ngọc bích toả ánh sáng xanh dịu xuống những bông hoa khổng lồ, đủ màu sắc, đang xoè nở hết cỡ. Trên mỗi bông hoa là một em bé tí hon xinh đẹp đang mải mê làm việc. Mi-tin nhìn thấy một em bé tóc nâu đang chăm chú lắp ghép đôi cánh màu xanh biếc. Ở bông hoa bên cạnh, một bé gái tóc vàng ngắm nghía những chiếc bình pha lê chứa đầy chất lỏng màu hồng. Mi-tin giật tay anh: “Mình qua đó hỏi chuyện các bạn nhỏ đi!".</a:t>
            </a:r>
          </a:p>
          <a:p>
            <a:pPr lvl="0" algn="just"/>
            <a:r>
              <a:rPr lang="vi-VN" sz="2800" b="1" dirty="0">
                <a:solidFill>
                  <a:srgbClr val="C00000"/>
                </a:solidFill>
                <a:latin typeface="Times New Roman" panose="02020603050405020304" pitchFamily="18" charset="0"/>
              </a:rPr>
              <a:t>c) Tìm trong đoạn văn những chỉ tiết hoàn toàn do người viết tưởng tượng ra</a:t>
            </a:r>
            <a:r>
              <a:rPr lang="vi-VN" sz="2800" b="1" dirty="0" smtClean="0">
                <a:solidFill>
                  <a:srgbClr val="C00000"/>
                </a:solidFill>
                <a:latin typeface="Times New Roman" panose="02020603050405020304" pitchFamily="18" charset="0"/>
              </a:rPr>
              <a:t>.</a:t>
            </a:r>
            <a:endParaRPr lang="vi-VN" sz="28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1039648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1600" y="1539725"/>
            <a:ext cx="11785600" cy="4524315"/>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 </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Những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chi tiết hoàn toàn do người viết tưởng tượng </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ra</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đó</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là</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những</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chi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tiết</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không</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có</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vở</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kịch</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r>
              <a:rPr lang="en-US" sz="3200" b="1" dirty="0" smtClean="0">
                <a:solidFill>
                  <a:srgbClr val="002060"/>
                </a:solidFill>
                <a:latin typeface="Times New Roman" panose="02020603050405020304" pitchFamily="18" charset="0"/>
                <a:cs typeface="Times New Roman" panose="02020603050405020304" pitchFamily="18" charset="0"/>
              </a:rPr>
              <a:t>     +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Những</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bông</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hoa</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khổng</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lồ</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đủ</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màu</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sắc</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đang</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xòe</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nở</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hết</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cỡ</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p>
          <a:p>
            <a:pPr marR="0" lvl="0" algn="just" defTabSz="914400" rtl="0" eaLnBrk="1" fontAlgn="auto" latinLnBrk="0" hangingPunct="1">
              <a:lnSpc>
                <a:spcPct val="100000"/>
              </a:lnSpc>
              <a:spcBef>
                <a:spcPts val="0"/>
              </a:spcBef>
              <a:spcAft>
                <a:spcPts val="0"/>
              </a:spcAft>
              <a:buClrTx/>
              <a:buSzTx/>
              <a:tabLst/>
              <a:defRPr/>
            </a:pPr>
            <a:r>
              <a:rPr lang="en-US" sz="3200" b="1" dirty="0" smtClean="0">
                <a:solidFill>
                  <a:srgbClr val="002060"/>
                </a:solidFill>
                <a:latin typeface="Times New Roman" panose="02020603050405020304" pitchFamily="18" charset="0"/>
                <a:cs typeface="Times New Roman" panose="02020603050405020304" pitchFamily="18" charset="0"/>
              </a:rPr>
              <a:t>     + </a:t>
            </a:r>
            <a:r>
              <a:rPr lang="en-US" sz="3200" b="1" dirty="0">
                <a:solidFill>
                  <a:srgbClr val="002060"/>
                </a:solidFill>
                <a:latin typeface="Times New Roman" panose="02020603050405020304" pitchFamily="18" charset="0"/>
                <a:cs typeface="Times New Roman" panose="02020603050405020304" pitchFamily="18" charset="0"/>
              </a:rPr>
              <a:t>T</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rên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mỗi bông hoa là một em bé tí hon xinh đẹp đang mải mê làm </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việc</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p>
          <a:p>
            <a:pPr marR="0" lvl="0" algn="just" defTabSz="914400" rtl="0" eaLnBrk="1" fontAlgn="auto" latinLnBrk="0" hangingPunct="1">
              <a:lnSpc>
                <a:spcPct val="100000"/>
              </a:lnSpc>
              <a:spcBef>
                <a:spcPts val="0"/>
              </a:spcBef>
              <a:spcAft>
                <a:spcPts val="0"/>
              </a:spcAft>
              <a:buClrTx/>
              <a:buSzTx/>
              <a:tabLst/>
              <a:defRPr/>
            </a:pPr>
            <a:r>
              <a:rPr lang="en-US" sz="3200" b="1" dirty="0" smtClean="0">
                <a:solidFill>
                  <a:srgbClr val="002060"/>
                </a:solidFill>
                <a:latin typeface="Times New Roman" panose="02020603050405020304" pitchFamily="18" charset="0"/>
                <a:cs typeface="Times New Roman" panose="02020603050405020304" pitchFamily="18" charset="0"/>
              </a:rPr>
              <a:t>     + M</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ột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em bé tóc nâu đang chăm chú lắp ghép đôi cánh màu xanh </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biếc</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p>
          <a:p>
            <a:pPr marR="0" lvl="0" algn="just" defTabSz="914400" rtl="0" eaLnBrk="1" fontAlgn="auto" latinLnBrk="0" hangingPunct="1">
              <a:lnSpc>
                <a:spcPct val="100000"/>
              </a:lnSpc>
              <a:spcBef>
                <a:spcPts val="0"/>
              </a:spcBef>
              <a:spcAft>
                <a:spcPts val="0"/>
              </a:spcAft>
              <a:buClrTx/>
              <a:buSzTx/>
              <a:tabLst/>
              <a:defRPr/>
            </a:pPr>
            <a:r>
              <a:rPr lang="en-US" sz="3200" b="1" dirty="0" smtClean="0">
                <a:solidFill>
                  <a:srgbClr val="002060"/>
                </a:solidFill>
                <a:latin typeface="Times New Roman" panose="02020603050405020304" pitchFamily="18" charset="0"/>
                <a:cs typeface="Times New Roman" panose="02020603050405020304" pitchFamily="18" charset="0"/>
              </a:rPr>
              <a:t>     + </a:t>
            </a:r>
            <a:r>
              <a:rPr lang="en-US" sz="3200" b="1" dirty="0">
                <a:solidFill>
                  <a:srgbClr val="002060"/>
                </a:solidFill>
                <a:latin typeface="Times New Roman" panose="02020603050405020304" pitchFamily="18" charset="0"/>
                <a:cs typeface="Times New Roman" panose="02020603050405020304" pitchFamily="18" charset="0"/>
              </a:rPr>
              <a:t>E</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m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bé</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tóc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vàng ngắm nghía những chiếc bình pha lê chứa đầy chất lỏng màu </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hồng</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166255" y="339396"/>
            <a:ext cx="11286836"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c</a:t>
            </a:r>
            <a:r>
              <a:rPr kumimoji="0" lang="vi-VN"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Tìm trong đoạn văn những chỉ tiết hoàn toàn do người viết tưởng tượng ra</a:t>
            </a:r>
            <a:r>
              <a:rPr kumimoji="0" lang="vi-VN" sz="36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a:t>
            </a:r>
            <a:endParaRPr kumimoji="0" lang="vi-VN"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487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60218" y="3383938"/>
            <a:ext cx="11427693" cy="1754326"/>
          </a:xfrm>
          <a:prstGeom prst="rect">
            <a:avLst/>
          </a:prstGeom>
        </p:spPr>
        <p:txBody>
          <a:bodyPr wrap="square">
            <a:spAutoFit/>
          </a:bodyPr>
          <a:lstStyle/>
          <a:p>
            <a:pPr algn="just"/>
            <a:r>
              <a:rPr lang="vi-VN" sz="3600" b="1" dirty="0" smtClean="0">
                <a:solidFill>
                  <a:srgbClr val="3D0EB2"/>
                </a:solidFill>
                <a:latin typeface="Times New Roman" panose="02020603050405020304" pitchFamily="18" charset="0"/>
                <a:ea typeface="+mj-ea"/>
                <a:cs typeface="Times New Roman" panose="02020603050405020304" pitchFamily="18" charset="0"/>
              </a:rPr>
              <a:t>2. Câu mở đoạn thường giới thiệu về sự việc (nhân vật, sự vật...) tưởng tượng. Các câu sau tiếp tục phát triển sự tưởng tượng đã nêu ở câu mở đoạn</a:t>
            </a:r>
            <a:r>
              <a:rPr lang="vi-VN" sz="3600" dirty="0" smtClean="0">
                <a:solidFill>
                  <a:srgbClr val="3D0EB2"/>
                </a:solidFill>
                <a:latin typeface="Times New Roman" panose="02020603050405020304" pitchFamily="18" charset="0"/>
                <a:ea typeface="+mj-ea"/>
                <a:cs typeface="Times New Roman" panose="02020603050405020304" pitchFamily="18" charset="0"/>
              </a:rPr>
              <a:t>.</a:t>
            </a:r>
            <a:endParaRPr lang="en-US" dirty="0">
              <a:solidFill>
                <a:srgbClr val="3D0EB2"/>
              </a:solidFill>
              <a:latin typeface="Times New Roman" panose="02020603050405020304" pitchFamily="18" charset="0"/>
              <a:cs typeface="Times New Roman" panose="02020603050405020304" pitchFamily="18" charset="0"/>
            </a:endParaRPr>
          </a:p>
        </p:txBody>
      </p:sp>
      <p:sp>
        <p:nvSpPr>
          <p:cNvPr id="6" name="Title 5"/>
          <p:cNvSpPr>
            <a:spLocks noGrp="1"/>
          </p:cNvSpPr>
          <p:nvPr>
            <p:ph type="ctrTitle"/>
          </p:nvPr>
        </p:nvSpPr>
        <p:spPr>
          <a:xfrm>
            <a:off x="360218" y="1634835"/>
            <a:ext cx="10330873" cy="1644219"/>
          </a:xfrm>
        </p:spPr>
        <p:txBody>
          <a:bodyPr>
            <a:normAutofit fontScale="90000"/>
          </a:bodyPr>
          <a:lstStyle/>
          <a:p>
            <a:pPr algn="just">
              <a:lnSpc>
                <a:spcPct val="100000"/>
              </a:lnSpc>
            </a:pPr>
            <a:r>
              <a:rPr lang="vi-VN" sz="4000" b="1" dirty="0" smtClean="0">
                <a:solidFill>
                  <a:srgbClr val="3D0EB2"/>
                </a:solidFill>
                <a:ea typeface="+mn-ea"/>
                <a:cs typeface="+mn-cs"/>
              </a:rPr>
              <a:t>1</a:t>
            </a:r>
            <a:r>
              <a:rPr lang="vi-VN" sz="4000" b="1" dirty="0">
                <a:solidFill>
                  <a:srgbClr val="3D0EB2"/>
                </a:solidFill>
                <a:ea typeface="+mn-ea"/>
                <a:cs typeface="+mn-cs"/>
              </a:rPr>
              <a:t>. Viết đoạn văn tưởng tượng là kể về những điều chưa xảy ra hoặc không có thật, do người viết tưởng tượng ra</a:t>
            </a:r>
            <a:r>
              <a:rPr lang="en-US" sz="4000" b="1" dirty="0" smtClean="0">
                <a:solidFill>
                  <a:srgbClr val="3D0EB2"/>
                </a:solidFill>
                <a:ea typeface="+mn-ea"/>
                <a:cs typeface="+mn-cs"/>
              </a:rPr>
              <a:t>.</a:t>
            </a:r>
            <a:endParaRPr lang="en-US" sz="6600" b="1" dirty="0">
              <a:solidFill>
                <a:srgbClr val="3D0EB2"/>
              </a:solidFill>
            </a:endParaRPr>
          </a:p>
        </p:txBody>
      </p:sp>
      <p:sp>
        <p:nvSpPr>
          <p:cNvPr id="7" name="Rectangle 6"/>
          <p:cNvSpPr/>
          <p:nvPr/>
        </p:nvSpPr>
        <p:spPr>
          <a:xfrm>
            <a:off x="572654" y="553576"/>
            <a:ext cx="6096000" cy="984885"/>
          </a:xfrm>
          <a:prstGeom prst="rect">
            <a:avLst/>
          </a:prstGeom>
        </p:spPr>
        <p:txBody>
          <a:bodyPr>
            <a:spAutoFit/>
          </a:bodyPr>
          <a:lstStyle/>
          <a:p>
            <a:r>
              <a:rPr lang="vi-VN" sz="4000" b="1" dirty="0">
                <a:solidFill>
                  <a:srgbClr val="003399"/>
                </a:solidFill>
                <a:latin typeface="inherit"/>
                <a:ea typeface="+mj-ea"/>
                <a:cs typeface="+mj-cs"/>
              </a:rPr>
              <a:t>II.Bài</a:t>
            </a:r>
            <a:r>
              <a:rPr lang="en-US" sz="4000" b="1" dirty="0">
                <a:solidFill>
                  <a:srgbClr val="003399"/>
                </a:solidFill>
                <a:latin typeface="inherit"/>
                <a:ea typeface="+mj-ea"/>
                <a:cs typeface="+mj-cs"/>
              </a:rPr>
              <a:t> </a:t>
            </a:r>
            <a:r>
              <a:rPr lang="en-US" sz="4000" b="1" dirty="0" err="1">
                <a:solidFill>
                  <a:srgbClr val="003399"/>
                </a:solidFill>
                <a:latin typeface="inherit"/>
                <a:ea typeface="+mj-ea"/>
                <a:cs typeface="+mj-cs"/>
              </a:rPr>
              <a:t>học</a:t>
            </a:r>
            <a:r>
              <a:rPr lang="en-US" sz="4000" b="1" dirty="0">
                <a:solidFill>
                  <a:srgbClr val="003399"/>
                </a:solidFill>
                <a:latin typeface="inherit"/>
                <a:ea typeface="+mj-ea"/>
                <a:cs typeface="+mj-cs"/>
              </a:rPr>
              <a:t/>
            </a:r>
            <a:br>
              <a:rPr lang="en-US" sz="4000" b="1" dirty="0">
                <a:solidFill>
                  <a:srgbClr val="003399"/>
                </a:solidFill>
                <a:latin typeface="inherit"/>
                <a:ea typeface="+mj-ea"/>
                <a:cs typeface="+mj-cs"/>
              </a:rPr>
            </a:br>
            <a:endParaRPr lang="en-US" dirty="0"/>
          </a:p>
        </p:txBody>
      </p:sp>
    </p:spTree>
    <p:extLst>
      <p:ext uri="{BB962C8B-B14F-4D97-AF65-F5344CB8AC3E}">
        <p14:creationId xmlns:p14="http://schemas.microsoft.com/office/powerpoint/2010/main" val="108987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759935" y="415725"/>
            <a:ext cx="8020404" cy="5376597"/>
          </a:xfrm>
          <a:prstGeom prst="rect">
            <a:avLst/>
          </a:prstGeom>
        </p:spPr>
      </p:pic>
      <p:sp>
        <p:nvSpPr>
          <p:cNvPr id="4" name="Rectangle 3"/>
          <p:cNvSpPr/>
          <p:nvPr/>
        </p:nvSpPr>
        <p:spPr>
          <a:xfrm>
            <a:off x="3878044" y="2948948"/>
            <a:ext cx="6328138" cy="1323439"/>
          </a:xfrm>
          <a:prstGeom prst="rect">
            <a:avLst/>
          </a:prstGeom>
        </p:spPr>
        <p:txBody>
          <a:bodyPr wrap="square">
            <a:spAutoFit/>
          </a:bodyPr>
          <a:lstStyle/>
          <a:p>
            <a:pPr marL="0" marR="0" lvl="0" indent="0" algn="l" defTabSz="121851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smtClean="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LUYỆN</a:t>
            </a:r>
            <a:r>
              <a:rPr kumimoji="0" lang="en-US" sz="8000" b="1" i="0" u="none" strike="noStrike" kern="1200" cap="none" spc="0" normalizeH="0" noProof="0" dirty="0" smtClean="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TẬP</a:t>
            </a:r>
            <a:endParaRPr kumimoji="0" lang="en-US" sz="8000" b="1" i="0" u="none" strike="noStrike" kern="1200" cap="none" spc="0" normalizeH="0" baseline="0" noProof="0" dirty="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spTree>
    <p:extLst>
      <p:ext uri="{BB962C8B-B14F-4D97-AF65-F5344CB8AC3E}">
        <p14:creationId xmlns:p14="http://schemas.microsoft.com/office/powerpoint/2010/main" val="21576424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oogle Shape;1608;p70">
            <a:extLst>
              <a:ext uri="{FF2B5EF4-FFF2-40B4-BE49-F238E27FC236}">
                <a16:creationId xmlns:a16="http://schemas.microsoft.com/office/drawing/2014/main" id="{8CECC9E8-7532-4CF8-ED78-AEBC506E6DFC}"/>
              </a:ext>
            </a:extLst>
          </p:cNvPr>
          <p:cNvGrpSpPr/>
          <p:nvPr/>
        </p:nvGrpSpPr>
        <p:grpSpPr>
          <a:xfrm flipH="1">
            <a:off x="9916473" y="4259305"/>
            <a:ext cx="2156583" cy="2593933"/>
            <a:chOff x="1862899" y="1669750"/>
            <a:chExt cx="2709114" cy="4593105"/>
          </a:xfrm>
        </p:grpSpPr>
        <p:sp>
          <p:nvSpPr>
            <p:cNvPr id="47" name="Google Shape;1609;p70">
              <a:extLst>
                <a:ext uri="{FF2B5EF4-FFF2-40B4-BE49-F238E27FC236}">
                  <a16:creationId xmlns:a16="http://schemas.microsoft.com/office/drawing/2014/main" id="{20DDA559-8FE7-4A39-60ED-58552F6EFE1E}"/>
                </a:ext>
              </a:extLst>
            </p:cNvPr>
            <p:cNvSpPr/>
            <p:nvPr/>
          </p:nvSpPr>
          <p:spPr>
            <a:xfrm>
              <a:off x="1894306" y="5659175"/>
              <a:ext cx="2598422" cy="603680"/>
            </a:xfrm>
            <a:custGeom>
              <a:avLst/>
              <a:gdLst/>
              <a:ahLst/>
              <a:cxnLst/>
              <a:rect l="l" t="t" r="r" b="b"/>
              <a:pathLst>
                <a:path w="40822" h="9484" extrusionOk="0">
                  <a:moveTo>
                    <a:pt x="20426" y="0"/>
                  </a:moveTo>
                  <a:cubicBezTo>
                    <a:pt x="9149" y="0"/>
                    <a:pt x="0" y="2128"/>
                    <a:pt x="0" y="4742"/>
                  </a:cubicBezTo>
                  <a:cubicBezTo>
                    <a:pt x="0" y="7386"/>
                    <a:pt x="9149" y="9483"/>
                    <a:pt x="20426" y="9483"/>
                  </a:cubicBezTo>
                  <a:cubicBezTo>
                    <a:pt x="31703" y="9483"/>
                    <a:pt x="40821" y="7386"/>
                    <a:pt x="40821" y="4742"/>
                  </a:cubicBezTo>
                  <a:cubicBezTo>
                    <a:pt x="40821" y="2128"/>
                    <a:pt x="31703" y="0"/>
                    <a:pt x="20426" y="0"/>
                  </a:cubicBezTo>
                  <a:close/>
                </a:path>
              </a:pathLst>
            </a:custGeom>
            <a:solidFill>
              <a:srgbClr val="BCBCBC"/>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48" name="Google Shape;1610;p70">
              <a:extLst>
                <a:ext uri="{FF2B5EF4-FFF2-40B4-BE49-F238E27FC236}">
                  <a16:creationId xmlns:a16="http://schemas.microsoft.com/office/drawing/2014/main" id="{FC778AB3-00E4-F222-1E56-4CC79B78B23B}"/>
                </a:ext>
              </a:extLst>
            </p:cNvPr>
            <p:cNvSpPr/>
            <p:nvPr/>
          </p:nvSpPr>
          <p:spPr>
            <a:xfrm>
              <a:off x="2103210" y="3029857"/>
              <a:ext cx="416033" cy="483759"/>
            </a:xfrm>
            <a:custGeom>
              <a:avLst/>
              <a:gdLst/>
              <a:ahLst/>
              <a:cxnLst/>
              <a:rect l="l" t="t" r="r" b="b"/>
              <a:pathLst>
                <a:path w="6536" h="7600" extrusionOk="0">
                  <a:moveTo>
                    <a:pt x="1" y="0"/>
                  </a:moveTo>
                  <a:cubicBezTo>
                    <a:pt x="1946" y="3405"/>
                    <a:pt x="4439" y="6475"/>
                    <a:pt x="6110" y="7599"/>
                  </a:cubicBezTo>
                  <a:lnTo>
                    <a:pt x="6536" y="791"/>
                  </a:lnTo>
                  <a:lnTo>
                    <a:pt x="6536" y="791"/>
                  </a:lnTo>
                  <a:cubicBezTo>
                    <a:pt x="5822" y="974"/>
                    <a:pt x="5108" y="1059"/>
                    <a:pt x="4401" y="1059"/>
                  </a:cubicBezTo>
                  <a:cubicBezTo>
                    <a:pt x="2880" y="1059"/>
                    <a:pt x="1391" y="664"/>
                    <a:pt x="1"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49" name="Google Shape;1611;p70">
              <a:extLst>
                <a:ext uri="{FF2B5EF4-FFF2-40B4-BE49-F238E27FC236}">
                  <a16:creationId xmlns:a16="http://schemas.microsoft.com/office/drawing/2014/main" id="{8DE69FDE-7C3D-6509-9F90-52A0E2A9F685}"/>
                </a:ext>
              </a:extLst>
            </p:cNvPr>
            <p:cNvSpPr/>
            <p:nvPr/>
          </p:nvSpPr>
          <p:spPr>
            <a:xfrm>
              <a:off x="1862899" y="2185683"/>
              <a:ext cx="663705" cy="915132"/>
            </a:xfrm>
            <a:custGeom>
              <a:avLst/>
              <a:gdLst/>
              <a:ahLst/>
              <a:cxnLst/>
              <a:rect l="l" t="t" r="r" b="b"/>
              <a:pathLst>
                <a:path w="10427" h="14377" extrusionOk="0">
                  <a:moveTo>
                    <a:pt x="3233" y="0"/>
                  </a:moveTo>
                  <a:cubicBezTo>
                    <a:pt x="3219" y="0"/>
                    <a:pt x="3206" y="2"/>
                    <a:pt x="3192" y="4"/>
                  </a:cubicBezTo>
                  <a:cubicBezTo>
                    <a:pt x="2585" y="126"/>
                    <a:pt x="3192" y="2375"/>
                    <a:pt x="3192" y="2375"/>
                  </a:cubicBezTo>
                  <a:cubicBezTo>
                    <a:pt x="3192" y="2375"/>
                    <a:pt x="2544" y="146"/>
                    <a:pt x="1953" y="146"/>
                  </a:cubicBezTo>
                  <a:cubicBezTo>
                    <a:pt x="1930" y="146"/>
                    <a:pt x="1908" y="150"/>
                    <a:pt x="1885" y="156"/>
                  </a:cubicBezTo>
                  <a:cubicBezTo>
                    <a:pt x="1338" y="339"/>
                    <a:pt x="1916" y="2466"/>
                    <a:pt x="1977" y="2770"/>
                  </a:cubicBezTo>
                  <a:cubicBezTo>
                    <a:pt x="1917" y="2473"/>
                    <a:pt x="1365" y="670"/>
                    <a:pt x="887" y="670"/>
                  </a:cubicBezTo>
                  <a:cubicBezTo>
                    <a:pt x="875" y="670"/>
                    <a:pt x="863" y="671"/>
                    <a:pt x="852" y="673"/>
                  </a:cubicBezTo>
                  <a:cubicBezTo>
                    <a:pt x="335" y="764"/>
                    <a:pt x="1" y="4503"/>
                    <a:pt x="1855" y="9244"/>
                  </a:cubicBezTo>
                  <a:cubicBezTo>
                    <a:pt x="2372" y="10582"/>
                    <a:pt x="3071" y="11980"/>
                    <a:pt x="3831" y="13317"/>
                  </a:cubicBezTo>
                  <a:cubicBezTo>
                    <a:pt x="5242" y="13981"/>
                    <a:pt x="6724" y="14376"/>
                    <a:pt x="8247" y="14376"/>
                  </a:cubicBezTo>
                  <a:cubicBezTo>
                    <a:pt x="8956" y="14376"/>
                    <a:pt x="9673" y="14291"/>
                    <a:pt x="10396" y="14108"/>
                  </a:cubicBezTo>
                  <a:lnTo>
                    <a:pt x="10427" y="13591"/>
                  </a:lnTo>
                  <a:cubicBezTo>
                    <a:pt x="10427" y="13591"/>
                    <a:pt x="6323" y="8971"/>
                    <a:pt x="5472" y="6934"/>
                  </a:cubicBezTo>
                  <a:cubicBezTo>
                    <a:pt x="4651" y="4898"/>
                    <a:pt x="4591" y="4533"/>
                    <a:pt x="4591" y="4533"/>
                  </a:cubicBezTo>
                  <a:cubicBezTo>
                    <a:pt x="4591" y="4533"/>
                    <a:pt x="5655" y="2162"/>
                    <a:pt x="4955" y="1767"/>
                  </a:cubicBezTo>
                  <a:cubicBezTo>
                    <a:pt x="4847" y="1704"/>
                    <a:pt x="4754" y="1677"/>
                    <a:pt x="4676" y="1677"/>
                  </a:cubicBezTo>
                  <a:cubicBezTo>
                    <a:pt x="4226" y="1677"/>
                    <a:pt x="4226" y="2557"/>
                    <a:pt x="4226" y="2557"/>
                  </a:cubicBezTo>
                  <a:cubicBezTo>
                    <a:pt x="4226" y="2557"/>
                    <a:pt x="3819" y="0"/>
                    <a:pt x="323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0" name="Google Shape;1612;p70">
              <a:extLst>
                <a:ext uri="{FF2B5EF4-FFF2-40B4-BE49-F238E27FC236}">
                  <a16:creationId xmlns:a16="http://schemas.microsoft.com/office/drawing/2014/main" id="{B85B02FD-7A9D-981E-FA6C-D1BDBE60EC66}"/>
                </a:ext>
              </a:extLst>
            </p:cNvPr>
            <p:cNvSpPr/>
            <p:nvPr/>
          </p:nvSpPr>
          <p:spPr>
            <a:xfrm>
              <a:off x="2933225" y="3040373"/>
              <a:ext cx="323164" cy="134360"/>
            </a:xfrm>
            <a:custGeom>
              <a:avLst/>
              <a:gdLst/>
              <a:ahLst/>
              <a:cxnLst/>
              <a:rect l="l" t="t" r="r" b="b"/>
              <a:pathLst>
                <a:path w="5077" h="2081" extrusionOk="0">
                  <a:moveTo>
                    <a:pt x="915" y="1"/>
                  </a:moveTo>
                  <a:cubicBezTo>
                    <a:pt x="610" y="1"/>
                    <a:pt x="305" y="7"/>
                    <a:pt x="1" y="18"/>
                  </a:cubicBezTo>
                  <a:cubicBezTo>
                    <a:pt x="183" y="961"/>
                    <a:pt x="213" y="1781"/>
                    <a:pt x="213" y="1781"/>
                  </a:cubicBezTo>
                  <a:cubicBezTo>
                    <a:pt x="944" y="1995"/>
                    <a:pt x="1581" y="2080"/>
                    <a:pt x="2132" y="2080"/>
                  </a:cubicBezTo>
                  <a:cubicBezTo>
                    <a:pt x="4236" y="2080"/>
                    <a:pt x="5077" y="839"/>
                    <a:pt x="5077" y="839"/>
                  </a:cubicBezTo>
                  <a:cubicBezTo>
                    <a:pt x="4985" y="717"/>
                    <a:pt x="4894" y="565"/>
                    <a:pt x="4833" y="383"/>
                  </a:cubicBezTo>
                  <a:cubicBezTo>
                    <a:pt x="3527" y="112"/>
                    <a:pt x="2221" y="1"/>
                    <a:pt x="915" y="1"/>
                  </a:cubicBezTo>
                  <a:close/>
                </a:path>
              </a:pathLst>
            </a:custGeom>
            <a:solidFill>
              <a:srgbClr val="8E5349"/>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1" name="Google Shape;1613;p70">
              <a:extLst>
                <a:ext uri="{FF2B5EF4-FFF2-40B4-BE49-F238E27FC236}">
                  <a16:creationId xmlns:a16="http://schemas.microsoft.com/office/drawing/2014/main" id="{495E5D5A-3A1C-77CF-1284-37C903FFF374}"/>
                </a:ext>
              </a:extLst>
            </p:cNvPr>
            <p:cNvSpPr/>
            <p:nvPr/>
          </p:nvSpPr>
          <p:spPr>
            <a:xfrm>
              <a:off x="2896500" y="2917639"/>
              <a:ext cx="344424" cy="149011"/>
            </a:xfrm>
            <a:custGeom>
              <a:avLst/>
              <a:gdLst/>
              <a:ahLst/>
              <a:cxnLst/>
              <a:rect l="l" t="t" r="r" b="b"/>
              <a:pathLst>
                <a:path w="5411" h="2341" extrusionOk="0">
                  <a:moveTo>
                    <a:pt x="5319" y="1"/>
                  </a:moveTo>
                  <a:lnTo>
                    <a:pt x="0" y="183"/>
                  </a:lnTo>
                  <a:cubicBezTo>
                    <a:pt x="274" y="730"/>
                    <a:pt x="456" y="1368"/>
                    <a:pt x="578" y="1976"/>
                  </a:cubicBezTo>
                  <a:cubicBezTo>
                    <a:pt x="882" y="1965"/>
                    <a:pt x="1187" y="1959"/>
                    <a:pt x="1492" y="1959"/>
                  </a:cubicBezTo>
                  <a:cubicBezTo>
                    <a:pt x="2798" y="1959"/>
                    <a:pt x="4104" y="2070"/>
                    <a:pt x="5410" y="2341"/>
                  </a:cubicBezTo>
                  <a:cubicBezTo>
                    <a:pt x="5076" y="1368"/>
                    <a:pt x="5319" y="1"/>
                    <a:pt x="5319"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2" name="Google Shape;1614;p70">
              <a:extLst>
                <a:ext uri="{FF2B5EF4-FFF2-40B4-BE49-F238E27FC236}">
                  <a16:creationId xmlns:a16="http://schemas.microsoft.com/office/drawing/2014/main" id="{9F47ADB1-5BFA-5A0E-8609-BCB39213FEF8}"/>
                </a:ext>
              </a:extLst>
            </p:cNvPr>
            <p:cNvSpPr/>
            <p:nvPr/>
          </p:nvSpPr>
          <p:spPr>
            <a:xfrm>
              <a:off x="2499823" y="3033739"/>
              <a:ext cx="1298320" cy="489551"/>
            </a:xfrm>
            <a:custGeom>
              <a:avLst/>
              <a:gdLst/>
              <a:ahLst/>
              <a:cxnLst/>
              <a:rect l="l" t="t" r="r" b="b"/>
              <a:pathLst>
                <a:path w="20397" h="7691" extrusionOk="0">
                  <a:moveTo>
                    <a:pt x="396" y="0"/>
                  </a:moveTo>
                  <a:cubicBezTo>
                    <a:pt x="396" y="0"/>
                    <a:pt x="214" y="973"/>
                    <a:pt x="62" y="2250"/>
                  </a:cubicBezTo>
                  <a:cubicBezTo>
                    <a:pt x="31" y="2432"/>
                    <a:pt x="31" y="2645"/>
                    <a:pt x="1" y="2827"/>
                  </a:cubicBezTo>
                  <a:cubicBezTo>
                    <a:pt x="6080" y="5623"/>
                    <a:pt x="12828" y="7326"/>
                    <a:pt x="19454" y="7690"/>
                  </a:cubicBezTo>
                  <a:cubicBezTo>
                    <a:pt x="20032" y="7265"/>
                    <a:pt x="20396" y="6991"/>
                    <a:pt x="20396" y="6991"/>
                  </a:cubicBezTo>
                  <a:cubicBezTo>
                    <a:pt x="20244" y="6687"/>
                    <a:pt x="20062" y="6383"/>
                    <a:pt x="19849" y="6079"/>
                  </a:cubicBezTo>
                  <a:cubicBezTo>
                    <a:pt x="19333" y="5350"/>
                    <a:pt x="18725" y="4529"/>
                    <a:pt x="18086" y="3800"/>
                  </a:cubicBezTo>
                  <a:cubicBezTo>
                    <a:pt x="17661" y="3313"/>
                    <a:pt x="17205" y="2857"/>
                    <a:pt x="16779" y="2462"/>
                  </a:cubicBezTo>
                  <a:cubicBezTo>
                    <a:pt x="16415" y="2158"/>
                    <a:pt x="16050" y="1885"/>
                    <a:pt x="15715" y="1672"/>
                  </a:cubicBezTo>
                  <a:cubicBezTo>
                    <a:pt x="14582" y="1002"/>
                    <a:pt x="13584" y="843"/>
                    <a:pt x="12890" y="843"/>
                  </a:cubicBezTo>
                  <a:cubicBezTo>
                    <a:pt x="12263" y="843"/>
                    <a:pt x="11886" y="973"/>
                    <a:pt x="11886" y="973"/>
                  </a:cubicBezTo>
                  <a:cubicBezTo>
                    <a:pt x="11004" y="1841"/>
                    <a:pt x="9922" y="2078"/>
                    <a:pt x="9003" y="2078"/>
                  </a:cubicBezTo>
                  <a:cubicBezTo>
                    <a:pt x="7895" y="2078"/>
                    <a:pt x="7022" y="1733"/>
                    <a:pt x="7022" y="1733"/>
                  </a:cubicBezTo>
                  <a:lnTo>
                    <a:pt x="4864" y="1550"/>
                  </a:lnTo>
                  <a:cubicBezTo>
                    <a:pt x="4317" y="1155"/>
                    <a:pt x="396" y="0"/>
                    <a:pt x="396" y="0"/>
                  </a:cubicBezTo>
                  <a:close/>
                </a:path>
              </a:pathLst>
            </a:custGeom>
            <a:solidFill>
              <a:srgbClr val="44546A"/>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3" name="Google Shape;1615;p70">
              <a:extLst>
                <a:ext uri="{FF2B5EF4-FFF2-40B4-BE49-F238E27FC236}">
                  <a16:creationId xmlns:a16="http://schemas.microsoft.com/office/drawing/2014/main" id="{4A100BAA-832E-D539-0634-786D9276A9CD}"/>
                </a:ext>
              </a:extLst>
            </p:cNvPr>
            <p:cNvSpPr/>
            <p:nvPr/>
          </p:nvSpPr>
          <p:spPr>
            <a:xfrm>
              <a:off x="2482446" y="3210208"/>
              <a:ext cx="1257646" cy="726593"/>
            </a:xfrm>
            <a:custGeom>
              <a:avLst/>
              <a:gdLst/>
              <a:ahLst/>
              <a:cxnLst/>
              <a:rect l="l" t="t" r="r" b="b"/>
              <a:pathLst>
                <a:path w="19758" h="11415" extrusionOk="0">
                  <a:moveTo>
                    <a:pt x="274" y="0"/>
                  </a:moveTo>
                  <a:cubicBezTo>
                    <a:pt x="213" y="486"/>
                    <a:pt x="183" y="973"/>
                    <a:pt x="122" y="1489"/>
                  </a:cubicBezTo>
                  <a:cubicBezTo>
                    <a:pt x="92" y="1793"/>
                    <a:pt x="92" y="2128"/>
                    <a:pt x="61" y="2432"/>
                  </a:cubicBezTo>
                  <a:cubicBezTo>
                    <a:pt x="0" y="3678"/>
                    <a:pt x="31" y="4742"/>
                    <a:pt x="304" y="5137"/>
                  </a:cubicBezTo>
                  <a:cubicBezTo>
                    <a:pt x="547" y="5471"/>
                    <a:pt x="851" y="5806"/>
                    <a:pt x="1155" y="6110"/>
                  </a:cubicBezTo>
                  <a:cubicBezTo>
                    <a:pt x="1946" y="6900"/>
                    <a:pt x="2827" y="7538"/>
                    <a:pt x="2827" y="7538"/>
                  </a:cubicBezTo>
                  <a:cubicBezTo>
                    <a:pt x="2827" y="7538"/>
                    <a:pt x="3253" y="10031"/>
                    <a:pt x="3830" y="10942"/>
                  </a:cubicBezTo>
                  <a:cubicBezTo>
                    <a:pt x="4040" y="11264"/>
                    <a:pt x="6141" y="11414"/>
                    <a:pt x="8547" y="11414"/>
                  </a:cubicBezTo>
                  <a:cubicBezTo>
                    <a:pt x="12057" y="11414"/>
                    <a:pt x="16218" y="11094"/>
                    <a:pt x="16110" y="10517"/>
                  </a:cubicBezTo>
                  <a:cubicBezTo>
                    <a:pt x="15988" y="9727"/>
                    <a:pt x="15745" y="8602"/>
                    <a:pt x="15593" y="7842"/>
                  </a:cubicBezTo>
                  <a:cubicBezTo>
                    <a:pt x="15502" y="7417"/>
                    <a:pt x="15441" y="7113"/>
                    <a:pt x="15441" y="7113"/>
                  </a:cubicBezTo>
                  <a:cubicBezTo>
                    <a:pt x="16931" y="6748"/>
                    <a:pt x="18694" y="5623"/>
                    <a:pt x="19758" y="4863"/>
                  </a:cubicBezTo>
                  <a:cubicBezTo>
                    <a:pt x="13131" y="4499"/>
                    <a:pt x="6353" y="2827"/>
                    <a:pt x="274" y="0"/>
                  </a:cubicBezTo>
                  <a:close/>
                </a:path>
              </a:pathLst>
            </a:custGeom>
            <a:solidFill>
              <a:srgbClr val="70AD47"/>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4" name="Google Shape;1616;p70">
              <a:extLst>
                <a:ext uri="{FF2B5EF4-FFF2-40B4-BE49-F238E27FC236}">
                  <a16:creationId xmlns:a16="http://schemas.microsoft.com/office/drawing/2014/main" id="{D5A18FE3-2491-EC02-9D88-2640A54507AA}"/>
                </a:ext>
              </a:extLst>
            </p:cNvPr>
            <p:cNvSpPr/>
            <p:nvPr/>
          </p:nvSpPr>
          <p:spPr>
            <a:xfrm>
              <a:off x="2213519" y="2588115"/>
              <a:ext cx="417051" cy="586176"/>
            </a:xfrm>
            <a:custGeom>
              <a:avLst/>
              <a:gdLst/>
              <a:ahLst/>
              <a:cxnLst/>
              <a:rect l="l" t="t" r="r" b="b"/>
              <a:pathLst>
                <a:path w="6552" h="9209" extrusionOk="0">
                  <a:moveTo>
                    <a:pt x="3403" y="0"/>
                  </a:moveTo>
                  <a:cubicBezTo>
                    <a:pt x="3352" y="0"/>
                    <a:pt x="3302" y="4"/>
                    <a:pt x="3253" y="10"/>
                  </a:cubicBezTo>
                  <a:cubicBezTo>
                    <a:pt x="3253" y="10"/>
                    <a:pt x="3982" y="2199"/>
                    <a:pt x="4256" y="2746"/>
                  </a:cubicBezTo>
                  <a:cubicBezTo>
                    <a:pt x="4256" y="2746"/>
                    <a:pt x="1520" y="4326"/>
                    <a:pt x="0" y="4600"/>
                  </a:cubicBezTo>
                  <a:cubicBezTo>
                    <a:pt x="0" y="4600"/>
                    <a:pt x="851" y="5877"/>
                    <a:pt x="1551" y="6576"/>
                  </a:cubicBezTo>
                  <a:cubicBezTo>
                    <a:pt x="1551" y="6576"/>
                    <a:pt x="2158" y="6302"/>
                    <a:pt x="2523" y="5846"/>
                  </a:cubicBezTo>
                  <a:cubicBezTo>
                    <a:pt x="2561" y="5802"/>
                    <a:pt x="2589" y="5782"/>
                    <a:pt x="2609" y="5782"/>
                  </a:cubicBezTo>
                  <a:cubicBezTo>
                    <a:pt x="2790" y="5782"/>
                    <a:pt x="2219" y="7518"/>
                    <a:pt x="2219" y="7518"/>
                  </a:cubicBezTo>
                  <a:cubicBezTo>
                    <a:pt x="2219" y="7518"/>
                    <a:pt x="2736" y="8551"/>
                    <a:pt x="3952" y="9038"/>
                  </a:cubicBezTo>
                  <a:cubicBezTo>
                    <a:pt x="4243" y="9162"/>
                    <a:pt x="4499" y="9209"/>
                    <a:pt x="4721" y="9209"/>
                  </a:cubicBezTo>
                  <a:cubicBezTo>
                    <a:pt x="5424" y="9209"/>
                    <a:pt x="5776" y="8734"/>
                    <a:pt x="5776" y="8734"/>
                  </a:cubicBezTo>
                  <a:cubicBezTo>
                    <a:pt x="5776" y="8734"/>
                    <a:pt x="5776" y="5451"/>
                    <a:pt x="6171" y="3840"/>
                  </a:cubicBezTo>
                  <a:cubicBezTo>
                    <a:pt x="6552" y="2287"/>
                    <a:pt x="4758" y="0"/>
                    <a:pt x="3403" y="0"/>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5" name="Google Shape;1617;p70">
              <a:extLst>
                <a:ext uri="{FF2B5EF4-FFF2-40B4-BE49-F238E27FC236}">
                  <a16:creationId xmlns:a16="http://schemas.microsoft.com/office/drawing/2014/main" id="{78A8876E-C979-CF71-2AFF-FA5BD808EFD2}"/>
                </a:ext>
              </a:extLst>
            </p:cNvPr>
            <p:cNvSpPr/>
            <p:nvPr/>
          </p:nvSpPr>
          <p:spPr>
            <a:xfrm>
              <a:off x="2432162" y="2695177"/>
              <a:ext cx="222529" cy="175172"/>
            </a:xfrm>
            <a:custGeom>
              <a:avLst/>
              <a:gdLst/>
              <a:ahLst/>
              <a:cxnLst/>
              <a:rect l="l" t="t" r="r" b="b"/>
              <a:pathLst>
                <a:path w="3496" h="2752" extrusionOk="0">
                  <a:moveTo>
                    <a:pt x="882" y="0"/>
                  </a:moveTo>
                  <a:cubicBezTo>
                    <a:pt x="881" y="0"/>
                    <a:pt x="0" y="243"/>
                    <a:pt x="1125" y="1611"/>
                  </a:cubicBezTo>
                  <a:cubicBezTo>
                    <a:pt x="1776" y="2408"/>
                    <a:pt x="2417" y="2751"/>
                    <a:pt x="2855" y="2751"/>
                  </a:cubicBezTo>
                  <a:cubicBezTo>
                    <a:pt x="3152" y="2751"/>
                    <a:pt x="3355" y="2593"/>
                    <a:pt x="3404" y="2310"/>
                  </a:cubicBezTo>
                  <a:cubicBezTo>
                    <a:pt x="3496" y="1641"/>
                    <a:pt x="882" y="0"/>
                    <a:pt x="882" y="0"/>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6" name="Google Shape;1618;p70">
              <a:extLst>
                <a:ext uri="{FF2B5EF4-FFF2-40B4-BE49-F238E27FC236}">
                  <a16:creationId xmlns:a16="http://schemas.microsoft.com/office/drawing/2014/main" id="{224B825A-E44E-06A8-8B33-6AD6689670DE}"/>
                </a:ext>
              </a:extLst>
            </p:cNvPr>
            <p:cNvSpPr/>
            <p:nvPr/>
          </p:nvSpPr>
          <p:spPr>
            <a:xfrm>
              <a:off x="3446768" y="2588115"/>
              <a:ext cx="417115" cy="586176"/>
            </a:xfrm>
            <a:custGeom>
              <a:avLst/>
              <a:gdLst/>
              <a:ahLst/>
              <a:cxnLst/>
              <a:rect l="l" t="t" r="r" b="b"/>
              <a:pathLst>
                <a:path w="6553" h="9209" extrusionOk="0">
                  <a:moveTo>
                    <a:pt x="3150" y="0"/>
                  </a:moveTo>
                  <a:cubicBezTo>
                    <a:pt x="1795" y="0"/>
                    <a:pt x="1" y="2287"/>
                    <a:pt x="352" y="3840"/>
                  </a:cubicBezTo>
                  <a:cubicBezTo>
                    <a:pt x="747" y="5451"/>
                    <a:pt x="778" y="8734"/>
                    <a:pt x="778" y="8734"/>
                  </a:cubicBezTo>
                  <a:cubicBezTo>
                    <a:pt x="778" y="8734"/>
                    <a:pt x="1129" y="9209"/>
                    <a:pt x="1833" y="9209"/>
                  </a:cubicBezTo>
                  <a:cubicBezTo>
                    <a:pt x="2054" y="9209"/>
                    <a:pt x="2310" y="9162"/>
                    <a:pt x="2601" y="9038"/>
                  </a:cubicBezTo>
                  <a:cubicBezTo>
                    <a:pt x="3817" y="8551"/>
                    <a:pt x="4304" y="7518"/>
                    <a:pt x="4304" y="7518"/>
                  </a:cubicBezTo>
                  <a:cubicBezTo>
                    <a:pt x="4304" y="7518"/>
                    <a:pt x="3758" y="5782"/>
                    <a:pt x="3921" y="5782"/>
                  </a:cubicBezTo>
                  <a:cubicBezTo>
                    <a:pt x="3939" y="5782"/>
                    <a:pt x="3964" y="5802"/>
                    <a:pt x="4000" y="5846"/>
                  </a:cubicBezTo>
                  <a:cubicBezTo>
                    <a:pt x="4364" y="6302"/>
                    <a:pt x="5003" y="6576"/>
                    <a:pt x="5003" y="6576"/>
                  </a:cubicBezTo>
                  <a:cubicBezTo>
                    <a:pt x="5702" y="5877"/>
                    <a:pt x="6553" y="4600"/>
                    <a:pt x="6553" y="4600"/>
                  </a:cubicBezTo>
                  <a:cubicBezTo>
                    <a:pt x="5003" y="4326"/>
                    <a:pt x="2267" y="2746"/>
                    <a:pt x="2267" y="2746"/>
                  </a:cubicBezTo>
                  <a:cubicBezTo>
                    <a:pt x="2571" y="2199"/>
                    <a:pt x="3301" y="10"/>
                    <a:pt x="3301" y="10"/>
                  </a:cubicBezTo>
                  <a:cubicBezTo>
                    <a:pt x="3251" y="4"/>
                    <a:pt x="3201" y="0"/>
                    <a:pt x="315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7" name="Google Shape;1619;p70">
              <a:extLst>
                <a:ext uri="{FF2B5EF4-FFF2-40B4-BE49-F238E27FC236}">
                  <a16:creationId xmlns:a16="http://schemas.microsoft.com/office/drawing/2014/main" id="{269F4B1A-F9DF-72C8-436F-52BB63E35F69}"/>
                </a:ext>
              </a:extLst>
            </p:cNvPr>
            <p:cNvSpPr/>
            <p:nvPr/>
          </p:nvSpPr>
          <p:spPr>
            <a:xfrm>
              <a:off x="3422707" y="2695177"/>
              <a:ext cx="222593" cy="175172"/>
            </a:xfrm>
            <a:custGeom>
              <a:avLst/>
              <a:gdLst/>
              <a:ahLst/>
              <a:cxnLst/>
              <a:rect l="l" t="t" r="r" b="b"/>
              <a:pathLst>
                <a:path w="3497" h="2752" extrusionOk="0">
                  <a:moveTo>
                    <a:pt x="2615" y="0"/>
                  </a:moveTo>
                  <a:cubicBezTo>
                    <a:pt x="2615" y="0"/>
                    <a:pt x="1" y="1641"/>
                    <a:pt x="92" y="2310"/>
                  </a:cubicBezTo>
                  <a:cubicBezTo>
                    <a:pt x="141" y="2593"/>
                    <a:pt x="344" y="2751"/>
                    <a:pt x="641" y="2751"/>
                  </a:cubicBezTo>
                  <a:cubicBezTo>
                    <a:pt x="1079" y="2751"/>
                    <a:pt x="1720" y="2408"/>
                    <a:pt x="2372" y="1611"/>
                  </a:cubicBezTo>
                  <a:cubicBezTo>
                    <a:pt x="3496" y="243"/>
                    <a:pt x="2615" y="0"/>
                    <a:pt x="2615" y="0"/>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8" name="Google Shape;1620;p70">
              <a:extLst>
                <a:ext uri="{FF2B5EF4-FFF2-40B4-BE49-F238E27FC236}">
                  <a16:creationId xmlns:a16="http://schemas.microsoft.com/office/drawing/2014/main" id="{B6DDFF49-FE00-A44B-018B-8023936265F2}"/>
                </a:ext>
              </a:extLst>
            </p:cNvPr>
            <p:cNvSpPr/>
            <p:nvPr/>
          </p:nvSpPr>
          <p:spPr>
            <a:xfrm>
              <a:off x="2213519" y="2471850"/>
              <a:ext cx="251555" cy="160850"/>
            </a:xfrm>
            <a:custGeom>
              <a:avLst/>
              <a:gdLst/>
              <a:ahLst/>
              <a:cxnLst/>
              <a:rect l="l" t="t" r="r" b="b"/>
              <a:pathLst>
                <a:path w="3952" h="2527" extrusionOk="0">
                  <a:moveTo>
                    <a:pt x="2186" y="1"/>
                  </a:moveTo>
                  <a:cubicBezTo>
                    <a:pt x="1416" y="1"/>
                    <a:pt x="643" y="232"/>
                    <a:pt x="0" y="688"/>
                  </a:cubicBezTo>
                  <a:cubicBezTo>
                    <a:pt x="138" y="1607"/>
                    <a:pt x="901" y="2526"/>
                    <a:pt x="2342" y="2526"/>
                  </a:cubicBezTo>
                  <a:cubicBezTo>
                    <a:pt x="2808" y="2526"/>
                    <a:pt x="3343" y="2430"/>
                    <a:pt x="3952" y="2208"/>
                  </a:cubicBezTo>
                  <a:lnTo>
                    <a:pt x="3952" y="445"/>
                  </a:lnTo>
                  <a:cubicBezTo>
                    <a:pt x="3412" y="148"/>
                    <a:pt x="2800" y="1"/>
                    <a:pt x="2186"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59" name="Google Shape;1621;p70">
              <a:extLst>
                <a:ext uri="{FF2B5EF4-FFF2-40B4-BE49-F238E27FC236}">
                  <a16:creationId xmlns:a16="http://schemas.microsoft.com/office/drawing/2014/main" id="{8554B2D8-9CB1-1469-91CC-8CEEE47AB3EA}"/>
                </a:ext>
              </a:extLst>
            </p:cNvPr>
            <p:cNvSpPr/>
            <p:nvPr/>
          </p:nvSpPr>
          <p:spPr>
            <a:xfrm>
              <a:off x="2205753" y="2381337"/>
              <a:ext cx="259320" cy="134370"/>
            </a:xfrm>
            <a:custGeom>
              <a:avLst/>
              <a:gdLst/>
              <a:ahLst/>
              <a:cxnLst/>
              <a:rect l="l" t="t" r="r" b="b"/>
              <a:pathLst>
                <a:path w="4074" h="2111" extrusionOk="0">
                  <a:moveTo>
                    <a:pt x="2123" y="0"/>
                  </a:moveTo>
                  <a:cubicBezTo>
                    <a:pt x="1720" y="0"/>
                    <a:pt x="1286" y="93"/>
                    <a:pt x="852" y="347"/>
                  </a:cubicBezTo>
                  <a:cubicBezTo>
                    <a:pt x="244" y="681"/>
                    <a:pt x="1" y="1411"/>
                    <a:pt x="122" y="2110"/>
                  </a:cubicBezTo>
                  <a:cubicBezTo>
                    <a:pt x="765" y="1654"/>
                    <a:pt x="1529" y="1423"/>
                    <a:pt x="2295" y="1423"/>
                  </a:cubicBezTo>
                  <a:cubicBezTo>
                    <a:pt x="2907" y="1423"/>
                    <a:pt x="3521" y="1570"/>
                    <a:pt x="4074" y="1867"/>
                  </a:cubicBezTo>
                  <a:lnTo>
                    <a:pt x="4074" y="681"/>
                  </a:lnTo>
                  <a:cubicBezTo>
                    <a:pt x="4074" y="681"/>
                    <a:pt x="3214" y="0"/>
                    <a:pt x="212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0" name="Google Shape;1622;p70">
              <a:extLst>
                <a:ext uri="{FF2B5EF4-FFF2-40B4-BE49-F238E27FC236}">
                  <a16:creationId xmlns:a16="http://schemas.microsoft.com/office/drawing/2014/main" id="{D8284F78-3F2B-4961-438C-3A49AD403C58}"/>
                </a:ext>
              </a:extLst>
            </p:cNvPr>
            <p:cNvSpPr/>
            <p:nvPr/>
          </p:nvSpPr>
          <p:spPr>
            <a:xfrm>
              <a:off x="2288946" y="2481817"/>
              <a:ext cx="156776" cy="132652"/>
            </a:xfrm>
            <a:custGeom>
              <a:avLst/>
              <a:gdLst/>
              <a:ahLst/>
              <a:cxnLst/>
              <a:rect l="l" t="t" r="r" b="b"/>
              <a:pathLst>
                <a:path w="2463" h="2084" extrusionOk="0">
                  <a:moveTo>
                    <a:pt x="1049" y="1"/>
                  </a:moveTo>
                  <a:cubicBezTo>
                    <a:pt x="692" y="1"/>
                    <a:pt x="320" y="85"/>
                    <a:pt x="1" y="161"/>
                  </a:cubicBezTo>
                  <a:cubicBezTo>
                    <a:pt x="1" y="161"/>
                    <a:pt x="1" y="191"/>
                    <a:pt x="31" y="191"/>
                  </a:cubicBezTo>
                  <a:cubicBezTo>
                    <a:pt x="60" y="192"/>
                    <a:pt x="90" y="193"/>
                    <a:pt x="120" y="193"/>
                  </a:cubicBezTo>
                  <a:cubicBezTo>
                    <a:pt x="411" y="193"/>
                    <a:pt x="745" y="134"/>
                    <a:pt x="1065" y="134"/>
                  </a:cubicBezTo>
                  <a:cubicBezTo>
                    <a:pt x="1435" y="134"/>
                    <a:pt x="1788" y="213"/>
                    <a:pt x="2037" y="556"/>
                  </a:cubicBezTo>
                  <a:cubicBezTo>
                    <a:pt x="2311" y="951"/>
                    <a:pt x="2280" y="1528"/>
                    <a:pt x="2280" y="2015"/>
                  </a:cubicBezTo>
                  <a:cubicBezTo>
                    <a:pt x="2296" y="2060"/>
                    <a:pt x="2334" y="2083"/>
                    <a:pt x="2368" y="2083"/>
                  </a:cubicBezTo>
                  <a:cubicBezTo>
                    <a:pt x="2402" y="2083"/>
                    <a:pt x="2432" y="2060"/>
                    <a:pt x="2432" y="2015"/>
                  </a:cubicBezTo>
                  <a:cubicBezTo>
                    <a:pt x="2463" y="1468"/>
                    <a:pt x="2432" y="768"/>
                    <a:pt x="2007" y="343"/>
                  </a:cubicBezTo>
                  <a:cubicBezTo>
                    <a:pt x="1749" y="85"/>
                    <a:pt x="1407" y="1"/>
                    <a:pt x="104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1" name="Google Shape;1623;p70">
              <a:extLst>
                <a:ext uri="{FF2B5EF4-FFF2-40B4-BE49-F238E27FC236}">
                  <a16:creationId xmlns:a16="http://schemas.microsoft.com/office/drawing/2014/main" id="{E39D70E6-1AA6-5A41-0E8A-64FB88D46673}"/>
                </a:ext>
              </a:extLst>
            </p:cNvPr>
            <p:cNvSpPr/>
            <p:nvPr/>
          </p:nvSpPr>
          <p:spPr>
            <a:xfrm>
              <a:off x="2355016" y="2520008"/>
              <a:ext cx="90259" cy="54550"/>
            </a:xfrm>
            <a:custGeom>
              <a:avLst/>
              <a:gdLst/>
              <a:ahLst/>
              <a:cxnLst/>
              <a:rect l="l" t="t" r="r" b="b"/>
              <a:pathLst>
                <a:path w="1418" h="857" extrusionOk="0">
                  <a:moveTo>
                    <a:pt x="481" y="0"/>
                  </a:moveTo>
                  <a:cubicBezTo>
                    <a:pt x="332" y="0"/>
                    <a:pt x="178" y="50"/>
                    <a:pt x="27" y="168"/>
                  </a:cubicBezTo>
                  <a:cubicBezTo>
                    <a:pt x="0" y="195"/>
                    <a:pt x="42" y="266"/>
                    <a:pt x="73" y="266"/>
                  </a:cubicBezTo>
                  <a:cubicBezTo>
                    <a:pt x="78" y="266"/>
                    <a:pt x="83" y="264"/>
                    <a:pt x="87" y="260"/>
                  </a:cubicBezTo>
                  <a:cubicBezTo>
                    <a:pt x="227" y="190"/>
                    <a:pt x="353" y="152"/>
                    <a:pt x="473" y="152"/>
                  </a:cubicBezTo>
                  <a:cubicBezTo>
                    <a:pt x="614" y="152"/>
                    <a:pt x="746" y="205"/>
                    <a:pt x="878" y="320"/>
                  </a:cubicBezTo>
                  <a:cubicBezTo>
                    <a:pt x="1030" y="472"/>
                    <a:pt x="1151" y="655"/>
                    <a:pt x="1273" y="837"/>
                  </a:cubicBezTo>
                  <a:cubicBezTo>
                    <a:pt x="1287" y="851"/>
                    <a:pt x="1302" y="857"/>
                    <a:pt x="1317" y="857"/>
                  </a:cubicBezTo>
                  <a:cubicBezTo>
                    <a:pt x="1369" y="857"/>
                    <a:pt x="1418" y="786"/>
                    <a:pt x="1394" y="716"/>
                  </a:cubicBezTo>
                  <a:cubicBezTo>
                    <a:pt x="1219" y="342"/>
                    <a:pt x="868" y="0"/>
                    <a:pt x="481"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2" name="Google Shape;1624;p70">
              <a:extLst>
                <a:ext uri="{FF2B5EF4-FFF2-40B4-BE49-F238E27FC236}">
                  <a16:creationId xmlns:a16="http://schemas.microsoft.com/office/drawing/2014/main" id="{7B642762-8839-88C1-A8F9-D24D69F71BDD}"/>
                </a:ext>
              </a:extLst>
            </p:cNvPr>
            <p:cNvSpPr/>
            <p:nvPr/>
          </p:nvSpPr>
          <p:spPr>
            <a:xfrm>
              <a:off x="3610416" y="2475324"/>
              <a:ext cx="253464" cy="160850"/>
            </a:xfrm>
            <a:custGeom>
              <a:avLst/>
              <a:gdLst/>
              <a:ahLst/>
              <a:cxnLst/>
              <a:rect l="l" t="t" r="r" b="b"/>
              <a:pathLst>
                <a:path w="3982" h="2527" extrusionOk="0">
                  <a:moveTo>
                    <a:pt x="1781" y="1"/>
                  </a:moveTo>
                  <a:cubicBezTo>
                    <a:pt x="1166" y="1"/>
                    <a:pt x="553" y="148"/>
                    <a:pt x="0" y="445"/>
                  </a:cubicBezTo>
                  <a:lnTo>
                    <a:pt x="0" y="2208"/>
                  </a:lnTo>
                  <a:cubicBezTo>
                    <a:pt x="608" y="2430"/>
                    <a:pt x="1146" y="2526"/>
                    <a:pt x="1614" y="2526"/>
                  </a:cubicBezTo>
                  <a:cubicBezTo>
                    <a:pt x="3064" y="2526"/>
                    <a:pt x="3844" y="1607"/>
                    <a:pt x="3982" y="688"/>
                  </a:cubicBezTo>
                  <a:cubicBezTo>
                    <a:pt x="3323" y="232"/>
                    <a:pt x="2551" y="1"/>
                    <a:pt x="1781"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3" name="Google Shape;1625;p70">
              <a:extLst>
                <a:ext uri="{FF2B5EF4-FFF2-40B4-BE49-F238E27FC236}">
                  <a16:creationId xmlns:a16="http://schemas.microsoft.com/office/drawing/2014/main" id="{3EB90966-8232-569C-729B-1D55FC595C3D}"/>
                </a:ext>
              </a:extLst>
            </p:cNvPr>
            <p:cNvSpPr/>
            <p:nvPr/>
          </p:nvSpPr>
          <p:spPr>
            <a:xfrm>
              <a:off x="3610416" y="2384812"/>
              <a:ext cx="259320" cy="134370"/>
            </a:xfrm>
            <a:custGeom>
              <a:avLst/>
              <a:gdLst/>
              <a:ahLst/>
              <a:cxnLst/>
              <a:rect l="l" t="t" r="r" b="b"/>
              <a:pathLst>
                <a:path w="4074" h="2111" extrusionOk="0">
                  <a:moveTo>
                    <a:pt x="1963" y="0"/>
                  </a:moveTo>
                  <a:cubicBezTo>
                    <a:pt x="860" y="0"/>
                    <a:pt x="0" y="681"/>
                    <a:pt x="0" y="681"/>
                  </a:cubicBezTo>
                  <a:lnTo>
                    <a:pt x="0" y="1867"/>
                  </a:lnTo>
                  <a:cubicBezTo>
                    <a:pt x="553" y="1570"/>
                    <a:pt x="1166" y="1423"/>
                    <a:pt x="1781" y="1423"/>
                  </a:cubicBezTo>
                  <a:cubicBezTo>
                    <a:pt x="2551" y="1423"/>
                    <a:pt x="3323" y="1654"/>
                    <a:pt x="3982" y="2110"/>
                  </a:cubicBezTo>
                  <a:cubicBezTo>
                    <a:pt x="4073" y="1411"/>
                    <a:pt x="3830" y="681"/>
                    <a:pt x="3252" y="347"/>
                  </a:cubicBezTo>
                  <a:cubicBezTo>
                    <a:pt x="2810" y="93"/>
                    <a:pt x="2370" y="0"/>
                    <a:pt x="196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4" name="Google Shape;1626;p70">
              <a:extLst>
                <a:ext uri="{FF2B5EF4-FFF2-40B4-BE49-F238E27FC236}">
                  <a16:creationId xmlns:a16="http://schemas.microsoft.com/office/drawing/2014/main" id="{352FAC06-2776-79C9-BF73-4916FFAD9338}"/>
                </a:ext>
              </a:extLst>
            </p:cNvPr>
            <p:cNvSpPr/>
            <p:nvPr/>
          </p:nvSpPr>
          <p:spPr>
            <a:xfrm>
              <a:off x="3631675" y="2481817"/>
              <a:ext cx="156776" cy="132652"/>
            </a:xfrm>
            <a:custGeom>
              <a:avLst/>
              <a:gdLst/>
              <a:ahLst/>
              <a:cxnLst/>
              <a:rect l="l" t="t" r="r" b="b"/>
              <a:pathLst>
                <a:path w="2463" h="2084" extrusionOk="0">
                  <a:moveTo>
                    <a:pt x="1383" y="1"/>
                  </a:moveTo>
                  <a:cubicBezTo>
                    <a:pt x="1026" y="1"/>
                    <a:pt x="684" y="85"/>
                    <a:pt x="426" y="343"/>
                  </a:cubicBezTo>
                  <a:cubicBezTo>
                    <a:pt x="0" y="768"/>
                    <a:pt x="0" y="1468"/>
                    <a:pt x="0" y="2015"/>
                  </a:cubicBezTo>
                  <a:cubicBezTo>
                    <a:pt x="0" y="2060"/>
                    <a:pt x="38" y="2083"/>
                    <a:pt x="76" y="2083"/>
                  </a:cubicBezTo>
                  <a:cubicBezTo>
                    <a:pt x="114" y="2083"/>
                    <a:pt x="152" y="2060"/>
                    <a:pt x="152" y="2015"/>
                  </a:cubicBezTo>
                  <a:cubicBezTo>
                    <a:pt x="152" y="1528"/>
                    <a:pt x="122" y="981"/>
                    <a:pt x="426" y="556"/>
                  </a:cubicBezTo>
                  <a:cubicBezTo>
                    <a:pt x="654" y="221"/>
                    <a:pt x="988" y="138"/>
                    <a:pt x="1349" y="138"/>
                  </a:cubicBezTo>
                  <a:cubicBezTo>
                    <a:pt x="1710" y="138"/>
                    <a:pt x="2098" y="221"/>
                    <a:pt x="2432" y="221"/>
                  </a:cubicBezTo>
                  <a:cubicBezTo>
                    <a:pt x="2462" y="191"/>
                    <a:pt x="2462" y="161"/>
                    <a:pt x="2432" y="161"/>
                  </a:cubicBezTo>
                  <a:cubicBezTo>
                    <a:pt x="2113" y="85"/>
                    <a:pt x="1741" y="1"/>
                    <a:pt x="1383" y="1"/>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5" name="Google Shape;1627;p70">
              <a:extLst>
                <a:ext uri="{FF2B5EF4-FFF2-40B4-BE49-F238E27FC236}">
                  <a16:creationId xmlns:a16="http://schemas.microsoft.com/office/drawing/2014/main" id="{6611ECB2-A5DD-A3EF-F6EB-3F7EB85D7452}"/>
                </a:ext>
              </a:extLst>
            </p:cNvPr>
            <p:cNvSpPr/>
            <p:nvPr/>
          </p:nvSpPr>
          <p:spPr>
            <a:xfrm>
              <a:off x="3630211" y="2520008"/>
              <a:ext cx="91914" cy="54614"/>
            </a:xfrm>
            <a:custGeom>
              <a:avLst/>
              <a:gdLst/>
              <a:ahLst/>
              <a:cxnLst/>
              <a:rect l="l" t="t" r="r" b="b"/>
              <a:pathLst>
                <a:path w="1444" h="858" extrusionOk="0">
                  <a:moveTo>
                    <a:pt x="945" y="1"/>
                  </a:moveTo>
                  <a:cubicBezTo>
                    <a:pt x="564" y="1"/>
                    <a:pt x="222" y="349"/>
                    <a:pt x="23" y="746"/>
                  </a:cubicBezTo>
                  <a:cubicBezTo>
                    <a:pt x="0" y="793"/>
                    <a:pt x="48" y="857"/>
                    <a:pt x="100" y="857"/>
                  </a:cubicBezTo>
                  <a:cubicBezTo>
                    <a:pt x="115" y="857"/>
                    <a:pt x="131" y="851"/>
                    <a:pt x="145" y="837"/>
                  </a:cubicBezTo>
                  <a:cubicBezTo>
                    <a:pt x="297" y="655"/>
                    <a:pt x="388" y="472"/>
                    <a:pt x="540" y="320"/>
                  </a:cubicBezTo>
                  <a:cubicBezTo>
                    <a:pt x="667" y="209"/>
                    <a:pt x="803" y="164"/>
                    <a:pt x="942" y="164"/>
                  </a:cubicBezTo>
                  <a:cubicBezTo>
                    <a:pt x="1069" y="164"/>
                    <a:pt x="1200" y="202"/>
                    <a:pt x="1330" y="260"/>
                  </a:cubicBezTo>
                  <a:cubicBezTo>
                    <a:pt x="1339" y="264"/>
                    <a:pt x="1347" y="266"/>
                    <a:pt x="1356" y="266"/>
                  </a:cubicBezTo>
                  <a:cubicBezTo>
                    <a:pt x="1406" y="266"/>
                    <a:pt x="1444" y="195"/>
                    <a:pt x="1391" y="168"/>
                  </a:cubicBezTo>
                  <a:cubicBezTo>
                    <a:pt x="1241" y="51"/>
                    <a:pt x="1090" y="1"/>
                    <a:pt x="945"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6" name="Google Shape;1628;p70">
              <a:extLst>
                <a:ext uri="{FF2B5EF4-FFF2-40B4-BE49-F238E27FC236}">
                  <a16:creationId xmlns:a16="http://schemas.microsoft.com/office/drawing/2014/main" id="{33974078-265A-77D2-0445-48A654C8ED3F}"/>
                </a:ext>
              </a:extLst>
            </p:cNvPr>
            <p:cNvSpPr/>
            <p:nvPr/>
          </p:nvSpPr>
          <p:spPr>
            <a:xfrm>
              <a:off x="2438654" y="1808128"/>
              <a:ext cx="1222128" cy="1153702"/>
            </a:xfrm>
            <a:custGeom>
              <a:avLst/>
              <a:gdLst/>
              <a:ahLst/>
              <a:cxnLst/>
              <a:rect l="l" t="t" r="r" b="b"/>
              <a:pathLst>
                <a:path w="19200" h="18125" extrusionOk="0">
                  <a:moveTo>
                    <a:pt x="7226" y="0"/>
                  </a:moveTo>
                  <a:cubicBezTo>
                    <a:pt x="3467" y="0"/>
                    <a:pt x="1" y="1917"/>
                    <a:pt x="172" y="9103"/>
                  </a:cubicBezTo>
                  <a:cubicBezTo>
                    <a:pt x="172" y="9103"/>
                    <a:pt x="80" y="12477"/>
                    <a:pt x="871" y="14179"/>
                  </a:cubicBezTo>
                  <a:cubicBezTo>
                    <a:pt x="1691" y="15851"/>
                    <a:pt x="4427" y="17735"/>
                    <a:pt x="8075" y="18070"/>
                  </a:cubicBezTo>
                  <a:cubicBezTo>
                    <a:pt x="8470" y="18106"/>
                    <a:pt x="8878" y="18124"/>
                    <a:pt x="9295" y="18124"/>
                  </a:cubicBezTo>
                  <a:cubicBezTo>
                    <a:pt x="12725" y="18124"/>
                    <a:pt x="16673" y="16902"/>
                    <a:pt x="17649" y="14544"/>
                  </a:cubicBezTo>
                  <a:cubicBezTo>
                    <a:pt x="18774" y="11930"/>
                    <a:pt x="19199" y="10106"/>
                    <a:pt x="18865" y="7401"/>
                  </a:cubicBezTo>
                  <a:cubicBezTo>
                    <a:pt x="18531" y="4726"/>
                    <a:pt x="18379" y="3541"/>
                    <a:pt x="15886" y="2325"/>
                  </a:cubicBezTo>
                  <a:cubicBezTo>
                    <a:pt x="14669" y="1746"/>
                    <a:pt x="10814" y="0"/>
                    <a:pt x="7226"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7" name="Google Shape;1629;p70">
              <a:extLst>
                <a:ext uri="{FF2B5EF4-FFF2-40B4-BE49-F238E27FC236}">
                  <a16:creationId xmlns:a16="http://schemas.microsoft.com/office/drawing/2014/main" id="{84B1231A-1973-10FA-90AB-4698D3E3F51E}"/>
                </a:ext>
              </a:extLst>
            </p:cNvPr>
            <p:cNvSpPr/>
            <p:nvPr/>
          </p:nvSpPr>
          <p:spPr>
            <a:xfrm>
              <a:off x="2997069" y="2386721"/>
              <a:ext cx="87140" cy="148183"/>
            </a:xfrm>
            <a:custGeom>
              <a:avLst/>
              <a:gdLst/>
              <a:ahLst/>
              <a:cxnLst/>
              <a:rect l="l" t="t" r="r" b="b"/>
              <a:pathLst>
                <a:path w="1369" h="2328" extrusionOk="0">
                  <a:moveTo>
                    <a:pt x="322" y="1"/>
                  </a:moveTo>
                  <a:cubicBezTo>
                    <a:pt x="305" y="1"/>
                    <a:pt x="274" y="22"/>
                    <a:pt x="274" y="44"/>
                  </a:cubicBezTo>
                  <a:cubicBezTo>
                    <a:pt x="183" y="317"/>
                    <a:pt x="153" y="651"/>
                    <a:pt x="92" y="925"/>
                  </a:cubicBezTo>
                  <a:cubicBezTo>
                    <a:pt x="61" y="1138"/>
                    <a:pt x="1" y="1381"/>
                    <a:pt x="92" y="1563"/>
                  </a:cubicBezTo>
                  <a:cubicBezTo>
                    <a:pt x="153" y="1715"/>
                    <a:pt x="305" y="1806"/>
                    <a:pt x="457" y="1806"/>
                  </a:cubicBezTo>
                  <a:cubicBezTo>
                    <a:pt x="548" y="1806"/>
                    <a:pt x="609" y="1746"/>
                    <a:pt x="669" y="1685"/>
                  </a:cubicBezTo>
                  <a:cubicBezTo>
                    <a:pt x="700" y="1685"/>
                    <a:pt x="761" y="1624"/>
                    <a:pt x="791" y="1624"/>
                  </a:cubicBezTo>
                  <a:cubicBezTo>
                    <a:pt x="831" y="1584"/>
                    <a:pt x="865" y="1563"/>
                    <a:pt x="892" y="1563"/>
                  </a:cubicBezTo>
                  <a:cubicBezTo>
                    <a:pt x="946" y="1563"/>
                    <a:pt x="973" y="1644"/>
                    <a:pt x="973" y="1806"/>
                  </a:cubicBezTo>
                  <a:cubicBezTo>
                    <a:pt x="1125" y="1989"/>
                    <a:pt x="1064" y="2110"/>
                    <a:pt x="852" y="2141"/>
                  </a:cubicBezTo>
                  <a:cubicBezTo>
                    <a:pt x="769" y="2196"/>
                    <a:pt x="786" y="2327"/>
                    <a:pt x="882" y="2327"/>
                  </a:cubicBezTo>
                  <a:cubicBezTo>
                    <a:pt x="891" y="2327"/>
                    <a:pt x="902" y="2326"/>
                    <a:pt x="912" y="2323"/>
                  </a:cubicBezTo>
                  <a:cubicBezTo>
                    <a:pt x="1125" y="2232"/>
                    <a:pt x="1368" y="2019"/>
                    <a:pt x="1338" y="1746"/>
                  </a:cubicBezTo>
                  <a:cubicBezTo>
                    <a:pt x="1308" y="1563"/>
                    <a:pt x="1125" y="1381"/>
                    <a:pt x="912" y="1381"/>
                  </a:cubicBezTo>
                  <a:cubicBezTo>
                    <a:pt x="791" y="1411"/>
                    <a:pt x="730" y="1503"/>
                    <a:pt x="578" y="1563"/>
                  </a:cubicBezTo>
                  <a:cubicBezTo>
                    <a:pt x="508" y="1594"/>
                    <a:pt x="449" y="1608"/>
                    <a:pt x="401" y="1608"/>
                  </a:cubicBezTo>
                  <a:cubicBezTo>
                    <a:pt x="118" y="1608"/>
                    <a:pt x="192" y="1133"/>
                    <a:pt x="244" y="925"/>
                  </a:cubicBezTo>
                  <a:cubicBezTo>
                    <a:pt x="274" y="682"/>
                    <a:pt x="457" y="287"/>
                    <a:pt x="335" y="13"/>
                  </a:cubicBezTo>
                  <a:cubicBezTo>
                    <a:pt x="335" y="4"/>
                    <a:pt x="330" y="1"/>
                    <a:pt x="322"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8" name="Google Shape;1630;p70">
              <a:extLst>
                <a:ext uri="{FF2B5EF4-FFF2-40B4-BE49-F238E27FC236}">
                  <a16:creationId xmlns:a16="http://schemas.microsoft.com/office/drawing/2014/main" id="{7CD892EA-574D-606A-F2E7-2FBE8F618AA5}"/>
                </a:ext>
              </a:extLst>
            </p:cNvPr>
            <p:cNvSpPr/>
            <p:nvPr/>
          </p:nvSpPr>
          <p:spPr>
            <a:xfrm>
              <a:off x="2633364" y="2209261"/>
              <a:ext cx="114193" cy="80457"/>
            </a:xfrm>
            <a:custGeom>
              <a:avLst/>
              <a:gdLst/>
              <a:ahLst/>
              <a:cxnLst/>
              <a:rect l="l" t="t" r="r" b="b"/>
              <a:pathLst>
                <a:path w="1794" h="1264" extrusionOk="0">
                  <a:moveTo>
                    <a:pt x="1616" y="1"/>
                  </a:moveTo>
                  <a:cubicBezTo>
                    <a:pt x="982" y="1"/>
                    <a:pt x="116" y="611"/>
                    <a:pt x="0" y="1221"/>
                  </a:cubicBezTo>
                  <a:cubicBezTo>
                    <a:pt x="0" y="1242"/>
                    <a:pt x="15" y="1264"/>
                    <a:pt x="35" y="1264"/>
                  </a:cubicBezTo>
                  <a:cubicBezTo>
                    <a:pt x="43" y="1264"/>
                    <a:pt x="52" y="1260"/>
                    <a:pt x="61" y="1251"/>
                  </a:cubicBezTo>
                  <a:cubicBezTo>
                    <a:pt x="517" y="643"/>
                    <a:pt x="973" y="309"/>
                    <a:pt x="1702" y="157"/>
                  </a:cubicBezTo>
                  <a:cubicBezTo>
                    <a:pt x="1794" y="126"/>
                    <a:pt x="1763" y="5"/>
                    <a:pt x="1702" y="5"/>
                  </a:cubicBezTo>
                  <a:cubicBezTo>
                    <a:pt x="1674" y="2"/>
                    <a:pt x="1645" y="1"/>
                    <a:pt x="161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69" name="Google Shape;1631;p70">
              <a:extLst>
                <a:ext uri="{FF2B5EF4-FFF2-40B4-BE49-F238E27FC236}">
                  <a16:creationId xmlns:a16="http://schemas.microsoft.com/office/drawing/2014/main" id="{B28F23CF-12D2-5303-ACD8-8769A681344D}"/>
                </a:ext>
              </a:extLst>
            </p:cNvPr>
            <p:cNvSpPr/>
            <p:nvPr/>
          </p:nvSpPr>
          <p:spPr>
            <a:xfrm>
              <a:off x="3314372" y="2196212"/>
              <a:ext cx="124568" cy="55823"/>
            </a:xfrm>
            <a:custGeom>
              <a:avLst/>
              <a:gdLst/>
              <a:ahLst/>
              <a:cxnLst/>
              <a:rect l="l" t="t" r="r" b="b"/>
              <a:pathLst>
                <a:path w="1957" h="877" extrusionOk="0">
                  <a:moveTo>
                    <a:pt x="347" y="1"/>
                  </a:moveTo>
                  <a:cubicBezTo>
                    <a:pt x="248" y="1"/>
                    <a:pt x="152" y="9"/>
                    <a:pt x="61" y="27"/>
                  </a:cubicBezTo>
                  <a:cubicBezTo>
                    <a:pt x="1" y="27"/>
                    <a:pt x="31" y="88"/>
                    <a:pt x="61" y="119"/>
                  </a:cubicBezTo>
                  <a:cubicBezTo>
                    <a:pt x="669" y="271"/>
                    <a:pt x="1277" y="362"/>
                    <a:pt x="1763" y="848"/>
                  </a:cubicBezTo>
                  <a:cubicBezTo>
                    <a:pt x="1783" y="868"/>
                    <a:pt x="1804" y="876"/>
                    <a:pt x="1825" y="876"/>
                  </a:cubicBezTo>
                  <a:cubicBezTo>
                    <a:pt x="1897" y="876"/>
                    <a:pt x="1956" y="768"/>
                    <a:pt x="1885" y="696"/>
                  </a:cubicBezTo>
                  <a:cubicBezTo>
                    <a:pt x="1575" y="282"/>
                    <a:pt x="912" y="1"/>
                    <a:pt x="347" y="1"/>
                  </a:cubicBezTo>
                  <a:close/>
                </a:path>
              </a:pathLst>
            </a:custGeom>
            <a:solidFill>
              <a:srgbClr val="8E4F4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0" name="Google Shape;1632;p70">
              <a:extLst>
                <a:ext uri="{FF2B5EF4-FFF2-40B4-BE49-F238E27FC236}">
                  <a16:creationId xmlns:a16="http://schemas.microsoft.com/office/drawing/2014/main" id="{82447220-E59E-4DAD-F22E-96C299879571}"/>
                </a:ext>
              </a:extLst>
            </p:cNvPr>
            <p:cNvSpPr/>
            <p:nvPr/>
          </p:nvSpPr>
          <p:spPr>
            <a:xfrm>
              <a:off x="2615924" y="2569401"/>
              <a:ext cx="226412" cy="212854"/>
            </a:xfrm>
            <a:custGeom>
              <a:avLst/>
              <a:gdLst/>
              <a:ahLst/>
              <a:cxnLst/>
              <a:rect l="l" t="t" r="r" b="b"/>
              <a:pathLst>
                <a:path w="3557" h="3344" extrusionOk="0">
                  <a:moveTo>
                    <a:pt x="1764" y="0"/>
                  </a:moveTo>
                  <a:cubicBezTo>
                    <a:pt x="791" y="0"/>
                    <a:pt x="1" y="760"/>
                    <a:pt x="1" y="1672"/>
                  </a:cubicBezTo>
                  <a:cubicBezTo>
                    <a:pt x="1" y="2584"/>
                    <a:pt x="791" y="3344"/>
                    <a:pt x="1764" y="3344"/>
                  </a:cubicBezTo>
                  <a:cubicBezTo>
                    <a:pt x="2767" y="3344"/>
                    <a:pt x="3557" y="2614"/>
                    <a:pt x="3557" y="1672"/>
                  </a:cubicBezTo>
                  <a:cubicBezTo>
                    <a:pt x="3557" y="760"/>
                    <a:pt x="2767" y="0"/>
                    <a:pt x="176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1" name="Google Shape;1633;p70">
              <a:extLst>
                <a:ext uri="{FF2B5EF4-FFF2-40B4-BE49-F238E27FC236}">
                  <a16:creationId xmlns:a16="http://schemas.microsoft.com/office/drawing/2014/main" id="{B074C007-93DC-5502-F6E2-1CB544D1E569}"/>
                </a:ext>
              </a:extLst>
            </p:cNvPr>
            <p:cNvSpPr/>
            <p:nvPr/>
          </p:nvSpPr>
          <p:spPr>
            <a:xfrm>
              <a:off x="3236972" y="2569401"/>
              <a:ext cx="228385" cy="212854"/>
            </a:xfrm>
            <a:custGeom>
              <a:avLst/>
              <a:gdLst/>
              <a:ahLst/>
              <a:cxnLst/>
              <a:rect l="l" t="t" r="r" b="b"/>
              <a:pathLst>
                <a:path w="3588" h="3344" extrusionOk="0">
                  <a:moveTo>
                    <a:pt x="1794" y="0"/>
                  </a:moveTo>
                  <a:cubicBezTo>
                    <a:pt x="791" y="0"/>
                    <a:pt x="1" y="760"/>
                    <a:pt x="1" y="1672"/>
                  </a:cubicBezTo>
                  <a:cubicBezTo>
                    <a:pt x="1" y="2584"/>
                    <a:pt x="791" y="3344"/>
                    <a:pt x="1794" y="3344"/>
                  </a:cubicBezTo>
                  <a:cubicBezTo>
                    <a:pt x="2767" y="3344"/>
                    <a:pt x="3587" y="2614"/>
                    <a:pt x="3587" y="1672"/>
                  </a:cubicBezTo>
                  <a:cubicBezTo>
                    <a:pt x="3587" y="760"/>
                    <a:pt x="2767" y="0"/>
                    <a:pt x="179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2" name="Google Shape;1634;p70">
              <a:extLst>
                <a:ext uri="{FF2B5EF4-FFF2-40B4-BE49-F238E27FC236}">
                  <a16:creationId xmlns:a16="http://schemas.microsoft.com/office/drawing/2014/main" id="{D57592E0-CBDC-84C2-0E64-10A99517F240}"/>
                </a:ext>
              </a:extLst>
            </p:cNvPr>
            <p:cNvSpPr/>
            <p:nvPr/>
          </p:nvSpPr>
          <p:spPr>
            <a:xfrm>
              <a:off x="3206037" y="2354068"/>
              <a:ext cx="170334" cy="132652"/>
            </a:xfrm>
            <a:custGeom>
              <a:avLst/>
              <a:gdLst/>
              <a:ahLst/>
              <a:cxnLst/>
              <a:rect l="l" t="t" r="r" b="b"/>
              <a:pathLst>
                <a:path w="2676" h="2084" extrusionOk="0">
                  <a:moveTo>
                    <a:pt x="1451" y="1"/>
                  </a:moveTo>
                  <a:cubicBezTo>
                    <a:pt x="1405" y="1"/>
                    <a:pt x="1357" y="4"/>
                    <a:pt x="1307" y="9"/>
                  </a:cubicBezTo>
                  <a:cubicBezTo>
                    <a:pt x="395" y="101"/>
                    <a:pt x="0" y="1256"/>
                    <a:pt x="31" y="2016"/>
                  </a:cubicBezTo>
                  <a:cubicBezTo>
                    <a:pt x="31" y="2061"/>
                    <a:pt x="54" y="2084"/>
                    <a:pt x="76" y="2084"/>
                  </a:cubicBezTo>
                  <a:cubicBezTo>
                    <a:pt x="99" y="2084"/>
                    <a:pt x="122" y="2061"/>
                    <a:pt x="122" y="2016"/>
                  </a:cubicBezTo>
                  <a:cubicBezTo>
                    <a:pt x="213" y="1377"/>
                    <a:pt x="487" y="222"/>
                    <a:pt x="1307" y="161"/>
                  </a:cubicBezTo>
                  <a:cubicBezTo>
                    <a:pt x="1345" y="158"/>
                    <a:pt x="1382" y="156"/>
                    <a:pt x="1417" y="156"/>
                  </a:cubicBezTo>
                  <a:cubicBezTo>
                    <a:pt x="2339" y="156"/>
                    <a:pt x="2317" y="1281"/>
                    <a:pt x="2493" y="1955"/>
                  </a:cubicBezTo>
                  <a:cubicBezTo>
                    <a:pt x="2506" y="1993"/>
                    <a:pt x="2540" y="2010"/>
                    <a:pt x="2575" y="2010"/>
                  </a:cubicBezTo>
                  <a:cubicBezTo>
                    <a:pt x="2624" y="2010"/>
                    <a:pt x="2675" y="1977"/>
                    <a:pt x="2675" y="1924"/>
                  </a:cubicBezTo>
                  <a:cubicBezTo>
                    <a:pt x="2588" y="1142"/>
                    <a:pt x="2391" y="1"/>
                    <a:pt x="1451"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3" name="Google Shape;1635;p70">
              <a:extLst>
                <a:ext uri="{FF2B5EF4-FFF2-40B4-BE49-F238E27FC236}">
                  <a16:creationId xmlns:a16="http://schemas.microsoft.com/office/drawing/2014/main" id="{82B95C87-CA3D-9BF2-07CB-E92B9F325303}"/>
                </a:ext>
              </a:extLst>
            </p:cNvPr>
            <p:cNvSpPr/>
            <p:nvPr/>
          </p:nvSpPr>
          <p:spPr>
            <a:xfrm>
              <a:off x="2720440" y="2354068"/>
              <a:ext cx="168361" cy="132652"/>
            </a:xfrm>
            <a:custGeom>
              <a:avLst/>
              <a:gdLst/>
              <a:ahLst/>
              <a:cxnLst/>
              <a:rect l="l" t="t" r="r" b="b"/>
              <a:pathLst>
                <a:path w="2645" h="2084" extrusionOk="0">
                  <a:moveTo>
                    <a:pt x="1220" y="1"/>
                  </a:moveTo>
                  <a:cubicBezTo>
                    <a:pt x="254" y="1"/>
                    <a:pt x="58" y="1142"/>
                    <a:pt x="0" y="1924"/>
                  </a:cubicBezTo>
                  <a:cubicBezTo>
                    <a:pt x="0" y="1977"/>
                    <a:pt x="51" y="2010"/>
                    <a:pt x="100" y="2010"/>
                  </a:cubicBezTo>
                  <a:cubicBezTo>
                    <a:pt x="136" y="2010"/>
                    <a:pt x="170" y="1993"/>
                    <a:pt x="182" y="1955"/>
                  </a:cubicBezTo>
                  <a:cubicBezTo>
                    <a:pt x="358" y="1281"/>
                    <a:pt x="308" y="156"/>
                    <a:pt x="1255" y="156"/>
                  </a:cubicBezTo>
                  <a:cubicBezTo>
                    <a:pt x="1291" y="156"/>
                    <a:pt x="1329" y="158"/>
                    <a:pt x="1368" y="161"/>
                  </a:cubicBezTo>
                  <a:cubicBezTo>
                    <a:pt x="2189" y="222"/>
                    <a:pt x="2462" y="1347"/>
                    <a:pt x="2523" y="2016"/>
                  </a:cubicBezTo>
                  <a:cubicBezTo>
                    <a:pt x="2538" y="2061"/>
                    <a:pt x="2568" y="2084"/>
                    <a:pt x="2595" y="2084"/>
                  </a:cubicBezTo>
                  <a:cubicBezTo>
                    <a:pt x="2622" y="2084"/>
                    <a:pt x="2644" y="2061"/>
                    <a:pt x="2644" y="2016"/>
                  </a:cubicBezTo>
                  <a:cubicBezTo>
                    <a:pt x="2644" y="1256"/>
                    <a:pt x="2280" y="101"/>
                    <a:pt x="1368" y="9"/>
                  </a:cubicBezTo>
                  <a:cubicBezTo>
                    <a:pt x="1317" y="4"/>
                    <a:pt x="1267" y="1"/>
                    <a:pt x="1220"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4" name="Google Shape;1636;p70">
              <a:extLst>
                <a:ext uri="{FF2B5EF4-FFF2-40B4-BE49-F238E27FC236}">
                  <a16:creationId xmlns:a16="http://schemas.microsoft.com/office/drawing/2014/main" id="{D087FB57-9567-5E63-1745-F2E3D19B0E02}"/>
                </a:ext>
              </a:extLst>
            </p:cNvPr>
            <p:cNvSpPr/>
            <p:nvPr/>
          </p:nvSpPr>
          <p:spPr>
            <a:xfrm>
              <a:off x="2954486" y="2585823"/>
              <a:ext cx="106491" cy="78420"/>
            </a:xfrm>
            <a:custGeom>
              <a:avLst/>
              <a:gdLst/>
              <a:ahLst/>
              <a:cxnLst/>
              <a:rect l="l" t="t" r="r" b="b"/>
              <a:pathLst>
                <a:path w="1673" h="1232" extrusionOk="0">
                  <a:moveTo>
                    <a:pt x="179" y="1"/>
                  </a:moveTo>
                  <a:cubicBezTo>
                    <a:pt x="160" y="1"/>
                    <a:pt x="138" y="16"/>
                    <a:pt x="122" y="46"/>
                  </a:cubicBezTo>
                  <a:cubicBezTo>
                    <a:pt x="1" y="806"/>
                    <a:pt x="974" y="1141"/>
                    <a:pt x="1551" y="1232"/>
                  </a:cubicBezTo>
                  <a:cubicBezTo>
                    <a:pt x="1642" y="1232"/>
                    <a:pt x="1673" y="1110"/>
                    <a:pt x="1612" y="1080"/>
                  </a:cubicBezTo>
                  <a:cubicBezTo>
                    <a:pt x="1308" y="989"/>
                    <a:pt x="1004" y="928"/>
                    <a:pt x="730" y="776"/>
                  </a:cubicBezTo>
                  <a:cubicBezTo>
                    <a:pt x="426" y="624"/>
                    <a:pt x="305" y="381"/>
                    <a:pt x="214" y="46"/>
                  </a:cubicBezTo>
                  <a:cubicBezTo>
                    <a:pt x="214" y="16"/>
                    <a:pt x="198" y="1"/>
                    <a:pt x="17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5" name="Google Shape;1637;p70">
              <a:extLst>
                <a:ext uri="{FF2B5EF4-FFF2-40B4-BE49-F238E27FC236}">
                  <a16:creationId xmlns:a16="http://schemas.microsoft.com/office/drawing/2014/main" id="{642E3BA2-F02C-7E76-C9E1-612F08199C08}"/>
                </a:ext>
              </a:extLst>
            </p:cNvPr>
            <p:cNvSpPr/>
            <p:nvPr/>
          </p:nvSpPr>
          <p:spPr>
            <a:xfrm>
              <a:off x="3136403" y="4424781"/>
              <a:ext cx="5856" cy="64"/>
            </a:xfrm>
            <a:custGeom>
              <a:avLst/>
              <a:gdLst/>
              <a:ahLst/>
              <a:cxnLst/>
              <a:rect l="l" t="t" r="r" b="b"/>
              <a:pathLst>
                <a:path w="92" h="1" extrusionOk="0">
                  <a:moveTo>
                    <a:pt x="0" y="1"/>
                  </a:moveTo>
                  <a:lnTo>
                    <a:pt x="91" y="1"/>
                  </a:ln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6" name="Google Shape;1638;p70">
              <a:extLst>
                <a:ext uri="{FF2B5EF4-FFF2-40B4-BE49-F238E27FC236}">
                  <a16:creationId xmlns:a16="http://schemas.microsoft.com/office/drawing/2014/main" id="{F39EFA9B-C777-763E-031D-02ED1A389BC8}"/>
                </a:ext>
              </a:extLst>
            </p:cNvPr>
            <p:cNvSpPr/>
            <p:nvPr/>
          </p:nvSpPr>
          <p:spPr>
            <a:xfrm>
              <a:off x="2737817" y="5059387"/>
              <a:ext cx="398656" cy="170843"/>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1" y="2584"/>
                  </a:cubicBezTo>
                  <a:lnTo>
                    <a:pt x="6262" y="0"/>
                  </a:lnTo>
                  <a:close/>
                </a:path>
              </a:pathLst>
            </a:custGeom>
            <a:solidFill>
              <a:srgbClr val="8E5349"/>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7" name="Google Shape;1639;p70">
              <a:extLst>
                <a:ext uri="{FF2B5EF4-FFF2-40B4-BE49-F238E27FC236}">
                  <a16:creationId xmlns:a16="http://schemas.microsoft.com/office/drawing/2014/main" id="{7CFAEBEB-916A-8D41-4F45-0061B9FE0E22}"/>
                </a:ext>
              </a:extLst>
            </p:cNvPr>
            <p:cNvSpPr/>
            <p:nvPr/>
          </p:nvSpPr>
          <p:spPr>
            <a:xfrm>
              <a:off x="2737817" y="5204512"/>
              <a:ext cx="396682" cy="664087"/>
            </a:xfrm>
            <a:custGeom>
              <a:avLst/>
              <a:gdLst/>
              <a:ahLst/>
              <a:cxnLst/>
              <a:rect l="l" t="t" r="r" b="b"/>
              <a:pathLst>
                <a:path w="6232" h="10433" extrusionOk="0">
                  <a:moveTo>
                    <a:pt x="1" y="0"/>
                  </a:moveTo>
                  <a:lnTo>
                    <a:pt x="1" y="0"/>
                  </a:lnTo>
                  <a:cubicBezTo>
                    <a:pt x="183" y="4286"/>
                    <a:pt x="517" y="9666"/>
                    <a:pt x="669" y="10091"/>
                  </a:cubicBezTo>
                  <a:cubicBezTo>
                    <a:pt x="669" y="10091"/>
                    <a:pt x="1793" y="10433"/>
                    <a:pt x="3164" y="10433"/>
                  </a:cubicBezTo>
                  <a:cubicBezTo>
                    <a:pt x="4071" y="10433"/>
                    <a:pt x="5087" y="10284"/>
                    <a:pt x="5958" y="9787"/>
                  </a:cubicBezTo>
                  <a:lnTo>
                    <a:pt x="6232" y="304"/>
                  </a:lnTo>
                  <a:lnTo>
                    <a:pt x="6232" y="304"/>
                  </a:lnTo>
                  <a:cubicBezTo>
                    <a:pt x="5659" y="364"/>
                    <a:pt x="5077" y="390"/>
                    <a:pt x="4491"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8" name="Google Shape;1640;p70">
              <a:extLst>
                <a:ext uri="{FF2B5EF4-FFF2-40B4-BE49-F238E27FC236}">
                  <a16:creationId xmlns:a16="http://schemas.microsoft.com/office/drawing/2014/main" id="{5295EE16-A9AB-DC6A-49C6-09F839ABFD53}"/>
                </a:ext>
              </a:extLst>
            </p:cNvPr>
            <p:cNvSpPr/>
            <p:nvPr/>
          </p:nvSpPr>
          <p:spPr>
            <a:xfrm>
              <a:off x="2745582" y="5287705"/>
              <a:ext cx="387007" cy="40738"/>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3" y="488"/>
                    <a:pt x="5988" y="213"/>
                  </a:cubicBezTo>
                  <a:cubicBezTo>
                    <a:pt x="6079" y="182"/>
                    <a:pt x="6049" y="61"/>
                    <a:pt x="5958" y="61"/>
                  </a:cubicBezTo>
                  <a:cubicBezTo>
                    <a:pt x="4955" y="285"/>
                    <a:pt x="3996" y="407"/>
                    <a:pt x="3042" y="407"/>
                  </a:cubicBezTo>
                  <a:cubicBezTo>
                    <a:pt x="2058" y="407"/>
                    <a:pt x="1079" y="278"/>
                    <a:pt x="6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79" name="Google Shape;1641;p70">
              <a:extLst>
                <a:ext uri="{FF2B5EF4-FFF2-40B4-BE49-F238E27FC236}">
                  <a16:creationId xmlns:a16="http://schemas.microsoft.com/office/drawing/2014/main" id="{3EE98798-FC10-AE5D-99D4-FC013F2EC0C4}"/>
                </a:ext>
              </a:extLst>
            </p:cNvPr>
            <p:cNvSpPr/>
            <p:nvPr/>
          </p:nvSpPr>
          <p:spPr>
            <a:xfrm>
              <a:off x="2757167" y="5210750"/>
              <a:ext cx="15531" cy="83257"/>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1" y="1240"/>
                  </a:cubicBezTo>
                  <a:cubicBezTo>
                    <a:pt x="61" y="1285"/>
                    <a:pt x="92" y="1308"/>
                    <a:pt x="126" y="1308"/>
                  </a:cubicBezTo>
                  <a:cubicBezTo>
                    <a:pt x="160" y="1308"/>
                    <a:pt x="198" y="1285"/>
                    <a:pt x="213" y="1240"/>
                  </a:cubicBezTo>
                  <a:cubicBezTo>
                    <a:pt x="244" y="996"/>
                    <a:pt x="213" y="723"/>
                    <a:pt x="183" y="480"/>
                  </a:cubicBezTo>
                  <a:cubicBezTo>
                    <a:pt x="183" y="328"/>
                    <a:pt x="213" y="145"/>
                    <a:pt x="153" y="24"/>
                  </a:cubicBezTo>
                  <a:cubicBezTo>
                    <a:pt x="153" y="8"/>
                    <a:pt x="137" y="1"/>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0" name="Google Shape;1642;p70">
              <a:extLst>
                <a:ext uri="{FF2B5EF4-FFF2-40B4-BE49-F238E27FC236}">
                  <a16:creationId xmlns:a16="http://schemas.microsoft.com/office/drawing/2014/main" id="{9D9DAF86-2026-13DB-2E95-28E87C6B3443}"/>
                </a:ext>
              </a:extLst>
            </p:cNvPr>
            <p:cNvSpPr/>
            <p:nvPr/>
          </p:nvSpPr>
          <p:spPr>
            <a:xfrm>
              <a:off x="2817126" y="5219980"/>
              <a:ext cx="11712" cy="90005"/>
            </a:xfrm>
            <a:custGeom>
              <a:avLst/>
              <a:gdLst/>
              <a:ahLst/>
              <a:cxnLst/>
              <a:rect l="l" t="t" r="r" b="b"/>
              <a:pathLst>
                <a:path w="184" h="1414" extrusionOk="0">
                  <a:moveTo>
                    <a:pt x="92" y="0"/>
                  </a:moveTo>
                  <a:cubicBezTo>
                    <a:pt x="46" y="0"/>
                    <a:pt x="1" y="31"/>
                    <a:pt x="1" y="91"/>
                  </a:cubicBezTo>
                  <a:cubicBezTo>
                    <a:pt x="1" y="517"/>
                    <a:pt x="31" y="943"/>
                    <a:pt x="31" y="1368"/>
                  </a:cubicBezTo>
                  <a:cubicBezTo>
                    <a:pt x="31" y="1398"/>
                    <a:pt x="62" y="1414"/>
                    <a:pt x="92" y="1414"/>
                  </a:cubicBezTo>
                  <a:cubicBezTo>
                    <a:pt x="122" y="1414"/>
                    <a:pt x="153" y="1398"/>
                    <a:pt x="153" y="1368"/>
                  </a:cubicBezTo>
                  <a:cubicBezTo>
                    <a:pt x="183" y="943"/>
                    <a:pt x="183"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1" name="Google Shape;1643;p70">
              <a:extLst>
                <a:ext uri="{FF2B5EF4-FFF2-40B4-BE49-F238E27FC236}">
                  <a16:creationId xmlns:a16="http://schemas.microsoft.com/office/drawing/2014/main" id="{6FD65CE2-1A57-9AEC-B3AB-B3428FE3834A}"/>
                </a:ext>
              </a:extLst>
            </p:cNvPr>
            <p:cNvSpPr/>
            <p:nvPr/>
          </p:nvSpPr>
          <p:spPr>
            <a:xfrm>
              <a:off x="2877150" y="5225263"/>
              <a:ext cx="15531" cy="91978"/>
            </a:xfrm>
            <a:custGeom>
              <a:avLst/>
              <a:gdLst/>
              <a:ahLst/>
              <a:cxnLst/>
              <a:rect l="l" t="t" r="r" b="b"/>
              <a:pathLst>
                <a:path w="244" h="1445" extrusionOk="0">
                  <a:moveTo>
                    <a:pt x="125" y="1"/>
                  </a:moveTo>
                  <a:cubicBezTo>
                    <a:pt x="91" y="1"/>
                    <a:pt x="61" y="24"/>
                    <a:pt x="61" y="69"/>
                  </a:cubicBezTo>
                  <a:cubicBezTo>
                    <a:pt x="0" y="495"/>
                    <a:pt x="30" y="951"/>
                    <a:pt x="61" y="1376"/>
                  </a:cubicBezTo>
                  <a:cubicBezTo>
                    <a:pt x="61" y="1422"/>
                    <a:pt x="91" y="1445"/>
                    <a:pt x="122" y="1445"/>
                  </a:cubicBezTo>
                  <a:cubicBezTo>
                    <a:pt x="152" y="1445"/>
                    <a:pt x="182" y="1422"/>
                    <a:pt x="182" y="1376"/>
                  </a:cubicBezTo>
                  <a:cubicBezTo>
                    <a:pt x="213" y="981"/>
                    <a:pt x="243" y="495"/>
                    <a:pt x="213" y="69"/>
                  </a:cubicBezTo>
                  <a:cubicBezTo>
                    <a:pt x="198" y="24"/>
                    <a:pt x="160" y="1"/>
                    <a:pt x="125"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2" name="Google Shape;1644;p70">
              <a:extLst>
                <a:ext uri="{FF2B5EF4-FFF2-40B4-BE49-F238E27FC236}">
                  <a16:creationId xmlns:a16="http://schemas.microsoft.com/office/drawing/2014/main" id="{86720087-E748-D8B3-148B-5693A11D0B5D}"/>
                </a:ext>
              </a:extLst>
            </p:cNvPr>
            <p:cNvSpPr/>
            <p:nvPr/>
          </p:nvSpPr>
          <p:spPr>
            <a:xfrm>
              <a:off x="2940992" y="5228191"/>
              <a:ext cx="19414" cy="93315"/>
            </a:xfrm>
            <a:custGeom>
              <a:avLst/>
              <a:gdLst/>
              <a:ahLst/>
              <a:cxnLst/>
              <a:rect l="l" t="t" r="r" b="b"/>
              <a:pathLst>
                <a:path w="305" h="1466" extrusionOk="0">
                  <a:moveTo>
                    <a:pt x="167" y="0"/>
                  </a:moveTo>
                  <a:cubicBezTo>
                    <a:pt x="114" y="0"/>
                    <a:pt x="61" y="38"/>
                    <a:pt x="61" y="114"/>
                  </a:cubicBezTo>
                  <a:cubicBezTo>
                    <a:pt x="61"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3" name="Google Shape;1645;p70">
              <a:extLst>
                <a:ext uri="{FF2B5EF4-FFF2-40B4-BE49-F238E27FC236}">
                  <a16:creationId xmlns:a16="http://schemas.microsoft.com/office/drawing/2014/main" id="{BF5F1C8C-CA9A-C78D-9CAD-196581B92315}"/>
                </a:ext>
              </a:extLst>
            </p:cNvPr>
            <p:cNvSpPr/>
            <p:nvPr/>
          </p:nvSpPr>
          <p:spPr>
            <a:xfrm>
              <a:off x="3012537" y="5231564"/>
              <a:ext cx="15531" cy="85358"/>
            </a:xfrm>
            <a:custGeom>
              <a:avLst/>
              <a:gdLst/>
              <a:ahLst/>
              <a:cxnLst/>
              <a:rect l="l" t="t" r="r" b="b"/>
              <a:pathLst>
                <a:path w="244" h="1341" extrusionOk="0">
                  <a:moveTo>
                    <a:pt x="92" y="1"/>
                  </a:moveTo>
                  <a:cubicBezTo>
                    <a:pt x="46" y="1"/>
                    <a:pt x="1" y="31"/>
                    <a:pt x="1" y="92"/>
                  </a:cubicBezTo>
                  <a:cubicBezTo>
                    <a:pt x="1" y="487"/>
                    <a:pt x="31" y="882"/>
                    <a:pt x="92" y="1277"/>
                  </a:cubicBezTo>
                  <a:cubicBezTo>
                    <a:pt x="92" y="1315"/>
                    <a:pt x="127" y="1341"/>
                    <a:pt x="161" y="1341"/>
                  </a:cubicBezTo>
                  <a:cubicBezTo>
                    <a:pt x="181" y="1341"/>
                    <a:pt x="202" y="1331"/>
                    <a:pt x="214" y="1308"/>
                  </a:cubicBezTo>
                  <a:cubicBezTo>
                    <a:pt x="244" y="913"/>
                    <a:pt x="214" y="487"/>
                    <a:pt x="183" y="92"/>
                  </a:cubicBezTo>
                  <a:cubicBezTo>
                    <a:pt x="183" y="31"/>
                    <a:pt x="138" y="1"/>
                    <a:pt x="9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4" name="Google Shape;1646;p70">
              <a:extLst>
                <a:ext uri="{FF2B5EF4-FFF2-40B4-BE49-F238E27FC236}">
                  <a16:creationId xmlns:a16="http://schemas.microsoft.com/office/drawing/2014/main" id="{05FACFE3-E23D-4D2B-8798-3FB9E480CC2F}"/>
                </a:ext>
              </a:extLst>
            </p:cNvPr>
            <p:cNvSpPr/>
            <p:nvPr/>
          </p:nvSpPr>
          <p:spPr>
            <a:xfrm>
              <a:off x="3066704" y="5228763"/>
              <a:ext cx="23297" cy="77338"/>
            </a:xfrm>
            <a:custGeom>
              <a:avLst/>
              <a:gdLst/>
              <a:ahLst/>
              <a:cxnLst/>
              <a:rect l="l" t="t" r="r" b="b"/>
              <a:pathLst>
                <a:path w="366" h="1215" extrusionOk="0">
                  <a:moveTo>
                    <a:pt x="214" y="1"/>
                  </a:moveTo>
                  <a:cubicBezTo>
                    <a:pt x="187" y="1"/>
                    <a:pt x="163" y="14"/>
                    <a:pt x="153" y="45"/>
                  </a:cubicBezTo>
                  <a:cubicBezTo>
                    <a:pt x="1" y="409"/>
                    <a:pt x="183" y="805"/>
                    <a:pt x="153" y="1169"/>
                  </a:cubicBezTo>
                  <a:cubicBezTo>
                    <a:pt x="153" y="1200"/>
                    <a:pt x="176" y="1215"/>
                    <a:pt x="198" y="1215"/>
                  </a:cubicBezTo>
                  <a:cubicBezTo>
                    <a:pt x="221" y="1215"/>
                    <a:pt x="244" y="1200"/>
                    <a:pt x="244" y="1169"/>
                  </a:cubicBezTo>
                  <a:cubicBezTo>
                    <a:pt x="366" y="835"/>
                    <a:pt x="244" y="470"/>
                    <a:pt x="335" y="136"/>
                  </a:cubicBezTo>
                  <a:cubicBezTo>
                    <a:pt x="335" y="55"/>
                    <a:pt x="268" y="1"/>
                    <a:pt x="21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5" name="Google Shape;1647;p70">
              <a:extLst>
                <a:ext uri="{FF2B5EF4-FFF2-40B4-BE49-F238E27FC236}">
                  <a16:creationId xmlns:a16="http://schemas.microsoft.com/office/drawing/2014/main" id="{B69FC9BE-4EC6-45CB-CE45-2FFEEDEE739D}"/>
                </a:ext>
              </a:extLst>
            </p:cNvPr>
            <p:cNvSpPr/>
            <p:nvPr/>
          </p:nvSpPr>
          <p:spPr>
            <a:xfrm>
              <a:off x="2732024" y="5198656"/>
              <a:ext cx="408267" cy="38764"/>
            </a:xfrm>
            <a:custGeom>
              <a:avLst/>
              <a:gdLst/>
              <a:ahLst/>
              <a:cxnLst/>
              <a:rect l="l" t="t" r="r" b="b"/>
              <a:pathLst>
                <a:path w="6414" h="609" extrusionOk="0">
                  <a:moveTo>
                    <a:pt x="122" y="1"/>
                  </a:moveTo>
                  <a:cubicBezTo>
                    <a:pt x="31" y="1"/>
                    <a:pt x="0" y="92"/>
                    <a:pt x="92" y="123"/>
                  </a:cubicBezTo>
                  <a:cubicBezTo>
                    <a:pt x="1244" y="495"/>
                    <a:pt x="2469" y="609"/>
                    <a:pt x="3694" y="609"/>
                  </a:cubicBezTo>
                  <a:cubicBezTo>
                    <a:pt x="4569" y="609"/>
                    <a:pt x="5444" y="551"/>
                    <a:pt x="6292" y="487"/>
                  </a:cubicBezTo>
                  <a:cubicBezTo>
                    <a:pt x="6406" y="487"/>
                    <a:pt x="6413" y="302"/>
                    <a:pt x="6315" y="302"/>
                  </a:cubicBezTo>
                  <a:cubicBezTo>
                    <a:pt x="6308" y="302"/>
                    <a:pt x="6300" y="303"/>
                    <a:pt x="6292" y="305"/>
                  </a:cubicBezTo>
                  <a:cubicBezTo>
                    <a:pt x="5609" y="344"/>
                    <a:pt x="4936" y="368"/>
                    <a:pt x="4267" y="368"/>
                  </a:cubicBezTo>
                  <a:cubicBezTo>
                    <a:pt x="2882" y="368"/>
                    <a:pt x="1516" y="267"/>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6" name="Google Shape;1648;p70">
              <a:extLst>
                <a:ext uri="{FF2B5EF4-FFF2-40B4-BE49-F238E27FC236}">
                  <a16:creationId xmlns:a16="http://schemas.microsoft.com/office/drawing/2014/main" id="{60BB6A4C-10D8-F9CA-5D01-1EAB5C772EC2}"/>
                </a:ext>
              </a:extLst>
            </p:cNvPr>
            <p:cNvSpPr/>
            <p:nvPr/>
          </p:nvSpPr>
          <p:spPr>
            <a:xfrm>
              <a:off x="2722349" y="4854301"/>
              <a:ext cx="419916" cy="344424"/>
            </a:xfrm>
            <a:custGeom>
              <a:avLst/>
              <a:gdLst/>
              <a:ahLst/>
              <a:cxnLst/>
              <a:rect l="l" t="t" r="r" b="b"/>
              <a:pathLst>
                <a:path w="6597" h="5411" extrusionOk="0">
                  <a:moveTo>
                    <a:pt x="6596" y="1"/>
                  </a:moveTo>
                  <a:lnTo>
                    <a:pt x="0" y="122"/>
                  </a:lnTo>
                  <a:cubicBezTo>
                    <a:pt x="0" y="122"/>
                    <a:pt x="92" y="2493"/>
                    <a:pt x="244" y="5411"/>
                  </a:cubicBezTo>
                  <a:cubicBezTo>
                    <a:pt x="2432" y="5168"/>
                    <a:pt x="4469" y="4256"/>
                    <a:pt x="6505" y="3222"/>
                  </a:cubicBezTo>
                  <a:lnTo>
                    <a:pt x="6596" y="1"/>
                  </a:lnTo>
                  <a:close/>
                </a:path>
              </a:pathLst>
            </a:custGeom>
            <a:solidFill>
              <a:srgbClr val="723A33"/>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7" name="Google Shape;1649;p70">
              <a:extLst>
                <a:ext uri="{FF2B5EF4-FFF2-40B4-BE49-F238E27FC236}">
                  <a16:creationId xmlns:a16="http://schemas.microsoft.com/office/drawing/2014/main" id="{4824DB8B-66CC-12BD-B456-BD85BDAD6DB0}"/>
                </a:ext>
              </a:extLst>
            </p:cNvPr>
            <p:cNvSpPr/>
            <p:nvPr/>
          </p:nvSpPr>
          <p:spPr>
            <a:xfrm>
              <a:off x="2536614" y="5952163"/>
              <a:ext cx="583693" cy="104199"/>
            </a:xfrm>
            <a:custGeom>
              <a:avLst/>
              <a:gdLst/>
              <a:ahLst/>
              <a:cxnLst/>
              <a:rect l="l" t="t" r="r" b="b"/>
              <a:pathLst>
                <a:path w="9170" h="1637" extrusionOk="0">
                  <a:moveTo>
                    <a:pt x="6828" y="0"/>
                  </a:moveTo>
                  <a:cubicBezTo>
                    <a:pt x="4144" y="0"/>
                    <a:pt x="92" y="230"/>
                    <a:pt x="92" y="230"/>
                  </a:cubicBezTo>
                  <a:cubicBezTo>
                    <a:pt x="92" y="230"/>
                    <a:pt x="0" y="990"/>
                    <a:pt x="1186" y="1263"/>
                  </a:cubicBezTo>
                  <a:cubicBezTo>
                    <a:pt x="2007" y="1458"/>
                    <a:pt x="3350" y="1637"/>
                    <a:pt x="4713" y="1637"/>
                  </a:cubicBezTo>
                  <a:cubicBezTo>
                    <a:pt x="5268" y="1637"/>
                    <a:pt x="5826" y="1607"/>
                    <a:pt x="6353" y="1537"/>
                  </a:cubicBezTo>
                  <a:cubicBezTo>
                    <a:pt x="8177" y="1263"/>
                    <a:pt x="9028" y="1081"/>
                    <a:pt x="9028" y="1081"/>
                  </a:cubicBezTo>
                  <a:cubicBezTo>
                    <a:pt x="9028" y="1081"/>
                    <a:pt x="9089" y="747"/>
                    <a:pt x="9150" y="230"/>
                  </a:cubicBezTo>
                  <a:cubicBezTo>
                    <a:pt x="9170" y="58"/>
                    <a:pt x="8170" y="0"/>
                    <a:pt x="6828"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8" name="Google Shape;1650;p70">
              <a:extLst>
                <a:ext uri="{FF2B5EF4-FFF2-40B4-BE49-F238E27FC236}">
                  <a16:creationId xmlns:a16="http://schemas.microsoft.com/office/drawing/2014/main" id="{AE21321E-14F0-E8D5-C4D8-18EE1263B1AF}"/>
                </a:ext>
              </a:extLst>
            </p:cNvPr>
            <p:cNvSpPr/>
            <p:nvPr/>
          </p:nvSpPr>
          <p:spPr>
            <a:xfrm>
              <a:off x="2534704" y="5877755"/>
              <a:ext cx="218646" cy="152893"/>
            </a:xfrm>
            <a:custGeom>
              <a:avLst/>
              <a:gdLst/>
              <a:ahLst/>
              <a:cxnLst/>
              <a:rect l="l" t="t" r="r" b="b"/>
              <a:pathLst>
                <a:path w="3435" h="2402" extrusionOk="0">
                  <a:moveTo>
                    <a:pt x="2158" y="1"/>
                  </a:moveTo>
                  <a:cubicBezTo>
                    <a:pt x="1246" y="335"/>
                    <a:pt x="243" y="821"/>
                    <a:pt x="122" y="1399"/>
                  </a:cubicBezTo>
                  <a:cubicBezTo>
                    <a:pt x="0" y="1946"/>
                    <a:pt x="1520" y="2311"/>
                    <a:pt x="3435" y="2402"/>
                  </a:cubicBezTo>
                  <a:cubicBezTo>
                    <a:pt x="3192" y="1521"/>
                    <a:pt x="2796" y="730"/>
                    <a:pt x="2158" y="1"/>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89" name="Google Shape;1651;p70">
              <a:extLst>
                <a:ext uri="{FF2B5EF4-FFF2-40B4-BE49-F238E27FC236}">
                  <a16:creationId xmlns:a16="http://schemas.microsoft.com/office/drawing/2014/main" id="{5142206B-792F-98C5-0588-1ADA3BC180B9}"/>
                </a:ext>
              </a:extLst>
            </p:cNvPr>
            <p:cNvSpPr/>
            <p:nvPr/>
          </p:nvSpPr>
          <p:spPr>
            <a:xfrm>
              <a:off x="2673974" y="5827470"/>
              <a:ext cx="458616" cy="204834"/>
            </a:xfrm>
            <a:custGeom>
              <a:avLst/>
              <a:gdLst/>
              <a:ahLst/>
              <a:cxnLst/>
              <a:rect l="l" t="t" r="r" b="b"/>
              <a:pathLst>
                <a:path w="7205" h="3218" extrusionOk="0">
                  <a:moveTo>
                    <a:pt x="6931" y="0"/>
                  </a:moveTo>
                  <a:cubicBezTo>
                    <a:pt x="6931" y="0"/>
                    <a:pt x="5667" y="591"/>
                    <a:pt x="3828" y="591"/>
                  </a:cubicBezTo>
                  <a:cubicBezTo>
                    <a:pt x="3164" y="591"/>
                    <a:pt x="2424" y="514"/>
                    <a:pt x="1642" y="304"/>
                  </a:cubicBezTo>
                  <a:cubicBezTo>
                    <a:pt x="1642" y="304"/>
                    <a:pt x="852" y="487"/>
                    <a:pt x="1" y="791"/>
                  </a:cubicBezTo>
                  <a:cubicBezTo>
                    <a:pt x="608" y="1520"/>
                    <a:pt x="1004" y="2311"/>
                    <a:pt x="1247" y="3192"/>
                  </a:cubicBezTo>
                  <a:cubicBezTo>
                    <a:pt x="1603" y="3209"/>
                    <a:pt x="1973" y="3217"/>
                    <a:pt x="2348" y="3217"/>
                  </a:cubicBezTo>
                  <a:cubicBezTo>
                    <a:pt x="4018" y="3217"/>
                    <a:pt x="5789" y="3048"/>
                    <a:pt x="6931" y="2675"/>
                  </a:cubicBezTo>
                  <a:cubicBezTo>
                    <a:pt x="6931" y="2675"/>
                    <a:pt x="7204" y="1125"/>
                    <a:pt x="6931" y="0"/>
                  </a:cubicBezTo>
                  <a:close/>
                </a:path>
              </a:pathLst>
            </a:custGeom>
            <a:solidFill>
              <a:srgbClr val="73D8E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0" name="Google Shape;1652;p70">
              <a:extLst>
                <a:ext uri="{FF2B5EF4-FFF2-40B4-BE49-F238E27FC236}">
                  <a16:creationId xmlns:a16="http://schemas.microsoft.com/office/drawing/2014/main" id="{708DDDFF-352F-6A12-2A97-95F2DD4A0FAF}"/>
                </a:ext>
              </a:extLst>
            </p:cNvPr>
            <p:cNvSpPr/>
            <p:nvPr/>
          </p:nvSpPr>
          <p:spPr>
            <a:xfrm>
              <a:off x="2653987" y="5750070"/>
              <a:ext cx="118585" cy="127305"/>
            </a:xfrm>
            <a:custGeom>
              <a:avLst/>
              <a:gdLst/>
              <a:ahLst/>
              <a:cxnLst/>
              <a:rect l="l" t="t" r="r" b="b"/>
              <a:pathLst>
                <a:path w="1863" h="2000" extrusionOk="0">
                  <a:moveTo>
                    <a:pt x="1156" y="184"/>
                  </a:moveTo>
                  <a:cubicBezTo>
                    <a:pt x="1183" y="184"/>
                    <a:pt x="1216" y="193"/>
                    <a:pt x="1257" y="213"/>
                  </a:cubicBezTo>
                  <a:cubicBezTo>
                    <a:pt x="1500" y="335"/>
                    <a:pt x="1470" y="882"/>
                    <a:pt x="1500" y="1095"/>
                  </a:cubicBezTo>
                  <a:cubicBezTo>
                    <a:pt x="1500" y="1229"/>
                    <a:pt x="1500" y="1357"/>
                    <a:pt x="1496" y="1484"/>
                  </a:cubicBezTo>
                  <a:lnTo>
                    <a:pt x="1496" y="1484"/>
                  </a:lnTo>
                  <a:cubicBezTo>
                    <a:pt x="1421" y="1362"/>
                    <a:pt x="1350" y="1237"/>
                    <a:pt x="1287" y="1095"/>
                  </a:cubicBezTo>
                  <a:cubicBezTo>
                    <a:pt x="1232" y="1012"/>
                    <a:pt x="904" y="184"/>
                    <a:pt x="1156" y="184"/>
                  </a:cubicBezTo>
                  <a:close/>
                  <a:moveTo>
                    <a:pt x="611" y="961"/>
                  </a:moveTo>
                  <a:cubicBezTo>
                    <a:pt x="632" y="961"/>
                    <a:pt x="655" y="965"/>
                    <a:pt x="679" y="973"/>
                  </a:cubicBezTo>
                  <a:cubicBezTo>
                    <a:pt x="801" y="1004"/>
                    <a:pt x="922" y="1156"/>
                    <a:pt x="1014" y="1247"/>
                  </a:cubicBezTo>
                  <a:cubicBezTo>
                    <a:pt x="1098" y="1320"/>
                    <a:pt x="1174" y="1407"/>
                    <a:pt x="1243" y="1501"/>
                  </a:cubicBezTo>
                  <a:lnTo>
                    <a:pt x="1243" y="1501"/>
                  </a:lnTo>
                  <a:cubicBezTo>
                    <a:pt x="1299" y="1602"/>
                    <a:pt x="1352" y="1694"/>
                    <a:pt x="1397" y="1770"/>
                  </a:cubicBezTo>
                  <a:lnTo>
                    <a:pt x="1397" y="1770"/>
                  </a:lnTo>
                  <a:cubicBezTo>
                    <a:pt x="1057" y="1680"/>
                    <a:pt x="701" y="1545"/>
                    <a:pt x="527" y="1247"/>
                  </a:cubicBezTo>
                  <a:cubicBezTo>
                    <a:pt x="422" y="1115"/>
                    <a:pt x="476" y="961"/>
                    <a:pt x="611" y="961"/>
                  </a:cubicBezTo>
                  <a:close/>
                  <a:moveTo>
                    <a:pt x="1187" y="0"/>
                  </a:moveTo>
                  <a:cubicBezTo>
                    <a:pt x="1180" y="0"/>
                    <a:pt x="1173" y="0"/>
                    <a:pt x="1166" y="1"/>
                  </a:cubicBezTo>
                  <a:cubicBezTo>
                    <a:pt x="718" y="16"/>
                    <a:pt x="772" y="447"/>
                    <a:pt x="953" y="903"/>
                  </a:cubicBezTo>
                  <a:lnTo>
                    <a:pt x="953" y="903"/>
                  </a:lnTo>
                  <a:cubicBezTo>
                    <a:pt x="914" y="873"/>
                    <a:pt x="873" y="846"/>
                    <a:pt x="831" y="821"/>
                  </a:cubicBezTo>
                  <a:cubicBezTo>
                    <a:pt x="749" y="780"/>
                    <a:pt x="643" y="752"/>
                    <a:pt x="543" y="752"/>
                  </a:cubicBezTo>
                  <a:cubicBezTo>
                    <a:pt x="419" y="752"/>
                    <a:pt x="304" y="795"/>
                    <a:pt x="254" y="913"/>
                  </a:cubicBezTo>
                  <a:cubicBezTo>
                    <a:pt x="0" y="1561"/>
                    <a:pt x="975" y="1869"/>
                    <a:pt x="1481" y="1935"/>
                  </a:cubicBezTo>
                  <a:lnTo>
                    <a:pt x="1481" y="1935"/>
                  </a:lnTo>
                  <a:cubicBezTo>
                    <a:pt x="1504" y="1978"/>
                    <a:pt x="1555" y="1999"/>
                    <a:pt x="1606" y="1999"/>
                  </a:cubicBezTo>
                  <a:cubicBezTo>
                    <a:pt x="1675" y="1999"/>
                    <a:pt x="1743" y="1961"/>
                    <a:pt x="1743" y="1885"/>
                  </a:cubicBezTo>
                  <a:cubicBezTo>
                    <a:pt x="1743" y="1464"/>
                    <a:pt x="1862" y="0"/>
                    <a:pt x="1187"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1" name="Google Shape;1653;p70">
              <a:extLst>
                <a:ext uri="{FF2B5EF4-FFF2-40B4-BE49-F238E27FC236}">
                  <a16:creationId xmlns:a16="http://schemas.microsoft.com/office/drawing/2014/main" id="{61E230BD-3826-CEF2-9A72-593C5426DAB1}"/>
                </a:ext>
              </a:extLst>
            </p:cNvPr>
            <p:cNvSpPr/>
            <p:nvPr/>
          </p:nvSpPr>
          <p:spPr>
            <a:xfrm>
              <a:off x="3325957" y="4991661"/>
              <a:ext cx="406358" cy="242452"/>
            </a:xfrm>
            <a:custGeom>
              <a:avLst/>
              <a:gdLst/>
              <a:ahLst/>
              <a:cxnLst/>
              <a:rect l="l" t="t" r="r" b="b"/>
              <a:pathLst>
                <a:path w="6384" h="3809" extrusionOk="0">
                  <a:moveTo>
                    <a:pt x="5898" y="1"/>
                  </a:moveTo>
                  <a:cubicBezTo>
                    <a:pt x="4165" y="1338"/>
                    <a:pt x="2129" y="2432"/>
                    <a:pt x="1" y="3131"/>
                  </a:cubicBezTo>
                  <a:lnTo>
                    <a:pt x="122" y="3709"/>
                  </a:lnTo>
                  <a:cubicBezTo>
                    <a:pt x="807" y="3777"/>
                    <a:pt x="1489" y="3808"/>
                    <a:pt x="2167" y="3808"/>
                  </a:cubicBezTo>
                  <a:cubicBezTo>
                    <a:pt x="3594" y="3808"/>
                    <a:pt x="5003" y="3672"/>
                    <a:pt x="6384" y="3466"/>
                  </a:cubicBezTo>
                  <a:cubicBezTo>
                    <a:pt x="6384" y="3405"/>
                    <a:pt x="6354" y="3375"/>
                    <a:pt x="6354" y="3314"/>
                  </a:cubicBezTo>
                  <a:cubicBezTo>
                    <a:pt x="6171" y="2037"/>
                    <a:pt x="6019" y="882"/>
                    <a:pt x="5898" y="1"/>
                  </a:cubicBezTo>
                  <a:close/>
                </a:path>
              </a:pathLst>
            </a:custGeom>
            <a:solidFill>
              <a:srgbClr val="8E5349"/>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2" name="Google Shape;1654;p70">
              <a:extLst>
                <a:ext uri="{FF2B5EF4-FFF2-40B4-BE49-F238E27FC236}">
                  <a16:creationId xmlns:a16="http://schemas.microsoft.com/office/drawing/2014/main" id="{C8C5D8C1-06A0-DE2B-4F05-4057FF3BE987}"/>
                </a:ext>
              </a:extLst>
            </p:cNvPr>
            <p:cNvSpPr/>
            <p:nvPr/>
          </p:nvSpPr>
          <p:spPr>
            <a:xfrm>
              <a:off x="3256322" y="4863976"/>
              <a:ext cx="445058" cy="327047"/>
            </a:xfrm>
            <a:custGeom>
              <a:avLst/>
              <a:gdLst/>
              <a:ahLst/>
              <a:cxnLst/>
              <a:rect l="l" t="t" r="r" b="b"/>
              <a:pathLst>
                <a:path w="6992" h="5138" extrusionOk="0">
                  <a:moveTo>
                    <a:pt x="1" y="0"/>
                  </a:moveTo>
                  <a:lnTo>
                    <a:pt x="669" y="3162"/>
                  </a:lnTo>
                  <a:lnTo>
                    <a:pt x="1095" y="5137"/>
                  </a:lnTo>
                  <a:cubicBezTo>
                    <a:pt x="3223" y="4438"/>
                    <a:pt x="5259" y="3344"/>
                    <a:pt x="6992" y="2007"/>
                  </a:cubicBezTo>
                  <a:cubicBezTo>
                    <a:pt x="6840" y="852"/>
                    <a:pt x="6718" y="122"/>
                    <a:pt x="6718" y="122"/>
                  </a:cubicBezTo>
                  <a:lnTo>
                    <a:pt x="1" y="0"/>
                  </a:lnTo>
                  <a:close/>
                </a:path>
              </a:pathLst>
            </a:custGeom>
            <a:solidFill>
              <a:srgbClr val="723A33"/>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3" name="Google Shape;1655;p70">
              <a:extLst>
                <a:ext uri="{FF2B5EF4-FFF2-40B4-BE49-F238E27FC236}">
                  <a16:creationId xmlns:a16="http://schemas.microsoft.com/office/drawing/2014/main" id="{666E0DE8-6DD2-9DA3-DD7D-82DFAFB5E77F}"/>
                </a:ext>
              </a:extLst>
            </p:cNvPr>
            <p:cNvSpPr/>
            <p:nvPr/>
          </p:nvSpPr>
          <p:spPr>
            <a:xfrm>
              <a:off x="3331813" y="5208331"/>
              <a:ext cx="477903" cy="654921"/>
            </a:xfrm>
            <a:custGeom>
              <a:avLst/>
              <a:gdLst/>
              <a:ahLst/>
              <a:cxnLst/>
              <a:rect l="l" t="t" r="r" b="b"/>
              <a:pathLst>
                <a:path w="7508" h="10289" extrusionOk="0">
                  <a:moveTo>
                    <a:pt x="6292" y="1"/>
                  </a:moveTo>
                  <a:cubicBezTo>
                    <a:pt x="4828" y="219"/>
                    <a:pt x="3316" y="391"/>
                    <a:pt x="1792" y="391"/>
                  </a:cubicBezTo>
                  <a:cubicBezTo>
                    <a:pt x="1196" y="391"/>
                    <a:pt x="598" y="365"/>
                    <a:pt x="0" y="305"/>
                  </a:cubicBezTo>
                  <a:lnTo>
                    <a:pt x="0" y="305"/>
                  </a:lnTo>
                  <a:lnTo>
                    <a:pt x="2006" y="9667"/>
                  </a:lnTo>
                  <a:cubicBezTo>
                    <a:pt x="2972" y="10143"/>
                    <a:pt x="4012" y="10288"/>
                    <a:pt x="4920" y="10288"/>
                  </a:cubicBezTo>
                  <a:cubicBezTo>
                    <a:pt x="6327" y="10288"/>
                    <a:pt x="7417" y="9940"/>
                    <a:pt x="7417" y="9940"/>
                  </a:cubicBezTo>
                  <a:cubicBezTo>
                    <a:pt x="7508" y="9515"/>
                    <a:pt x="6870" y="4226"/>
                    <a:pt x="6292" y="1"/>
                  </a:cubicBezTo>
                  <a:close/>
                </a:path>
              </a:pathLst>
            </a:custGeom>
            <a:solidFill>
              <a:srgbClr val="EBE9F4"/>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4" name="Google Shape;1656;p70">
              <a:extLst>
                <a:ext uri="{FF2B5EF4-FFF2-40B4-BE49-F238E27FC236}">
                  <a16:creationId xmlns:a16="http://schemas.microsoft.com/office/drawing/2014/main" id="{A973A8B9-A07C-63F2-E1FA-6C87A80A769B}"/>
                </a:ext>
              </a:extLst>
            </p:cNvPr>
            <p:cNvSpPr/>
            <p:nvPr/>
          </p:nvSpPr>
          <p:spPr>
            <a:xfrm>
              <a:off x="3347789" y="5289614"/>
              <a:ext cx="392290" cy="41883"/>
            </a:xfrm>
            <a:custGeom>
              <a:avLst/>
              <a:gdLst/>
              <a:ahLst/>
              <a:cxnLst/>
              <a:rect l="l" t="t" r="r" b="b"/>
              <a:pathLst>
                <a:path w="6163" h="658" extrusionOk="0">
                  <a:moveTo>
                    <a:pt x="6071" y="1"/>
                  </a:moveTo>
                  <a:cubicBezTo>
                    <a:pt x="5068" y="289"/>
                    <a:pt x="4088" y="411"/>
                    <a:pt x="3104" y="411"/>
                  </a:cubicBezTo>
                  <a:cubicBezTo>
                    <a:pt x="2120" y="411"/>
                    <a:pt x="1132" y="289"/>
                    <a:pt x="114" y="92"/>
                  </a:cubicBezTo>
                  <a:cubicBezTo>
                    <a:pt x="106" y="89"/>
                    <a:pt x="98" y="88"/>
                    <a:pt x="91" y="88"/>
                  </a:cubicBezTo>
                  <a:cubicBezTo>
                    <a:pt x="18" y="88"/>
                    <a:pt x="0" y="216"/>
                    <a:pt x="83" y="244"/>
                  </a:cubicBezTo>
                  <a:cubicBezTo>
                    <a:pt x="1000" y="499"/>
                    <a:pt x="2042" y="658"/>
                    <a:pt x="3079" y="658"/>
                  </a:cubicBezTo>
                  <a:cubicBezTo>
                    <a:pt x="4140" y="658"/>
                    <a:pt x="5195" y="491"/>
                    <a:pt x="6102" y="92"/>
                  </a:cubicBezTo>
                  <a:cubicBezTo>
                    <a:pt x="6163" y="61"/>
                    <a:pt x="6132" y="1"/>
                    <a:pt x="607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5" name="Google Shape;1657;p70">
              <a:extLst>
                <a:ext uri="{FF2B5EF4-FFF2-40B4-BE49-F238E27FC236}">
                  <a16:creationId xmlns:a16="http://schemas.microsoft.com/office/drawing/2014/main" id="{FF3AF95A-7E33-C6DC-87D7-B500130A91EA}"/>
                </a:ext>
              </a:extLst>
            </p:cNvPr>
            <p:cNvSpPr/>
            <p:nvPr/>
          </p:nvSpPr>
          <p:spPr>
            <a:xfrm>
              <a:off x="3701310" y="5214187"/>
              <a:ext cx="23297" cy="81793"/>
            </a:xfrm>
            <a:custGeom>
              <a:avLst/>
              <a:gdLst/>
              <a:ahLst/>
              <a:cxnLst/>
              <a:rect l="l" t="t" r="r" b="b"/>
              <a:pathLst>
                <a:path w="366" h="1285" extrusionOk="0">
                  <a:moveTo>
                    <a:pt x="92" y="0"/>
                  </a:moveTo>
                  <a:cubicBezTo>
                    <a:pt x="61" y="0"/>
                    <a:pt x="31" y="0"/>
                    <a:pt x="31" y="30"/>
                  </a:cubicBezTo>
                  <a:cubicBezTo>
                    <a:pt x="1" y="152"/>
                    <a:pt x="31" y="304"/>
                    <a:pt x="61" y="456"/>
                  </a:cubicBezTo>
                  <a:cubicBezTo>
                    <a:pt x="92" y="699"/>
                    <a:pt x="92" y="1003"/>
                    <a:pt x="183" y="1216"/>
                  </a:cubicBezTo>
                  <a:cubicBezTo>
                    <a:pt x="198" y="1262"/>
                    <a:pt x="236" y="1284"/>
                    <a:pt x="270" y="1284"/>
                  </a:cubicBezTo>
                  <a:cubicBezTo>
                    <a:pt x="305" y="1284"/>
                    <a:pt x="335" y="1262"/>
                    <a:pt x="335" y="1216"/>
                  </a:cubicBezTo>
                  <a:cubicBezTo>
                    <a:pt x="365" y="973"/>
                    <a:pt x="274" y="699"/>
                    <a:pt x="213" y="456"/>
                  </a:cubicBezTo>
                  <a:cubicBezTo>
                    <a:pt x="183" y="334"/>
                    <a:pt x="183" y="152"/>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6" name="Google Shape;1658;p70">
              <a:extLst>
                <a:ext uri="{FF2B5EF4-FFF2-40B4-BE49-F238E27FC236}">
                  <a16:creationId xmlns:a16="http://schemas.microsoft.com/office/drawing/2014/main" id="{84CDF27E-7154-EF65-B27D-BB0D3F202E2F}"/>
                </a:ext>
              </a:extLst>
            </p:cNvPr>
            <p:cNvSpPr/>
            <p:nvPr/>
          </p:nvSpPr>
          <p:spPr>
            <a:xfrm>
              <a:off x="3640141" y="5223480"/>
              <a:ext cx="27562" cy="89050"/>
            </a:xfrm>
            <a:custGeom>
              <a:avLst/>
              <a:gdLst/>
              <a:ahLst/>
              <a:cxnLst/>
              <a:rect l="l" t="t" r="r" b="b"/>
              <a:pathLst>
                <a:path w="433" h="1399" extrusionOk="0">
                  <a:moveTo>
                    <a:pt x="134" y="1"/>
                  </a:moveTo>
                  <a:cubicBezTo>
                    <a:pt x="75" y="1"/>
                    <a:pt x="1" y="53"/>
                    <a:pt x="19" y="128"/>
                  </a:cubicBezTo>
                  <a:cubicBezTo>
                    <a:pt x="141" y="523"/>
                    <a:pt x="171" y="948"/>
                    <a:pt x="293" y="1343"/>
                  </a:cubicBezTo>
                  <a:cubicBezTo>
                    <a:pt x="306" y="1382"/>
                    <a:pt x="334" y="1399"/>
                    <a:pt x="361" y="1399"/>
                  </a:cubicBezTo>
                  <a:cubicBezTo>
                    <a:pt x="399" y="1399"/>
                    <a:pt x="432" y="1366"/>
                    <a:pt x="415" y="1313"/>
                  </a:cubicBezTo>
                  <a:cubicBezTo>
                    <a:pt x="354" y="918"/>
                    <a:pt x="293" y="492"/>
                    <a:pt x="202" y="67"/>
                  </a:cubicBezTo>
                  <a:cubicBezTo>
                    <a:pt x="202" y="20"/>
                    <a:pt x="171" y="1"/>
                    <a:pt x="13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7" name="Google Shape;1659;p70">
              <a:extLst>
                <a:ext uri="{FF2B5EF4-FFF2-40B4-BE49-F238E27FC236}">
                  <a16:creationId xmlns:a16="http://schemas.microsoft.com/office/drawing/2014/main" id="{A2D71435-AA0D-69D0-585E-0949A32DEA3C}"/>
                </a:ext>
              </a:extLst>
            </p:cNvPr>
            <p:cNvSpPr/>
            <p:nvPr/>
          </p:nvSpPr>
          <p:spPr>
            <a:xfrm>
              <a:off x="3581391" y="5228891"/>
              <a:ext cx="24315" cy="90578"/>
            </a:xfrm>
            <a:custGeom>
              <a:avLst/>
              <a:gdLst/>
              <a:ahLst/>
              <a:cxnLst/>
              <a:rect l="l" t="t" r="r" b="b"/>
              <a:pathLst>
                <a:path w="382" h="1423" extrusionOk="0">
                  <a:moveTo>
                    <a:pt x="75" y="0"/>
                  </a:moveTo>
                  <a:cubicBezTo>
                    <a:pt x="37" y="0"/>
                    <a:pt x="0" y="23"/>
                    <a:pt x="0" y="73"/>
                  </a:cubicBezTo>
                  <a:cubicBezTo>
                    <a:pt x="31" y="499"/>
                    <a:pt x="152" y="955"/>
                    <a:pt x="243" y="1380"/>
                  </a:cubicBezTo>
                  <a:cubicBezTo>
                    <a:pt x="257" y="1407"/>
                    <a:pt x="289" y="1422"/>
                    <a:pt x="317" y="1422"/>
                  </a:cubicBezTo>
                  <a:cubicBezTo>
                    <a:pt x="352" y="1422"/>
                    <a:pt x="382" y="1400"/>
                    <a:pt x="365" y="1350"/>
                  </a:cubicBezTo>
                  <a:cubicBezTo>
                    <a:pt x="334" y="924"/>
                    <a:pt x="274" y="468"/>
                    <a:pt x="152" y="43"/>
                  </a:cubicBezTo>
                  <a:cubicBezTo>
                    <a:pt x="138" y="15"/>
                    <a:pt x="106" y="0"/>
                    <a:pt x="75"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8" name="Google Shape;1660;p70">
              <a:extLst>
                <a:ext uri="{FF2B5EF4-FFF2-40B4-BE49-F238E27FC236}">
                  <a16:creationId xmlns:a16="http://schemas.microsoft.com/office/drawing/2014/main" id="{0D1170CC-4E16-8C22-E8D0-506D373FEAAB}"/>
                </a:ext>
              </a:extLst>
            </p:cNvPr>
            <p:cNvSpPr/>
            <p:nvPr/>
          </p:nvSpPr>
          <p:spPr>
            <a:xfrm>
              <a:off x="3511692" y="5231246"/>
              <a:ext cx="29089" cy="92614"/>
            </a:xfrm>
            <a:custGeom>
              <a:avLst/>
              <a:gdLst/>
              <a:ahLst/>
              <a:cxnLst/>
              <a:rect l="l" t="t" r="r" b="b"/>
              <a:pathLst>
                <a:path w="457" h="1455" extrusionOk="0">
                  <a:moveTo>
                    <a:pt x="131" y="0"/>
                  </a:moveTo>
                  <a:cubicBezTo>
                    <a:pt x="71" y="0"/>
                    <a:pt x="1" y="52"/>
                    <a:pt x="1" y="127"/>
                  </a:cubicBezTo>
                  <a:cubicBezTo>
                    <a:pt x="92" y="553"/>
                    <a:pt x="153" y="1069"/>
                    <a:pt x="396" y="1434"/>
                  </a:cubicBezTo>
                  <a:cubicBezTo>
                    <a:pt x="396" y="1447"/>
                    <a:pt x="406" y="1454"/>
                    <a:pt x="419" y="1454"/>
                  </a:cubicBezTo>
                  <a:cubicBezTo>
                    <a:pt x="436" y="1454"/>
                    <a:pt x="457" y="1439"/>
                    <a:pt x="457" y="1404"/>
                  </a:cubicBezTo>
                  <a:cubicBezTo>
                    <a:pt x="457" y="978"/>
                    <a:pt x="274" y="522"/>
                    <a:pt x="214" y="66"/>
                  </a:cubicBezTo>
                  <a:cubicBezTo>
                    <a:pt x="202" y="20"/>
                    <a:pt x="168" y="0"/>
                    <a:pt x="13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99" name="Google Shape;1661;p70">
              <a:extLst>
                <a:ext uri="{FF2B5EF4-FFF2-40B4-BE49-F238E27FC236}">
                  <a16:creationId xmlns:a16="http://schemas.microsoft.com/office/drawing/2014/main" id="{2E91B17C-DDC1-9EC9-81DA-544700D431EC}"/>
                </a:ext>
              </a:extLst>
            </p:cNvPr>
            <p:cNvSpPr/>
            <p:nvPr/>
          </p:nvSpPr>
          <p:spPr>
            <a:xfrm>
              <a:off x="3445940" y="5235956"/>
              <a:ext cx="21324" cy="83703"/>
            </a:xfrm>
            <a:custGeom>
              <a:avLst/>
              <a:gdLst/>
              <a:ahLst/>
              <a:cxnLst/>
              <a:rect l="l" t="t" r="r" b="b"/>
              <a:pathLst>
                <a:path w="335" h="1315" extrusionOk="0">
                  <a:moveTo>
                    <a:pt x="107" y="0"/>
                  </a:moveTo>
                  <a:cubicBezTo>
                    <a:pt x="56" y="0"/>
                    <a:pt x="0" y="40"/>
                    <a:pt x="0" y="114"/>
                  </a:cubicBezTo>
                  <a:cubicBezTo>
                    <a:pt x="61" y="509"/>
                    <a:pt x="92" y="904"/>
                    <a:pt x="213" y="1269"/>
                  </a:cubicBezTo>
                  <a:cubicBezTo>
                    <a:pt x="228" y="1299"/>
                    <a:pt x="259" y="1315"/>
                    <a:pt x="285" y="1315"/>
                  </a:cubicBezTo>
                  <a:cubicBezTo>
                    <a:pt x="312" y="1315"/>
                    <a:pt x="335" y="1299"/>
                    <a:pt x="335" y="1269"/>
                  </a:cubicBezTo>
                  <a:cubicBezTo>
                    <a:pt x="304" y="874"/>
                    <a:pt x="274" y="448"/>
                    <a:pt x="183" y="53"/>
                  </a:cubicBezTo>
                  <a:cubicBezTo>
                    <a:pt x="171" y="17"/>
                    <a:pt x="140" y="0"/>
                    <a:pt x="10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0" name="Google Shape;1662;p70">
              <a:extLst>
                <a:ext uri="{FF2B5EF4-FFF2-40B4-BE49-F238E27FC236}">
                  <a16:creationId xmlns:a16="http://schemas.microsoft.com/office/drawing/2014/main" id="{3EFAF1A7-F1E7-4D52-9A01-5F98657F02AF}"/>
                </a:ext>
              </a:extLst>
            </p:cNvPr>
            <p:cNvSpPr/>
            <p:nvPr/>
          </p:nvSpPr>
          <p:spPr>
            <a:xfrm>
              <a:off x="3380697" y="5233028"/>
              <a:ext cx="26607" cy="76192"/>
            </a:xfrm>
            <a:custGeom>
              <a:avLst/>
              <a:gdLst/>
              <a:ahLst/>
              <a:cxnLst/>
              <a:rect l="l" t="t" r="r" b="b"/>
              <a:pathLst>
                <a:path w="418" h="1197" extrusionOk="0">
                  <a:moveTo>
                    <a:pt x="121" y="1"/>
                  </a:moveTo>
                  <a:cubicBezTo>
                    <a:pt x="55" y="1"/>
                    <a:pt x="1" y="65"/>
                    <a:pt x="22" y="130"/>
                  </a:cubicBezTo>
                  <a:cubicBezTo>
                    <a:pt x="174" y="464"/>
                    <a:pt x="144" y="829"/>
                    <a:pt x="296" y="1163"/>
                  </a:cubicBezTo>
                  <a:cubicBezTo>
                    <a:pt x="308" y="1186"/>
                    <a:pt x="324" y="1196"/>
                    <a:pt x="339" y="1196"/>
                  </a:cubicBezTo>
                  <a:cubicBezTo>
                    <a:pt x="364" y="1196"/>
                    <a:pt x="387" y="1170"/>
                    <a:pt x="387" y="1133"/>
                  </a:cubicBezTo>
                  <a:cubicBezTo>
                    <a:pt x="296" y="798"/>
                    <a:pt x="418" y="342"/>
                    <a:pt x="205" y="38"/>
                  </a:cubicBezTo>
                  <a:cubicBezTo>
                    <a:pt x="178" y="12"/>
                    <a:pt x="149" y="1"/>
                    <a:pt x="12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1" name="Google Shape;1663;p70">
              <a:extLst>
                <a:ext uri="{FF2B5EF4-FFF2-40B4-BE49-F238E27FC236}">
                  <a16:creationId xmlns:a16="http://schemas.microsoft.com/office/drawing/2014/main" id="{35AFBF11-CE26-566B-A5C8-666A01DCD9A0}"/>
                </a:ext>
              </a:extLst>
            </p:cNvPr>
            <p:cNvSpPr/>
            <p:nvPr/>
          </p:nvSpPr>
          <p:spPr>
            <a:xfrm>
              <a:off x="3326021" y="5202539"/>
              <a:ext cx="410177" cy="39337"/>
            </a:xfrm>
            <a:custGeom>
              <a:avLst/>
              <a:gdLst/>
              <a:ahLst/>
              <a:cxnLst/>
              <a:rect l="l" t="t" r="r" b="b"/>
              <a:pathLst>
                <a:path w="6444" h="618" extrusionOk="0">
                  <a:moveTo>
                    <a:pt x="6322" y="1"/>
                  </a:moveTo>
                  <a:cubicBezTo>
                    <a:pt x="4975" y="278"/>
                    <a:pt x="3641" y="375"/>
                    <a:pt x="2295" y="375"/>
                  </a:cubicBezTo>
                  <a:cubicBezTo>
                    <a:pt x="1575" y="375"/>
                    <a:pt x="852" y="347"/>
                    <a:pt x="121" y="305"/>
                  </a:cubicBezTo>
                  <a:cubicBezTo>
                    <a:pt x="113" y="303"/>
                    <a:pt x="106" y="302"/>
                    <a:pt x="99" y="302"/>
                  </a:cubicBezTo>
                  <a:cubicBezTo>
                    <a:pt x="0" y="302"/>
                    <a:pt x="8" y="487"/>
                    <a:pt x="121" y="487"/>
                  </a:cubicBezTo>
                  <a:cubicBezTo>
                    <a:pt x="1011" y="552"/>
                    <a:pt x="1923" y="618"/>
                    <a:pt x="2831" y="618"/>
                  </a:cubicBezTo>
                  <a:cubicBezTo>
                    <a:pt x="4033" y="618"/>
                    <a:pt x="5227" y="503"/>
                    <a:pt x="6353" y="122"/>
                  </a:cubicBezTo>
                  <a:cubicBezTo>
                    <a:pt x="6444" y="92"/>
                    <a:pt x="6413" y="1"/>
                    <a:pt x="63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2" name="Google Shape;1664;p70">
              <a:extLst>
                <a:ext uri="{FF2B5EF4-FFF2-40B4-BE49-F238E27FC236}">
                  <a16:creationId xmlns:a16="http://schemas.microsoft.com/office/drawing/2014/main" id="{E526E239-C1FB-9FE8-3BFF-9BDB91C528EE}"/>
                </a:ext>
              </a:extLst>
            </p:cNvPr>
            <p:cNvSpPr/>
            <p:nvPr/>
          </p:nvSpPr>
          <p:spPr>
            <a:xfrm>
              <a:off x="3481394" y="5945289"/>
              <a:ext cx="601134" cy="101398"/>
            </a:xfrm>
            <a:custGeom>
              <a:avLst/>
              <a:gdLst/>
              <a:ahLst/>
              <a:cxnLst/>
              <a:rect l="l" t="t" r="r" b="b"/>
              <a:pathLst>
                <a:path w="9444" h="1593" extrusionOk="0">
                  <a:moveTo>
                    <a:pt x="2364" y="0"/>
                  </a:moveTo>
                  <a:cubicBezTo>
                    <a:pt x="1004" y="0"/>
                    <a:pt x="1" y="54"/>
                    <a:pt x="51" y="216"/>
                  </a:cubicBezTo>
                  <a:cubicBezTo>
                    <a:pt x="173" y="733"/>
                    <a:pt x="325" y="1067"/>
                    <a:pt x="325" y="1067"/>
                  </a:cubicBezTo>
                  <a:cubicBezTo>
                    <a:pt x="325" y="1067"/>
                    <a:pt x="1206" y="1250"/>
                    <a:pt x="3091" y="1493"/>
                  </a:cubicBezTo>
                  <a:cubicBezTo>
                    <a:pt x="3645" y="1563"/>
                    <a:pt x="4221" y="1593"/>
                    <a:pt x="4789" y="1593"/>
                  </a:cubicBezTo>
                  <a:cubicBezTo>
                    <a:pt x="6183" y="1593"/>
                    <a:pt x="7520" y="1414"/>
                    <a:pt x="8319" y="1219"/>
                  </a:cubicBezTo>
                  <a:cubicBezTo>
                    <a:pt x="9444" y="946"/>
                    <a:pt x="9231" y="216"/>
                    <a:pt x="9231" y="216"/>
                  </a:cubicBezTo>
                  <a:cubicBezTo>
                    <a:pt x="9231" y="216"/>
                    <a:pt x="5084" y="0"/>
                    <a:pt x="2364"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3" name="Google Shape;1665;p70">
              <a:extLst>
                <a:ext uri="{FF2B5EF4-FFF2-40B4-BE49-F238E27FC236}">
                  <a16:creationId xmlns:a16="http://schemas.microsoft.com/office/drawing/2014/main" id="{374FC8E9-B774-5FFD-CC3C-EAB583142540}"/>
                </a:ext>
              </a:extLst>
            </p:cNvPr>
            <p:cNvSpPr/>
            <p:nvPr/>
          </p:nvSpPr>
          <p:spPr>
            <a:xfrm>
              <a:off x="3865786" y="5870053"/>
              <a:ext cx="216737" cy="150984"/>
            </a:xfrm>
            <a:custGeom>
              <a:avLst/>
              <a:gdLst/>
              <a:ahLst/>
              <a:cxnLst/>
              <a:rect l="l" t="t" r="r" b="b"/>
              <a:pathLst>
                <a:path w="3405" h="2372" extrusionOk="0">
                  <a:moveTo>
                    <a:pt x="851" y="0"/>
                  </a:moveTo>
                  <a:cubicBezTo>
                    <a:pt x="365" y="730"/>
                    <a:pt x="91" y="1520"/>
                    <a:pt x="0" y="2371"/>
                  </a:cubicBezTo>
                  <a:cubicBezTo>
                    <a:pt x="1915" y="2280"/>
                    <a:pt x="3405" y="1946"/>
                    <a:pt x="3192" y="1398"/>
                  </a:cubicBezTo>
                  <a:cubicBezTo>
                    <a:pt x="2949" y="821"/>
                    <a:pt x="1854" y="335"/>
                    <a:pt x="851"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4" name="Google Shape;1666;p70">
              <a:extLst>
                <a:ext uri="{FF2B5EF4-FFF2-40B4-BE49-F238E27FC236}">
                  <a16:creationId xmlns:a16="http://schemas.microsoft.com/office/drawing/2014/main" id="{6546BC9B-0910-58BB-0B3E-AA91E305B837}"/>
                </a:ext>
              </a:extLst>
            </p:cNvPr>
            <p:cNvSpPr/>
            <p:nvPr/>
          </p:nvSpPr>
          <p:spPr>
            <a:xfrm>
              <a:off x="3457525" y="5823587"/>
              <a:ext cx="462499" cy="199041"/>
            </a:xfrm>
            <a:custGeom>
              <a:avLst/>
              <a:gdLst/>
              <a:ahLst/>
              <a:cxnLst/>
              <a:rect l="l" t="t" r="r" b="b"/>
              <a:pathLst>
                <a:path w="7266" h="3127" extrusionOk="0">
                  <a:moveTo>
                    <a:pt x="92" y="1"/>
                  </a:moveTo>
                  <a:lnTo>
                    <a:pt x="92" y="1"/>
                  </a:lnTo>
                  <a:cubicBezTo>
                    <a:pt x="1" y="1095"/>
                    <a:pt x="578" y="2615"/>
                    <a:pt x="578" y="2615"/>
                  </a:cubicBezTo>
                  <a:cubicBezTo>
                    <a:pt x="1792" y="2961"/>
                    <a:pt x="3610" y="3126"/>
                    <a:pt x="5294" y="3126"/>
                  </a:cubicBezTo>
                  <a:cubicBezTo>
                    <a:pt x="5677" y="3126"/>
                    <a:pt x="6054" y="3118"/>
                    <a:pt x="6414" y="3101"/>
                  </a:cubicBezTo>
                  <a:cubicBezTo>
                    <a:pt x="6505" y="2250"/>
                    <a:pt x="6779" y="1460"/>
                    <a:pt x="7265" y="730"/>
                  </a:cubicBezTo>
                  <a:cubicBezTo>
                    <a:pt x="6323" y="426"/>
                    <a:pt x="5472" y="244"/>
                    <a:pt x="5472" y="244"/>
                  </a:cubicBezTo>
                  <a:cubicBezTo>
                    <a:pt x="4699" y="462"/>
                    <a:pt x="3941" y="542"/>
                    <a:pt x="3251" y="542"/>
                  </a:cubicBezTo>
                  <a:cubicBezTo>
                    <a:pt x="1444" y="542"/>
                    <a:pt x="92" y="1"/>
                    <a:pt x="92" y="1"/>
                  </a:cubicBezTo>
                  <a:close/>
                </a:path>
              </a:pathLst>
            </a:custGeom>
            <a:solidFill>
              <a:srgbClr val="73D8E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5" name="Google Shape;1667;p70">
              <a:extLst>
                <a:ext uri="{FF2B5EF4-FFF2-40B4-BE49-F238E27FC236}">
                  <a16:creationId xmlns:a16="http://schemas.microsoft.com/office/drawing/2014/main" id="{104E1FD1-A12F-0BC3-A885-78F0C0A6B8A4}"/>
                </a:ext>
              </a:extLst>
            </p:cNvPr>
            <p:cNvSpPr/>
            <p:nvPr/>
          </p:nvSpPr>
          <p:spPr>
            <a:xfrm>
              <a:off x="3794687" y="5744277"/>
              <a:ext cx="138571" cy="127241"/>
            </a:xfrm>
            <a:custGeom>
              <a:avLst/>
              <a:gdLst/>
              <a:ahLst/>
              <a:cxnLst/>
              <a:rect l="l" t="t" r="r" b="b"/>
              <a:pathLst>
                <a:path w="2177" h="1999" extrusionOk="0">
                  <a:moveTo>
                    <a:pt x="769" y="206"/>
                  </a:moveTo>
                  <a:cubicBezTo>
                    <a:pt x="1013" y="206"/>
                    <a:pt x="840" y="1013"/>
                    <a:pt x="813" y="1095"/>
                  </a:cubicBezTo>
                  <a:cubicBezTo>
                    <a:pt x="765" y="1224"/>
                    <a:pt x="717" y="1353"/>
                    <a:pt x="664" y="1482"/>
                  </a:cubicBezTo>
                  <a:lnTo>
                    <a:pt x="664" y="1482"/>
                  </a:lnTo>
                  <a:cubicBezTo>
                    <a:pt x="638" y="1355"/>
                    <a:pt x="615" y="1229"/>
                    <a:pt x="601" y="1095"/>
                  </a:cubicBezTo>
                  <a:cubicBezTo>
                    <a:pt x="570" y="882"/>
                    <a:pt x="449" y="365"/>
                    <a:pt x="661" y="244"/>
                  </a:cubicBezTo>
                  <a:cubicBezTo>
                    <a:pt x="704" y="217"/>
                    <a:pt x="739" y="206"/>
                    <a:pt x="769" y="206"/>
                  </a:cubicBezTo>
                  <a:close/>
                  <a:moveTo>
                    <a:pt x="1461" y="961"/>
                  </a:moveTo>
                  <a:cubicBezTo>
                    <a:pt x="1602" y="961"/>
                    <a:pt x="1682" y="1115"/>
                    <a:pt x="1604" y="1247"/>
                  </a:cubicBezTo>
                  <a:cubicBezTo>
                    <a:pt x="1478" y="1549"/>
                    <a:pt x="1122" y="1684"/>
                    <a:pt x="796" y="1774"/>
                  </a:cubicBezTo>
                  <a:lnTo>
                    <a:pt x="796" y="1774"/>
                  </a:lnTo>
                  <a:cubicBezTo>
                    <a:pt x="885" y="1591"/>
                    <a:pt x="967" y="1391"/>
                    <a:pt x="1087" y="1247"/>
                  </a:cubicBezTo>
                  <a:cubicBezTo>
                    <a:pt x="1178" y="1156"/>
                    <a:pt x="1269" y="1004"/>
                    <a:pt x="1391" y="973"/>
                  </a:cubicBezTo>
                  <a:cubicBezTo>
                    <a:pt x="1416" y="965"/>
                    <a:pt x="1439" y="961"/>
                    <a:pt x="1461" y="961"/>
                  </a:cubicBezTo>
                  <a:close/>
                  <a:moveTo>
                    <a:pt x="700" y="0"/>
                  </a:moveTo>
                  <a:cubicBezTo>
                    <a:pt x="1" y="0"/>
                    <a:pt x="389" y="1464"/>
                    <a:pt x="479" y="1885"/>
                  </a:cubicBezTo>
                  <a:cubicBezTo>
                    <a:pt x="509" y="1961"/>
                    <a:pt x="585" y="1999"/>
                    <a:pt x="650" y="1999"/>
                  </a:cubicBezTo>
                  <a:cubicBezTo>
                    <a:pt x="707" y="1999"/>
                    <a:pt x="756" y="1969"/>
                    <a:pt x="755" y="1909"/>
                  </a:cubicBezTo>
                  <a:lnTo>
                    <a:pt x="755" y="1909"/>
                  </a:lnTo>
                  <a:cubicBezTo>
                    <a:pt x="1261" y="1863"/>
                    <a:pt x="2177" y="1554"/>
                    <a:pt x="1786" y="912"/>
                  </a:cubicBezTo>
                  <a:cubicBezTo>
                    <a:pt x="1719" y="795"/>
                    <a:pt x="1596" y="752"/>
                    <a:pt x="1474" y="752"/>
                  </a:cubicBezTo>
                  <a:cubicBezTo>
                    <a:pt x="1375" y="752"/>
                    <a:pt x="1277" y="780"/>
                    <a:pt x="1208" y="821"/>
                  </a:cubicBezTo>
                  <a:cubicBezTo>
                    <a:pt x="1172" y="848"/>
                    <a:pt x="1137" y="876"/>
                    <a:pt x="1103" y="906"/>
                  </a:cubicBezTo>
                  <a:lnTo>
                    <a:pt x="1103" y="906"/>
                  </a:lnTo>
                  <a:cubicBezTo>
                    <a:pt x="1210" y="459"/>
                    <a:pt x="1188" y="32"/>
                    <a:pt x="722" y="0"/>
                  </a:cubicBezTo>
                  <a:cubicBezTo>
                    <a:pt x="715" y="0"/>
                    <a:pt x="708" y="0"/>
                    <a:pt x="700" y="0"/>
                  </a:cubicBezTo>
                  <a:close/>
                </a:path>
              </a:pathLst>
            </a:custGeom>
            <a:solidFill>
              <a:srgbClr val="3A308F"/>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6" name="Google Shape;1668;p70">
              <a:extLst>
                <a:ext uri="{FF2B5EF4-FFF2-40B4-BE49-F238E27FC236}">
                  <a16:creationId xmlns:a16="http://schemas.microsoft.com/office/drawing/2014/main" id="{20681A00-DEBB-857A-01ED-E718918D139A}"/>
                </a:ext>
              </a:extLst>
            </p:cNvPr>
            <p:cNvSpPr/>
            <p:nvPr/>
          </p:nvSpPr>
          <p:spPr>
            <a:xfrm>
              <a:off x="2639157" y="3087907"/>
              <a:ext cx="1062233" cy="1801302"/>
            </a:xfrm>
            <a:custGeom>
              <a:avLst/>
              <a:gdLst/>
              <a:ahLst/>
              <a:cxnLst/>
              <a:rect l="l" t="t" r="r" b="b"/>
              <a:pathLst>
                <a:path w="16688" h="28299" extrusionOk="0">
                  <a:moveTo>
                    <a:pt x="9697" y="0"/>
                  </a:moveTo>
                  <a:lnTo>
                    <a:pt x="9697" y="5593"/>
                  </a:lnTo>
                  <a:lnTo>
                    <a:pt x="5137" y="5532"/>
                  </a:lnTo>
                  <a:lnTo>
                    <a:pt x="4347" y="821"/>
                  </a:lnTo>
                  <a:lnTo>
                    <a:pt x="2675" y="699"/>
                  </a:lnTo>
                  <a:lnTo>
                    <a:pt x="2675" y="699"/>
                  </a:lnTo>
                  <a:cubicBezTo>
                    <a:pt x="2675" y="700"/>
                    <a:pt x="4043" y="9514"/>
                    <a:pt x="274" y="11946"/>
                  </a:cubicBezTo>
                  <a:cubicBezTo>
                    <a:pt x="274" y="11946"/>
                    <a:pt x="152" y="14165"/>
                    <a:pt x="0" y="16961"/>
                  </a:cubicBezTo>
                  <a:cubicBezTo>
                    <a:pt x="4256" y="21156"/>
                    <a:pt x="8937" y="25107"/>
                    <a:pt x="13982" y="28299"/>
                  </a:cubicBezTo>
                  <a:cubicBezTo>
                    <a:pt x="14773" y="28177"/>
                    <a:pt x="15563" y="28025"/>
                    <a:pt x="16323" y="27843"/>
                  </a:cubicBezTo>
                  <a:cubicBezTo>
                    <a:pt x="16444" y="27812"/>
                    <a:pt x="16566" y="27782"/>
                    <a:pt x="16688" y="27752"/>
                  </a:cubicBezTo>
                  <a:cubicBezTo>
                    <a:pt x="15016" y="16779"/>
                    <a:pt x="14560" y="15137"/>
                    <a:pt x="14134" y="11581"/>
                  </a:cubicBezTo>
                  <a:cubicBezTo>
                    <a:pt x="14134" y="11581"/>
                    <a:pt x="12037" y="8724"/>
                    <a:pt x="11764" y="5897"/>
                  </a:cubicBezTo>
                  <a:cubicBezTo>
                    <a:pt x="11490" y="3070"/>
                    <a:pt x="11490" y="0"/>
                    <a:pt x="11490" y="0"/>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7" name="Google Shape;1669;p70">
              <a:extLst>
                <a:ext uri="{FF2B5EF4-FFF2-40B4-BE49-F238E27FC236}">
                  <a16:creationId xmlns:a16="http://schemas.microsoft.com/office/drawing/2014/main" id="{563EA9CF-ECE7-F04B-7586-E24552E3A321}"/>
                </a:ext>
              </a:extLst>
            </p:cNvPr>
            <p:cNvSpPr/>
            <p:nvPr/>
          </p:nvSpPr>
          <p:spPr>
            <a:xfrm>
              <a:off x="2608222" y="4167501"/>
              <a:ext cx="920988" cy="747217"/>
            </a:xfrm>
            <a:custGeom>
              <a:avLst/>
              <a:gdLst/>
              <a:ahLst/>
              <a:cxnLst/>
              <a:rect l="l" t="t" r="r" b="b"/>
              <a:pathLst>
                <a:path w="14469" h="11739" extrusionOk="0">
                  <a:moveTo>
                    <a:pt x="486" y="0"/>
                  </a:moveTo>
                  <a:cubicBezTo>
                    <a:pt x="274" y="4225"/>
                    <a:pt x="0" y="9757"/>
                    <a:pt x="182" y="10942"/>
                  </a:cubicBezTo>
                  <a:cubicBezTo>
                    <a:pt x="182" y="10942"/>
                    <a:pt x="4227" y="11738"/>
                    <a:pt x="9109" y="11738"/>
                  </a:cubicBezTo>
                  <a:cubicBezTo>
                    <a:pt x="10838" y="11738"/>
                    <a:pt x="12672" y="11638"/>
                    <a:pt x="14468" y="11368"/>
                  </a:cubicBezTo>
                  <a:cubicBezTo>
                    <a:pt x="9423" y="8146"/>
                    <a:pt x="4742" y="4195"/>
                    <a:pt x="4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8" name="Google Shape;1670;p70">
              <a:extLst>
                <a:ext uri="{FF2B5EF4-FFF2-40B4-BE49-F238E27FC236}">
                  <a16:creationId xmlns:a16="http://schemas.microsoft.com/office/drawing/2014/main" id="{8F8F388F-ADB7-91BF-B123-DFF8FCC02218}"/>
                </a:ext>
              </a:extLst>
            </p:cNvPr>
            <p:cNvSpPr/>
            <p:nvPr/>
          </p:nvSpPr>
          <p:spPr>
            <a:xfrm>
              <a:off x="2952577" y="3571595"/>
              <a:ext cx="338631" cy="317435"/>
            </a:xfrm>
            <a:custGeom>
              <a:avLst/>
              <a:gdLst/>
              <a:ahLst/>
              <a:cxnLst/>
              <a:rect l="l" t="t" r="r" b="b"/>
              <a:pathLst>
                <a:path w="5320" h="4987" extrusionOk="0">
                  <a:moveTo>
                    <a:pt x="1" y="0"/>
                  </a:moveTo>
                  <a:lnTo>
                    <a:pt x="1" y="3009"/>
                  </a:lnTo>
                  <a:cubicBezTo>
                    <a:pt x="1" y="3009"/>
                    <a:pt x="2214" y="4986"/>
                    <a:pt x="3151" y="4986"/>
                  </a:cubicBezTo>
                  <a:cubicBezTo>
                    <a:pt x="3165" y="4986"/>
                    <a:pt x="3179" y="4986"/>
                    <a:pt x="3192" y="4985"/>
                  </a:cubicBezTo>
                  <a:cubicBezTo>
                    <a:pt x="3922" y="4924"/>
                    <a:pt x="5320" y="3101"/>
                    <a:pt x="5320" y="3101"/>
                  </a:cubicBezTo>
                  <a:lnTo>
                    <a:pt x="5320" y="0"/>
                  </a:ln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09" name="Google Shape;1671;p70">
              <a:extLst>
                <a:ext uri="{FF2B5EF4-FFF2-40B4-BE49-F238E27FC236}">
                  <a16:creationId xmlns:a16="http://schemas.microsoft.com/office/drawing/2014/main" id="{178B6AEA-2FD9-D9D1-F713-53EDFCFFB83F}"/>
                </a:ext>
              </a:extLst>
            </p:cNvPr>
            <p:cNvSpPr/>
            <p:nvPr/>
          </p:nvSpPr>
          <p:spPr>
            <a:xfrm>
              <a:off x="2344270" y="1816785"/>
              <a:ext cx="319281" cy="600752"/>
            </a:xfrm>
            <a:custGeom>
              <a:avLst/>
              <a:gdLst/>
              <a:ahLst/>
              <a:cxnLst/>
              <a:rect l="l" t="t" r="r" b="b"/>
              <a:pathLst>
                <a:path w="5016" h="9438" extrusionOk="0">
                  <a:moveTo>
                    <a:pt x="5016" y="0"/>
                  </a:moveTo>
                  <a:cubicBezTo>
                    <a:pt x="3101" y="700"/>
                    <a:pt x="1551" y="2128"/>
                    <a:pt x="973" y="3557"/>
                  </a:cubicBezTo>
                  <a:cubicBezTo>
                    <a:pt x="1" y="6049"/>
                    <a:pt x="365" y="8937"/>
                    <a:pt x="365" y="8937"/>
                  </a:cubicBezTo>
                  <a:cubicBezTo>
                    <a:pt x="669" y="8998"/>
                    <a:pt x="1612" y="9332"/>
                    <a:pt x="1764" y="9423"/>
                  </a:cubicBezTo>
                  <a:cubicBezTo>
                    <a:pt x="1779" y="9433"/>
                    <a:pt x="1792" y="9437"/>
                    <a:pt x="1802" y="9437"/>
                  </a:cubicBezTo>
                  <a:cubicBezTo>
                    <a:pt x="1952" y="9437"/>
                    <a:pt x="1570" y="8445"/>
                    <a:pt x="1855" y="8359"/>
                  </a:cubicBezTo>
                  <a:cubicBezTo>
                    <a:pt x="2432" y="8207"/>
                    <a:pt x="3040" y="8055"/>
                    <a:pt x="3648" y="7964"/>
                  </a:cubicBezTo>
                  <a:cubicBezTo>
                    <a:pt x="3435" y="5654"/>
                    <a:pt x="3831" y="3374"/>
                    <a:pt x="4621" y="1277"/>
                  </a:cubicBezTo>
                  <a:cubicBezTo>
                    <a:pt x="4742" y="852"/>
                    <a:pt x="4894" y="426"/>
                    <a:pt x="5016" y="0"/>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0" name="Google Shape;1672;p70">
              <a:extLst>
                <a:ext uri="{FF2B5EF4-FFF2-40B4-BE49-F238E27FC236}">
                  <a16:creationId xmlns:a16="http://schemas.microsoft.com/office/drawing/2014/main" id="{1ACB32AC-0391-808C-3BC3-5A56041368FE}"/>
                </a:ext>
              </a:extLst>
            </p:cNvPr>
            <p:cNvSpPr/>
            <p:nvPr/>
          </p:nvSpPr>
          <p:spPr>
            <a:xfrm>
              <a:off x="2559438" y="1793552"/>
              <a:ext cx="191594" cy="530225"/>
            </a:xfrm>
            <a:custGeom>
              <a:avLst/>
              <a:gdLst/>
              <a:ahLst/>
              <a:cxnLst/>
              <a:rect l="l" t="t" r="r" b="b"/>
              <a:pathLst>
                <a:path w="3010" h="8330" extrusionOk="0">
                  <a:moveTo>
                    <a:pt x="3010" y="1"/>
                  </a:moveTo>
                  <a:lnTo>
                    <a:pt x="3010" y="1"/>
                  </a:lnTo>
                  <a:cubicBezTo>
                    <a:pt x="2523" y="62"/>
                    <a:pt x="2037" y="183"/>
                    <a:pt x="1581" y="365"/>
                  </a:cubicBezTo>
                  <a:cubicBezTo>
                    <a:pt x="1459" y="791"/>
                    <a:pt x="1307" y="1217"/>
                    <a:pt x="1186" y="1642"/>
                  </a:cubicBezTo>
                  <a:cubicBezTo>
                    <a:pt x="396" y="3739"/>
                    <a:pt x="0" y="6019"/>
                    <a:pt x="213" y="8329"/>
                  </a:cubicBezTo>
                  <a:cubicBezTo>
                    <a:pt x="1064" y="8177"/>
                    <a:pt x="1946" y="8086"/>
                    <a:pt x="2766" y="8025"/>
                  </a:cubicBezTo>
                  <a:cubicBezTo>
                    <a:pt x="2310" y="5350"/>
                    <a:pt x="2432" y="2645"/>
                    <a:pt x="301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1" name="Google Shape;1673;p70">
              <a:extLst>
                <a:ext uri="{FF2B5EF4-FFF2-40B4-BE49-F238E27FC236}">
                  <a16:creationId xmlns:a16="http://schemas.microsoft.com/office/drawing/2014/main" id="{F9492FCB-177F-D064-0B1D-997C6F8120BD}"/>
                </a:ext>
              </a:extLst>
            </p:cNvPr>
            <p:cNvSpPr/>
            <p:nvPr/>
          </p:nvSpPr>
          <p:spPr>
            <a:xfrm>
              <a:off x="2702999" y="1669750"/>
              <a:ext cx="760393" cy="679172"/>
            </a:xfrm>
            <a:custGeom>
              <a:avLst/>
              <a:gdLst/>
              <a:ahLst/>
              <a:cxnLst/>
              <a:rect l="l" t="t" r="r" b="b"/>
              <a:pathLst>
                <a:path w="11946" h="10670" extrusionOk="0">
                  <a:moveTo>
                    <a:pt x="6140" y="0"/>
                  </a:moveTo>
                  <a:cubicBezTo>
                    <a:pt x="5289" y="0"/>
                    <a:pt x="4833" y="2189"/>
                    <a:pt x="4833" y="2189"/>
                  </a:cubicBezTo>
                  <a:cubicBezTo>
                    <a:pt x="4833" y="2189"/>
                    <a:pt x="4570" y="611"/>
                    <a:pt x="3800" y="611"/>
                  </a:cubicBezTo>
                  <a:cubicBezTo>
                    <a:pt x="3742" y="611"/>
                    <a:pt x="3681" y="620"/>
                    <a:pt x="3618" y="639"/>
                  </a:cubicBezTo>
                  <a:cubicBezTo>
                    <a:pt x="2675" y="943"/>
                    <a:pt x="3922" y="2219"/>
                    <a:pt x="3922" y="2219"/>
                  </a:cubicBezTo>
                  <a:cubicBezTo>
                    <a:pt x="3232" y="1963"/>
                    <a:pt x="2530" y="1847"/>
                    <a:pt x="1831" y="1847"/>
                  </a:cubicBezTo>
                  <a:cubicBezTo>
                    <a:pt x="1452" y="1847"/>
                    <a:pt x="1074" y="1882"/>
                    <a:pt x="700" y="1946"/>
                  </a:cubicBezTo>
                  <a:cubicBezTo>
                    <a:pt x="122" y="4590"/>
                    <a:pt x="0" y="7295"/>
                    <a:pt x="456" y="9970"/>
                  </a:cubicBezTo>
                  <a:cubicBezTo>
                    <a:pt x="1193" y="9928"/>
                    <a:pt x="1905" y="9912"/>
                    <a:pt x="2565" y="9912"/>
                  </a:cubicBezTo>
                  <a:cubicBezTo>
                    <a:pt x="4765" y="9912"/>
                    <a:pt x="6384" y="10092"/>
                    <a:pt x="6384" y="10092"/>
                  </a:cubicBezTo>
                  <a:cubicBezTo>
                    <a:pt x="6384" y="10092"/>
                    <a:pt x="6309" y="7499"/>
                    <a:pt x="6562" y="7499"/>
                  </a:cubicBezTo>
                  <a:cubicBezTo>
                    <a:pt x="6590" y="7499"/>
                    <a:pt x="6621" y="7530"/>
                    <a:pt x="6657" y="7599"/>
                  </a:cubicBezTo>
                  <a:cubicBezTo>
                    <a:pt x="7022" y="8298"/>
                    <a:pt x="7174" y="10183"/>
                    <a:pt x="7174" y="10183"/>
                  </a:cubicBezTo>
                  <a:lnTo>
                    <a:pt x="9666" y="10244"/>
                  </a:lnTo>
                  <a:cubicBezTo>
                    <a:pt x="9818" y="9666"/>
                    <a:pt x="9666" y="6809"/>
                    <a:pt x="9666" y="6809"/>
                  </a:cubicBezTo>
                  <a:lnTo>
                    <a:pt x="9666" y="6809"/>
                  </a:lnTo>
                  <a:cubicBezTo>
                    <a:pt x="10244" y="7751"/>
                    <a:pt x="10730" y="10426"/>
                    <a:pt x="10730" y="10426"/>
                  </a:cubicBezTo>
                  <a:cubicBezTo>
                    <a:pt x="11065" y="10487"/>
                    <a:pt x="11490" y="10578"/>
                    <a:pt x="11946" y="10669"/>
                  </a:cubicBezTo>
                  <a:cubicBezTo>
                    <a:pt x="11429" y="7660"/>
                    <a:pt x="10001" y="4651"/>
                    <a:pt x="8450" y="1885"/>
                  </a:cubicBezTo>
                  <a:cubicBezTo>
                    <a:pt x="6840" y="1885"/>
                    <a:pt x="5532" y="2189"/>
                    <a:pt x="5532" y="2189"/>
                  </a:cubicBezTo>
                  <a:cubicBezTo>
                    <a:pt x="5532" y="2189"/>
                    <a:pt x="6991" y="0"/>
                    <a:pt x="614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2" name="Google Shape;1674;p70">
              <a:extLst>
                <a:ext uri="{FF2B5EF4-FFF2-40B4-BE49-F238E27FC236}">
                  <a16:creationId xmlns:a16="http://schemas.microsoft.com/office/drawing/2014/main" id="{339EB7B4-CF59-FF9C-C8A1-B3AE6DDCC6EE}"/>
                </a:ext>
              </a:extLst>
            </p:cNvPr>
            <p:cNvSpPr/>
            <p:nvPr/>
          </p:nvSpPr>
          <p:spPr>
            <a:xfrm>
              <a:off x="3216698" y="1789665"/>
              <a:ext cx="407176" cy="586303"/>
            </a:xfrm>
            <a:custGeom>
              <a:avLst/>
              <a:gdLst/>
              <a:ahLst/>
              <a:cxnLst/>
              <a:rect l="l" t="t" r="r" b="b"/>
              <a:pathLst>
                <a:path w="5746" h="9211" extrusionOk="0">
                  <a:moveTo>
                    <a:pt x="0" y="1"/>
                  </a:moveTo>
                  <a:cubicBezTo>
                    <a:pt x="1551" y="2767"/>
                    <a:pt x="3010" y="5776"/>
                    <a:pt x="3496" y="8785"/>
                  </a:cubicBezTo>
                  <a:cubicBezTo>
                    <a:pt x="4256" y="8937"/>
                    <a:pt x="5077" y="9089"/>
                    <a:pt x="5745" y="9211"/>
                  </a:cubicBezTo>
                  <a:cubicBezTo>
                    <a:pt x="5563" y="6050"/>
                    <a:pt x="4469" y="2889"/>
                    <a:pt x="2615" y="305"/>
                  </a:cubicBezTo>
                  <a:cubicBezTo>
                    <a:pt x="1733" y="92"/>
                    <a:pt x="821" y="1"/>
                    <a:pt x="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3" name="Google Shape;1675;p70">
              <a:extLst>
                <a:ext uri="{FF2B5EF4-FFF2-40B4-BE49-F238E27FC236}">
                  <a16:creationId xmlns:a16="http://schemas.microsoft.com/office/drawing/2014/main" id="{E4936B71-6BC0-80A1-F8B0-B9BC19A558FF}"/>
                </a:ext>
              </a:extLst>
            </p:cNvPr>
            <p:cNvSpPr/>
            <p:nvPr/>
          </p:nvSpPr>
          <p:spPr>
            <a:xfrm>
              <a:off x="3385994" y="1809013"/>
              <a:ext cx="319277" cy="598079"/>
            </a:xfrm>
            <a:custGeom>
              <a:avLst/>
              <a:gdLst/>
              <a:ahLst/>
              <a:cxnLst/>
              <a:rect l="l" t="t" r="r" b="b"/>
              <a:pathLst>
                <a:path w="4682" h="9396" extrusionOk="0">
                  <a:moveTo>
                    <a:pt x="1" y="1"/>
                  </a:moveTo>
                  <a:cubicBezTo>
                    <a:pt x="1855" y="2585"/>
                    <a:pt x="2949" y="5746"/>
                    <a:pt x="3131" y="8907"/>
                  </a:cubicBezTo>
                  <a:cubicBezTo>
                    <a:pt x="3314" y="8937"/>
                    <a:pt x="3466" y="8937"/>
                    <a:pt x="3618" y="8968"/>
                  </a:cubicBezTo>
                  <a:cubicBezTo>
                    <a:pt x="4043" y="9028"/>
                    <a:pt x="3526" y="9332"/>
                    <a:pt x="3739" y="9393"/>
                  </a:cubicBezTo>
                  <a:cubicBezTo>
                    <a:pt x="3749" y="9395"/>
                    <a:pt x="3760" y="9395"/>
                    <a:pt x="3772" y="9395"/>
                  </a:cubicBezTo>
                  <a:cubicBezTo>
                    <a:pt x="4006" y="9395"/>
                    <a:pt x="4529" y="9120"/>
                    <a:pt x="4529" y="9120"/>
                  </a:cubicBezTo>
                  <a:cubicBezTo>
                    <a:pt x="4529" y="9120"/>
                    <a:pt x="4681" y="6901"/>
                    <a:pt x="3192" y="2676"/>
                  </a:cubicBezTo>
                  <a:cubicBezTo>
                    <a:pt x="2675" y="1156"/>
                    <a:pt x="1399" y="366"/>
                    <a:pt x="1" y="1"/>
                  </a:cubicBezTo>
                  <a:close/>
                </a:path>
              </a:pathLst>
            </a:custGeom>
            <a:solidFill>
              <a:srgbClr val="3D1926"/>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4" name="Google Shape;1676;p70">
              <a:extLst>
                <a:ext uri="{FF2B5EF4-FFF2-40B4-BE49-F238E27FC236}">
                  <a16:creationId xmlns:a16="http://schemas.microsoft.com/office/drawing/2014/main" id="{75EDF3FB-C1F5-FB7C-B9D4-470BF6AF728F}"/>
                </a:ext>
              </a:extLst>
            </p:cNvPr>
            <p:cNvSpPr/>
            <p:nvPr/>
          </p:nvSpPr>
          <p:spPr>
            <a:xfrm>
              <a:off x="3678077" y="4412559"/>
              <a:ext cx="418006" cy="145764"/>
            </a:xfrm>
            <a:custGeom>
              <a:avLst/>
              <a:gdLst/>
              <a:ahLst/>
              <a:cxnLst/>
              <a:rect l="l" t="t" r="r" b="b"/>
              <a:pathLst>
                <a:path w="6567" h="2290" extrusionOk="0">
                  <a:moveTo>
                    <a:pt x="3323" y="0"/>
                  </a:moveTo>
                  <a:cubicBezTo>
                    <a:pt x="3221" y="0"/>
                    <a:pt x="3117" y="3"/>
                    <a:pt x="3010" y="10"/>
                  </a:cubicBezTo>
                  <a:cubicBezTo>
                    <a:pt x="609" y="193"/>
                    <a:pt x="1" y="2290"/>
                    <a:pt x="1" y="2290"/>
                  </a:cubicBezTo>
                  <a:lnTo>
                    <a:pt x="670" y="2138"/>
                  </a:lnTo>
                  <a:cubicBezTo>
                    <a:pt x="670" y="2138"/>
                    <a:pt x="1186" y="1135"/>
                    <a:pt x="2858" y="922"/>
                  </a:cubicBezTo>
                  <a:cubicBezTo>
                    <a:pt x="3109" y="890"/>
                    <a:pt x="3338" y="876"/>
                    <a:pt x="3547" y="876"/>
                  </a:cubicBezTo>
                  <a:cubicBezTo>
                    <a:pt x="4902" y="876"/>
                    <a:pt x="5381" y="1469"/>
                    <a:pt x="5381" y="1469"/>
                  </a:cubicBezTo>
                  <a:lnTo>
                    <a:pt x="6566" y="1469"/>
                  </a:lnTo>
                  <a:cubicBezTo>
                    <a:pt x="6566" y="1469"/>
                    <a:pt x="5485" y="0"/>
                    <a:pt x="3323" y="0"/>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5" name="Google Shape;1677;p70">
              <a:extLst>
                <a:ext uri="{FF2B5EF4-FFF2-40B4-BE49-F238E27FC236}">
                  <a16:creationId xmlns:a16="http://schemas.microsoft.com/office/drawing/2014/main" id="{705510EE-B849-FE77-7EFB-C2529A71A4F2}"/>
                </a:ext>
              </a:extLst>
            </p:cNvPr>
            <p:cNvSpPr/>
            <p:nvPr/>
          </p:nvSpPr>
          <p:spPr>
            <a:xfrm>
              <a:off x="3465290" y="3513545"/>
              <a:ext cx="524369" cy="1124167"/>
            </a:xfrm>
            <a:custGeom>
              <a:avLst/>
              <a:gdLst/>
              <a:ahLst/>
              <a:cxnLst/>
              <a:rect l="l" t="t" r="r" b="b"/>
              <a:pathLst>
                <a:path w="8238" h="17661" extrusionOk="0">
                  <a:moveTo>
                    <a:pt x="4317" y="0"/>
                  </a:moveTo>
                  <a:cubicBezTo>
                    <a:pt x="2979" y="1155"/>
                    <a:pt x="1733" y="1186"/>
                    <a:pt x="0" y="2402"/>
                  </a:cubicBezTo>
                  <a:cubicBezTo>
                    <a:pt x="882" y="4317"/>
                    <a:pt x="2493" y="7782"/>
                    <a:pt x="2493" y="7782"/>
                  </a:cubicBezTo>
                  <a:lnTo>
                    <a:pt x="4317" y="13952"/>
                  </a:lnTo>
                  <a:cubicBezTo>
                    <a:pt x="4317" y="13952"/>
                    <a:pt x="3222" y="15472"/>
                    <a:pt x="3739" y="15654"/>
                  </a:cubicBezTo>
                  <a:cubicBezTo>
                    <a:pt x="3817" y="15677"/>
                    <a:pt x="3898" y="15687"/>
                    <a:pt x="3978" y="15687"/>
                  </a:cubicBezTo>
                  <a:cubicBezTo>
                    <a:pt x="4426" y="15687"/>
                    <a:pt x="4864" y="15381"/>
                    <a:pt x="4864" y="15381"/>
                  </a:cubicBezTo>
                  <a:cubicBezTo>
                    <a:pt x="4864" y="15381"/>
                    <a:pt x="4864" y="17447"/>
                    <a:pt x="5441" y="17630"/>
                  </a:cubicBezTo>
                  <a:cubicBezTo>
                    <a:pt x="5466" y="17636"/>
                    <a:pt x="5489" y="17639"/>
                    <a:pt x="5512" y="17639"/>
                  </a:cubicBezTo>
                  <a:cubicBezTo>
                    <a:pt x="6011" y="17639"/>
                    <a:pt x="5928" y="16080"/>
                    <a:pt x="5928" y="16080"/>
                  </a:cubicBezTo>
                  <a:lnTo>
                    <a:pt x="5928" y="16080"/>
                  </a:lnTo>
                  <a:cubicBezTo>
                    <a:pt x="5928" y="16080"/>
                    <a:pt x="6107" y="17661"/>
                    <a:pt x="6583" y="17661"/>
                  </a:cubicBezTo>
                  <a:cubicBezTo>
                    <a:pt x="6587" y="17661"/>
                    <a:pt x="6592" y="17660"/>
                    <a:pt x="6596" y="17660"/>
                  </a:cubicBezTo>
                  <a:cubicBezTo>
                    <a:pt x="7083" y="17630"/>
                    <a:pt x="6900" y="15958"/>
                    <a:pt x="6900" y="15958"/>
                  </a:cubicBezTo>
                  <a:lnTo>
                    <a:pt x="6900" y="15958"/>
                  </a:lnTo>
                  <a:cubicBezTo>
                    <a:pt x="6900" y="15958"/>
                    <a:pt x="7330" y="17273"/>
                    <a:pt x="7729" y="17273"/>
                  </a:cubicBezTo>
                  <a:cubicBezTo>
                    <a:pt x="7767" y="17273"/>
                    <a:pt x="7805" y="17261"/>
                    <a:pt x="7842" y="17235"/>
                  </a:cubicBezTo>
                  <a:cubicBezTo>
                    <a:pt x="8238" y="16961"/>
                    <a:pt x="7721" y="15016"/>
                    <a:pt x="7721" y="15016"/>
                  </a:cubicBezTo>
                  <a:cubicBezTo>
                    <a:pt x="7721" y="15016"/>
                    <a:pt x="5228" y="3222"/>
                    <a:pt x="5228" y="3192"/>
                  </a:cubicBezTo>
                  <a:cubicBezTo>
                    <a:pt x="4955" y="1976"/>
                    <a:pt x="4651" y="943"/>
                    <a:pt x="4317" y="0"/>
                  </a:cubicBezTo>
                  <a:close/>
                </a:path>
              </a:pathLst>
            </a:custGeom>
            <a:solidFill>
              <a:srgbClr val="FDE1C8"/>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6" name="Google Shape;1678;p70">
              <a:extLst>
                <a:ext uri="{FF2B5EF4-FFF2-40B4-BE49-F238E27FC236}">
                  <a16:creationId xmlns:a16="http://schemas.microsoft.com/office/drawing/2014/main" id="{32E67781-09C3-8DB0-1E2C-1FC24AF4021B}"/>
                </a:ext>
              </a:extLst>
            </p:cNvPr>
            <p:cNvSpPr/>
            <p:nvPr/>
          </p:nvSpPr>
          <p:spPr>
            <a:xfrm>
              <a:off x="3471083" y="4465136"/>
              <a:ext cx="1040973" cy="1299657"/>
            </a:xfrm>
            <a:custGeom>
              <a:avLst/>
              <a:gdLst/>
              <a:ahLst/>
              <a:cxnLst/>
              <a:rect l="l" t="t" r="r" b="b"/>
              <a:pathLst>
                <a:path w="16354" h="20418" extrusionOk="0">
                  <a:moveTo>
                    <a:pt x="9271" y="1"/>
                  </a:moveTo>
                  <a:cubicBezTo>
                    <a:pt x="8416" y="1"/>
                    <a:pt x="7344" y="114"/>
                    <a:pt x="5989" y="370"/>
                  </a:cubicBezTo>
                  <a:cubicBezTo>
                    <a:pt x="5989" y="370"/>
                    <a:pt x="1" y="1464"/>
                    <a:pt x="639" y="5081"/>
                  </a:cubicBezTo>
                  <a:cubicBezTo>
                    <a:pt x="1277" y="8698"/>
                    <a:pt x="1612" y="17027"/>
                    <a:pt x="3800" y="19914"/>
                  </a:cubicBezTo>
                  <a:cubicBezTo>
                    <a:pt x="4069" y="20273"/>
                    <a:pt x="4835" y="20418"/>
                    <a:pt x="5844" y="20418"/>
                  </a:cubicBezTo>
                  <a:cubicBezTo>
                    <a:pt x="8253" y="20418"/>
                    <a:pt x="12053" y="19596"/>
                    <a:pt x="13831" y="18911"/>
                  </a:cubicBezTo>
                  <a:cubicBezTo>
                    <a:pt x="16353" y="17938"/>
                    <a:pt x="16232" y="15507"/>
                    <a:pt x="15776" y="13045"/>
                  </a:cubicBezTo>
                  <a:cubicBezTo>
                    <a:pt x="15290" y="10583"/>
                    <a:pt x="14013" y="4777"/>
                    <a:pt x="12949" y="2193"/>
                  </a:cubicBezTo>
                  <a:cubicBezTo>
                    <a:pt x="12428" y="970"/>
                    <a:pt x="11772" y="1"/>
                    <a:pt x="9271" y="1"/>
                  </a:cubicBezTo>
                  <a:close/>
                </a:path>
              </a:pathLst>
            </a:custGeom>
            <a:solidFill>
              <a:srgbClr val="F1583A"/>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7" name="Google Shape;1679;p70">
              <a:extLst>
                <a:ext uri="{FF2B5EF4-FFF2-40B4-BE49-F238E27FC236}">
                  <a16:creationId xmlns:a16="http://schemas.microsoft.com/office/drawing/2014/main" id="{B29862D8-EBA5-6D20-581F-D810E4F235E6}"/>
                </a:ext>
              </a:extLst>
            </p:cNvPr>
            <p:cNvSpPr/>
            <p:nvPr/>
          </p:nvSpPr>
          <p:spPr>
            <a:xfrm>
              <a:off x="3513665" y="4460107"/>
              <a:ext cx="1040973" cy="1299211"/>
            </a:xfrm>
            <a:custGeom>
              <a:avLst/>
              <a:gdLst/>
              <a:ahLst/>
              <a:cxnLst/>
              <a:rect l="l" t="t" r="r" b="b"/>
              <a:pathLst>
                <a:path w="16354" h="20411" extrusionOk="0">
                  <a:moveTo>
                    <a:pt x="9314" y="1"/>
                  </a:moveTo>
                  <a:cubicBezTo>
                    <a:pt x="8453" y="1"/>
                    <a:pt x="7369" y="120"/>
                    <a:pt x="5988" y="388"/>
                  </a:cubicBezTo>
                  <a:cubicBezTo>
                    <a:pt x="5988" y="388"/>
                    <a:pt x="0" y="1452"/>
                    <a:pt x="639" y="5069"/>
                  </a:cubicBezTo>
                  <a:cubicBezTo>
                    <a:pt x="1277" y="8686"/>
                    <a:pt x="1611" y="17014"/>
                    <a:pt x="3800" y="19902"/>
                  </a:cubicBezTo>
                  <a:cubicBezTo>
                    <a:pt x="4072" y="20265"/>
                    <a:pt x="4847" y="20411"/>
                    <a:pt x="5870" y="20411"/>
                  </a:cubicBezTo>
                  <a:cubicBezTo>
                    <a:pt x="8273" y="20411"/>
                    <a:pt x="12039" y="19603"/>
                    <a:pt x="13830" y="18899"/>
                  </a:cubicBezTo>
                  <a:cubicBezTo>
                    <a:pt x="16353" y="17926"/>
                    <a:pt x="16232" y="15495"/>
                    <a:pt x="15745" y="13033"/>
                  </a:cubicBezTo>
                  <a:cubicBezTo>
                    <a:pt x="15259" y="10570"/>
                    <a:pt x="14013" y="4765"/>
                    <a:pt x="12918" y="2181"/>
                  </a:cubicBezTo>
                  <a:cubicBezTo>
                    <a:pt x="12401" y="966"/>
                    <a:pt x="11767" y="1"/>
                    <a:pt x="9314" y="1"/>
                  </a:cubicBezTo>
                  <a:close/>
                </a:path>
              </a:pathLst>
            </a:custGeom>
            <a:solidFill>
              <a:srgbClr val="F26952"/>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8" name="Google Shape;1680;p70">
              <a:extLst>
                <a:ext uri="{FF2B5EF4-FFF2-40B4-BE49-F238E27FC236}">
                  <a16:creationId xmlns:a16="http://schemas.microsoft.com/office/drawing/2014/main" id="{3C6586A5-FAC2-2587-485A-06EA627DDBE5}"/>
                </a:ext>
              </a:extLst>
            </p:cNvPr>
            <p:cNvSpPr/>
            <p:nvPr/>
          </p:nvSpPr>
          <p:spPr>
            <a:xfrm>
              <a:off x="3668402" y="5074154"/>
              <a:ext cx="812715" cy="235196"/>
            </a:xfrm>
            <a:custGeom>
              <a:avLst/>
              <a:gdLst/>
              <a:ahLst/>
              <a:cxnLst/>
              <a:rect l="l" t="t" r="r" b="b"/>
              <a:pathLst>
                <a:path w="12768" h="3695" extrusionOk="0">
                  <a:moveTo>
                    <a:pt x="9729" y="1"/>
                  </a:moveTo>
                  <a:cubicBezTo>
                    <a:pt x="8689" y="1"/>
                    <a:pt x="7199" y="151"/>
                    <a:pt x="5016" y="498"/>
                  </a:cubicBezTo>
                  <a:cubicBezTo>
                    <a:pt x="5016" y="498"/>
                    <a:pt x="487" y="1531"/>
                    <a:pt x="1" y="3325"/>
                  </a:cubicBezTo>
                  <a:cubicBezTo>
                    <a:pt x="1327" y="3577"/>
                    <a:pt x="2660" y="3694"/>
                    <a:pt x="3987" y="3694"/>
                  </a:cubicBezTo>
                  <a:cubicBezTo>
                    <a:pt x="6979" y="3694"/>
                    <a:pt x="9946" y="3098"/>
                    <a:pt x="12767" y="2109"/>
                  </a:cubicBezTo>
                  <a:cubicBezTo>
                    <a:pt x="12585" y="1592"/>
                    <a:pt x="12372" y="1136"/>
                    <a:pt x="12159" y="802"/>
                  </a:cubicBezTo>
                  <a:cubicBezTo>
                    <a:pt x="11799" y="316"/>
                    <a:pt x="11237" y="1"/>
                    <a:pt x="9729" y="1"/>
                  </a:cubicBezTo>
                  <a:close/>
                </a:path>
              </a:pathLst>
            </a:custGeom>
            <a:solidFill>
              <a:srgbClr val="FFCC72"/>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19" name="Google Shape;1681;p70">
              <a:extLst>
                <a:ext uri="{FF2B5EF4-FFF2-40B4-BE49-F238E27FC236}">
                  <a16:creationId xmlns:a16="http://schemas.microsoft.com/office/drawing/2014/main" id="{3C0A709F-C807-98EE-C488-B915AF59B494}"/>
                </a:ext>
              </a:extLst>
            </p:cNvPr>
            <p:cNvSpPr/>
            <p:nvPr/>
          </p:nvSpPr>
          <p:spPr>
            <a:xfrm>
              <a:off x="3662610" y="5208331"/>
              <a:ext cx="833975" cy="181601"/>
            </a:xfrm>
            <a:custGeom>
              <a:avLst/>
              <a:gdLst/>
              <a:ahLst/>
              <a:cxnLst/>
              <a:rect l="l" t="t" r="r" b="b"/>
              <a:pathLst>
                <a:path w="13102" h="2853" extrusionOk="0">
                  <a:moveTo>
                    <a:pt x="12858" y="1"/>
                  </a:moveTo>
                  <a:cubicBezTo>
                    <a:pt x="10037" y="990"/>
                    <a:pt x="7070" y="1586"/>
                    <a:pt x="4078" y="1586"/>
                  </a:cubicBezTo>
                  <a:cubicBezTo>
                    <a:pt x="2751" y="1586"/>
                    <a:pt x="1418" y="1469"/>
                    <a:pt x="92" y="1217"/>
                  </a:cubicBezTo>
                  <a:cubicBezTo>
                    <a:pt x="62" y="1308"/>
                    <a:pt x="62" y="1399"/>
                    <a:pt x="62" y="1460"/>
                  </a:cubicBezTo>
                  <a:cubicBezTo>
                    <a:pt x="31" y="1825"/>
                    <a:pt x="1" y="2281"/>
                    <a:pt x="1" y="2767"/>
                  </a:cubicBezTo>
                  <a:cubicBezTo>
                    <a:pt x="731" y="2823"/>
                    <a:pt x="1471" y="2852"/>
                    <a:pt x="2216" y="2852"/>
                  </a:cubicBezTo>
                  <a:cubicBezTo>
                    <a:pt x="5876" y="2852"/>
                    <a:pt x="9667" y="2160"/>
                    <a:pt x="13101" y="670"/>
                  </a:cubicBezTo>
                  <a:cubicBezTo>
                    <a:pt x="13010" y="426"/>
                    <a:pt x="12949" y="214"/>
                    <a:pt x="12858" y="1"/>
                  </a:cubicBezTo>
                  <a:close/>
                </a:path>
              </a:pathLst>
            </a:custGeom>
            <a:solidFill>
              <a:srgbClr val="FCB31D"/>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0" name="Google Shape;1682;p70">
              <a:extLst>
                <a:ext uri="{FF2B5EF4-FFF2-40B4-BE49-F238E27FC236}">
                  <a16:creationId xmlns:a16="http://schemas.microsoft.com/office/drawing/2014/main" id="{75EE653A-29E5-0C7D-C890-BD07466ECB0E}"/>
                </a:ext>
              </a:extLst>
            </p:cNvPr>
            <p:cNvSpPr/>
            <p:nvPr/>
          </p:nvSpPr>
          <p:spPr>
            <a:xfrm>
              <a:off x="3662610" y="5250914"/>
              <a:ext cx="909403" cy="380833"/>
            </a:xfrm>
            <a:custGeom>
              <a:avLst/>
              <a:gdLst/>
              <a:ahLst/>
              <a:cxnLst/>
              <a:rect l="l" t="t" r="r" b="b"/>
              <a:pathLst>
                <a:path w="14287" h="5983" extrusionOk="0">
                  <a:moveTo>
                    <a:pt x="13101" y="1"/>
                  </a:moveTo>
                  <a:cubicBezTo>
                    <a:pt x="9667" y="1491"/>
                    <a:pt x="5876" y="2183"/>
                    <a:pt x="2216" y="2183"/>
                  </a:cubicBezTo>
                  <a:cubicBezTo>
                    <a:pt x="1471" y="2183"/>
                    <a:pt x="731" y="2154"/>
                    <a:pt x="1" y="2098"/>
                  </a:cubicBezTo>
                  <a:cubicBezTo>
                    <a:pt x="1" y="2280"/>
                    <a:pt x="1" y="2493"/>
                    <a:pt x="1" y="2675"/>
                  </a:cubicBezTo>
                  <a:cubicBezTo>
                    <a:pt x="3056" y="5081"/>
                    <a:pt x="6931" y="5983"/>
                    <a:pt x="10810" y="5983"/>
                  </a:cubicBezTo>
                  <a:cubicBezTo>
                    <a:pt x="11832" y="5983"/>
                    <a:pt x="12854" y="5920"/>
                    <a:pt x="13861" y="5806"/>
                  </a:cubicBezTo>
                  <a:cubicBezTo>
                    <a:pt x="14287" y="5198"/>
                    <a:pt x="14226" y="4499"/>
                    <a:pt x="14044" y="3770"/>
                  </a:cubicBezTo>
                  <a:cubicBezTo>
                    <a:pt x="13831" y="2979"/>
                    <a:pt x="13527" y="1368"/>
                    <a:pt x="13101" y="1"/>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1" name="Google Shape;1683;p70">
              <a:extLst>
                <a:ext uri="{FF2B5EF4-FFF2-40B4-BE49-F238E27FC236}">
                  <a16:creationId xmlns:a16="http://schemas.microsoft.com/office/drawing/2014/main" id="{B634FB18-FC40-7827-2297-6EBD73908637}"/>
                </a:ext>
              </a:extLst>
            </p:cNvPr>
            <p:cNvSpPr/>
            <p:nvPr/>
          </p:nvSpPr>
          <p:spPr>
            <a:xfrm>
              <a:off x="3662610" y="5423092"/>
              <a:ext cx="880378" cy="355054"/>
            </a:xfrm>
            <a:custGeom>
              <a:avLst/>
              <a:gdLst/>
              <a:ahLst/>
              <a:cxnLst/>
              <a:rect l="l" t="t" r="r" b="b"/>
              <a:pathLst>
                <a:path w="13831" h="5578" extrusionOk="0">
                  <a:moveTo>
                    <a:pt x="1" y="1"/>
                  </a:moveTo>
                  <a:cubicBezTo>
                    <a:pt x="1" y="1977"/>
                    <a:pt x="274" y="4408"/>
                    <a:pt x="1764" y="5411"/>
                  </a:cubicBezTo>
                  <a:cubicBezTo>
                    <a:pt x="1929" y="5527"/>
                    <a:pt x="2327" y="5577"/>
                    <a:pt x="2879" y="5577"/>
                  </a:cubicBezTo>
                  <a:cubicBezTo>
                    <a:pt x="5074" y="5577"/>
                    <a:pt x="9700" y="4790"/>
                    <a:pt x="11764" y="4256"/>
                  </a:cubicBezTo>
                  <a:cubicBezTo>
                    <a:pt x="12858" y="3983"/>
                    <a:pt x="13496" y="3587"/>
                    <a:pt x="13831" y="3101"/>
                  </a:cubicBezTo>
                  <a:lnTo>
                    <a:pt x="13831" y="3101"/>
                  </a:lnTo>
                  <a:cubicBezTo>
                    <a:pt x="12813" y="3217"/>
                    <a:pt x="11778" y="3281"/>
                    <a:pt x="10743" y="3281"/>
                  </a:cubicBezTo>
                  <a:cubicBezTo>
                    <a:pt x="6896" y="3281"/>
                    <a:pt x="3043" y="2396"/>
                    <a:pt x="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2" name="Google Shape;1684;p70">
              <a:extLst>
                <a:ext uri="{FF2B5EF4-FFF2-40B4-BE49-F238E27FC236}">
                  <a16:creationId xmlns:a16="http://schemas.microsoft.com/office/drawing/2014/main" id="{61CF0AA9-50DC-C45E-9089-8B3988AEB81B}"/>
                </a:ext>
              </a:extLst>
            </p:cNvPr>
            <p:cNvSpPr/>
            <p:nvPr/>
          </p:nvSpPr>
          <p:spPr>
            <a:xfrm>
              <a:off x="3858020" y="4693645"/>
              <a:ext cx="238060" cy="233732"/>
            </a:xfrm>
            <a:custGeom>
              <a:avLst/>
              <a:gdLst/>
              <a:ahLst/>
              <a:cxnLst/>
              <a:rect l="l" t="t" r="r" b="b"/>
              <a:pathLst>
                <a:path w="3740" h="3672" extrusionOk="0">
                  <a:moveTo>
                    <a:pt x="2201" y="1003"/>
                  </a:moveTo>
                  <a:cubicBezTo>
                    <a:pt x="2293" y="1003"/>
                    <a:pt x="2435" y="1327"/>
                    <a:pt x="2493" y="1734"/>
                  </a:cubicBezTo>
                  <a:cubicBezTo>
                    <a:pt x="2554" y="2160"/>
                    <a:pt x="2493" y="2525"/>
                    <a:pt x="2372" y="2555"/>
                  </a:cubicBezTo>
                  <a:cubicBezTo>
                    <a:pt x="2280" y="2555"/>
                    <a:pt x="2128" y="2221"/>
                    <a:pt x="2068" y="1795"/>
                  </a:cubicBezTo>
                  <a:cubicBezTo>
                    <a:pt x="2037" y="1369"/>
                    <a:pt x="2068" y="1005"/>
                    <a:pt x="2189" y="1005"/>
                  </a:cubicBezTo>
                  <a:cubicBezTo>
                    <a:pt x="2193" y="1003"/>
                    <a:pt x="2197" y="1003"/>
                    <a:pt x="2201" y="1003"/>
                  </a:cubicBezTo>
                  <a:close/>
                  <a:moveTo>
                    <a:pt x="1277" y="1248"/>
                  </a:moveTo>
                  <a:cubicBezTo>
                    <a:pt x="1369" y="1248"/>
                    <a:pt x="1520" y="1582"/>
                    <a:pt x="1581" y="2008"/>
                  </a:cubicBezTo>
                  <a:cubicBezTo>
                    <a:pt x="1642" y="2433"/>
                    <a:pt x="1581" y="2798"/>
                    <a:pt x="1460" y="2798"/>
                  </a:cubicBezTo>
                  <a:cubicBezTo>
                    <a:pt x="1455" y="2799"/>
                    <a:pt x="1449" y="2800"/>
                    <a:pt x="1444" y="2800"/>
                  </a:cubicBezTo>
                  <a:cubicBezTo>
                    <a:pt x="1328" y="2800"/>
                    <a:pt x="1214" y="2476"/>
                    <a:pt x="1156" y="2069"/>
                  </a:cubicBezTo>
                  <a:cubicBezTo>
                    <a:pt x="1095" y="1643"/>
                    <a:pt x="1156" y="1278"/>
                    <a:pt x="1277" y="1248"/>
                  </a:cubicBezTo>
                  <a:close/>
                  <a:moveTo>
                    <a:pt x="1588" y="0"/>
                  </a:moveTo>
                  <a:cubicBezTo>
                    <a:pt x="1512" y="0"/>
                    <a:pt x="1427" y="34"/>
                    <a:pt x="1369" y="93"/>
                  </a:cubicBezTo>
                  <a:lnTo>
                    <a:pt x="61" y="2008"/>
                  </a:lnTo>
                  <a:cubicBezTo>
                    <a:pt x="1" y="2129"/>
                    <a:pt x="31" y="2251"/>
                    <a:pt x="122" y="2342"/>
                  </a:cubicBezTo>
                  <a:lnTo>
                    <a:pt x="2037" y="3619"/>
                  </a:lnTo>
                  <a:cubicBezTo>
                    <a:pt x="2073" y="3655"/>
                    <a:pt x="2119" y="3672"/>
                    <a:pt x="2164" y="3672"/>
                  </a:cubicBezTo>
                  <a:cubicBezTo>
                    <a:pt x="2234" y="3672"/>
                    <a:pt x="2304" y="3632"/>
                    <a:pt x="2341" y="3558"/>
                  </a:cubicBezTo>
                  <a:lnTo>
                    <a:pt x="3648" y="1643"/>
                  </a:lnTo>
                  <a:cubicBezTo>
                    <a:pt x="3739" y="1552"/>
                    <a:pt x="3709" y="1400"/>
                    <a:pt x="3587" y="1309"/>
                  </a:cubicBezTo>
                  <a:lnTo>
                    <a:pt x="1703" y="32"/>
                  </a:lnTo>
                  <a:cubicBezTo>
                    <a:pt x="1671" y="11"/>
                    <a:pt x="1631" y="0"/>
                    <a:pt x="1588" y="0"/>
                  </a:cubicBezTo>
                  <a:close/>
                </a:path>
              </a:pathLst>
            </a:custGeom>
            <a:solidFill>
              <a:srgbClr val="F1583A"/>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3" name="Google Shape;1685;p70">
              <a:extLst>
                <a:ext uri="{FF2B5EF4-FFF2-40B4-BE49-F238E27FC236}">
                  <a16:creationId xmlns:a16="http://schemas.microsoft.com/office/drawing/2014/main" id="{69F5CCDA-3E9D-7B7E-90A7-3395BCC4BBF9}"/>
                </a:ext>
              </a:extLst>
            </p:cNvPr>
            <p:cNvSpPr/>
            <p:nvPr/>
          </p:nvSpPr>
          <p:spPr>
            <a:xfrm>
              <a:off x="3863813" y="4683970"/>
              <a:ext cx="238060" cy="233732"/>
            </a:xfrm>
            <a:custGeom>
              <a:avLst/>
              <a:gdLst/>
              <a:ahLst/>
              <a:cxnLst/>
              <a:rect l="l" t="t" r="r" b="b"/>
              <a:pathLst>
                <a:path w="3740" h="3672" extrusionOk="0">
                  <a:moveTo>
                    <a:pt x="2205" y="1003"/>
                  </a:moveTo>
                  <a:cubicBezTo>
                    <a:pt x="2321" y="1003"/>
                    <a:pt x="2435" y="1327"/>
                    <a:pt x="2493" y="1734"/>
                  </a:cubicBezTo>
                  <a:cubicBezTo>
                    <a:pt x="2554" y="2190"/>
                    <a:pt x="2493" y="2525"/>
                    <a:pt x="2372" y="2555"/>
                  </a:cubicBezTo>
                  <a:cubicBezTo>
                    <a:pt x="2281" y="2555"/>
                    <a:pt x="2129" y="2221"/>
                    <a:pt x="2068" y="1795"/>
                  </a:cubicBezTo>
                  <a:cubicBezTo>
                    <a:pt x="2037" y="1370"/>
                    <a:pt x="2068" y="1005"/>
                    <a:pt x="2189" y="1005"/>
                  </a:cubicBezTo>
                  <a:cubicBezTo>
                    <a:pt x="2195" y="1003"/>
                    <a:pt x="2200" y="1003"/>
                    <a:pt x="2205" y="1003"/>
                  </a:cubicBezTo>
                  <a:close/>
                  <a:moveTo>
                    <a:pt x="1293" y="1276"/>
                  </a:moveTo>
                  <a:cubicBezTo>
                    <a:pt x="1409" y="1276"/>
                    <a:pt x="1523" y="1600"/>
                    <a:pt x="1581" y="2008"/>
                  </a:cubicBezTo>
                  <a:cubicBezTo>
                    <a:pt x="1642" y="2433"/>
                    <a:pt x="1581" y="2798"/>
                    <a:pt x="1490" y="2828"/>
                  </a:cubicBezTo>
                  <a:cubicBezTo>
                    <a:pt x="1369" y="2828"/>
                    <a:pt x="1217" y="2494"/>
                    <a:pt x="1186" y="2069"/>
                  </a:cubicBezTo>
                  <a:cubicBezTo>
                    <a:pt x="1126" y="1643"/>
                    <a:pt x="1156" y="1278"/>
                    <a:pt x="1278" y="1278"/>
                  </a:cubicBezTo>
                  <a:cubicBezTo>
                    <a:pt x="1283" y="1277"/>
                    <a:pt x="1288" y="1276"/>
                    <a:pt x="1293" y="1276"/>
                  </a:cubicBezTo>
                  <a:close/>
                  <a:moveTo>
                    <a:pt x="1590" y="0"/>
                  </a:moveTo>
                  <a:cubicBezTo>
                    <a:pt x="1516" y="0"/>
                    <a:pt x="1438" y="34"/>
                    <a:pt x="1399" y="93"/>
                  </a:cubicBezTo>
                  <a:lnTo>
                    <a:pt x="62" y="2008"/>
                  </a:lnTo>
                  <a:cubicBezTo>
                    <a:pt x="1" y="2129"/>
                    <a:pt x="31" y="2251"/>
                    <a:pt x="153" y="2342"/>
                  </a:cubicBezTo>
                  <a:lnTo>
                    <a:pt x="2037" y="3619"/>
                  </a:lnTo>
                  <a:cubicBezTo>
                    <a:pt x="2073" y="3655"/>
                    <a:pt x="2119" y="3672"/>
                    <a:pt x="2164" y="3672"/>
                  </a:cubicBezTo>
                  <a:cubicBezTo>
                    <a:pt x="2234" y="3672"/>
                    <a:pt x="2305" y="3632"/>
                    <a:pt x="2341" y="3558"/>
                  </a:cubicBezTo>
                  <a:lnTo>
                    <a:pt x="3648" y="1643"/>
                  </a:lnTo>
                  <a:cubicBezTo>
                    <a:pt x="3740" y="1552"/>
                    <a:pt x="3709" y="1400"/>
                    <a:pt x="3588" y="1309"/>
                  </a:cubicBezTo>
                  <a:lnTo>
                    <a:pt x="1703" y="32"/>
                  </a:lnTo>
                  <a:cubicBezTo>
                    <a:pt x="1671" y="11"/>
                    <a:pt x="1631" y="0"/>
                    <a:pt x="1590" y="0"/>
                  </a:cubicBezTo>
                  <a:close/>
                </a:path>
              </a:pathLst>
            </a:custGeom>
            <a:solidFill>
              <a:srgbClr val="FFCC72"/>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4" name="Google Shape;1686;p70">
              <a:extLst>
                <a:ext uri="{FF2B5EF4-FFF2-40B4-BE49-F238E27FC236}">
                  <a16:creationId xmlns:a16="http://schemas.microsoft.com/office/drawing/2014/main" id="{0A121AFB-3FA6-5F95-CDE1-EBDBB2B9D5C8}"/>
                </a:ext>
              </a:extLst>
            </p:cNvPr>
            <p:cNvSpPr/>
            <p:nvPr/>
          </p:nvSpPr>
          <p:spPr>
            <a:xfrm>
              <a:off x="2956460" y="3608004"/>
              <a:ext cx="332839" cy="25525"/>
            </a:xfrm>
            <a:custGeom>
              <a:avLst/>
              <a:gdLst/>
              <a:ahLst/>
              <a:cxnLst/>
              <a:rect l="l" t="t" r="r" b="b"/>
              <a:pathLst>
                <a:path w="5229" h="401" extrusionOk="0">
                  <a:moveTo>
                    <a:pt x="1428" y="0"/>
                  </a:moveTo>
                  <a:cubicBezTo>
                    <a:pt x="978" y="0"/>
                    <a:pt x="531" y="12"/>
                    <a:pt x="91" y="36"/>
                  </a:cubicBezTo>
                  <a:cubicBezTo>
                    <a:pt x="0" y="36"/>
                    <a:pt x="0" y="158"/>
                    <a:pt x="61" y="158"/>
                  </a:cubicBezTo>
                  <a:cubicBezTo>
                    <a:pt x="1763" y="158"/>
                    <a:pt x="3435" y="310"/>
                    <a:pt x="5107" y="401"/>
                  </a:cubicBezTo>
                  <a:cubicBezTo>
                    <a:pt x="5198" y="401"/>
                    <a:pt x="5228" y="219"/>
                    <a:pt x="5137" y="219"/>
                  </a:cubicBezTo>
                  <a:cubicBezTo>
                    <a:pt x="3913" y="85"/>
                    <a:pt x="2657" y="0"/>
                    <a:pt x="1428" y="0"/>
                  </a:cubicBezTo>
                  <a:close/>
                </a:path>
              </a:pathLst>
            </a:custGeom>
            <a:solidFill>
              <a:srgbClr val="ED7D31"/>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5" name="Google Shape;1687;p70">
              <a:extLst>
                <a:ext uri="{FF2B5EF4-FFF2-40B4-BE49-F238E27FC236}">
                  <a16:creationId xmlns:a16="http://schemas.microsoft.com/office/drawing/2014/main" id="{81DB7001-6E24-99E7-5650-1A4C4C611BA6}"/>
                </a:ext>
              </a:extLst>
            </p:cNvPr>
            <p:cNvSpPr/>
            <p:nvPr/>
          </p:nvSpPr>
          <p:spPr>
            <a:xfrm>
              <a:off x="2817126" y="3440027"/>
              <a:ext cx="149074" cy="7702"/>
            </a:xfrm>
            <a:custGeom>
              <a:avLst/>
              <a:gdLst/>
              <a:ahLst/>
              <a:cxnLst/>
              <a:rect l="l" t="t" r="r" b="b"/>
              <a:pathLst>
                <a:path w="2342" h="121" extrusionOk="0">
                  <a:moveTo>
                    <a:pt x="2341" y="0"/>
                  </a:moveTo>
                  <a:lnTo>
                    <a:pt x="1" y="61"/>
                  </a:lnTo>
                  <a:cubicBezTo>
                    <a:pt x="106" y="105"/>
                    <a:pt x="311" y="121"/>
                    <a:pt x="559" y="121"/>
                  </a:cubicBezTo>
                  <a:cubicBezTo>
                    <a:pt x="1176" y="121"/>
                    <a:pt x="2060"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6" name="Google Shape;1688;p70">
              <a:extLst>
                <a:ext uri="{FF2B5EF4-FFF2-40B4-BE49-F238E27FC236}">
                  <a16:creationId xmlns:a16="http://schemas.microsoft.com/office/drawing/2014/main" id="{B26FB9D8-85CB-78A4-471E-A87A2BDDEE94}"/>
                </a:ext>
              </a:extLst>
            </p:cNvPr>
            <p:cNvSpPr/>
            <p:nvPr/>
          </p:nvSpPr>
          <p:spPr>
            <a:xfrm>
              <a:off x="2811334" y="3432325"/>
              <a:ext cx="158749" cy="24188"/>
            </a:xfrm>
            <a:custGeom>
              <a:avLst/>
              <a:gdLst/>
              <a:ahLst/>
              <a:cxnLst/>
              <a:rect l="l" t="t" r="r" b="b"/>
              <a:pathLst>
                <a:path w="2494" h="380" extrusionOk="0">
                  <a:moveTo>
                    <a:pt x="2164" y="0"/>
                  </a:moveTo>
                  <a:cubicBezTo>
                    <a:pt x="1891" y="0"/>
                    <a:pt x="1562" y="91"/>
                    <a:pt x="1368" y="91"/>
                  </a:cubicBezTo>
                  <a:cubicBezTo>
                    <a:pt x="1068" y="112"/>
                    <a:pt x="767" y="134"/>
                    <a:pt x="466" y="134"/>
                  </a:cubicBezTo>
                  <a:cubicBezTo>
                    <a:pt x="341" y="134"/>
                    <a:pt x="216" y="130"/>
                    <a:pt x="92" y="121"/>
                  </a:cubicBezTo>
                  <a:cubicBezTo>
                    <a:pt x="31" y="121"/>
                    <a:pt x="1" y="213"/>
                    <a:pt x="61" y="243"/>
                  </a:cubicBezTo>
                  <a:cubicBezTo>
                    <a:pt x="213" y="349"/>
                    <a:pt x="426" y="380"/>
                    <a:pt x="643" y="380"/>
                  </a:cubicBezTo>
                  <a:cubicBezTo>
                    <a:pt x="859" y="380"/>
                    <a:pt x="1080" y="349"/>
                    <a:pt x="1247" y="334"/>
                  </a:cubicBezTo>
                  <a:cubicBezTo>
                    <a:pt x="1551" y="304"/>
                    <a:pt x="2189" y="365"/>
                    <a:pt x="2463" y="182"/>
                  </a:cubicBezTo>
                  <a:cubicBezTo>
                    <a:pt x="2493" y="152"/>
                    <a:pt x="2493" y="91"/>
                    <a:pt x="2463" y="61"/>
                  </a:cubicBezTo>
                  <a:cubicBezTo>
                    <a:pt x="2382" y="16"/>
                    <a:pt x="2278" y="0"/>
                    <a:pt x="216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7" name="Google Shape;1689;p70">
              <a:extLst>
                <a:ext uri="{FF2B5EF4-FFF2-40B4-BE49-F238E27FC236}">
                  <a16:creationId xmlns:a16="http://schemas.microsoft.com/office/drawing/2014/main" id="{B7ABEAF6-76AC-B6AA-7AC4-C067D4057245}"/>
                </a:ext>
              </a:extLst>
            </p:cNvPr>
            <p:cNvSpPr/>
            <p:nvPr/>
          </p:nvSpPr>
          <p:spPr>
            <a:xfrm>
              <a:off x="3244738" y="3440027"/>
              <a:ext cx="149011" cy="7702"/>
            </a:xfrm>
            <a:custGeom>
              <a:avLst/>
              <a:gdLst/>
              <a:ahLst/>
              <a:cxnLst/>
              <a:rect l="l" t="t" r="r" b="b"/>
              <a:pathLst>
                <a:path w="2341" h="121" extrusionOk="0">
                  <a:moveTo>
                    <a:pt x="2341" y="0"/>
                  </a:moveTo>
                  <a:lnTo>
                    <a:pt x="0" y="61"/>
                  </a:lnTo>
                  <a:cubicBezTo>
                    <a:pt x="105" y="105"/>
                    <a:pt x="310" y="121"/>
                    <a:pt x="559" y="121"/>
                  </a:cubicBezTo>
                  <a:cubicBezTo>
                    <a:pt x="1175" y="121"/>
                    <a:pt x="2059"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8" name="Google Shape;1690;p70">
              <a:extLst>
                <a:ext uri="{FF2B5EF4-FFF2-40B4-BE49-F238E27FC236}">
                  <a16:creationId xmlns:a16="http://schemas.microsoft.com/office/drawing/2014/main" id="{8402B249-89BA-3336-FD12-94185F17A13A}"/>
                </a:ext>
              </a:extLst>
            </p:cNvPr>
            <p:cNvSpPr/>
            <p:nvPr/>
          </p:nvSpPr>
          <p:spPr>
            <a:xfrm>
              <a:off x="3240855" y="3432325"/>
              <a:ext cx="158686" cy="24188"/>
            </a:xfrm>
            <a:custGeom>
              <a:avLst/>
              <a:gdLst/>
              <a:ahLst/>
              <a:cxnLst/>
              <a:rect l="l" t="t" r="r" b="b"/>
              <a:pathLst>
                <a:path w="2493" h="380" extrusionOk="0">
                  <a:moveTo>
                    <a:pt x="2139" y="0"/>
                  </a:moveTo>
                  <a:cubicBezTo>
                    <a:pt x="1873" y="0"/>
                    <a:pt x="1552" y="91"/>
                    <a:pt x="1338" y="91"/>
                  </a:cubicBezTo>
                  <a:cubicBezTo>
                    <a:pt x="1037" y="112"/>
                    <a:pt x="736" y="134"/>
                    <a:pt x="435" y="134"/>
                  </a:cubicBezTo>
                  <a:cubicBezTo>
                    <a:pt x="311" y="134"/>
                    <a:pt x="186" y="130"/>
                    <a:pt x="61" y="121"/>
                  </a:cubicBezTo>
                  <a:cubicBezTo>
                    <a:pt x="0" y="121"/>
                    <a:pt x="0" y="213"/>
                    <a:pt x="31" y="243"/>
                  </a:cubicBezTo>
                  <a:cubicBezTo>
                    <a:pt x="183" y="349"/>
                    <a:pt x="396" y="380"/>
                    <a:pt x="612" y="380"/>
                  </a:cubicBezTo>
                  <a:cubicBezTo>
                    <a:pt x="829" y="380"/>
                    <a:pt x="1049" y="349"/>
                    <a:pt x="1216" y="334"/>
                  </a:cubicBezTo>
                  <a:cubicBezTo>
                    <a:pt x="1551" y="304"/>
                    <a:pt x="2189" y="365"/>
                    <a:pt x="2432" y="182"/>
                  </a:cubicBezTo>
                  <a:cubicBezTo>
                    <a:pt x="2493" y="152"/>
                    <a:pt x="2493" y="91"/>
                    <a:pt x="2432" y="61"/>
                  </a:cubicBezTo>
                  <a:cubicBezTo>
                    <a:pt x="2352" y="16"/>
                    <a:pt x="2250" y="0"/>
                    <a:pt x="2139"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29" name="Google Shape;1691;p70">
              <a:extLst>
                <a:ext uri="{FF2B5EF4-FFF2-40B4-BE49-F238E27FC236}">
                  <a16:creationId xmlns:a16="http://schemas.microsoft.com/office/drawing/2014/main" id="{BA88F0C5-500C-9E20-639B-5F90861FCC27}"/>
                </a:ext>
              </a:extLst>
            </p:cNvPr>
            <p:cNvSpPr/>
            <p:nvPr/>
          </p:nvSpPr>
          <p:spPr>
            <a:xfrm>
              <a:off x="2851944" y="3476754"/>
              <a:ext cx="81348" cy="77465"/>
            </a:xfrm>
            <a:custGeom>
              <a:avLst/>
              <a:gdLst/>
              <a:ahLst/>
              <a:cxnLst/>
              <a:rect l="l" t="t" r="r" b="b"/>
              <a:pathLst>
                <a:path w="1278" h="1217" extrusionOk="0">
                  <a:moveTo>
                    <a:pt x="639" y="1"/>
                  </a:moveTo>
                  <a:cubicBezTo>
                    <a:pt x="274" y="1"/>
                    <a:pt x="1" y="274"/>
                    <a:pt x="1" y="609"/>
                  </a:cubicBezTo>
                  <a:cubicBezTo>
                    <a:pt x="1" y="943"/>
                    <a:pt x="274" y="1217"/>
                    <a:pt x="639" y="1217"/>
                  </a:cubicBezTo>
                  <a:cubicBezTo>
                    <a:pt x="974" y="1217"/>
                    <a:pt x="1278" y="943"/>
                    <a:pt x="1278" y="609"/>
                  </a:cubicBezTo>
                  <a:cubicBezTo>
                    <a:pt x="1278" y="274"/>
                    <a:pt x="974"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sp>
          <p:nvSpPr>
            <p:cNvPr id="130" name="Google Shape;1692;p70">
              <a:extLst>
                <a:ext uri="{FF2B5EF4-FFF2-40B4-BE49-F238E27FC236}">
                  <a16:creationId xmlns:a16="http://schemas.microsoft.com/office/drawing/2014/main" id="{28EE4C96-1CFF-1CE8-B53D-E3FE0117C7C7}"/>
                </a:ext>
              </a:extLst>
            </p:cNvPr>
            <p:cNvSpPr/>
            <p:nvPr/>
          </p:nvSpPr>
          <p:spPr>
            <a:xfrm>
              <a:off x="3279555" y="3476754"/>
              <a:ext cx="81284" cy="77465"/>
            </a:xfrm>
            <a:custGeom>
              <a:avLst/>
              <a:gdLst/>
              <a:ahLst/>
              <a:cxnLst/>
              <a:rect l="l" t="t" r="r" b="b"/>
              <a:pathLst>
                <a:path w="1277" h="1217" extrusionOk="0">
                  <a:moveTo>
                    <a:pt x="639" y="1"/>
                  </a:moveTo>
                  <a:cubicBezTo>
                    <a:pt x="274" y="1"/>
                    <a:pt x="0" y="274"/>
                    <a:pt x="0" y="609"/>
                  </a:cubicBezTo>
                  <a:cubicBezTo>
                    <a:pt x="0" y="943"/>
                    <a:pt x="274" y="1217"/>
                    <a:pt x="639" y="1217"/>
                  </a:cubicBezTo>
                  <a:cubicBezTo>
                    <a:pt x="973" y="1217"/>
                    <a:pt x="1277" y="943"/>
                    <a:pt x="1277" y="609"/>
                  </a:cubicBezTo>
                  <a:cubicBezTo>
                    <a:pt x="1277" y="274"/>
                    <a:pt x="973"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3905"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ndParaRPr>
            </a:p>
          </p:txBody>
        </p:sp>
      </p:grpSp>
      <p:sp>
        <p:nvSpPr>
          <p:cNvPr id="133" name="Rectangle 132"/>
          <p:cNvSpPr/>
          <p:nvPr/>
        </p:nvSpPr>
        <p:spPr>
          <a:xfrm>
            <a:off x="1611573" y="3603065"/>
            <a:ext cx="8609772" cy="646331"/>
          </a:xfrm>
          <a:prstGeom prst="rect">
            <a:avLst/>
          </a:prstGeom>
        </p:spPr>
        <p:txBody>
          <a:bodyPr wrap="square">
            <a:spAutoFit/>
          </a:bodyPr>
          <a:lstStyle/>
          <a:p>
            <a:endParaRPr lang="en-US" sz="3600" dirty="0"/>
          </a:p>
        </p:txBody>
      </p:sp>
      <p:sp>
        <p:nvSpPr>
          <p:cNvPr id="131" name="Rectangle 130"/>
          <p:cNvSpPr/>
          <p:nvPr/>
        </p:nvSpPr>
        <p:spPr>
          <a:xfrm>
            <a:off x="641936" y="1449478"/>
            <a:ext cx="11152010" cy="2308324"/>
          </a:xfrm>
          <a:prstGeom prst="rect">
            <a:avLst/>
          </a:prstGeom>
        </p:spPr>
        <p:txBody>
          <a:bodyPr wrap="square">
            <a:spAutoFit/>
          </a:bodyPr>
          <a:lstStyle/>
          <a:p>
            <a:pPr algn="just"/>
            <a:r>
              <a:rPr lang="vi-VN" sz="3600" b="1" dirty="0" smtClean="0">
                <a:solidFill>
                  <a:srgbClr val="002060"/>
                </a:solidFill>
                <a:latin typeface="Times New Roman" panose="02020603050405020304" pitchFamily="18" charset="0"/>
                <a:cs typeface="Times New Roman" panose="02020603050405020304" pitchFamily="18" charset="0"/>
              </a:rPr>
              <a:t>Dựa </a:t>
            </a:r>
            <a:r>
              <a:rPr lang="vi-VN" sz="3600" b="1" dirty="0">
                <a:solidFill>
                  <a:srgbClr val="002060"/>
                </a:solidFill>
                <a:latin typeface="Times New Roman" panose="02020603050405020304" pitchFamily="18" charset="0"/>
                <a:cs typeface="Times New Roman" panose="02020603050405020304" pitchFamily="18" charset="0"/>
              </a:rPr>
              <a:t>vào đoạn văn ở phần Nhận xét, em hãy tưởng tượng và ghi lại những ý đã tìm được để viết một đoạn văn tưởng tượng cảnh Tin-tin và Mi-tin bước vào khu vườn kì diệu ở Vương quốc Tương Lai. </a:t>
            </a:r>
            <a:endParaRPr lang="vi-VN" sz="36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540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05" y="0"/>
            <a:ext cx="12420600" cy="6986588"/>
          </a:xfrm>
          <a:prstGeom prst="rect">
            <a:avLst/>
          </a:prstGeom>
        </p:spPr>
      </p:pic>
      <p:sp>
        <p:nvSpPr>
          <p:cNvPr id="4" name="Text Box 19"/>
          <p:cNvSpPr txBox="1">
            <a:spLocks noGrp="1" noChangeArrowheads="1"/>
          </p:cNvSpPr>
          <p:nvPr>
            <p:ph type="title"/>
          </p:nvPr>
        </p:nvSpPr>
        <p:spPr bwMode="auto">
          <a:xfrm>
            <a:off x="2310583" y="1337560"/>
            <a:ext cx="686291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6000" b="1" dirty="0" err="1" smtClean="0">
                <a:solidFill>
                  <a:srgbClr val="FF0000"/>
                </a:solidFill>
                <a:latin typeface="Times New Roman" panose="02020603050405020304" pitchFamily="18" charset="0"/>
                <a:cs typeface="Times New Roman" panose="02020603050405020304" pitchFamily="18" charset="0"/>
              </a:rPr>
              <a:t>Thảo</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luận</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nhóm</a:t>
            </a:r>
            <a:r>
              <a:rPr lang="en-US" altLang="en-US" sz="6000" b="1" dirty="0" smtClean="0">
                <a:solidFill>
                  <a:srgbClr val="FF0000"/>
                </a:solidFill>
                <a:latin typeface="Times New Roman" panose="02020603050405020304" pitchFamily="18" charset="0"/>
                <a:cs typeface="Times New Roman" panose="02020603050405020304" pitchFamily="18" charset="0"/>
              </a:rPr>
              <a:t> 2</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pic>
        <p:nvPicPr>
          <p:cNvPr id="6" name="Picture 10" descr="Thao luan nhon"/>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flipH="1">
            <a:off x="78657" y="2703871"/>
            <a:ext cx="11972877" cy="4282717"/>
          </a:xfrm>
        </p:spPr>
      </p:pic>
      <p:sp>
        <p:nvSpPr>
          <p:cNvPr id="3" name="Cloud 2"/>
          <p:cNvSpPr/>
          <p:nvPr/>
        </p:nvSpPr>
        <p:spPr>
          <a:xfrm>
            <a:off x="8937524" y="200333"/>
            <a:ext cx="3114011" cy="129109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5</a:t>
            </a:r>
            <a:r>
              <a:rPr kumimoji="0" lang="en-US" sz="48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phút</a:t>
            </a:r>
            <a:endParaRPr kumimoji="0" 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75252619"/>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4A7E3D0-A50F-47B0-B115-3B9EDC4CF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10" name="图片 9">
            <a:extLst>
              <a:ext uri="{FF2B5EF4-FFF2-40B4-BE49-F238E27FC236}">
                <a16:creationId xmlns:a16="http://schemas.microsoft.com/office/drawing/2014/main" id="{4F127FF4-11CD-4768-A3E5-929E07DC3E07}"/>
              </a:ext>
            </a:extLst>
          </p:cNvPr>
          <p:cNvPicPr>
            <a:picLocks noChangeAspect="1"/>
          </p:cNvPicPr>
          <p:nvPr/>
        </p:nvPicPr>
        <p:blipFill rotWithShape="1">
          <a:blip r:embed="rId3">
            <a:extLst>
              <a:ext uri="{28A0092B-C50C-407E-A947-70E740481C1C}">
                <a14:useLocalDpi xmlns:a14="http://schemas.microsoft.com/office/drawing/2010/main" val="0"/>
              </a:ext>
            </a:extLst>
          </a:blip>
          <a:srcRect l="11947" r="11947"/>
          <a:stretch/>
        </p:blipFill>
        <p:spPr>
          <a:xfrm rot="16200000">
            <a:off x="2666999" y="-2667001"/>
            <a:ext cx="6858002" cy="12191999"/>
          </a:xfrm>
          <a:prstGeom prst="rect">
            <a:avLst/>
          </a:prstGeom>
        </p:spPr>
      </p:pic>
      <p:sp>
        <p:nvSpPr>
          <p:cNvPr id="18" name="矩形: 圆角 17">
            <a:extLst>
              <a:ext uri="{FF2B5EF4-FFF2-40B4-BE49-F238E27FC236}">
                <a16:creationId xmlns:a16="http://schemas.microsoft.com/office/drawing/2014/main" id="{A0C9F036-4D57-42E1-934C-1C45254ABCEC}"/>
              </a:ext>
            </a:extLst>
          </p:cNvPr>
          <p:cNvSpPr/>
          <p:nvPr/>
        </p:nvSpPr>
        <p:spPr>
          <a:xfrm>
            <a:off x="1622358" y="963001"/>
            <a:ext cx="8947283" cy="5109028"/>
          </a:xfrm>
          <a:prstGeom prst="roundRect">
            <a:avLst>
              <a:gd name="adj" fmla="val 22758"/>
            </a:avLst>
          </a:prstGeom>
          <a:solidFill>
            <a:schemeClr val="bg1"/>
          </a:solidFill>
          <a:ln w="57150">
            <a:solidFill>
              <a:srgbClr val="F3EA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4DA9FD"/>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7" name="图形 6">
            <a:extLst>
              <a:ext uri="{FF2B5EF4-FFF2-40B4-BE49-F238E27FC236}">
                <a16:creationId xmlns:a16="http://schemas.microsoft.com/office/drawing/2014/main" id="{275C8628-6A92-4D28-A5BD-4227EDC3555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27417" y="4318341"/>
            <a:ext cx="2264774" cy="2411282"/>
          </a:xfrm>
          <a:prstGeom prst="rect">
            <a:avLst/>
          </a:prstGeom>
        </p:spPr>
      </p:pic>
      <p:pic>
        <p:nvPicPr>
          <p:cNvPr id="24" name="图片 23">
            <a:extLst>
              <a:ext uri="{FF2B5EF4-FFF2-40B4-BE49-F238E27FC236}">
                <a16:creationId xmlns:a16="http://schemas.microsoft.com/office/drawing/2014/main" id="{FA64CE83-78BD-4A5B-A2B8-4EE14973571F}"/>
              </a:ext>
            </a:extLst>
          </p:cNvPr>
          <p:cNvPicPr>
            <a:picLocks noChangeAspect="1"/>
          </p:cNvPicPr>
          <p:nvPr/>
        </p:nvPicPr>
        <p:blipFill rotWithShape="1">
          <a:blip r:embed="rId6">
            <a:extLst>
              <a:ext uri="{28A0092B-C50C-407E-A947-70E740481C1C}">
                <a14:useLocalDpi xmlns:a14="http://schemas.microsoft.com/office/drawing/2010/main" val="0"/>
              </a:ext>
            </a:extLst>
          </a:blip>
          <a:srcRect t="28777" r="81075" b="39287"/>
          <a:stretch/>
        </p:blipFill>
        <p:spPr>
          <a:xfrm>
            <a:off x="520746" y="1358900"/>
            <a:ext cx="894774" cy="850900"/>
          </a:xfrm>
          <a:prstGeom prst="rect">
            <a:avLst/>
          </a:prstGeom>
        </p:spPr>
      </p:pic>
      <p:pic>
        <p:nvPicPr>
          <p:cNvPr id="2" name="图形 1">
            <a:extLst>
              <a:ext uri="{FF2B5EF4-FFF2-40B4-BE49-F238E27FC236}">
                <a16:creationId xmlns:a16="http://schemas.microsoft.com/office/drawing/2014/main" id="{760BD82D-8651-4B41-A696-7051389FC20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045912" y="4645040"/>
            <a:ext cx="3047457" cy="1945447"/>
          </a:xfrm>
          <a:prstGeom prst="rect">
            <a:avLst/>
          </a:prstGeom>
        </p:spPr>
      </p:pic>
      <p:sp>
        <p:nvSpPr>
          <p:cNvPr id="3" name="TextBox 2">
            <a:extLst>
              <a:ext uri="{FF2B5EF4-FFF2-40B4-BE49-F238E27FC236}">
                <a16:creationId xmlns:a16="http://schemas.microsoft.com/office/drawing/2014/main" id="{E7DD346D-2051-4853-9D4B-D7BFB09A6F9A}"/>
              </a:ext>
            </a:extLst>
          </p:cNvPr>
          <p:cNvSpPr txBox="1"/>
          <p:nvPr/>
        </p:nvSpPr>
        <p:spPr>
          <a:xfrm>
            <a:off x="4138691" y="898544"/>
            <a:ext cx="51597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2F64"/>
                </a:solidFill>
                <a:effectLst/>
                <a:uLnTx/>
                <a:uFillTx/>
                <a:latin typeface="SVN-Cookies" panose="02040603050506020204" pitchFamily="18" charset="0"/>
                <a:ea typeface="+mn-ea"/>
                <a:cs typeface="+mn-cs"/>
              </a:rPr>
              <a:t>CHIA SẺ</a:t>
            </a:r>
          </a:p>
        </p:txBody>
      </p:sp>
      <p:pic>
        <p:nvPicPr>
          <p:cNvPr id="40" name="图片 21">
            <a:extLst>
              <a:ext uri="{FF2B5EF4-FFF2-40B4-BE49-F238E27FC236}">
                <a16:creationId xmlns:a16="http://schemas.microsoft.com/office/drawing/2014/main" id="{2F570575-2D55-40E5-91BE-F0B2EDEC25AD}"/>
              </a:ext>
            </a:extLst>
          </p:cNvPr>
          <p:cNvPicPr>
            <a:picLocks noChangeAspect="1"/>
          </p:cNvPicPr>
          <p:nvPr/>
        </p:nvPicPr>
        <p:blipFill rotWithShape="1">
          <a:blip r:embed="rId9">
            <a:extLst>
              <a:ext uri="{28A0092B-C50C-407E-A947-70E740481C1C}">
                <a14:useLocalDpi xmlns:a14="http://schemas.microsoft.com/office/drawing/2010/main" val="0"/>
              </a:ext>
            </a:extLst>
          </a:blip>
          <a:srcRect t="50365" r="68033"/>
          <a:stretch/>
        </p:blipFill>
        <p:spPr>
          <a:xfrm>
            <a:off x="3451675" y="5562980"/>
            <a:ext cx="855258" cy="1226000"/>
          </a:xfrm>
          <a:prstGeom prst="rect">
            <a:avLst/>
          </a:prstGeom>
        </p:spPr>
      </p:pic>
      <p:pic>
        <p:nvPicPr>
          <p:cNvPr id="41" name="图片 24">
            <a:extLst>
              <a:ext uri="{FF2B5EF4-FFF2-40B4-BE49-F238E27FC236}">
                <a16:creationId xmlns:a16="http://schemas.microsoft.com/office/drawing/2014/main" id="{E6DC480A-00E4-498C-B9A0-9E58F6F605E7}"/>
              </a:ext>
            </a:extLst>
          </p:cNvPr>
          <p:cNvPicPr>
            <a:picLocks noChangeAspect="1"/>
          </p:cNvPicPr>
          <p:nvPr/>
        </p:nvPicPr>
        <p:blipFill rotWithShape="1">
          <a:blip r:embed="rId6">
            <a:extLst>
              <a:ext uri="{28A0092B-C50C-407E-A947-70E740481C1C}">
                <a14:useLocalDpi xmlns:a14="http://schemas.microsoft.com/office/drawing/2010/main" val="0"/>
              </a:ext>
            </a:extLst>
          </a:blip>
          <a:srcRect l="82887" t="-2375" r="-1812" b="67013"/>
          <a:stretch/>
        </p:blipFill>
        <p:spPr>
          <a:xfrm>
            <a:off x="7607476" y="5720130"/>
            <a:ext cx="894774" cy="942163"/>
          </a:xfrm>
          <a:prstGeom prst="rect">
            <a:avLst/>
          </a:prstGeom>
        </p:spPr>
      </p:pic>
      <p:pic>
        <p:nvPicPr>
          <p:cNvPr id="1026" name="Picture 2" descr="Cute Kids Thai Students Uniform Vector Stock Vector (Royalty Free)  1650159838">
            <a:extLst>
              <a:ext uri="{FF2B5EF4-FFF2-40B4-BE49-F238E27FC236}">
                <a16:creationId xmlns:a16="http://schemas.microsoft.com/office/drawing/2014/main" id="{E248EFD2-F1BF-40C7-BC55-E1C06AA4A3C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944" t="9527" r="72387" b="54833"/>
          <a:stretch/>
        </p:blipFill>
        <p:spPr bwMode="auto">
          <a:xfrm>
            <a:off x="4322510" y="269045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te Kids Thai Students Uniform Vector Stock Vector (Royalty Free)  1650159838">
            <a:extLst>
              <a:ext uri="{FF2B5EF4-FFF2-40B4-BE49-F238E27FC236}">
                <a16:creationId xmlns:a16="http://schemas.microsoft.com/office/drawing/2014/main" id="{0B7D93F6-3C44-430B-A047-CBE42CB2AB4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73825" t="9130" r="11472" b="54406"/>
          <a:stretch/>
        </p:blipFill>
        <p:spPr bwMode="auto">
          <a:xfrm>
            <a:off x="6432473" y="2690452"/>
            <a:ext cx="1318014"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9">
            <a:extLst>
              <a:ext uri="{FF2B5EF4-FFF2-40B4-BE49-F238E27FC236}">
                <a16:creationId xmlns:a16="http://schemas.microsoft.com/office/drawing/2014/main" id="{51E83817-DB5A-463E-B2B0-B582FC1BA86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66534" y="5652461"/>
            <a:ext cx="1180023" cy="1208945"/>
          </a:xfrm>
          <a:prstGeom prst="rect">
            <a:avLst/>
          </a:prstGeom>
        </p:spPr>
      </p:pic>
      <p:grpSp>
        <p:nvGrpSpPr>
          <p:cNvPr id="9" name="Group 8">
            <a:extLst>
              <a:ext uri="{FF2B5EF4-FFF2-40B4-BE49-F238E27FC236}">
                <a16:creationId xmlns:a16="http://schemas.microsoft.com/office/drawing/2014/main" id="{5B0D2368-1FFC-439D-8D6E-87F7EB170F9D}"/>
              </a:ext>
            </a:extLst>
          </p:cNvPr>
          <p:cNvGrpSpPr/>
          <p:nvPr/>
        </p:nvGrpSpPr>
        <p:grpSpPr>
          <a:xfrm>
            <a:off x="7607476" y="1417002"/>
            <a:ext cx="3259446" cy="1671847"/>
            <a:chOff x="7686151" y="1417318"/>
            <a:chExt cx="2369415" cy="2011680"/>
          </a:xfrm>
        </p:grpSpPr>
        <p:pic>
          <p:nvPicPr>
            <p:cNvPr id="5" name="Picture 4" descr="Shape&#10;&#10;Description automatically generated">
              <a:extLst>
                <a:ext uri="{FF2B5EF4-FFF2-40B4-BE49-F238E27FC236}">
                  <a16:creationId xmlns:a16="http://schemas.microsoft.com/office/drawing/2014/main" id="{8357A283-E31F-4C8B-97F8-34EA9FA6A049}"/>
                </a:ext>
              </a:extLst>
            </p:cNvPr>
            <p:cNvPicPr>
              <a:picLocks noChangeAspect="1"/>
            </p:cNvPicPr>
            <p:nvPr/>
          </p:nvPicPr>
          <p:blipFill rotWithShape="1">
            <a:blip r:embed="rId13">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8" name="TextBox 7">
              <a:extLst>
                <a:ext uri="{FF2B5EF4-FFF2-40B4-BE49-F238E27FC236}">
                  <a16:creationId xmlns:a16="http://schemas.microsoft.com/office/drawing/2014/main" id="{02913112-03AB-48E4-960B-F01EF8ACF78B}"/>
                </a:ext>
              </a:extLst>
            </p:cNvPr>
            <p:cNvSpPr txBox="1"/>
            <p:nvPr/>
          </p:nvSpPr>
          <p:spPr>
            <a:xfrm>
              <a:off x="7951517" y="1846746"/>
              <a:ext cx="1904931" cy="1569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Nhận</a:t>
              </a:r>
              <a:r>
                <a:rPr kumimoji="0" lang="en-US" sz="48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xét</a:t>
              </a:r>
              <a:endParaRPr kumimoji="0" lang="en-US" sz="48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endParaRPr>
            </a:p>
          </p:txBody>
        </p:sp>
      </p:grpSp>
      <p:grpSp>
        <p:nvGrpSpPr>
          <p:cNvPr id="15" name="Group 14">
            <a:extLst>
              <a:ext uri="{FF2B5EF4-FFF2-40B4-BE49-F238E27FC236}">
                <a16:creationId xmlns:a16="http://schemas.microsoft.com/office/drawing/2014/main" id="{2F6AEE63-6D03-46AB-AA94-D809985CC801}"/>
              </a:ext>
            </a:extLst>
          </p:cNvPr>
          <p:cNvGrpSpPr/>
          <p:nvPr/>
        </p:nvGrpSpPr>
        <p:grpSpPr>
          <a:xfrm>
            <a:off x="1127308" y="1474408"/>
            <a:ext cx="3206665" cy="2094291"/>
            <a:chOff x="1263318" y="1295399"/>
            <a:chExt cx="3206665" cy="2094291"/>
          </a:xfrm>
        </p:grpSpPr>
        <p:pic>
          <p:nvPicPr>
            <p:cNvPr id="12" name="Picture 11" descr="Shape&#10;&#10;Description automatically generated">
              <a:extLst>
                <a:ext uri="{FF2B5EF4-FFF2-40B4-BE49-F238E27FC236}">
                  <a16:creationId xmlns:a16="http://schemas.microsoft.com/office/drawing/2014/main" id="{7F57189D-7E7D-4197-8D36-FE5029C607F2}"/>
                </a:ext>
              </a:extLst>
            </p:cNvPr>
            <p:cNvPicPr>
              <a:picLocks noChangeAspect="1"/>
            </p:cNvPicPr>
            <p:nvPr/>
          </p:nvPicPr>
          <p:blipFill rotWithShape="1">
            <a:blip r:embed="rId13">
              <a:extLst>
                <a:ext uri="{28A0092B-C50C-407E-A947-70E740481C1C}">
                  <a14:useLocalDpi xmlns:a14="http://schemas.microsoft.com/office/drawing/2010/main" val="0"/>
                </a:ext>
              </a:extLst>
            </a:blip>
            <a:srcRect l="5617" t="4453" r="44334" b="69376"/>
            <a:stretch/>
          </p:blipFill>
          <p:spPr>
            <a:xfrm flipH="1">
              <a:off x="1263318" y="1295399"/>
              <a:ext cx="3206665" cy="2094291"/>
            </a:xfrm>
            <a:prstGeom prst="rect">
              <a:avLst/>
            </a:prstGeom>
          </p:spPr>
        </p:pic>
        <p:sp>
          <p:nvSpPr>
            <p:cNvPr id="21" name="TextBox 20">
              <a:extLst>
                <a:ext uri="{FF2B5EF4-FFF2-40B4-BE49-F238E27FC236}">
                  <a16:creationId xmlns:a16="http://schemas.microsoft.com/office/drawing/2014/main" id="{E11F4710-3861-439D-99FB-F056CB531876}"/>
                </a:ext>
              </a:extLst>
            </p:cNvPr>
            <p:cNvSpPr txBox="1"/>
            <p:nvPr/>
          </p:nvSpPr>
          <p:spPr>
            <a:xfrm>
              <a:off x="1263318" y="1849672"/>
              <a:ext cx="27116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Trình</a:t>
              </a:r>
              <a:r>
                <a:rPr kumimoji="0" lang="en-US" sz="48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bày</a:t>
              </a:r>
              <a:endParaRPr kumimoji="0" lang="en-US" sz="48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48202404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750"/>
                                        <p:tgtEl>
                                          <p:spTgt spid="1026"/>
                                        </p:tgtEl>
                                      </p:cBhvr>
                                    </p:animEffect>
                                  </p:childTnLst>
                                </p:cTn>
                              </p:par>
                              <p:par>
                                <p:cTn id="18" presetID="6"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750"/>
                                        <p:tgtEl>
                                          <p:spTgt spid="15"/>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750"/>
                                        <p:tgtEl>
                                          <p:spTgt spid="13"/>
                                        </p:tgtEl>
                                      </p:cBhvr>
                                    </p:animEffect>
                                  </p:childTnLst>
                                </p:cTn>
                              </p:par>
                              <p:par>
                                <p:cTn id="24" presetID="6"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oogle Shape;1608;p70">
            <a:extLst>
              <a:ext uri="{FF2B5EF4-FFF2-40B4-BE49-F238E27FC236}">
                <a16:creationId xmlns:a16="http://schemas.microsoft.com/office/drawing/2014/main" id="{8CECC9E8-7532-4CF8-ED78-AEBC506E6DFC}"/>
              </a:ext>
            </a:extLst>
          </p:cNvPr>
          <p:cNvGrpSpPr/>
          <p:nvPr/>
        </p:nvGrpSpPr>
        <p:grpSpPr>
          <a:xfrm flipH="1">
            <a:off x="10446326" y="5070764"/>
            <a:ext cx="1626729" cy="1782474"/>
            <a:chOff x="1862899" y="1669750"/>
            <a:chExt cx="2709114" cy="4593105"/>
          </a:xfrm>
        </p:grpSpPr>
        <p:sp>
          <p:nvSpPr>
            <p:cNvPr id="47" name="Google Shape;1609;p70">
              <a:extLst>
                <a:ext uri="{FF2B5EF4-FFF2-40B4-BE49-F238E27FC236}">
                  <a16:creationId xmlns:a16="http://schemas.microsoft.com/office/drawing/2014/main" id="{20DDA559-8FE7-4A39-60ED-58552F6EFE1E}"/>
                </a:ext>
              </a:extLst>
            </p:cNvPr>
            <p:cNvSpPr/>
            <p:nvPr/>
          </p:nvSpPr>
          <p:spPr>
            <a:xfrm>
              <a:off x="1894306" y="5659175"/>
              <a:ext cx="2598422" cy="603680"/>
            </a:xfrm>
            <a:custGeom>
              <a:avLst/>
              <a:gdLst/>
              <a:ahLst/>
              <a:cxnLst/>
              <a:rect l="l" t="t" r="r" b="b"/>
              <a:pathLst>
                <a:path w="40822" h="9484" extrusionOk="0">
                  <a:moveTo>
                    <a:pt x="20426" y="0"/>
                  </a:moveTo>
                  <a:cubicBezTo>
                    <a:pt x="9149" y="0"/>
                    <a:pt x="0" y="2128"/>
                    <a:pt x="0" y="4742"/>
                  </a:cubicBezTo>
                  <a:cubicBezTo>
                    <a:pt x="0" y="7386"/>
                    <a:pt x="9149" y="9483"/>
                    <a:pt x="20426" y="9483"/>
                  </a:cubicBezTo>
                  <a:cubicBezTo>
                    <a:pt x="31703" y="9483"/>
                    <a:pt x="40821" y="7386"/>
                    <a:pt x="40821" y="4742"/>
                  </a:cubicBezTo>
                  <a:cubicBezTo>
                    <a:pt x="40821" y="2128"/>
                    <a:pt x="31703" y="0"/>
                    <a:pt x="20426" y="0"/>
                  </a:cubicBezTo>
                  <a:close/>
                </a:path>
              </a:pathLst>
            </a:custGeom>
            <a:solidFill>
              <a:srgbClr val="BCBCBC"/>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8" name="Google Shape;1610;p70">
              <a:extLst>
                <a:ext uri="{FF2B5EF4-FFF2-40B4-BE49-F238E27FC236}">
                  <a16:creationId xmlns:a16="http://schemas.microsoft.com/office/drawing/2014/main" id="{FC778AB3-00E4-F222-1E56-4CC79B78B23B}"/>
                </a:ext>
              </a:extLst>
            </p:cNvPr>
            <p:cNvSpPr/>
            <p:nvPr/>
          </p:nvSpPr>
          <p:spPr>
            <a:xfrm>
              <a:off x="2103210" y="3029857"/>
              <a:ext cx="416033" cy="483759"/>
            </a:xfrm>
            <a:custGeom>
              <a:avLst/>
              <a:gdLst/>
              <a:ahLst/>
              <a:cxnLst/>
              <a:rect l="l" t="t" r="r" b="b"/>
              <a:pathLst>
                <a:path w="6536" h="7600" extrusionOk="0">
                  <a:moveTo>
                    <a:pt x="1" y="0"/>
                  </a:moveTo>
                  <a:cubicBezTo>
                    <a:pt x="1946" y="3405"/>
                    <a:pt x="4439" y="6475"/>
                    <a:pt x="6110" y="7599"/>
                  </a:cubicBezTo>
                  <a:lnTo>
                    <a:pt x="6536" y="791"/>
                  </a:lnTo>
                  <a:lnTo>
                    <a:pt x="6536" y="791"/>
                  </a:lnTo>
                  <a:cubicBezTo>
                    <a:pt x="5822" y="974"/>
                    <a:pt x="5108" y="1059"/>
                    <a:pt x="4401" y="1059"/>
                  </a:cubicBezTo>
                  <a:cubicBezTo>
                    <a:pt x="2880" y="1059"/>
                    <a:pt x="1391" y="664"/>
                    <a:pt x="1"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49" name="Google Shape;1611;p70">
              <a:extLst>
                <a:ext uri="{FF2B5EF4-FFF2-40B4-BE49-F238E27FC236}">
                  <a16:creationId xmlns:a16="http://schemas.microsoft.com/office/drawing/2014/main" id="{8DE69FDE-7C3D-6509-9F90-52A0E2A9F685}"/>
                </a:ext>
              </a:extLst>
            </p:cNvPr>
            <p:cNvSpPr/>
            <p:nvPr/>
          </p:nvSpPr>
          <p:spPr>
            <a:xfrm>
              <a:off x="1862899" y="2185683"/>
              <a:ext cx="663705" cy="915132"/>
            </a:xfrm>
            <a:custGeom>
              <a:avLst/>
              <a:gdLst/>
              <a:ahLst/>
              <a:cxnLst/>
              <a:rect l="l" t="t" r="r" b="b"/>
              <a:pathLst>
                <a:path w="10427" h="14377" extrusionOk="0">
                  <a:moveTo>
                    <a:pt x="3233" y="0"/>
                  </a:moveTo>
                  <a:cubicBezTo>
                    <a:pt x="3219" y="0"/>
                    <a:pt x="3206" y="2"/>
                    <a:pt x="3192" y="4"/>
                  </a:cubicBezTo>
                  <a:cubicBezTo>
                    <a:pt x="2585" y="126"/>
                    <a:pt x="3192" y="2375"/>
                    <a:pt x="3192" y="2375"/>
                  </a:cubicBezTo>
                  <a:cubicBezTo>
                    <a:pt x="3192" y="2375"/>
                    <a:pt x="2544" y="146"/>
                    <a:pt x="1953" y="146"/>
                  </a:cubicBezTo>
                  <a:cubicBezTo>
                    <a:pt x="1930" y="146"/>
                    <a:pt x="1908" y="150"/>
                    <a:pt x="1885" y="156"/>
                  </a:cubicBezTo>
                  <a:cubicBezTo>
                    <a:pt x="1338" y="339"/>
                    <a:pt x="1916" y="2466"/>
                    <a:pt x="1977" y="2770"/>
                  </a:cubicBezTo>
                  <a:cubicBezTo>
                    <a:pt x="1917" y="2473"/>
                    <a:pt x="1365" y="670"/>
                    <a:pt x="887" y="670"/>
                  </a:cubicBezTo>
                  <a:cubicBezTo>
                    <a:pt x="875" y="670"/>
                    <a:pt x="863" y="671"/>
                    <a:pt x="852" y="673"/>
                  </a:cubicBezTo>
                  <a:cubicBezTo>
                    <a:pt x="335" y="764"/>
                    <a:pt x="1" y="4503"/>
                    <a:pt x="1855" y="9244"/>
                  </a:cubicBezTo>
                  <a:cubicBezTo>
                    <a:pt x="2372" y="10582"/>
                    <a:pt x="3071" y="11980"/>
                    <a:pt x="3831" y="13317"/>
                  </a:cubicBezTo>
                  <a:cubicBezTo>
                    <a:pt x="5242" y="13981"/>
                    <a:pt x="6724" y="14376"/>
                    <a:pt x="8247" y="14376"/>
                  </a:cubicBezTo>
                  <a:cubicBezTo>
                    <a:pt x="8956" y="14376"/>
                    <a:pt x="9673" y="14291"/>
                    <a:pt x="10396" y="14108"/>
                  </a:cubicBezTo>
                  <a:lnTo>
                    <a:pt x="10427" y="13591"/>
                  </a:lnTo>
                  <a:cubicBezTo>
                    <a:pt x="10427" y="13591"/>
                    <a:pt x="6323" y="8971"/>
                    <a:pt x="5472" y="6934"/>
                  </a:cubicBezTo>
                  <a:cubicBezTo>
                    <a:pt x="4651" y="4898"/>
                    <a:pt x="4591" y="4533"/>
                    <a:pt x="4591" y="4533"/>
                  </a:cubicBezTo>
                  <a:cubicBezTo>
                    <a:pt x="4591" y="4533"/>
                    <a:pt x="5655" y="2162"/>
                    <a:pt x="4955" y="1767"/>
                  </a:cubicBezTo>
                  <a:cubicBezTo>
                    <a:pt x="4847" y="1704"/>
                    <a:pt x="4754" y="1677"/>
                    <a:pt x="4676" y="1677"/>
                  </a:cubicBezTo>
                  <a:cubicBezTo>
                    <a:pt x="4226" y="1677"/>
                    <a:pt x="4226" y="2557"/>
                    <a:pt x="4226" y="2557"/>
                  </a:cubicBezTo>
                  <a:cubicBezTo>
                    <a:pt x="4226" y="2557"/>
                    <a:pt x="3819" y="0"/>
                    <a:pt x="323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0" name="Google Shape;1612;p70">
              <a:extLst>
                <a:ext uri="{FF2B5EF4-FFF2-40B4-BE49-F238E27FC236}">
                  <a16:creationId xmlns:a16="http://schemas.microsoft.com/office/drawing/2014/main" id="{B85B02FD-7A9D-981E-FA6C-D1BDBE60EC66}"/>
                </a:ext>
              </a:extLst>
            </p:cNvPr>
            <p:cNvSpPr/>
            <p:nvPr/>
          </p:nvSpPr>
          <p:spPr>
            <a:xfrm>
              <a:off x="2933225" y="3040373"/>
              <a:ext cx="323164" cy="134360"/>
            </a:xfrm>
            <a:custGeom>
              <a:avLst/>
              <a:gdLst/>
              <a:ahLst/>
              <a:cxnLst/>
              <a:rect l="l" t="t" r="r" b="b"/>
              <a:pathLst>
                <a:path w="5077" h="2081" extrusionOk="0">
                  <a:moveTo>
                    <a:pt x="915" y="1"/>
                  </a:moveTo>
                  <a:cubicBezTo>
                    <a:pt x="610" y="1"/>
                    <a:pt x="305" y="7"/>
                    <a:pt x="1" y="18"/>
                  </a:cubicBezTo>
                  <a:cubicBezTo>
                    <a:pt x="183" y="961"/>
                    <a:pt x="213" y="1781"/>
                    <a:pt x="213" y="1781"/>
                  </a:cubicBezTo>
                  <a:cubicBezTo>
                    <a:pt x="944" y="1995"/>
                    <a:pt x="1581" y="2080"/>
                    <a:pt x="2132" y="2080"/>
                  </a:cubicBezTo>
                  <a:cubicBezTo>
                    <a:pt x="4236" y="2080"/>
                    <a:pt x="5077" y="839"/>
                    <a:pt x="5077" y="839"/>
                  </a:cubicBezTo>
                  <a:cubicBezTo>
                    <a:pt x="4985" y="717"/>
                    <a:pt x="4894" y="565"/>
                    <a:pt x="4833" y="383"/>
                  </a:cubicBezTo>
                  <a:cubicBezTo>
                    <a:pt x="3527" y="112"/>
                    <a:pt x="2221" y="1"/>
                    <a:pt x="915" y="1"/>
                  </a:cubicBez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1" name="Google Shape;1613;p70">
              <a:extLst>
                <a:ext uri="{FF2B5EF4-FFF2-40B4-BE49-F238E27FC236}">
                  <a16:creationId xmlns:a16="http://schemas.microsoft.com/office/drawing/2014/main" id="{495E5D5A-3A1C-77CF-1284-37C903FFF374}"/>
                </a:ext>
              </a:extLst>
            </p:cNvPr>
            <p:cNvSpPr/>
            <p:nvPr/>
          </p:nvSpPr>
          <p:spPr>
            <a:xfrm>
              <a:off x="2896500" y="2917639"/>
              <a:ext cx="344424" cy="149011"/>
            </a:xfrm>
            <a:custGeom>
              <a:avLst/>
              <a:gdLst/>
              <a:ahLst/>
              <a:cxnLst/>
              <a:rect l="l" t="t" r="r" b="b"/>
              <a:pathLst>
                <a:path w="5411" h="2341" extrusionOk="0">
                  <a:moveTo>
                    <a:pt x="5319" y="1"/>
                  </a:moveTo>
                  <a:lnTo>
                    <a:pt x="0" y="183"/>
                  </a:lnTo>
                  <a:cubicBezTo>
                    <a:pt x="274" y="730"/>
                    <a:pt x="456" y="1368"/>
                    <a:pt x="578" y="1976"/>
                  </a:cubicBezTo>
                  <a:cubicBezTo>
                    <a:pt x="882" y="1965"/>
                    <a:pt x="1187" y="1959"/>
                    <a:pt x="1492" y="1959"/>
                  </a:cubicBezTo>
                  <a:cubicBezTo>
                    <a:pt x="2798" y="1959"/>
                    <a:pt x="4104" y="2070"/>
                    <a:pt x="5410" y="2341"/>
                  </a:cubicBezTo>
                  <a:cubicBezTo>
                    <a:pt x="5076" y="1368"/>
                    <a:pt x="5319" y="1"/>
                    <a:pt x="5319"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2" name="Google Shape;1614;p70">
              <a:extLst>
                <a:ext uri="{FF2B5EF4-FFF2-40B4-BE49-F238E27FC236}">
                  <a16:creationId xmlns:a16="http://schemas.microsoft.com/office/drawing/2014/main" id="{9F47ADB1-5BFA-5A0E-8609-BCB39213FEF8}"/>
                </a:ext>
              </a:extLst>
            </p:cNvPr>
            <p:cNvSpPr/>
            <p:nvPr/>
          </p:nvSpPr>
          <p:spPr>
            <a:xfrm>
              <a:off x="2499823" y="3033739"/>
              <a:ext cx="1298320" cy="489551"/>
            </a:xfrm>
            <a:custGeom>
              <a:avLst/>
              <a:gdLst/>
              <a:ahLst/>
              <a:cxnLst/>
              <a:rect l="l" t="t" r="r" b="b"/>
              <a:pathLst>
                <a:path w="20397" h="7691" extrusionOk="0">
                  <a:moveTo>
                    <a:pt x="396" y="0"/>
                  </a:moveTo>
                  <a:cubicBezTo>
                    <a:pt x="396" y="0"/>
                    <a:pt x="214" y="973"/>
                    <a:pt x="62" y="2250"/>
                  </a:cubicBezTo>
                  <a:cubicBezTo>
                    <a:pt x="31" y="2432"/>
                    <a:pt x="31" y="2645"/>
                    <a:pt x="1" y="2827"/>
                  </a:cubicBezTo>
                  <a:cubicBezTo>
                    <a:pt x="6080" y="5623"/>
                    <a:pt x="12828" y="7326"/>
                    <a:pt x="19454" y="7690"/>
                  </a:cubicBezTo>
                  <a:cubicBezTo>
                    <a:pt x="20032" y="7265"/>
                    <a:pt x="20396" y="6991"/>
                    <a:pt x="20396" y="6991"/>
                  </a:cubicBezTo>
                  <a:cubicBezTo>
                    <a:pt x="20244" y="6687"/>
                    <a:pt x="20062" y="6383"/>
                    <a:pt x="19849" y="6079"/>
                  </a:cubicBezTo>
                  <a:cubicBezTo>
                    <a:pt x="19333" y="5350"/>
                    <a:pt x="18725" y="4529"/>
                    <a:pt x="18086" y="3800"/>
                  </a:cubicBezTo>
                  <a:cubicBezTo>
                    <a:pt x="17661" y="3313"/>
                    <a:pt x="17205" y="2857"/>
                    <a:pt x="16779" y="2462"/>
                  </a:cubicBezTo>
                  <a:cubicBezTo>
                    <a:pt x="16415" y="2158"/>
                    <a:pt x="16050" y="1885"/>
                    <a:pt x="15715" y="1672"/>
                  </a:cubicBezTo>
                  <a:cubicBezTo>
                    <a:pt x="14582" y="1002"/>
                    <a:pt x="13584" y="843"/>
                    <a:pt x="12890" y="843"/>
                  </a:cubicBezTo>
                  <a:cubicBezTo>
                    <a:pt x="12263" y="843"/>
                    <a:pt x="11886" y="973"/>
                    <a:pt x="11886" y="973"/>
                  </a:cubicBezTo>
                  <a:cubicBezTo>
                    <a:pt x="11004" y="1841"/>
                    <a:pt x="9922" y="2078"/>
                    <a:pt x="9003" y="2078"/>
                  </a:cubicBezTo>
                  <a:cubicBezTo>
                    <a:pt x="7895" y="2078"/>
                    <a:pt x="7022" y="1733"/>
                    <a:pt x="7022" y="1733"/>
                  </a:cubicBezTo>
                  <a:lnTo>
                    <a:pt x="4864" y="1550"/>
                  </a:lnTo>
                  <a:cubicBezTo>
                    <a:pt x="4317" y="1155"/>
                    <a:pt x="396" y="0"/>
                    <a:pt x="396" y="0"/>
                  </a:cubicBezTo>
                  <a:close/>
                </a:path>
              </a:pathLst>
            </a:custGeom>
            <a:solidFill>
              <a:srgbClr val="44546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3" name="Google Shape;1615;p70">
              <a:extLst>
                <a:ext uri="{FF2B5EF4-FFF2-40B4-BE49-F238E27FC236}">
                  <a16:creationId xmlns:a16="http://schemas.microsoft.com/office/drawing/2014/main" id="{4A100BAA-832E-D539-0634-786D9276A9CD}"/>
                </a:ext>
              </a:extLst>
            </p:cNvPr>
            <p:cNvSpPr/>
            <p:nvPr/>
          </p:nvSpPr>
          <p:spPr>
            <a:xfrm>
              <a:off x="2482446" y="3210208"/>
              <a:ext cx="1257646" cy="726593"/>
            </a:xfrm>
            <a:custGeom>
              <a:avLst/>
              <a:gdLst/>
              <a:ahLst/>
              <a:cxnLst/>
              <a:rect l="l" t="t" r="r" b="b"/>
              <a:pathLst>
                <a:path w="19758" h="11415" extrusionOk="0">
                  <a:moveTo>
                    <a:pt x="274" y="0"/>
                  </a:moveTo>
                  <a:cubicBezTo>
                    <a:pt x="213" y="486"/>
                    <a:pt x="183" y="973"/>
                    <a:pt x="122" y="1489"/>
                  </a:cubicBezTo>
                  <a:cubicBezTo>
                    <a:pt x="92" y="1793"/>
                    <a:pt x="92" y="2128"/>
                    <a:pt x="61" y="2432"/>
                  </a:cubicBezTo>
                  <a:cubicBezTo>
                    <a:pt x="0" y="3678"/>
                    <a:pt x="31" y="4742"/>
                    <a:pt x="304" y="5137"/>
                  </a:cubicBezTo>
                  <a:cubicBezTo>
                    <a:pt x="547" y="5471"/>
                    <a:pt x="851" y="5806"/>
                    <a:pt x="1155" y="6110"/>
                  </a:cubicBezTo>
                  <a:cubicBezTo>
                    <a:pt x="1946" y="6900"/>
                    <a:pt x="2827" y="7538"/>
                    <a:pt x="2827" y="7538"/>
                  </a:cubicBezTo>
                  <a:cubicBezTo>
                    <a:pt x="2827" y="7538"/>
                    <a:pt x="3253" y="10031"/>
                    <a:pt x="3830" y="10942"/>
                  </a:cubicBezTo>
                  <a:cubicBezTo>
                    <a:pt x="4040" y="11264"/>
                    <a:pt x="6141" y="11414"/>
                    <a:pt x="8547" y="11414"/>
                  </a:cubicBezTo>
                  <a:cubicBezTo>
                    <a:pt x="12057" y="11414"/>
                    <a:pt x="16218" y="11094"/>
                    <a:pt x="16110" y="10517"/>
                  </a:cubicBezTo>
                  <a:cubicBezTo>
                    <a:pt x="15988" y="9727"/>
                    <a:pt x="15745" y="8602"/>
                    <a:pt x="15593" y="7842"/>
                  </a:cubicBezTo>
                  <a:cubicBezTo>
                    <a:pt x="15502" y="7417"/>
                    <a:pt x="15441" y="7113"/>
                    <a:pt x="15441" y="7113"/>
                  </a:cubicBezTo>
                  <a:cubicBezTo>
                    <a:pt x="16931" y="6748"/>
                    <a:pt x="18694" y="5623"/>
                    <a:pt x="19758" y="4863"/>
                  </a:cubicBezTo>
                  <a:cubicBezTo>
                    <a:pt x="13131" y="4499"/>
                    <a:pt x="6353" y="2827"/>
                    <a:pt x="274" y="0"/>
                  </a:cubicBezTo>
                  <a:close/>
                </a:path>
              </a:pathLst>
            </a:custGeom>
            <a:solidFill>
              <a:srgbClr val="70AD47"/>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4" name="Google Shape;1616;p70">
              <a:extLst>
                <a:ext uri="{FF2B5EF4-FFF2-40B4-BE49-F238E27FC236}">
                  <a16:creationId xmlns:a16="http://schemas.microsoft.com/office/drawing/2014/main" id="{D5A18FE3-2491-EC02-9D88-2640A54507AA}"/>
                </a:ext>
              </a:extLst>
            </p:cNvPr>
            <p:cNvSpPr/>
            <p:nvPr/>
          </p:nvSpPr>
          <p:spPr>
            <a:xfrm>
              <a:off x="2213519" y="2588115"/>
              <a:ext cx="417051" cy="586176"/>
            </a:xfrm>
            <a:custGeom>
              <a:avLst/>
              <a:gdLst/>
              <a:ahLst/>
              <a:cxnLst/>
              <a:rect l="l" t="t" r="r" b="b"/>
              <a:pathLst>
                <a:path w="6552" h="9209" extrusionOk="0">
                  <a:moveTo>
                    <a:pt x="3403" y="0"/>
                  </a:moveTo>
                  <a:cubicBezTo>
                    <a:pt x="3352" y="0"/>
                    <a:pt x="3302" y="4"/>
                    <a:pt x="3253" y="10"/>
                  </a:cubicBezTo>
                  <a:cubicBezTo>
                    <a:pt x="3253" y="10"/>
                    <a:pt x="3982" y="2199"/>
                    <a:pt x="4256" y="2746"/>
                  </a:cubicBezTo>
                  <a:cubicBezTo>
                    <a:pt x="4256" y="2746"/>
                    <a:pt x="1520" y="4326"/>
                    <a:pt x="0" y="4600"/>
                  </a:cubicBezTo>
                  <a:cubicBezTo>
                    <a:pt x="0" y="4600"/>
                    <a:pt x="851" y="5877"/>
                    <a:pt x="1551" y="6576"/>
                  </a:cubicBezTo>
                  <a:cubicBezTo>
                    <a:pt x="1551" y="6576"/>
                    <a:pt x="2158" y="6302"/>
                    <a:pt x="2523" y="5846"/>
                  </a:cubicBezTo>
                  <a:cubicBezTo>
                    <a:pt x="2561" y="5802"/>
                    <a:pt x="2589" y="5782"/>
                    <a:pt x="2609" y="5782"/>
                  </a:cubicBezTo>
                  <a:cubicBezTo>
                    <a:pt x="2790" y="5782"/>
                    <a:pt x="2219" y="7518"/>
                    <a:pt x="2219" y="7518"/>
                  </a:cubicBezTo>
                  <a:cubicBezTo>
                    <a:pt x="2219" y="7518"/>
                    <a:pt x="2736" y="8551"/>
                    <a:pt x="3952" y="9038"/>
                  </a:cubicBezTo>
                  <a:cubicBezTo>
                    <a:pt x="4243" y="9162"/>
                    <a:pt x="4499" y="9209"/>
                    <a:pt x="4721" y="9209"/>
                  </a:cubicBezTo>
                  <a:cubicBezTo>
                    <a:pt x="5424" y="9209"/>
                    <a:pt x="5776" y="8734"/>
                    <a:pt x="5776" y="8734"/>
                  </a:cubicBezTo>
                  <a:cubicBezTo>
                    <a:pt x="5776" y="8734"/>
                    <a:pt x="5776" y="5451"/>
                    <a:pt x="6171" y="3840"/>
                  </a:cubicBezTo>
                  <a:cubicBezTo>
                    <a:pt x="6552" y="2287"/>
                    <a:pt x="4758" y="0"/>
                    <a:pt x="3403"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5" name="Google Shape;1617;p70">
              <a:extLst>
                <a:ext uri="{FF2B5EF4-FFF2-40B4-BE49-F238E27FC236}">
                  <a16:creationId xmlns:a16="http://schemas.microsoft.com/office/drawing/2014/main" id="{78A8876E-C979-CF71-2AFF-FA5BD808EFD2}"/>
                </a:ext>
              </a:extLst>
            </p:cNvPr>
            <p:cNvSpPr/>
            <p:nvPr/>
          </p:nvSpPr>
          <p:spPr>
            <a:xfrm>
              <a:off x="2432162" y="2695177"/>
              <a:ext cx="222529" cy="175172"/>
            </a:xfrm>
            <a:custGeom>
              <a:avLst/>
              <a:gdLst/>
              <a:ahLst/>
              <a:cxnLst/>
              <a:rect l="l" t="t" r="r" b="b"/>
              <a:pathLst>
                <a:path w="3496" h="2752" extrusionOk="0">
                  <a:moveTo>
                    <a:pt x="882" y="0"/>
                  </a:moveTo>
                  <a:cubicBezTo>
                    <a:pt x="881" y="0"/>
                    <a:pt x="0" y="243"/>
                    <a:pt x="1125" y="1611"/>
                  </a:cubicBezTo>
                  <a:cubicBezTo>
                    <a:pt x="1776" y="2408"/>
                    <a:pt x="2417" y="2751"/>
                    <a:pt x="2855" y="2751"/>
                  </a:cubicBezTo>
                  <a:cubicBezTo>
                    <a:pt x="3152" y="2751"/>
                    <a:pt x="3355" y="2593"/>
                    <a:pt x="3404" y="2310"/>
                  </a:cubicBezTo>
                  <a:cubicBezTo>
                    <a:pt x="3496" y="1641"/>
                    <a:pt x="882" y="0"/>
                    <a:pt x="882"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6" name="Google Shape;1618;p70">
              <a:extLst>
                <a:ext uri="{FF2B5EF4-FFF2-40B4-BE49-F238E27FC236}">
                  <a16:creationId xmlns:a16="http://schemas.microsoft.com/office/drawing/2014/main" id="{224B825A-E44E-06A8-8B33-6AD6689670DE}"/>
                </a:ext>
              </a:extLst>
            </p:cNvPr>
            <p:cNvSpPr/>
            <p:nvPr/>
          </p:nvSpPr>
          <p:spPr>
            <a:xfrm>
              <a:off x="3446768" y="2588115"/>
              <a:ext cx="417115" cy="586176"/>
            </a:xfrm>
            <a:custGeom>
              <a:avLst/>
              <a:gdLst/>
              <a:ahLst/>
              <a:cxnLst/>
              <a:rect l="l" t="t" r="r" b="b"/>
              <a:pathLst>
                <a:path w="6553" h="9209" extrusionOk="0">
                  <a:moveTo>
                    <a:pt x="3150" y="0"/>
                  </a:moveTo>
                  <a:cubicBezTo>
                    <a:pt x="1795" y="0"/>
                    <a:pt x="1" y="2287"/>
                    <a:pt x="352" y="3840"/>
                  </a:cubicBezTo>
                  <a:cubicBezTo>
                    <a:pt x="747" y="5451"/>
                    <a:pt x="778" y="8734"/>
                    <a:pt x="778" y="8734"/>
                  </a:cubicBezTo>
                  <a:cubicBezTo>
                    <a:pt x="778" y="8734"/>
                    <a:pt x="1129" y="9209"/>
                    <a:pt x="1833" y="9209"/>
                  </a:cubicBezTo>
                  <a:cubicBezTo>
                    <a:pt x="2054" y="9209"/>
                    <a:pt x="2310" y="9162"/>
                    <a:pt x="2601" y="9038"/>
                  </a:cubicBezTo>
                  <a:cubicBezTo>
                    <a:pt x="3817" y="8551"/>
                    <a:pt x="4304" y="7518"/>
                    <a:pt x="4304" y="7518"/>
                  </a:cubicBezTo>
                  <a:cubicBezTo>
                    <a:pt x="4304" y="7518"/>
                    <a:pt x="3758" y="5782"/>
                    <a:pt x="3921" y="5782"/>
                  </a:cubicBezTo>
                  <a:cubicBezTo>
                    <a:pt x="3939" y="5782"/>
                    <a:pt x="3964" y="5802"/>
                    <a:pt x="4000" y="5846"/>
                  </a:cubicBezTo>
                  <a:cubicBezTo>
                    <a:pt x="4364" y="6302"/>
                    <a:pt x="5003" y="6576"/>
                    <a:pt x="5003" y="6576"/>
                  </a:cubicBezTo>
                  <a:cubicBezTo>
                    <a:pt x="5702" y="5877"/>
                    <a:pt x="6553" y="4600"/>
                    <a:pt x="6553" y="4600"/>
                  </a:cubicBezTo>
                  <a:cubicBezTo>
                    <a:pt x="5003" y="4326"/>
                    <a:pt x="2267" y="2746"/>
                    <a:pt x="2267" y="2746"/>
                  </a:cubicBezTo>
                  <a:cubicBezTo>
                    <a:pt x="2571" y="2199"/>
                    <a:pt x="3301" y="10"/>
                    <a:pt x="3301" y="10"/>
                  </a:cubicBezTo>
                  <a:cubicBezTo>
                    <a:pt x="3251" y="4"/>
                    <a:pt x="3201" y="0"/>
                    <a:pt x="315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7" name="Google Shape;1619;p70">
              <a:extLst>
                <a:ext uri="{FF2B5EF4-FFF2-40B4-BE49-F238E27FC236}">
                  <a16:creationId xmlns:a16="http://schemas.microsoft.com/office/drawing/2014/main" id="{269F4B1A-F9DF-72C8-436F-52BB63E35F69}"/>
                </a:ext>
              </a:extLst>
            </p:cNvPr>
            <p:cNvSpPr/>
            <p:nvPr/>
          </p:nvSpPr>
          <p:spPr>
            <a:xfrm>
              <a:off x="3422707" y="2695177"/>
              <a:ext cx="222593" cy="175172"/>
            </a:xfrm>
            <a:custGeom>
              <a:avLst/>
              <a:gdLst/>
              <a:ahLst/>
              <a:cxnLst/>
              <a:rect l="l" t="t" r="r" b="b"/>
              <a:pathLst>
                <a:path w="3497" h="2752" extrusionOk="0">
                  <a:moveTo>
                    <a:pt x="2615" y="0"/>
                  </a:moveTo>
                  <a:cubicBezTo>
                    <a:pt x="2615" y="0"/>
                    <a:pt x="1" y="1641"/>
                    <a:pt x="92" y="2310"/>
                  </a:cubicBezTo>
                  <a:cubicBezTo>
                    <a:pt x="141" y="2593"/>
                    <a:pt x="344" y="2751"/>
                    <a:pt x="641" y="2751"/>
                  </a:cubicBezTo>
                  <a:cubicBezTo>
                    <a:pt x="1079" y="2751"/>
                    <a:pt x="1720" y="2408"/>
                    <a:pt x="2372" y="1611"/>
                  </a:cubicBezTo>
                  <a:cubicBezTo>
                    <a:pt x="3496" y="243"/>
                    <a:pt x="2615" y="0"/>
                    <a:pt x="2615"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8" name="Google Shape;1620;p70">
              <a:extLst>
                <a:ext uri="{FF2B5EF4-FFF2-40B4-BE49-F238E27FC236}">
                  <a16:creationId xmlns:a16="http://schemas.microsoft.com/office/drawing/2014/main" id="{B6DDFF49-FE00-A44B-018B-8023936265F2}"/>
                </a:ext>
              </a:extLst>
            </p:cNvPr>
            <p:cNvSpPr/>
            <p:nvPr/>
          </p:nvSpPr>
          <p:spPr>
            <a:xfrm>
              <a:off x="2213519" y="2471850"/>
              <a:ext cx="251555" cy="160850"/>
            </a:xfrm>
            <a:custGeom>
              <a:avLst/>
              <a:gdLst/>
              <a:ahLst/>
              <a:cxnLst/>
              <a:rect l="l" t="t" r="r" b="b"/>
              <a:pathLst>
                <a:path w="3952" h="2527" extrusionOk="0">
                  <a:moveTo>
                    <a:pt x="2186" y="1"/>
                  </a:moveTo>
                  <a:cubicBezTo>
                    <a:pt x="1416" y="1"/>
                    <a:pt x="643" y="232"/>
                    <a:pt x="0" y="688"/>
                  </a:cubicBezTo>
                  <a:cubicBezTo>
                    <a:pt x="138" y="1607"/>
                    <a:pt x="901" y="2526"/>
                    <a:pt x="2342" y="2526"/>
                  </a:cubicBezTo>
                  <a:cubicBezTo>
                    <a:pt x="2808" y="2526"/>
                    <a:pt x="3343" y="2430"/>
                    <a:pt x="3952" y="2208"/>
                  </a:cubicBezTo>
                  <a:lnTo>
                    <a:pt x="3952" y="445"/>
                  </a:lnTo>
                  <a:cubicBezTo>
                    <a:pt x="3412" y="148"/>
                    <a:pt x="2800" y="1"/>
                    <a:pt x="2186"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59" name="Google Shape;1621;p70">
              <a:extLst>
                <a:ext uri="{FF2B5EF4-FFF2-40B4-BE49-F238E27FC236}">
                  <a16:creationId xmlns:a16="http://schemas.microsoft.com/office/drawing/2014/main" id="{8554B2D8-9CB1-1469-91CC-8CEEE47AB3EA}"/>
                </a:ext>
              </a:extLst>
            </p:cNvPr>
            <p:cNvSpPr/>
            <p:nvPr/>
          </p:nvSpPr>
          <p:spPr>
            <a:xfrm>
              <a:off x="2205753" y="2381337"/>
              <a:ext cx="259320" cy="134370"/>
            </a:xfrm>
            <a:custGeom>
              <a:avLst/>
              <a:gdLst/>
              <a:ahLst/>
              <a:cxnLst/>
              <a:rect l="l" t="t" r="r" b="b"/>
              <a:pathLst>
                <a:path w="4074" h="2111" extrusionOk="0">
                  <a:moveTo>
                    <a:pt x="2123" y="0"/>
                  </a:moveTo>
                  <a:cubicBezTo>
                    <a:pt x="1720" y="0"/>
                    <a:pt x="1286" y="93"/>
                    <a:pt x="852" y="347"/>
                  </a:cubicBezTo>
                  <a:cubicBezTo>
                    <a:pt x="244" y="681"/>
                    <a:pt x="1" y="1411"/>
                    <a:pt x="122" y="2110"/>
                  </a:cubicBezTo>
                  <a:cubicBezTo>
                    <a:pt x="765" y="1654"/>
                    <a:pt x="1529" y="1423"/>
                    <a:pt x="2295" y="1423"/>
                  </a:cubicBezTo>
                  <a:cubicBezTo>
                    <a:pt x="2907" y="1423"/>
                    <a:pt x="3521" y="1570"/>
                    <a:pt x="4074" y="1867"/>
                  </a:cubicBezTo>
                  <a:lnTo>
                    <a:pt x="4074" y="681"/>
                  </a:lnTo>
                  <a:cubicBezTo>
                    <a:pt x="4074" y="681"/>
                    <a:pt x="3214" y="0"/>
                    <a:pt x="212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0" name="Google Shape;1622;p70">
              <a:extLst>
                <a:ext uri="{FF2B5EF4-FFF2-40B4-BE49-F238E27FC236}">
                  <a16:creationId xmlns:a16="http://schemas.microsoft.com/office/drawing/2014/main" id="{D8284F78-3F2B-4961-438C-3A49AD403C58}"/>
                </a:ext>
              </a:extLst>
            </p:cNvPr>
            <p:cNvSpPr/>
            <p:nvPr/>
          </p:nvSpPr>
          <p:spPr>
            <a:xfrm>
              <a:off x="2288946" y="2481817"/>
              <a:ext cx="156776" cy="132652"/>
            </a:xfrm>
            <a:custGeom>
              <a:avLst/>
              <a:gdLst/>
              <a:ahLst/>
              <a:cxnLst/>
              <a:rect l="l" t="t" r="r" b="b"/>
              <a:pathLst>
                <a:path w="2463" h="2084" extrusionOk="0">
                  <a:moveTo>
                    <a:pt x="1049" y="1"/>
                  </a:moveTo>
                  <a:cubicBezTo>
                    <a:pt x="692" y="1"/>
                    <a:pt x="320" y="85"/>
                    <a:pt x="1" y="161"/>
                  </a:cubicBezTo>
                  <a:cubicBezTo>
                    <a:pt x="1" y="161"/>
                    <a:pt x="1" y="191"/>
                    <a:pt x="31" y="191"/>
                  </a:cubicBezTo>
                  <a:cubicBezTo>
                    <a:pt x="60" y="192"/>
                    <a:pt x="90" y="193"/>
                    <a:pt x="120" y="193"/>
                  </a:cubicBezTo>
                  <a:cubicBezTo>
                    <a:pt x="411" y="193"/>
                    <a:pt x="745" y="134"/>
                    <a:pt x="1065" y="134"/>
                  </a:cubicBezTo>
                  <a:cubicBezTo>
                    <a:pt x="1435" y="134"/>
                    <a:pt x="1788" y="213"/>
                    <a:pt x="2037" y="556"/>
                  </a:cubicBezTo>
                  <a:cubicBezTo>
                    <a:pt x="2311" y="951"/>
                    <a:pt x="2280" y="1528"/>
                    <a:pt x="2280" y="2015"/>
                  </a:cubicBezTo>
                  <a:cubicBezTo>
                    <a:pt x="2296" y="2060"/>
                    <a:pt x="2334" y="2083"/>
                    <a:pt x="2368" y="2083"/>
                  </a:cubicBezTo>
                  <a:cubicBezTo>
                    <a:pt x="2402" y="2083"/>
                    <a:pt x="2432" y="2060"/>
                    <a:pt x="2432" y="2015"/>
                  </a:cubicBezTo>
                  <a:cubicBezTo>
                    <a:pt x="2463" y="1468"/>
                    <a:pt x="2432" y="768"/>
                    <a:pt x="2007" y="343"/>
                  </a:cubicBezTo>
                  <a:cubicBezTo>
                    <a:pt x="1749" y="85"/>
                    <a:pt x="1407" y="1"/>
                    <a:pt x="104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1" name="Google Shape;1623;p70">
              <a:extLst>
                <a:ext uri="{FF2B5EF4-FFF2-40B4-BE49-F238E27FC236}">
                  <a16:creationId xmlns:a16="http://schemas.microsoft.com/office/drawing/2014/main" id="{E39D70E6-1AA6-5A41-0E8A-64FB88D46673}"/>
                </a:ext>
              </a:extLst>
            </p:cNvPr>
            <p:cNvSpPr/>
            <p:nvPr/>
          </p:nvSpPr>
          <p:spPr>
            <a:xfrm>
              <a:off x="2355016" y="2520008"/>
              <a:ext cx="90259" cy="54550"/>
            </a:xfrm>
            <a:custGeom>
              <a:avLst/>
              <a:gdLst/>
              <a:ahLst/>
              <a:cxnLst/>
              <a:rect l="l" t="t" r="r" b="b"/>
              <a:pathLst>
                <a:path w="1418" h="857" extrusionOk="0">
                  <a:moveTo>
                    <a:pt x="481" y="0"/>
                  </a:moveTo>
                  <a:cubicBezTo>
                    <a:pt x="332" y="0"/>
                    <a:pt x="178" y="50"/>
                    <a:pt x="27" y="168"/>
                  </a:cubicBezTo>
                  <a:cubicBezTo>
                    <a:pt x="0" y="195"/>
                    <a:pt x="42" y="266"/>
                    <a:pt x="73" y="266"/>
                  </a:cubicBezTo>
                  <a:cubicBezTo>
                    <a:pt x="78" y="266"/>
                    <a:pt x="83" y="264"/>
                    <a:pt x="87" y="260"/>
                  </a:cubicBezTo>
                  <a:cubicBezTo>
                    <a:pt x="227" y="190"/>
                    <a:pt x="353" y="152"/>
                    <a:pt x="473" y="152"/>
                  </a:cubicBezTo>
                  <a:cubicBezTo>
                    <a:pt x="614" y="152"/>
                    <a:pt x="746" y="205"/>
                    <a:pt x="878" y="320"/>
                  </a:cubicBezTo>
                  <a:cubicBezTo>
                    <a:pt x="1030" y="472"/>
                    <a:pt x="1151" y="655"/>
                    <a:pt x="1273" y="837"/>
                  </a:cubicBezTo>
                  <a:cubicBezTo>
                    <a:pt x="1287" y="851"/>
                    <a:pt x="1302" y="857"/>
                    <a:pt x="1317" y="857"/>
                  </a:cubicBezTo>
                  <a:cubicBezTo>
                    <a:pt x="1369" y="857"/>
                    <a:pt x="1418" y="786"/>
                    <a:pt x="1394" y="716"/>
                  </a:cubicBezTo>
                  <a:cubicBezTo>
                    <a:pt x="1219" y="342"/>
                    <a:pt x="868" y="0"/>
                    <a:pt x="481"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2" name="Google Shape;1624;p70">
              <a:extLst>
                <a:ext uri="{FF2B5EF4-FFF2-40B4-BE49-F238E27FC236}">
                  <a16:creationId xmlns:a16="http://schemas.microsoft.com/office/drawing/2014/main" id="{7B642762-8839-88C1-A8F9-D24D69F71BDD}"/>
                </a:ext>
              </a:extLst>
            </p:cNvPr>
            <p:cNvSpPr/>
            <p:nvPr/>
          </p:nvSpPr>
          <p:spPr>
            <a:xfrm>
              <a:off x="3610416" y="2475324"/>
              <a:ext cx="253464" cy="160850"/>
            </a:xfrm>
            <a:custGeom>
              <a:avLst/>
              <a:gdLst/>
              <a:ahLst/>
              <a:cxnLst/>
              <a:rect l="l" t="t" r="r" b="b"/>
              <a:pathLst>
                <a:path w="3982" h="2527" extrusionOk="0">
                  <a:moveTo>
                    <a:pt x="1781" y="1"/>
                  </a:moveTo>
                  <a:cubicBezTo>
                    <a:pt x="1166" y="1"/>
                    <a:pt x="553" y="148"/>
                    <a:pt x="0" y="445"/>
                  </a:cubicBezTo>
                  <a:lnTo>
                    <a:pt x="0" y="2208"/>
                  </a:lnTo>
                  <a:cubicBezTo>
                    <a:pt x="608" y="2430"/>
                    <a:pt x="1146" y="2526"/>
                    <a:pt x="1614" y="2526"/>
                  </a:cubicBezTo>
                  <a:cubicBezTo>
                    <a:pt x="3064" y="2526"/>
                    <a:pt x="3844" y="1607"/>
                    <a:pt x="3982" y="688"/>
                  </a:cubicBezTo>
                  <a:cubicBezTo>
                    <a:pt x="3323" y="232"/>
                    <a:pt x="2551" y="1"/>
                    <a:pt x="1781"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3" name="Google Shape;1625;p70">
              <a:extLst>
                <a:ext uri="{FF2B5EF4-FFF2-40B4-BE49-F238E27FC236}">
                  <a16:creationId xmlns:a16="http://schemas.microsoft.com/office/drawing/2014/main" id="{3EB90966-8232-569C-729B-1D55FC595C3D}"/>
                </a:ext>
              </a:extLst>
            </p:cNvPr>
            <p:cNvSpPr/>
            <p:nvPr/>
          </p:nvSpPr>
          <p:spPr>
            <a:xfrm>
              <a:off x="3610416" y="2384812"/>
              <a:ext cx="259320" cy="134370"/>
            </a:xfrm>
            <a:custGeom>
              <a:avLst/>
              <a:gdLst/>
              <a:ahLst/>
              <a:cxnLst/>
              <a:rect l="l" t="t" r="r" b="b"/>
              <a:pathLst>
                <a:path w="4074" h="2111" extrusionOk="0">
                  <a:moveTo>
                    <a:pt x="1963" y="0"/>
                  </a:moveTo>
                  <a:cubicBezTo>
                    <a:pt x="860" y="0"/>
                    <a:pt x="0" y="681"/>
                    <a:pt x="0" y="681"/>
                  </a:cubicBezTo>
                  <a:lnTo>
                    <a:pt x="0" y="1867"/>
                  </a:lnTo>
                  <a:cubicBezTo>
                    <a:pt x="553" y="1570"/>
                    <a:pt x="1166" y="1423"/>
                    <a:pt x="1781" y="1423"/>
                  </a:cubicBezTo>
                  <a:cubicBezTo>
                    <a:pt x="2551" y="1423"/>
                    <a:pt x="3323" y="1654"/>
                    <a:pt x="3982" y="2110"/>
                  </a:cubicBezTo>
                  <a:cubicBezTo>
                    <a:pt x="4073" y="1411"/>
                    <a:pt x="3830" y="681"/>
                    <a:pt x="3252" y="347"/>
                  </a:cubicBezTo>
                  <a:cubicBezTo>
                    <a:pt x="2810" y="93"/>
                    <a:pt x="2370" y="0"/>
                    <a:pt x="1963"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4" name="Google Shape;1626;p70">
              <a:extLst>
                <a:ext uri="{FF2B5EF4-FFF2-40B4-BE49-F238E27FC236}">
                  <a16:creationId xmlns:a16="http://schemas.microsoft.com/office/drawing/2014/main" id="{352FAC06-2776-79C9-BF73-4916FFAD9338}"/>
                </a:ext>
              </a:extLst>
            </p:cNvPr>
            <p:cNvSpPr/>
            <p:nvPr/>
          </p:nvSpPr>
          <p:spPr>
            <a:xfrm>
              <a:off x="3631675" y="2481817"/>
              <a:ext cx="156776" cy="132652"/>
            </a:xfrm>
            <a:custGeom>
              <a:avLst/>
              <a:gdLst/>
              <a:ahLst/>
              <a:cxnLst/>
              <a:rect l="l" t="t" r="r" b="b"/>
              <a:pathLst>
                <a:path w="2463" h="2084" extrusionOk="0">
                  <a:moveTo>
                    <a:pt x="1383" y="1"/>
                  </a:moveTo>
                  <a:cubicBezTo>
                    <a:pt x="1026" y="1"/>
                    <a:pt x="684" y="85"/>
                    <a:pt x="426" y="343"/>
                  </a:cubicBezTo>
                  <a:cubicBezTo>
                    <a:pt x="0" y="768"/>
                    <a:pt x="0" y="1468"/>
                    <a:pt x="0" y="2015"/>
                  </a:cubicBezTo>
                  <a:cubicBezTo>
                    <a:pt x="0" y="2060"/>
                    <a:pt x="38" y="2083"/>
                    <a:pt x="76" y="2083"/>
                  </a:cubicBezTo>
                  <a:cubicBezTo>
                    <a:pt x="114" y="2083"/>
                    <a:pt x="152" y="2060"/>
                    <a:pt x="152" y="2015"/>
                  </a:cubicBezTo>
                  <a:cubicBezTo>
                    <a:pt x="152" y="1528"/>
                    <a:pt x="122" y="981"/>
                    <a:pt x="426" y="556"/>
                  </a:cubicBezTo>
                  <a:cubicBezTo>
                    <a:pt x="654" y="221"/>
                    <a:pt x="988" y="138"/>
                    <a:pt x="1349" y="138"/>
                  </a:cubicBezTo>
                  <a:cubicBezTo>
                    <a:pt x="1710" y="138"/>
                    <a:pt x="2098" y="221"/>
                    <a:pt x="2432" y="221"/>
                  </a:cubicBezTo>
                  <a:cubicBezTo>
                    <a:pt x="2462" y="191"/>
                    <a:pt x="2462" y="161"/>
                    <a:pt x="2432" y="161"/>
                  </a:cubicBezTo>
                  <a:cubicBezTo>
                    <a:pt x="2113" y="85"/>
                    <a:pt x="1741" y="1"/>
                    <a:pt x="1383" y="1"/>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5" name="Google Shape;1627;p70">
              <a:extLst>
                <a:ext uri="{FF2B5EF4-FFF2-40B4-BE49-F238E27FC236}">
                  <a16:creationId xmlns:a16="http://schemas.microsoft.com/office/drawing/2014/main" id="{6611ECB2-A5DD-A3EF-F6EB-3F7EB85D7452}"/>
                </a:ext>
              </a:extLst>
            </p:cNvPr>
            <p:cNvSpPr/>
            <p:nvPr/>
          </p:nvSpPr>
          <p:spPr>
            <a:xfrm>
              <a:off x="3630211" y="2520008"/>
              <a:ext cx="91914" cy="54614"/>
            </a:xfrm>
            <a:custGeom>
              <a:avLst/>
              <a:gdLst/>
              <a:ahLst/>
              <a:cxnLst/>
              <a:rect l="l" t="t" r="r" b="b"/>
              <a:pathLst>
                <a:path w="1444" h="858" extrusionOk="0">
                  <a:moveTo>
                    <a:pt x="945" y="1"/>
                  </a:moveTo>
                  <a:cubicBezTo>
                    <a:pt x="564" y="1"/>
                    <a:pt x="222" y="349"/>
                    <a:pt x="23" y="746"/>
                  </a:cubicBezTo>
                  <a:cubicBezTo>
                    <a:pt x="0" y="793"/>
                    <a:pt x="48" y="857"/>
                    <a:pt x="100" y="857"/>
                  </a:cubicBezTo>
                  <a:cubicBezTo>
                    <a:pt x="115" y="857"/>
                    <a:pt x="131" y="851"/>
                    <a:pt x="145" y="837"/>
                  </a:cubicBezTo>
                  <a:cubicBezTo>
                    <a:pt x="297" y="655"/>
                    <a:pt x="388" y="472"/>
                    <a:pt x="540" y="320"/>
                  </a:cubicBezTo>
                  <a:cubicBezTo>
                    <a:pt x="667" y="209"/>
                    <a:pt x="803" y="164"/>
                    <a:pt x="942" y="164"/>
                  </a:cubicBezTo>
                  <a:cubicBezTo>
                    <a:pt x="1069" y="164"/>
                    <a:pt x="1200" y="202"/>
                    <a:pt x="1330" y="260"/>
                  </a:cubicBezTo>
                  <a:cubicBezTo>
                    <a:pt x="1339" y="264"/>
                    <a:pt x="1347" y="266"/>
                    <a:pt x="1356" y="266"/>
                  </a:cubicBezTo>
                  <a:cubicBezTo>
                    <a:pt x="1406" y="266"/>
                    <a:pt x="1444" y="195"/>
                    <a:pt x="1391" y="168"/>
                  </a:cubicBezTo>
                  <a:cubicBezTo>
                    <a:pt x="1241" y="51"/>
                    <a:pt x="1090" y="1"/>
                    <a:pt x="945"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6" name="Google Shape;1628;p70">
              <a:extLst>
                <a:ext uri="{FF2B5EF4-FFF2-40B4-BE49-F238E27FC236}">
                  <a16:creationId xmlns:a16="http://schemas.microsoft.com/office/drawing/2014/main" id="{33974078-265A-77D2-0445-48A654C8ED3F}"/>
                </a:ext>
              </a:extLst>
            </p:cNvPr>
            <p:cNvSpPr/>
            <p:nvPr/>
          </p:nvSpPr>
          <p:spPr>
            <a:xfrm>
              <a:off x="2438654" y="1808128"/>
              <a:ext cx="1222128" cy="1153702"/>
            </a:xfrm>
            <a:custGeom>
              <a:avLst/>
              <a:gdLst/>
              <a:ahLst/>
              <a:cxnLst/>
              <a:rect l="l" t="t" r="r" b="b"/>
              <a:pathLst>
                <a:path w="19200" h="18125" extrusionOk="0">
                  <a:moveTo>
                    <a:pt x="7226" y="0"/>
                  </a:moveTo>
                  <a:cubicBezTo>
                    <a:pt x="3467" y="0"/>
                    <a:pt x="1" y="1917"/>
                    <a:pt x="172" y="9103"/>
                  </a:cubicBezTo>
                  <a:cubicBezTo>
                    <a:pt x="172" y="9103"/>
                    <a:pt x="80" y="12477"/>
                    <a:pt x="871" y="14179"/>
                  </a:cubicBezTo>
                  <a:cubicBezTo>
                    <a:pt x="1691" y="15851"/>
                    <a:pt x="4427" y="17735"/>
                    <a:pt x="8075" y="18070"/>
                  </a:cubicBezTo>
                  <a:cubicBezTo>
                    <a:pt x="8470" y="18106"/>
                    <a:pt x="8878" y="18124"/>
                    <a:pt x="9295" y="18124"/>
                  </a:cubicBezTo>
                  <a:cubicBezTo>
                    <a:pt x="12725" y="18124"/>
                    <a:pt x="16673" y="16902"/>
                    <a:pt x="17649" y="14544"/>
                  </a:cubicBezTo>
                  <a:cubicBezTo>
                    <a:pt x="18774" y="11930"/>
                    <a:pt x="19199" y="10106"/>
                    <a:pt x="18865" y="7401"/>
                  </a:cubicBezTo>
                  <a:cubicBezTo>
                    <a:pt x="18531" y="4726"/>
                    <a:pt x="18379" y="3541"/>
                    <a:pt x="15886" y="2325"/>
                  </a:cubicBezTo>
                  <a:cubicBezTo>
                    <a:pt x="14669" y="1746"/>
                    <a:pt x="10814" y="0"/>
                    <a:pt x="7226"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7" name="Google Shape;1629;p70">
              <a:extLst>
                <a:ext uri="{FF2B5EF4-FFF2-40B4-BE49-F238E27FC236}">
                  <a16:creationId xmlns:a16="http://schemas.microsoft.com/office/drawing/2014/main" id="{84B1231A-1973-10FA-90AB-4698D3E3F51E}"/>
                </a:ext>
              </a:extLst>
            </p:cNvPr>
            <p:cNvSpPr/>
            <p:nvPr/>
          </p:nvSpPr>
          <p:spPr>
            <a:xfrm>
              <a:off x="2997069" y="2386721"/>
              <a:ext cx="87140" cy="148183"/>
            </a:xfrm>
            <a:custGeom>
              <a:avLst/>
              <a:gdLst/>
              <a:ahLst/>
              <a:cxnLst/>
              <a:rect l="l" t="t" r="r" b="b"/>
              <a:pathLst>
                <a:path w="1369" h="2328" extrusionOk="0">
                  <a:moveTo>
                    <a:pt x="322" y="1"/>
                  </a:moveTo>
                  <a:cubicBezTo>
                    <a:pt x="305" y="1"/>
                    <a:pt x="274" y="22"/>
                    <a:pt x="274" y="44"/>
                  </a:cubicBezTo>
                  <a:cubicBezTo>
                    <a:pt x="183" y="317"/>
                    <a:pt x="153" y="651"/>
                    <a:pt x="92" y="925"/>
                  </a:cubicBezTo>
                  <a:cubicBezTo>
                    <a:pt x="61" y="1138"/>
                    <a:pt x="1" y="1381"/>
                    <a:pt x="92" y="1563"/>
                  </a:cubicBezTo>
                  <a:cubicBezTo>
                    <a:pt x="153" y="1715"/>
                    <a:pt x="305" y="1806"/>
                    <a:pt x="457" y="1806"/>
                  </a:cubicBezTo>
                  <a:cubicBezTo>
                    <a:pt x="548" y="1806"/>
                    <a:pt x="609" y="1746"/>
                    <a:pt x="669" y="1685"/>
                  </a:cubicBezTo>
                  <a:cubicBezTo>
                    <a:pt x="700" y="1685"/>
                    <a:pt x="761" y="1624"/>
                    <a:pt x="791" y="1624"/>
                  </a:cubicBezTo>
                  <a:cubicBezTo>
                    <a:pt x="831" y="1584"/>
                    <a:pt x="865" y="1563"/>
                    <a:pt x="892" y="1563"/>
                  </a:cubicBezTo>
                  <a:cubicBezTo>
                    <a:pt x="946" y="1563"/>
                    <a:pt x="973" y="1644"/>
                    <a:pt x="973" y="1806"/>
                  </a:cubicBezTo>
                  <a:cubicBezTo>
                    <a:pt x="1125" y="1989"/>
                    <a:pt x="1064" y="2110"/>
                    <a:pt x="852" y="2141"/>
                  </a:cubicBezTo>
                  <a:cubicBezTo>
                    <a:pt x="769" y="2196"/>
                    <a:pt x="786" y="2327"/>
                    <a:pt x="882" y="2327"/>
                  </a:cubicBezTo>
                  <a:cubicBezTo>
                    <a:pt x="891" y="2327"/>
                    <a:pt x="902" y="2326"/>
                    <a:pt x="912" y="2323"/>
                  </a:cubicBezTo>
                  <a:cubicBezTo>
                    <a:pt x="1125" y="2232"/>
                    <a:pt x="1368" y="2019"/>
                    <a:pt x="1338" y="1746"/>
                  </a:cubicBezTo>
                  <a:cubicBezTo>
                    <a:pt x="1308" y="1563"/>
                    <a:pt x="1125" y="1381"/>
                    <a:pt x="912" y="1381"/>
                  </a:cubicBezTo>
                  <a:cubicBezTo>
                    <a:pt x="791" y="1411"/>
                    <a:pt x="730" y="1503"/>
                    <a:pt x="578" y="1563"/>
                  </a:cubicBezTo>
                  <a:cubicBezTo>
                    <a:pt x="508" y="1594"/>
                    <a:pt x="449" y="1608"/>
                    <a:pt x="401" y="1608"/>
                  </a:cubicBezTo>
                  <a:cubicBezTo>
                    <a:pt x="118" y="1608"/>
                    <a:pt x="192" y="1133"/>
                    <a:pt x="244" y="925"/>
                  </a:cubicBezTo>
                  <a:cubicBezTo>
                    <a:pt x="274" y="682"/>
                    <a:pt x="457" y="287"/>
                    <a:pt x="335" y="13"/>
                  </a:cubicBezTo>
                  <a:cubicBezTo>
                    <a:pt x="335" y="4"/>
                    <a:pt x="330" y="1"/>
                    <a:pt x="322"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8" name="Google Shape;1630;p70">
              <a:extLst>
                <a:ext uri="{FF2B5EF4-FFF2-40B4-BE49-F238E27FC236}">
                  <a16:creationId xmlns:a16="http://schemas.microsoft.com/office/drawing/2014/main" id="{7CD892EA-574D-606A-F2E7-2FBE8F618AA5}"/>
                </a:ext>
              </a:extLst>
            </p:cNvPr>
            <p:cNvSpPr/>
            <p:nvPr/>
          </p:nvSpPr>
          <p:spPr>
            <a:xfrm>
              <a:off x="2633364" y="2209261"/>
              <a:ext cx="114193" cy="80457"/>
            </a:xfrm>
            <a:custGeom>
              <a:avLst/>
              <a:gdLst/>
              <a:ahLst/>
              <a:cxnLst/>
              <a:rect l="l" t="t" r="r" b="b"/>
              <a:pathLst>
                <a:path w="1794" h="1264" extrusionOk="0">
                  <a:moveTo>
                    <a:pt x="1616" y="1"/>
                  </a:moveTo>
                  <a:cubicBezTo>
                    <a:pt x="982" y="1"/>
                    <a:pt x="116" y="611"/>
                    <a:pt x="0" y="1221"/>
                  </a:cubicBezTo>
                  <a:cubicBezTo>
                    <a:pt x="0" y="1242"/>
                    <a:pt x="15" y="1264"/>
                    <a:pt x="35" y="1264"/>
                  </a:cubicBezTo>
                  <a:cubicBezTo>
                    <a:pt x="43" y="1264"/>
                    <a:pt x="52" y="1260"/>
                    <a:pt x="61" y="1251"/>
                  </a:cubicBezTo>
                  <a:cubicBezTo>
                    <a:pt x="517" y="643"/>
                    <a:pt x="973" y="309"/>
                    <a:pt x="1702" y="157"/>
                  </a:cubicBezTo>
                  <a:cubicBezTo>
                    <a:pt x="1794" y="126"/>
                    <a:pt x="1763" y="5"/>
                    <a:pt x="1702" y="5"/>
                  </a:cubicBezTo>
                  <a:cubicBezTo>
                    <a:pt x="1674" y="2"/>
                    <a:pt x="1645" y="1"/>
                    <a:pt x="161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69" name="Google Shape;1631;p70">
              <a:extLst>
                <a:ext uri="{FF2B5EF4-FFF2-40B4-BE49-F238E27FC236}">
                  <a16:creationId xmlns:a16="http://schemas.microsoft.com/office/drawing/2014/main" id="{B28F23CF-12D2-5303-ACD8-8769A681344D}"/>
                </a:ext>
              </a:extLst>
            </p:cNvPr>
            <p:cNvSpPr/>
            <p:nvPr/>
          </p:nvSpPr>
          <p:spPr>
            <a:xfrm>
              <a:off x="3314372" y="2196212"/>
              <a:ext cx="124568" cy="55823"/>
            </a:xfrm>
            <a:custGeom>
              <a:avLst/>
              <a:gdLst/>
              <a:ahLst/>
              <a:cxnLst/>
              <a:rect l="l" t="t" r="r" b="b"/>
              <a:pathLst>
                <a:path w="1957" h="877" extrusionOk="0">
                  <a:moveTo>
                    <a:pt x="347" y="1"/>
                  </a:moveTo>
                  <a:cubicBezTo>
                    <a:pt x="248" y="1"/>
                    <a:pt x="152" y="9"/>
                    <a:pt x="61" y="27"/>
                  </a:cubicBezTo>
                  <a:cubicBezTo>
                    <a:pt x="1" y="27"/>
                    <a:pt x="31" y="88"/>
                    <a:pt x="61" y="119"/>
                  </a:cubicBezTo>
                  <a:cubicBezTo>
                    <a:pt x="669" y="271"/>
                    <a:pt x="1277" y="362"/>
                    <a:pt x="1763" y="848"/>
                  </a:cubicBezTo>
                  <a:cubicBezTo>
                    <a:pt x="1783" y="868"/>
                    <a:pt x="1804" y="876"/>
                    <a:pt x="1825" y="876"/>
                  </a:cubicBezTo>
                  <a:cubicBezTo>
                    <a:pt x="1897" y="876"/>
                    <a:pt x="1956" y="768"/>
                    <a:pt x="1885" y="696"/>
                  </a:cubicBezTo>
                  <a:cubicBezTo>
                    <a:pt x="1575" y="282"/>
                    <a:pt x="912" y="1"/>
                    <a:pt x="347"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0" name="Google Shape;1632;p70">
              <a:extLst>
                <a:ext uri="{FF2B5EF4-FFF2-40B4-BE49-F238E27FC236}">
                  <a16:creationId xmlns:a16="http://schemas.microsoft.com/office/drawing/2014/main" id="{82447220-E59E-4DAD-F22E-96C299879571}"/>
                </a:ext>
              </a:extLst>
            </p:cNvPr>
            <p:cNvSpPr/>
            <p:nvPr/>
          </p:nvSpPr>
          <p:spPr>
            <a:xfrm>
              <a:off x="2615924" y="2569401"/>
              <a:ext cx="226412" cy="212854"/>
            </a:xfrm>
            <a:custGeom>
              <a:avLst/>
              <a:gdLst/>
              <a:ahLst/>
              <a:cxnLst/>
              <a:rect l="l" t="t" r="r" b="b"/>
              <a:pathLst>
                <a:path w="3557" h="3344" extrusionOk="0">
                  <a:moveTo>
                    <a:pt x="1764" y="0"/>
                  </a:moveTo>
                  <a:cubicBezTo>
                    <a:pt x="791" y="0"/>
                    <a:pt x="1" y="760"/>
                    <a:pt x="1" y="1672"/>
                  </a:cubicBezTo>
                  <a:cubicBezTo>
                    <a:pt x="1" y="2584"/>
                    <a:pt x="791" y="3344"/>
                    <a:pt x="1764" y="3344"/>
                  </a:cubicBezTo>
                  <a:cubicBezTo>
                    <a:pt x="2767" y="3344"/>
                    <a:pt x="3557" y="2614"/>
                    <a:pt x="3557" y="1672"/>
                  </a:cubicBezTo>
                  <a:cubicBezTo>
                    <a:pt x="3557" y="760"/>
                    <a:pt x="2767" y="0"/>
                    <a:pt x="176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1" name="Google Shape;1633;p70">
              <a:extLst>
                <a:ext uri="{FF2B5EF4-FFF2-40B4-BE49-F238E27FC236}">
                  <a16:creationId xmlns:a16="http://schemas.microsoft.com/office/drawing/2014/main" id="{B074C007-93DC-5502-F6E2-1CB544D1E569}"/>
                </a:ext>
              </a:extLst>
            </p:cNvPr>
            <p:cNvSpPr/>
            <p:nvPr/>
          </p:nvSpPr>
          <p:spPr>
            <a:xfrm>
              <a:off x="3236972" y="2569401"/>
              <a:ext cx="228385" cy="212854"/>
            </a:xfrm>
            <a:custGeom>
              <a:avLst/>
              <a:gdLst/>
              <a:ahLst/>
              <a:cxnLst/>
              <a:rect l="l" t="t" r="r" b="b"/>
              <a:pathLst>
                <a:path w="3588" h="3344" extrusionOk="0">
                  <a:moveTo>
                    <a:pt x="1794" y="0"/>
                  </a:moveTo>
                  <a:cubicBezTo>
                    <a:pt x="791" y="0"/>
                    <a:pt x="1" y="760"/>
                    <a:pt x="1" y="1672"/>
                  </a:cubicBezTo>
                  <a:cubicBezTo>
                    <a:pt x="1" y="2584"/>
                    <a:pt x="791" y="3344"/>
                    <a:pt x="1794" y="3344"/>
                  </a:cubicBezTo>
                  <a:cubicBezTo>
                    <a:pt x="2767" y="3344"/>
                    <a:pt x="3587" y="2614"/>
                    <a:pt x="3587" y="1672"/>
                  </a:cubicBezTo>
                  <a:cubicBezTo>
                    <a:pt x="3587" y="760"/>
                    <a:pt x="2767" y="0"/>
                    <a:pt x="1794" y="0"/>
                  </a:cubicBez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2" name="Google Shape;1634;p70">
              <a:extLst>
                <a:ext uri="{FF2B5EF4-FFF2-40B4-BE49-F238E27FC236}">
                  <a16:creationId xmlns:a16="http://schemas.microsoft.com/office/drawing/2014/main" id="{D57592E0-CBDC-84C2-0E64-10A99517F240}"/>
                </a:ext>
              </a:extLst>
            </p:cNvPr>
            <p:cNvSpPr/>
            <p:nvPr/>
          </p:nvSpPr>
          <p:spPr>
            <a:xfrm>
              <a:off x="3206037" y="2354068"/>
              <a:ext cx="170334" cy="132652"/>
            </a:xfrm>
            <a:custGeom>
              <a:avLst/>
              <a:gdLst/>
              <a:ahLst/>
              <a:cxnLst/>
              <a:rect l="l" t="t" r="r" b="b"/>
              <a:pathLst>
                <a:path w="2676" h="2084" extrusionOk="0">
                  <a:moveTo>
                    <a:pt x="1451" y="1"/>
                  </a:moveTo>
                  <a:cubicBezTo>
                    <a:pt x="1405" y="1"/>
                    <a:pt x="1357" y="4"/>
                    <a:pt x="1307" y="9"/>
                  </a:cubicBezTo>
                  <a:cubicBezTo>
                    <a:pt x="395" y="101"/>
                    <a:pt x="0" y="1256"/>
                    <a:pt x="31" y="2016"/>
                  </a:cubicBezTo>
                  <a:cubicBezTo>
                    <a:pt x="31" y="2061"/>
                    <a:pt x="54" y="2084"/>
                    <a:pt x="76" y="2084"/>
                  </a:cubicBezTo>
                  <a:cubicBezTo>
                    <a:pt x="99" y="2084"/>
                    <a:pt x="122" y="2061"/>
                    <a:pt x="122" y="2016"/>
                  </a:cubicBezTo>
                  <a:cubicBezTo>
                    <a:pt x="213" y="1377"/>
                    <a:pt x="487" y="222"/>
                    <a:pt x="1307" y="161"/>
                  </a:cubicBezTo>
                  <a:cubicBezTo>
                    <a:pt x="1345" y="158"/>
                    <a:pt x="1382" y="156"/>
                    <a:pt x="1417" y="156"/>
                  </a:cubicBezTo>
                  <a:cubicBezTo>
                    <a:pt x="2339" y="156"/>
                    <a:pt x="2317" y="1281"/>
                    <a:pt x="2493" y="1955"/>
                  </a:cubicBezTo>
                  <a:cubicBezTo>
                    <a:pt x="2506" y="1993"/>
                    <a:pt x="2540" y="2010"/>
                    <a:pt x="2575" y="2010"/>
                  </a:cubicBezTo>
                  <a:cubicBezTo>
                    <a:pt x="2624" y="2010"/>
                    <a:pt x="2675" y="1977"/>
                    <a:pt x="2675" y="1924"/>
                  </a:cubicBezTo>
                  <a:cubicBezTo>
                    <a:pt x="2588" y="1142"/>
                    <a:pt x="2391" y="1"/>
                    <a:pt x="1451"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3" name="Google Shape;1635;p70">
              <a:extLst>
                <a:ext uri="{FF2B5EF4-FFF2-40B4-BE49-F238E27FC236}">
                  <a16:creationId xmlns:a16="http://schemas.microsoft.com/office/drawing/2014/main" id="{82B95C87-CA3D-9BF2-07CB-E92B9F325303}"/>
                </a:ext>
              </a:extLst>
            </p:cNvPr>
            <p:cNvSpPr/>
            <p:nvPr/>
          </p:nvSpPr>
          <p:spPr>
            <a:xfrm>
              <a:off x="2720440" y="2354068"/>
              <a:ext cx="168361" cy="132652"/>
            </a:xfrm>
            <a:custGeom>
              <a:avLst/>
              <a:gdLst/>
              <a:ahLst/>
              <a:cxnLst/>
              <a:rect l="l" t="t" r="r" b="b"/>
              <a:pathLst>
                <a:path w="2645" h="2084" extrusionOk="0">
                  <a:moveTo>
                    <a:pt x="1220" y="1"/>
                  </a:moveTo>
                  <a:cubicBezTo>
                    <a:pt x="254" y="1"/>
                    <a:pt x="58" y="1142"/>
                    <a:pt x="0" y="1924"/>
                  </a:cubicBezTo>
                  <a:cubicBezTo>
                    <a:pt x="0" y="1977"/>
                    <a:pt x="51" y="2010"/>
                    <a:pt x="100" y="2010"/>
                  </a:cubicBezTo>
                  <a:cubicBezTo>
                    <a:pt x="136" y="2010"/>
                    <a:pt x="170" y="1993"/>
                    <a:pt x="182" y="1955"/>
                  </a:cubicBezTo>
                  <a:cubicBezTo>
                    <a:pt x="358" y="1281"/>
                    <a:pt x="308" y="156"/>
                    <a:pt x="1255" y="156"/>
                  </a:cubicBezTo>
                  <a:cubicBezTo>
                    <a:pt x="1291" y="156"/>
                    <a:pt x="1329" y="158"/>
                    <a:pt x="1368" y="161"/>
                  </a:cubicBezTo>
                  <a:cubicBezTo>
                    <a:pt x="2189" y="222"/>
                    <a:pt x="2462" y="1347"/>
                    <a:pt x="2523" y="2016"/>
                  </a:cubicBezTo>
                  <a:cubicBezTo>
                    <a:pt x="2538" y="2061"/>
                    <a:pt x="2568" y="2084"/>
                    <a:pt x="2595" y="2084"/>
                  </a:cubicBezTo>
                  <a:cubicBezTo>
                    <a:pt x="2622" y="2084"/>
                    <a:pt x="2644" y="2061"/>
                    <a:pt x="2644" y="2016"/>
                  </a:cubicBezTo>
                  <a:cubicBezTo>
                    <a:pt x="2644" y="1256"/>
                    <a:pt x="2280" y="101"/>
                    <a:pt x="1368" y="9"/>
                  </a:cubicBezTo>
                  <a:cubicBezTo>
                    <a:pt x="1317" y="4"/>
                    <a:pt x="1267" y="1"/>
                    <a:pt x="1220"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4" name="Google Shape;1636;p70">
              <a:extLst>
                <a:ext uri="{FF2B5EF4-FFF2-40B4-BE49-F238E27FC236}">
                  <a16:creationId xmlns:a16="http://schemas.microsoft.com/office/drawing/2014/main" id="{D087FB57-9567-5E63-1745-F2E3D19B0E02}"/>
                </a:ext>
              </a:extLst>
            </p:cNvPr>
            <p:cNvSpPr/>
            <p:nvPr/>
          </p:nvSpPr>
          <p:spPr>
            <a:xfrm>
              <a:off x="2954486" y="2585823"/>
              <a:ext cx="106491" cy="78420"/>
            </a:xfrm>
            <a:custGeom>
              <a:avLst/>
              <a:gdLst/>
              <a:ahLst/>
              <a:cxnLst/>
              <a:rect l="l" t="t" r="r" b="b"/>
              <a:pathLst>
                <a:path w="1673" h="1232" extrusionOk="0">
                  <a:moveTo>
                    <a:pt x="179" y="1"/>
                  </a:moveTo>
                  <a:cubicBezTo>
                    <a:pt x="160" y="1"/>
                    <a:pt x="138" y="16"/>
                    <a:pt x="122" y="46"/>
                  </a:cubicBezTo>
                  <a:cubicBezTo>
                    <a:pt x="1" y="806"/>
                    <a:pt x="974" y="1141"/>
                    <a:pt x="1551" y="1232"/>
                  </a:cubicBezTo>
                  <a:cubicBezTo>
                    <a:pt x="1642" y="1232"/>
                    <a:pt x="1673" y="1110"/>
                    <a:pt x="1612" y="1080"/>
                  </a:cubicBezTo>
                  <a:cubicBezTo>
                    <a:pt x="1308" y="989"/>
                    <a:pt x="1004" y="928"/>
                    <a:pt x="730" y="776"/>
                  </a:cubicBezTo>
                  <a:cubicBezTo>
                    <a:pt x="426" y="624"/>
                    <a:pt x="305" y="381"/>
                    <a:pt x="214" y="46"/>
                  </a:cubicBezTo>
                  <a:cubicBezTo>
                    <a:pt x="214" y="16"/>
                    <a:pt x="198" y="1"/>
                    <a:pt x="179"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5" name="Google Shape;1637;p70">
              <a:extLst>
                <a:ext uri="{FF2B5EF4-FFF2-40B4-BE49-F238E27FC236}">
                  <a16:creationId xmlns:a16="http://schemas.microsoft.com/office/drawing/2014/main" id="{642E3BA2-F02C-7E76-C9E1-612F08199C08}"/>
                </a:ext>
              </a:extLst>
            </p:cNvPr>
            <p:cNvSpPr/>
            <p:nvPr/>
          </p:nvSpPr>
          <p:spPr>
            <a:xfrm>
              <a:off x="3136403" y="4424781"/>
              <a:ext cx="5856" cy="64"/>
            </a:xfrm>
            <a:custGeom>
              <a:avLst/>
              <a:gdLst/>
              <a:ahLst/>
              <a:cxnLst/>
              <a:rect l="l" t="t" r="r" b="b"/>
              <a:pathLst>
                <a:path w="92" h="1" extrusionOk="0">
                  <a:moveTo>
                    <a:pt x="0" y="1"/>
                  </a:moveTo>
                  <a:lnTo>
                    <a:pt x="91" y="1"/>
                  </a:ln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6" name="Google Shape;1638;p70">
              <a:extLst>
                <a:ext uri="{FF2B5EF4-FFF2-40B4-BE49-F238E27FC236}">
                  <a16:creationId xmlns:a16="http://schemas.microsoft.com/office/drawing/2014/main" id="{F39EFA9B-C777-763E-031D-02ED1A389BC8}"/>
                </a:ext>
              </a:extLst>
            </p:cNvPr>
            <p:cNvSpPr/>
            <p:nvPr/>
          </p:nvSpPr>
          <p:spPr>
            <a:xfrm>
              <a:off x="2737817" y="5059387"/>
              <a:ext cx="398656" cy="170843"/>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1" y="2584"/>
                  </a:cubicBezTo>
                  <a:lnTo>
                    <a:pt x="6262" y="0"/>
                  </a:ln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7" name="Google Shape;1639;p70">
              <a:extLst>
                <a:ext uri="{FF2B5EF4-FFF2-40B4-BE49-F238E27FC236}">
                  <a16:creationId xmlns:a16="http://schemas.microsoft.com/office/drawing/2014/main" id="{7CFAEBEB-916A-8D41-4F45-0061B9FE0E22}"/>
                </a:ext>
              </a:extLst>
            </p:cNvPr>
            <p:cNvSpPr/>
            <p:nvPr/>
          </p:nvSpPr>
          <p:spPr>
            <a:xfrm>
              <a:off x="2737817" y="5204512"/>
              <a:ext cx="396682" cy="664087"/>
            </a:xfrm>
            <a:custGeom>
              <a:avLst/>
              <a:gdLst/>
              <a:ahLst/>
              <a:cxnLst/>
              <a:rect l="l" t="t" r="r" b="b"/>
              <a:pathLst>
                <a:path w="6232" h="10433" extrusionOk="0">
                  <a:moveTo>
                    <a:pt x="1" y="0"/>
                  </a:moveTo>
                  <a:lnTo>
                    <a:pt x="1" y="0"/>
                  </a:lnTo>
                  <a:cubicBezTo>
                    <a:pt x="183" y="4286"/>
                    <a:pt x="517" y="9666"/>
                    <a:pt x="669" y="10091"/>
                  </a:cubicBezTo>
                  <a:cubicBezTo>
                    <a:pt x="669" y="10091"/>
                    <a:pt x="1793" y="10433"/>
                    <a:pt x="3164" y="10433"/>
                  </a:cubicBezTo>
                  <a:cubicBezTo>
                    <a:pt x="4071" y="10433"/>
                    <a:pt x="5087" y="10284"/>
                    <a:pt x="5958" y="9787"/>
                  </a:cubicBezTo>
                  <a:lnTo>
                    <a:pt x="6232" y="304"/>
                  </a:lnTo>
                  <a:lnTo>
                    <a:pt x="6232" y="304"/>
                  </a:lnTo>
                  <a:cubicBezTo>
                    <a:pt x="5659" y="364"/>
                    <a:pt x="5077" y="390"/>
                    <a:pt x="4491"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8" name="Google Shape;1640;p70">
              <a:extLst>
                <a:ext uri="{FF2B5EF4-FFF2-40B4-BE49-F238E27FC236}">
                  <a16:creationId xmlns:a16="http://schemas.microsoft.com/office/drawing/2014/main" id="{5295EE16-A9AB-DC6A-49C6-09F839ABFD53}"/>
                </a:ext>
              </a:extLst>
            </p:cNvPr>
            <p:cNvSpPr/>
            <p:nvPr/>
          </p:nvSpPr>
          <p:spPr>
            <a:xfrm>
              <a:off x="2745582" y="5287705"/>
              <a:ext cx="387007" cy="40738"/>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3" y="488"/>
                    <a:pt x="5988" y="213"/>
                  </a:cubicBezTo>
                  <a:cubicBezTo>
                    <a:pt x="6079" y="182"/>
                    <a:pt x="6049" y="61"/>
                    <a:pt x="5958" y="61"/>
                  </a:cubicBezTo>
                  <a:cubicBezTo>
                    <a:pt x="4955" y="285"/>
                    <a:pt x="3996" y="407"/>
                    <a:pt x="3042" y="407"/>
                  </a:cubicBezTo>
                  <a:cubicBezTo>
                    <a:pt x="2058" y="407"/>
                    <a:pt x="1079" y="278"/>
                    <a:pt x="6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79" name="Google Shape;1641;p70">
              <a:extLst>
                <a:ext uri="{FF2B5EF4-FFF2-40B4-BE49-F238E27FC236}">
                  <a16:creationId xmlns:a16="http://schemas.microsoft.com/office/drawing/2014/main" id="{3EE98798-FC10-AE5D-99D4-FC013F2EC0C4}"/>
                </a:ext>
              </a:extLst>
            </p:cNvPr>
            <p:cNvSpPr/>
            <p:nvPr/>
          </p:nvSpPr>
          <p:spPr>
            <a:xfrm>
              <a:off x="2757167" y="5210750"/>
              <a:ext cx="15531" cy="83257"/>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1" y="1240"/>
                  </a:cubicBezTo>
                  <a:cubicBezTo>
                    <a:pt x="61" y="1285"/>
                    <a:pt x="92" y="1308"/>
                    <a:pt x="126" y="1308"/>
                  </a:cubicBezTo>
                  <a:cubicBezTo>
                    <a:pt x="160" y="1308"/>
                    <a:pt x="198" y="1285"/>
                    <a:pt x="213" y="1240"/>
                  </a:cubicBezTo>
                  <a:cubicBezTo>
                    <a:pt x="244" y="996"/>
                    <a:pt x="213" y="723"/>
                    <a:pt x="183" y="480"/>
                  </a:cubicBezTo>
                  <a:cubicBezTo>
                    <a:pt x="183" y="328"/>
                    <a:pt x="213" y="145"/>
                    <a:pt x="153" y="24"/>
                  </a:cubicBezTo>
                  <a:cubicBezTo>
                    <a:pt x="153" y="8"/>
                    <a:pt x="137" y="1"/>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0" name="Google Shape;1642;p70">
              <a:extLst>
                <a:ext uri="{FF2B5EF4-FFF2-40B4-BE49-F238E27FC236}">
                  <a16:creationId xmlns:a16="http://schemas.microsoft.com/office/drawing/2014/main" id="{9D9DAF86-2026-13DB-2E95-28E87C6B3443}"/>
                </a:ext>
              </a:extLst>
            </p:cNvPr>
            <p:cNvSpPr/>
            <p:nvPr/>
          </p:nvSpPr>
          <p:spPr>
            <a:xfrm>
              <a:off x="2817126" y="5219980"/>
              <a:ext cx="11712" cy="90005"/>
            </a:xfrm>
            <a:custGeom>
              <a:avLst/>
              <a:gdLst/>
              <a:ahLst/>
              <a:cxnLst/>
              <a:rect l="l" t="t" r="r" b="b"/>
              <a:pathLst>
                <a:path w="184" h="1414" extrusionOk="0">
                  <a:moveTo>
                    <a:pt x="92" y="0"/>
                  </a:moveTo>
                  <a:cubicBezTo>
                    <a:pt x="46" y="0"/>
                    <a:pt x="1" y="31"/>
                    <a:pt x="1" y="91"/>
                  </a:cubicBezTo>
                  <a:cubicBezTo>
                    <a:pt x="1" y="517"/>
                    <a:pt x="31" y="943"/>
                    <a:pt x="31" y="1368"/>
                  </a:cubicBezTo>
                  <a:cubicBezTo>
                    <a:pt x="31" y="1398"/>
                    <a:pt x="62" y="1414"/>
                    <a:pt x="92" y="1414"/>
                  </a:cubicBezTo>
                  <a:cubicBezTo>
                    <a:pt x="122" y="1414"/>
                    <a:pt x="153" y="1398"/>
                    <a:pt x="153" y="1368"/>
                  </a:cubicBezTo>
                  <a:cubicBezTo>
                    <a:pt x="183" y="943"/>
                    <a:pt x="183"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1" name="Google Shape;1643;p70">
              <a:extLst>
                <a:ext uri="{FF2B5EF4-FFF2-40B4-BE49-F238E27FC236}">
                  <a16:creationId xmlns:a16="http://schemas.microsoft.com/office/drawing/2014/main" id="{6FD65CE2-1A57-9AEC-B3AB-B3428FE3834A}"/>
                </a:ext>
              </a:extLst>
            </p:cNvPr>
            <p:cNvSpPr/>
            <p:nvPr/>
          </p:nvSpPr>
          <p:spPr>
            <a:xfrm>
              <a:off x="2877150" y="5225263"/>
              <a:ext cx="15531" cy="91978"/>
            </a:xfrm>
            <a:custGeom>
              <a:avLst/>
              <a:gdLst/>
              <a:ahLst/>
              <a:cxnLst/>
              <a:rect l="l" t="t" r="r" b="b"/>
              <a:pathLst>
                <a:path w="244" h="1445" extrusionOk="0">
                  <a:moveTo>
                    <a:pt x="125" y="1"/>
                  </a:moveTo>
                  <a:cubicBezTo>
                    <a:pt x="91" y="1"/>
                    <a:pt x="61" y="24"/>
                    <a:pt x="61" y="69"/>
                  </a:cubicBezTo>
                  <a:cubicBezTo>
                    <a:pt x="0" y="495"/>
                    <a:pt x="30" y="951"/>
                    <a:pt x="61" y="1376"/>
                  </a:cubicBezTo>
                  <a:cubicBezTo>
                    <a:pt x="61" y="1422"/>
                    <a:pt x="91" y="1445"/>
                    <a:pt x="122" y="1445"/>
                  </a:cubicBezTo>
                  <a:cubicBezTo>
                    <a:pt x="152" y="1445"/>
                    <a:pt x="182" y="1422"/>
                    <a:pt x="182" y="1376"/>
                  </a:cubicBezTo>
                  <a:cubicBezTo>
                    <a:pt x="213" y="981"/>
                    <a:pt x="243" y="495"/>
                    <a:pt x="213" y="69"/>
                  </a:cubicBezTo>
                  <a:cubicBezTo>
                    <a:pt x="198" y="24"/>
                    <a:pt x="160" y="1"/>
                    <a:pt x="125"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2" name="Google Shape;1644;p70">
              <a:extLst>
                <a:ext uri="{FF2B5EF4-FFF2-40B4-BE49-F238E27FC236}">
                  <a16:creationId xmlns:a16="http://schemas.microsoft.com/office/drawing/2014/main" id="{86720087-E748-D8B3-148B-5693A11D0B5D}"/>
                </a:ext>
              </a:extLst>
            </p:cNvPr>
            <p:cNvSpPr/>
            <p:nvPr/>
          </p:nvSpPr>
          <p:spPr>
            <a:xfrm>
              <a:off x="2940992" y="5228191"/>
              <a:ext cx="19414" cy="93315"/>
            </a:xfrm>
            <a:custGeom>
              <a:avLst/>
              <a:gdLst/>
              <a:ahLst/>
              <a:cxnLst/>
              <a:rect l="l" t="t" r="r" b="b"/>
              <a:pathLst>
                <a:path w="305" h="1466" extrusionOk="0">
                  <a:moveTo>
                    <a:pt x="167" y="0"/>
                  </a:moveTo>
                  <a:cubicBezTo>
                    <a:pt x="114" y="0"/>
                    <a:pt x="61" y="38"/>
                    <a:pt x="61" y="114"/>
                  </a:cubicBezTo>
                  <a:cubicBezTo>
                    <a:pt x="61"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3" name="Google Shape;1645;p70">
              <a:extLst>
                <a:ext uri="{FF2B5EF4-FFF2-40B4-BE49-F238E27FC236}">
                  <a16:creationId xmlns:a16="http://schemas.microsoft.com/office/drawing/2014/main" id="{BF5F1C8C-CA9A-C78D-9CAD-196581B92315}"/>
                </a:ext>
              </a:extLst>
            </p:cNvPr>
            <p:cNvSpPr/>
            <p:nvPr/>
          </p:nvSpPr>
          <p:spPr>
            <a:xfrm>
              <a:off x="3012537" y="5231564"/>
              <a:ext cx="15531" cy="85358"/>
            </a:xfrm>
            <a:custGeom>
              <a:avLst/>
              <a:gdLst/>
              <a:ahLst/>
              <a:cxnLst/>
              <a:rect l="l" t="t" r="r" b="b"/>
              <a:pathLst>
                <a:path w="244" h="1341" extrusionOk="0">
                  <a:moveTo>
                    <a:pt x="92" y="1"/>
                  </a:moveTo>
                  <a:cubicBezTo>
                    <a:pt x="46" y="1"/>
                    <a:pt x="1" y="31"/>
                    <a:pt x="1" y="92"/>
                  </a:cubicBezTo>
                  <a:cubicBezTo>
                    <a:pt x="1" y="487"/>
                    <a:pt x="31" y="882"/>
                    <a:pt x="92" y="1277"/>
                  </a:cubicBezTo>
                  <a:cubicBezTo>
                    <a:pt x="92" y="1315"/>
                    <a:pt x="127" y="1341"/>
                    <a:pt x="161" y="1341"/>
                  </a:cubicBezTo>
                  <a:cubicBezTo>
                    <a:pt x="181" y="1341"/>
                    <a:pt x="202" y="1331"/>
                    <a:pt x="214" y="1308"/>
                  </a:cubicBezTo>
                  <a:cubicBezTo>
                    <a:pt x="244" y="913"/>
                    <a:pt x="214" y="487"/>
                    <a:pt x="183" y="92"/>
                  </a:cubicBezTo>
                  <a:cubicBezTo>
                    <a:pt x="183" y="31"/>
                    <a:pt x="138" y="1"/>
                    <a:pt x="9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4" name="Google Shape;1646;p70">
              <a:extLst>
                <a:ext uri="{FF2B5EF4-FFF2-40B4-BE49-F238E27FC236}">
                  <a16:creationId xmlns:a16="http://schemas.microsoft.com/office/drawing/2014/main" id="{05FACFE3-E23D-4D2B-8798-3FB9E480CC2F}"/>
                </a:ext>
              </a:extLst>
            </p:cNvPr>
            <p:cNvSpPr/>
            <p:nvPr/>
          </p:nvSpPr>
          <p:spPr>
            <a:xfrm>
              <a:off x="3066704" y="5228763"/>
              <a:ext cx="23297" cy="77338"/>
            </a:xfrm>
            <a:custGeom>
              <a:avLst/>
              <a:gdLst/>
              <a:ahLst/>
              <a:cxnLst/>
              <a:rect l="l" t="t" r="r" b="b"/>
              <a:pathLst>
                <a:path w="366" h="1215" extrusionOk="0">
                  <a:moveTo>
                    <a:pt x="214" y="1"/>
                  </a:moveTo>
                  <a:cubicBezTo>
                    <a:pt x="187" y="1"/>
                    <a:pt x="163" y="14"/>
                    <a:pt x="153" y="45"/>
                  </a:cubicBezTo>
                  <a:cubicBezTo>
                    <a:pt x="1" y="409"/>
                    <a:pt x="183" y="805"/>
                    <a:pt x="153" y="1169"/>
                  </a:cubicBezTo>
                  <a:cubicBezTo>
                    <a:pt x="153" y="1200"/>
                    <a:pt x="176" y="1215"/>
                    <a:pt x="198" y="1215"/>
                  </a:cubicBezTo>
                  <a:cubicBezTo>
                    <a:pt x="221" y="1215"/>
                    <a:pt x="244" y="1200"/>
                    <a:pt x="244" y="1169"/>
                  </a:cubicBezTo>
                  <a:cubicBezTo>
                    <a:pt x="366" y="835"/>
                    <a:pt x="244" y="470"/>
                    <a:pt x="335" y="136"/>
                  </a:cubicBezTo>
                  <a:cubicBezTo>
                    <a:pt x="335" y="55"/>
                    <a:pt x="268" y="1"/>
                    <a:pt x="21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5" name="Google Shape;1647;p70">
              <a:extLst>
                <a:ext uri="{FF2B5EF4-FFF2-40B4-BE49-F238E27FC236}">
                  <a16:creationId xmlns:a16="http://schemas.microsoft.com/office/drawing/2014/main" id="{B69FC9BE-4EC6-45CB-CE45-2FFEEDEE739D}"/>
                </a:ext>
              </a:extLst>
            </p:cNvPr>
            <p:cNvSpPr/>
            <p:nvPr/>
          </p:nvSpPr>
          <p:spPr>
            <a:xfrm>
              <a:off x="2732024" y="5198656"/>
              <a:ext cx="408267" cy="38764"/>
            </a:xfrm>
            <a:custGeom>
              <a:avLst/>
              <a:gdLst/>
              <a:ahLst/>
              <a:cxnLst/>
              <a:rect l="l" t="t" r="r" b="b"/>
              <a:pathLst>
                <a:path w="6414" h="609" extrusionOk="0">
                  <a:moveTo>
                    <a:pt x="122" y="1"/>
                  </a:moveTo>
                  <a:cubicBezTo>
                    <a:pt x="31" y="1"/>
                    <a:pt x="0" y="92"/>
                    <a:pt x="92" y="123"/>
                  </a:cubicBezTo>
                  <a:cubicBezTo>
                    <a:pt x="1244" y="495"/>
                    <a:pt x="2469" y="609"/>
                    <a:pt x="3694" y="609"/>
                  </a:cubicBezTo>
                  <a:cubicBezTo>
                    <a:pt x="4569" y="609"/>
                    <a:pt x="5444" y="551"/>
                    <a:pt x="6292" y="487"/>
                  </a:cubicBezTo>
                  <a:cubicBezTo>
                    <a:pt x="6406" y="487"/>
                    <a:pt x="6413" y="302"/>
                    <a:pt x="6315" y="302"/>
                  </a:cubicBezTo>
                  <a:cubicBezTo>
                    <a:pt x="6308" y="302"/>
                    <a:pt x="6300" y="303"/>
                    <a:pt x="6292" y="305"/>
                  </a:cubicBezTo>
                  <a:cubicBezTo>
                    <a:pt x="5609" y="344"/>
                    <a:pt x="4936" y="368"/>
                    <a:pt x="4267" y="368"/>
                  </a:cubicBezTo>
                  <a:cubicBezTo>
                    <a:pt x="2882" y="368"/>
                    <a:pt x="1516" y="267"/>
                    <a:pt x="1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6" name="Google Shape;1648;p70">
              <a:extLst>
                <a:ext uri="{FF2B5EF4-FFF2-40B4-BE49-F238E27FC236}">
                  <a16:creationId xmlns:a16="http://schemas.microsoft.com/office/drawing/2014/main" id="{60BB6A4C-10D8-F9CA-5D01-1EAB5C772EC2}"/>
                </a:ext>
              </a:extLst>
            </p:cNvPr>
            <p:cNvSpPr/>
            <p:nvPr/>
          </p:nvSpPr>
          <p:spPr>
            <a:xfrm>
              <a:off x="2722349" y="4854301"/>
              <a:ext cx="419916" cy="344424"/>
            </a:xfrm>
            <a:custGeom>
              <a:avLst/>
              <a:gdLst/>
              <a:ahLst/>
              <a:cxnLst/>
              <a:rect l="l" t="t" r="r" b="b"/>
              <a:pathLst>
                <a:path w="6597" h="5411" extrusionOk="0">
                  <a:moveTo>
                    <a:pt x="6596" y="1"/>
                  </a:moveTo>
                  <a:lnTo>
                    <a:pt x="0" y="122"/>
                  </a:lnTo>
                  <a:cubicBezTo>
                    <a:pt x="0" y="122"/>
                    <a:pt x="92" y="2493"/>
                    <a:pt x="244" y="5411"/>
                  </a:cubicBezTo>
                  <a:cubicBezTo>
                    <a:pt x="2432" y="5168"/>
                    <a:pt x="4469" y="4256"/>
                    <a:pt x="6505" y="3222"/>
                  </a:cubicBezTo>
                  <a:lnTo>
                    <a:pt x="6596" y="1"/>
                  </a:ln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7" name="Google Shape;1649;p70">
              <a:extLst>
                <a:ext uri="{FF2B5EF4-FFF2-40B4-BE49-F238E27FC236}">
                  <a16:creationId xmlns:a16="http://schemas.microsoft.com/office/drawing/2014/main" id="{4824DB8B-66CC-12BD-B456-BD85BDAD6DB0}"/>
                </a:ext>
              </a:extLst>
            </p:cNvPr>
            <p:cNvSpPr/>
            <p:nvPr/>
          </p:nvSpPr>
          <p:spPr>
            <a:xfrm>
              <a:off x="2536614" y="5952163"/>
              <a:ext cx="583693" cy="104199"/>
            </a:xfrm>
            <a:custGeom>
              <a:avLst/>
              <a:gdLst/>
              <a:ahLst/>
              <a:cxnLst/>
              <a:rect l="l" t="t" r="r" b="b"/>
              <a:pathLst>
                <a:path w="9170" h="1637" extrusionOk="0">
                  <a:moveTo>
                    <a:pt x="6828" y="0"/>
                  </a:moveTo>
                  <a:cubicBezTo>
                    <a:pt x="4144" y="0"/>
                    <a:pt x="92" y="230"/>
                    <a:pt x="92" y="230"/>
                  </a:cubicBezTo>
                  <a:cubicBezTo>
                    <a:pt x="92" y="230"/>
                    <a:pt x="0" y="990"/>
                    <a:pt x="1186" y="1263"/>
                  </a:cubicBezTo>
                  <a:cubicBezTo>
                    <a:pt x="2007" y="1458"/>
                    <a:pt x="3350" y="1637"/>
                    <a:pt x="4713" y="1637"/>
                  </a:cubicBezTo>
                  <a:cubicBezTo>
                    <a:pt x="5268" y="1637"/>
                    <a:pt x="5826" y="1607"/>
                    <a:pt x="6353" y="1537"/>
                  </a:cubicBezTo>
                  <a:cubicBezTo>
                    <a:pt x="8177" y="1263"/>
                    <a:pt x="9028" y="1081"/>
                    <a:pt x="9028" y="1081"/>
                  </a:cubicBezTo>
                  <a:cubicBezTo>
                    <a:pt x="9028" y="1081"/>
                    <a:pt x="9089" y="747"/>
                    <a:pt x="9150" y="230"/>
                  </a:cubicBezTo>
                  <a:cubicBezTo>
                    <a:pt x="9170" y="58"/>
                    <a:pt x="8170" y="0"/>
                    <a:pt x="6828"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8" name="Google Shape;1650;p70">
              <a:extLst>
                <a:ext uri="{FF2B5EF4-FFF2-40B4-BE49-F238E27FC236}">
                  <a16:creationId xmlns:a16="http://schemas.microsoft.com/office/drawing/2014/main" id="{AE21321E-14F0-E8D5-C4D8-18EE1263B1AF}"/>
                </a:ext>
              </a:extLst>
            </p:cNvPr>
            <p:cNvSpPr/>
            <p:nvPr/>
          </p:nvSpPr>
          <p:spPr>
            <a:xfrm>
              <a:off x="2534704" y="5877755"/>
              <a:ext cx="218646" cy="152893"/>
            </a:xfrm>
            <a:custGeom>
              <a:avLst/>
              <a:gdLst/>
              <a:ahLst/>
              <a:cxnLst/>
              <a:rect l="l" t="t" r="r" b="b"/>
              <a:pathLst>
                <a:path w="3435" h="2402" extrusionOk="0">
                  <a:moveTo>
                    <a:pt x="2158" y="1"/>
                  </a:moveTo>
                  <a:cubicBezTo>
                    <a:pt x="1246" y="335"/>
                    <a:pt x="243" y="821"/>
                    <a:pt x="122" y="1399"/>
                  </a:cubicBezTo>
                  <a:cubicBezTo>
                    <a:pt x="0" y="1946"/>
                    <a:pt x="1520" y="2311"/>
                    <a:pt x="3435" y="2402"/>
                  </a:cubicBezTo>
                  <a:cubicBezTo>
                    <a:pt x="3192" y="1521"/>
                    <a:pt x="2796" y="730"/>
                    <a:pt x="2158" y="1"/>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89" name="Google Shape;1651;p70">
              <a:extLst>
                <a:ext uri="{FF2B5EF4-FFF2-40B4-BE49-F238E27FC236}">
                  <a16:creationId xmlns:a16="http://schemas.microsoft.com/office/drawing/2014/main" id="{5142206B-792F-98C5-0588-1ADA3BC180B9}"/>
                </a:ext>
              </a:extLst>
            </p:cNvPr>
            <p:cNvSpPr/>
            <p:nvPr/>
          </p:nvSpPr>
          <p:spPr>
            <a:xfrm>
              <a:off x="2673974" y="5827470"/>
              <a:ext cx="458616" cy="204834"/>
            </a:xfrm>
            <a:custGeom>
              <a:avLst/>
              <a:gdLst/>
              <a:ahLst/>
              <a:cxnLst/>
              <a:rect l="l" t="t" r="r" b="b"/>
              <a:pathLst>
                <a:path w="7205" h="3218" extrusionOk="0">
                  <a:moveTo>
                    <a:pt x="6931" y="0"/>
                  </a:moveTo>
                  <a:cubicBezTo>
                    <a:pt x="6931" y="0"/>
                    <a:pt x="5667" y="591"/>
                    <a:pt x="3828" y="591"/>
                  </a:cubicBezTo>
                  <a:cubicBezTo>
                    <a:pt x="3164" y="591"/>
                    <a:pt x="2424" y="514"/>
                    <a:pt x="1642" y="304"/>
                  </a:cubicBezTo>
                  <a:cubicBezTo>
                    <a:pt x="1642" y="304"/>
                    <a:pt x="852" y="487"/>
                    <a:pt x="1" y="791"/>
                  </a:cubicBezTo>
                  <a:cubicBezTo>
                    <a:pt x="608" y="1520"/>
                    <a:pt x="1004" y="2311"/>
                    <a:pt x="1247" y="3192"/>
                  </a:cubicBezTo>
                  <a:cubicBezTo>
                    <a:pt x="1603" y="3209"/>
                    <a:pt x="1973" y="3217"/>
                    <a:pt x="2348" y="3217"/>
                  </a:cubicBezTo>
                  <a:cubicBezTo>
                    <a:pt x="4018" y="3217"/>
                    <a:pt x="5789" y="3048"/>
                    <a:pt x="6931" y="2675"/>
                  </a:cubicBezTo>
                  <a:cubicBezTo>
                    <a:pt x="6931" y="2675"/>
                    <a:pt x="7204" y="1125"/>
                    <a:pt x="6931" y="0"/>
                  </a:cubicBezTo>
                  <a:close/>
                </a:path>
              </a:pathLst>
            </a:custGeom>
            <a:solidFill>
              <a:srgbClr val="73D8E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0" name="Google Shape;1652;p70">
              <a:extLst>
                <a:ext uri="{FF2B5EF4-FFF2-40B4-BE49-F238E27FC236}">
                  <a16:creationId xmlns:a16="http://schemas.microsoft.com/office/drawing/2014/main" id="{708DDDFF-352F-6A12-2A97-95F2DD4A0FAF}"/>
                </a:ext>
              </a:extLst>
            </p:cNvPr>
            <p:cNvSpPr/>
            <p:nvPr/>
          </p:nvSpPr>
          <p:spPr>
            <a:xfrm>
              <a:off x="2653987" y="5750070"/>
              <a:ext cx="118585" cy="127305"/>
            </a:xfrm>
            <a:custGeom>
              <a:avLst/>
              <a:gdLst/>
              <a:ahLst/>
              <a:cxnLst/>
              <a:rect l="l" t="t" r="r" b="b"/>
              <a:pathLst>
                <a:path w="1863" h="2000" extrusionOk="0">
                  <a:moveTo>
                    <a:pt x="1156" y="184"/>
                  </a:moveTo>
                  <a:cubicBezTo>
                    <a:pt x="1183" y="184"/>
                    <a:pt x="1216" y="193"/>
                    <a:pt x="1257" y="213"/>
                  </a:cubicBezTo>
                  <a:cubicBezTo>
                    <a:pt x="1500" y="335"/>
                    <a:pt x="1470" y="882"/>
                    <a:pt x="1500" y="1095"/>
                  </a:cubicBezTo>
                  <a:cubicBezTo>
                    <a:pt x="1500" y="1229"/>
                    <a:pt x="1500" y="1357"/>
                    <a:pt x="1496" y="1484"/>
                  </a:cubicBezTo>
                  <a:lnTo>
                    <a:pt x="1496" y="1484"/>
                  </a:lnTo>
                  <a:cubicBezTo>
                    <a:pt x="1421" y="1362"/>
                    <a:pt x="1350" y="1237"/>
                    <a:pt x="1287" y="1095"/>
                  </a:cubicBezTo>
                  <a:cubicBezTo>
                    <a:pt x="1232" y="1012"/>
                    <a:pt x="904" y="184"/>
                    <a:pt x="1156" y="184"/>
                  </a:cubicBezTo>
                  <a:close/>
                  <a:moveTo>
                    <a:pt x="611" y="961"/>
                  </a:moveTo>
                  <a:cubicBezTo>
                    <a:pt x="632" y="961"/>
                    <a:pt x="655" y="965"/>
                    <a:pt x="679" y="973"/>
                  </a:cubicBezTo>
                  <a:cubicBezTo>
                    <a:pt x="801" y="1004"/>
                    <a:pt x="922" y="1156"/>
                    <a:pt x="1014" y="1247"/>
                  </a:cubicBezTo>
                  <a:cubicBezTo>
                    <a:pt x="1098" y="1320"/>
                    <a:pt x="1174" y="1407"/>
                    <a:pt x="1243" y="1501"/>
                  </a:cubicBezTo>
                  <a:lnTo>
                    <a:pt x="1243" y="1501"/>
                  </a:lnTo>
                  <a:cubicBezTo>
                    <a:pt x="1299" y="1602"/>
                    <a:pt x="1352" y="1694"/>
                    <a:pt x="1397" y="1770"/>
                  </a:cubicBezTo>
                  <a:lnTo>
                    <a:pt x="1397" y="1770"/>
                  </a:lnTo>
                  <a:cubicBezTo>
                    <a:pt x="1057" y="1680"/>
                    <a:pt x="701" y="1545"/>
                    <a:pt x="527" y="1247"/>
                  </a:cubicBezTo>
                  <a:cubicBezTo>
                    <a:pt x="422" y="1115"/>
                    <a:pt x="476" y="961"/>
                    <a:pt x="611" y="961"/>
                  </a:cubicBezTo>
                  <a:close/>
                  <a:moveTo>
                    <a:pt x="1187" y="0"/>
                  </a:moveTo>
                  <a:cubicBezTo>
                    <a:pt x="1180" y="0"/>
                    <a:pt x="1173" y="0"/>
                    <a:pt x="1166" y="1"/>
                  </a:cubicBezTo>
                  <a:cubicBezTo>
                    <a:pt x="718" y="16"/>
                    <a:pt x="772" y="447"/>
                    <a:pt x="953" y="903"/>
                  </a:cubicBezTo>
                  <a:lnTo>
                    <a:pt x="953" y="903"/>
                  </a:lnTo>
                  <a:cubicBezTo>
                    <a:pt x="914" y="873"/>
                    <a:pt x="873" y="846"/>
                    <a:pt x="831" y="821"/>
                  </a:cubicBezTo>
                  <a:cubicBezTo>
                    <a:pt x="749" y="780"/>
                    <a:pt x="643" y="752"/>
                    <a:pt x="543" y="752"/>
                  </a:cubicBezTo>
                  <a:cubicBezTo>
                    <a:pt x="419" y="752"/>
                    <a:pt x="304" y="795"/>
                    <a:pt x="254" y="913"/>
                  </a:cubicBezTo>
                  <a:cubicBezTo>
                    <a:pt x="0" y="1561"/>
                    <a:pt x="975" y="1869"/>
                    <a:pt x="1481" y="1935"/>
                  </a:cubicBezTo>
                  <a:lnTo>
                    <a:pt x="1481" y="1935"/>
                  </a:lnTo>
                  <a:cubicBezTo>
                    <a:pt x="1504" y="1978"/>
                    <a:pt x="1555" y="1999"/>
                    <a:pt x="1606" y="1999"/>
                  </a:cubicBezTo>
                  <a:cubicBezTo>
                    <a:pt x="1675" y="1999"/>
                    <a:pt x="1743" y="1961"/>
                    <a:pt x="1743" y="1885"/>
                  </a:cubicBezTo>
                  <a:cubicBezTo>
                    <a:pt x="1743" y="1464"/>
                    <a:pt x="1862" y="0"/>
                    <a:pt x="1187"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1" name="Google Shape;1653;p70">
              <a:extLst>
                <a:ext uri="{FF2B5EF4-FFF2-40B4-BE49-F238E27FC236}">
                  <a16:creationId xmlns:a16="http://schemas.microsoft.com/office/drawing/2014/main" id="{61E230BD-3826-CEF2-9A72-593C5426DAB1}"/>
                </a:ext>
              </a:extLst>
            </p:cNvPr>
            <p:cNvSpPr/>
            <p:nvPr/>
          </p:nvSpPr>
          <p:spPr>
            <a:xfrm>
              <a:off x="3325957" y="4991661"/>
              <a:ext cx="406358" cy="242452"/>
            </a:xfrm>
            <a:custGeom>
              <a:avLst/>
              <a:gdLst/>
              <a:ahLst/>
              <a:cxnLst/>
              <a:rect l="l" t="t" r="r" b="b"/>
              <a:pathLst>
                <a:path w="6384" h="3809" extrusionOk="0">
                  <a:moveTo>
                    <a:pt x="5898" y="1"/>
                  </a:moveTo>
                  <a:cubicBezTo>
                    <a:pt x="4165" y="1338"/>
                    <a:pt x="2129" y="2432"/>
                    <a:pt x="1" y="3131"/>
                  </a:cubicBezTo>
                  <a:lnTo>
                    <a:pt x="122" y="3709"/>
                  </a:lnTo>
                  <a:cubicBezTo>
                    <a:pt x="807" y="3777"/>
                    <a:pt x="1489" y="3808"/>
                    <a:pt x="2167" y="3808"/>
                  </a:cubicBezTo>
                  <a:cubicBezTo>
                    <a:pt x="3594" y="3808"/>
                    <a:pt x="5003" y="3672"/>
                    <a:pt x="6384" y="3466"/>
                  </a:cubicBezTo>
                  <a:cubicBezTo>
                    <a:pt x="6384" y="3405"/>
                    <a:pt x="6354" y="3375"/>
                    <a:pt x="6354" y="3314"/>
                  </a:cubicBezTo>
                  <a:cubicBezTo>
                    <a:pt x="6171" y="2037"/>
                    <a:pt x="6019" y="882"/>
                    <a:pt x="5898" y="1"/>
                  </a:cubicBezTo>
                  <a:close/>
                </a:path>
              </a:pathLst>
            </a:custGeom>
            <a:solidFill>
              <a:srgbClr val="8E5349"/>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2" name="Google Shape;1654;p70">
              <a:extLst>
                <a:ext uri="{FF2B5EF4-FFF2-40B4-BE49-F238E27FC236}">
                  <a16:creationId xmlns:a16="http://schemas.microsoft.com/office/drawing/2014/main" id="{C8C5D8C1-06A0-DE2B-4F05-4057FF3BE987}"/>
                </a:ext>
              </a:extLst>
            </p:cNvPr>
            <p:cNvSpPr/>
            <p:nvPr/>
          </p:nvSpPr>
          <p:spPr>
            <a:xfrm>
              <a:off x="3256322" y="4863976"/>
              <a:ext cx="445058" cy="327047"/>
            </a:xfrm>
            <a:custGeom>
              <a:avLst/>
              <a:gdLst/>
              <a:ahLst/>
              <a:cxnLst/>
              <a:rect l="l" t="t" r="r" b="b"/>
              <a:pathLst>
                <a:path w="6992" h="5138" extrusionOk="0">
                  <a:moveTo>
                    <a:pt x="1" y="0"/>
                  </a:moveTo>
                  <a:lnTo>
                    <a:pt x="669" y="3162"/>
                  </a:lnTo>
                  <a:lnTo>
                    <a:pt x="1095" y="5137"/>
                  </a:lnTo>
                  <a:cubicBezTo>
                    <a:pt x="3223" y="4438"/>
                    <a:pt x="5259" y="3344"/>
                    <a:pt x="6992" y="2007"/>
                  </a:cubicBezTo>
                  <a:cubicBezTo>
                    <a:pt x="6840" y="852"/>
                    <a:pt x="6718" y="122"/>
                    <a:pt x="6718" y="122"/>
                  </a:cubicBezTo>
                  <a:lnTo>
                    <a:pt x="1" y="0"/>
                  </a:lnTo>
                  <a:close/>
                </a:path>
              </a:pathLst>
            </a:custGeom>
            <a:solidFill>
              <a:srgbClr val="723A33"/>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3" name="Google Shape;1655;p70">
              <a:extLst>
                <a:ext uri="{FF2B5EF4-FFF2-40B4-BE49-F238E27FC236}">
                  <a16:creationId xmlns:a16="http://schemas.microsoft.com/office/drawing/2014/main" id="{666E0DE8-6DD2-9DA3-DD7D-82DFAFB5E77F}"/>
                </a:ext>
              </a:extLst>
            </p:cNvPr>
            <p:cNvSpPr/>
            <p:nvPr/>
          </p:nvSpPr>
          <p:spPr>
            <a:xfrm>
              <a:off x="3331813" y="5208331"/>
              <a:ext cx="477903" cy="654921"/>
            </a:xfrm>
            <a:custGeom>
              <a:avLst/>
              <a:gdLst/>
              <a:ahLst/>
              <a:cxnLst/>
              <a:rect l="l" t="t" r="r" b="b"/>
              <a:pathLst>
                <a:path w="7508" h="10289" extrusionOk="0">
                  <a:moveTo>
                    <a:pt x="6292" y="1"/>
                  </a:moveTo>
                  <a:cubicBezTo>
                    <a:pt x="4828" y="219"/>
                    <a:pt x="3316" y="391"/>
                    <a:pt x="1792" y="391"/>
                  </a:cubicBezTo>
                  <a:cubicBezTo>
                    <a:pt x="1196" y="391"/>
                    <a:pt x="598" y="365"/>
                    <a:pt x="0" y="305"/>
                  </a:cubicBezTo>
                  <a:lnTo>
                    <a:pt x="0" y="305"/>
                  </a:lnTo>
                  <a:lnTo>
                    <a:pt x="2006" y="9667"/>
                  </a:lnTo>
                  <a:cubicBezTo>
                    <a:pt x="2972" y="10143"/>
                    <a:pt x="4012" y="10288"/>
                    <a:pt x="4920" y="10288"/>
                  </a:cubicBezTo>
                  <a:cubicBezTo>
                    <a:pt x="6327" y="10288"/>
                    <a:pt x="7417" y="9940"/>
                    <a:pt x="7417" y="9940"/>
                  </a:cubicBezTo>
                  <a:cubicBezTo>
                    <a:pt x="7508" y="9515"/>
                    <a:pt x="6870" y="4226"/>
                    <a:pt x="6292" y="1"/>
                  </a:cubicBezTo>
                  <a:close/>
                </a:path>
              </a:pathLst>
            </a:custGeom>
            <a:solidFill>
              <a:srgbClr val="EBE9F4"/>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4" name="Google Shape;1656;p70">
              <a:extLst>
                <a:ext uri="{FF2B5EF4-FFF2-40B4-BE49-F238E27FC236}">
                  <a16:creationId xmlns:a16="http://schemas.microsoft.com/office/drawing/2014/main" id="{A973A8B9-A07C-63F2-E1FA-6C87A80A769B}"/>
                </a:ext>
              </a:extLst>
            </p:cNvPr>
            <p:cNvSpPr/>
            <p:nvPr/>
          </p:nvSpPr>
          <p:spPr>
            <a:xfrm>
              <a:off x="3347789" y="5289614"/>
              <a:ext cx="392290" cy="41883"/>
            </a:xfrm>
            <a:custGeom>
              <a:avLst/>
              <a:gdLst/>
              <a:ahLst/>
              <a:cxnLst/>
              <a:rect l="l" t="t" r="r" b="b"/>
              <a:pathLst>
                <a:path w="6163" h="658" extrusionOk="0">
                  <a:moveTo>
                    <a:pt x="6071" y="1"/>
                  </a:moveTo>
                  <a:cubicBezTo>
                    <a:pt x="5068" y="289"/>
                    <a:pt x="4088" y="411"/>
                    <a:pt x="3104" y="411"/>
                  </a:cubicBezTo>
                  <a:cubicBezTo>
                    <a:pt x="2120" y="411"/>
                    <a:pt x="1132" y="289"/>
                    <a:pt x="114" y="92"/>
                  </a:cubicBezTo>
                  <a:cubicBezTo>
                    <a:pt x="106" y="89"/>
                    <a:pt x="98" y="88"/>
                    <a:pt x="91" y="88"/>
                  </a:cubicBezTo>
                  <a:cubicBezTo>
                    <a:pt x="18" y="88"/>
                    <a:pt x="0" y="216"/>
                    <a:pt x="83" y="244"/>
                  </a:cubicBezTo>
                  <a:cubicBezTo>
                    <a:pt x="1000" y="499"/>
                    <a:pt x="2042" y="658"/>
                    <a:pt x="3079" y="658"/>
                  </a:cubicBezTo>
                  <a:cubicBezTo>
                    <a:pt x="4140" y="658"/>
                    <a:pt x="5195" y="491"/>
                    <a:pt x="6102" y="92"/>
                  </a:cubicBezTo>
                  <a:cubicBezTo>
                    <a:pt x="6163" y="61"/>
                    <a:pt x="6132" y="1"/>
                    <a:pt x="607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5" name="Google Shape;1657;p70">
              <a:extLst>
                <a:ext uri="{FF2B5EF4-FFF2-40B4-BE49-F238E27FC236}">
                  <a16:creationId xmlns:a16="http://schemas.microsoft.com/office/drawing/2014/main" id="{FF3AF95A-7E33-C6DC-87D7-B500130A91EA}"/>
                </a:ext>
              </a:extLst>
            </p:cNvPr>
            <p:cNvSpPr/>
            <p:nvPr/>
          </p:nvSpPr>
          <p:spPr>
            <a:xfrm>
              <a:off x="3701310" y="5214187"/>
              <a:ext cx="23297" cy="81793"/>
            </a:xfrm>
            <a:custGeom>
              <a:avLst/>
              <a:gdLst/>
              <a:ahLst/>
              <a:cxnLst/>
              <a:rect l="l" t="t" r="r" b="b"/>
              <a:pathLst>
                <a:path w="366" h="1285" extrusionOk="0">
                  <a:moveTo>
                    <a:pt x="92" y="0"/>
                  </a:moveTo>
                  <a:cubicBezTo>
                    <a:pt x="61" y="0"/>
                    <a:pt x="31" y="0"/>
                    <a:pt x="31" y="30"/>
                  </a:cubicBezTo>
                  <a:cubicBezTo>
                    <a:pt x="1" y="152"/>
                    <a:pt x="31" y="304"/>
                    <a:pt x="61" y="456"/>
                  </a:cubicBezTo>
                  <a:cubicBezTo>
                    <a:pt x="92" y="699"/>
                    <a:pt x="92" y="1003"/>
                    <a:pt x="183" y="1216"/>
                  </a:cubicBezTo>
                  <a:cubicBezTo>
                    <a:pt x="198" y="1262"/>
                    <a:pt x="236" y="1284"/>
                    <a:pt x="270" y="1284"/>
                  </a:cubicBezTo>
                  <a:cubicBezTo>
                    <a:pt x="305" y="1284"/>
                    <a:pt x="335" y="1262"/>
                    <a:pt x="335" y="1216"/>
                  </a:cubicBezTo>
                  <a:cubicBezTo>
                    <a:pt x="365" y="973"/>
                    <a:pt x="274" y="699"/>
                    <a:pt x="213" y="456"/>
                  </a:cubicBezTo>
                  <a:cubicBezTo>
                    <a:pt x="183" y="334"/>
                    <a:pt x="183" y="152"/>
                    <a:pt x="92"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6" name="Google Shape;1658;p70">
              <a:extLst>
                <a:ext uri="{FF2B5EF4-FFF2-40B4-BE49-F238E27FC236}">
                  <a16:creationId xmlns:a16="http://schemas.microsoft.com/office/drawing/2014/main" id="{84CDF27E-7154-EF65-B27D-BB0D3F202E2F}"/>
                </a:ext>
              </a:extLst>
            </p:cNvPr>
            <p:cNvSpPr/>
            <p:nvPr/>
          </p:nvSpPr>
          <p:spPr>
            <a:xfrm>
              <a:off x="3640141" y="5223480"/>
              <a:ext cx="27562" cy="89050"/>
            </a:xfrm>
            <a:custGeom>
              <a:avLst/>
              <a:gdLst/>
              <a:ahLst/>
              <a:cxnLst/>
              <a:rect l="l" t="t" r="r" b="b"/>
              <a:pathLst>
                <a:path w="433" h="1399" extrusionOk="0">
                  <a:moveTo>
                    <a:pt x="134" y="1"/>
                  </a:moveTo>
                  <a:cubicBezTo>
                    <a:pt x="75" y="1"/>
                    <a:pt x="1" y="53"/>
                    <a:pt x="19" y="128"/>
                  </a:cubicBezTo>
                  <a:cubicBezTo>
                    <a:pt x="141" y="523"/>
                    <a:pt x="171" y="948"/>
                    <a:pt x="293" y="1343"/>
                  </a:cubicBezTo>
                  <a:cubicBezTo>
                    <a:pt x="306" y="1382"/>
                    <a:pt x="334" y="1399"/>
                    <a:pt x="361" y="1399"/>
                  </a:cubicBezTo>
                  <a:cubicBezTo>
                    <a:pt x="399" y="1399"/>
                    <a:pt x="432" y="1366"/>
                    <a:pt x="415" y="1313"/>
                  </a:cubicBezTo>
                  <a:cubicBezTo>
                    <a:pt x="354" y="918"/>
                    <a:pt x="293" y="492"/>
                    <a:pt x="202" y="67"/>
                  </a:cubicBezTo>
                  <a:cubicBezTo>
                    <a:pt x="202" y="20"/>
                    <a:pt x="171" y="1"/>
                    <a:pt x="134"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7" name="Google Shape;1659;p70">
              <a:extLst>
                <a:ext uri="{FF2B5EF4-FFF2-40B4-BE49-F238E27FC236}">
                  <a16:creationId xmlns:a16="http://schemas.microsoft.com/office/drawing/2014/main" id="{A2D71435-AA0D-69D0-585E-0949A32DEA3C}"/>
                </a:ext>
              </a:extLst>
            </p:cNvPr>
            <p:cNvSpPr/>
            <p:nvPr/>
          </p:nvSpPr>
          <p:spPr>
            <a:xfrm>
              <a:off x="3581391" y="5228891"/>
              <a:ext cx="24315" cy="90578"/>
            </a:xfrm>
            <a:custGeom>
              <a:avLst/>
              <a:gdLst/>
              <a:ahLst/>
              <a:cxnLst/>
              <a:rect l="l" t="t" r="r" b="b"/>
              <a:pathLst>
                <a:path w="382" h="1423" extrusionOk="0">
                  <a:moveTo>
                    <a:pt x="75" y="0"/>
                  </a:moveTo>
                  <a:cubicBezTo>
                    <a:pt x="37" y="0"/>
                    <a:pt x="0" y="23"/>
                    <a:pt x="0" y="73"/>
                  </a:cubicBezTo>
                  <a:cubicBezTo>
                    <a:pt x="31" y="499"/>
                    <a:pt x="152" y="955"/>
                    <a:pt x="243" y="1380"/>
                  </a:cubicBezTo>
                  <a:cubicBezTo>
                    <a:pt x="257" y="1407"/>
                    <a:pt x="289" y="1422"/>
                    <a:pt x="317" y="1422"/>
                  </a:cubicBezTo>
                  <a:cubicBezTo>
                    <a:pt x="352" y="1422"/>
                    <a:pt x="382" y="1400"/>
                    <a:pt x="365" y="1350"/>
                  </a:cubicBezTo>
                  <a:cubicBezTo>
                    <a:pt x="334" y="924"/>
                    <a:pt x="274" y="468"/>
                    <a:pt x="152" y="43"/>
                  </a:cubicBezTo>
                  <a:cubicBezTo>
                    <a:pt x="138" y="15"/>
                    <a:pt x="106" y="0"/>
                    <a:pt x="75"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8" name="Google Shape;1660;p70">
              <a:extLst>
                <a:ext uri="{FF2B5EF4-FFF2-40B4-BE49-F238E27FC236}">
                  <a16:creationId xmlns:a16="http://schemas.microsoft.com/office/drawing/2014/main" id="{0D1170CC-4E16-8C22-E8D0-506D373FEAAB}"/>
                </a:ext>
              </a:extLst>
            </p:cNvPr>
            <p:cNvSpPr/>
            <p:nvPr/>
          </p:nvSpPr>
          <p:spPr>
            <a:xfrm>
              <a:off x="3511692" y="5231246"/>
              <a:ext cx="29089" cy="92614"/>
            </a:xfrm>
            <a:custGeom>
              <a:avLst/>
              <a:gdLst/>
              <a:ahLst/>
              <a:cxnLst/>
              <a:rect l="l" t="t" r="r" b="b"/>
              <a:pathLst>
                <a:path w="457" h="1455" extrusionOk="0">
                  <a:moveTo>
                    <a:pt x="131" y="0"/>
                  </a:moveTo>
                  <a:cubicBezTo>
                    <a:pt x="71" y="0"/>
                    <a:pt x="1" y="52"/>
                    <a:pt x="1" y="127"/>
                  </a:cubicBezTo>
                  <a:cubicBezTo>
                    <a:pt x="92" y="553"/>
                    <a:pt x="153" y="1069"/>
                    <a:pt x="396" y="1434"/>
                  </a:cubicBezTo>
                  <a:cubicBezTo>
                    <a:pt x="396" y="1447"/>
                    <a:pt x="406" y="1454"/>
                    <a:pt x="419" y="1454"/>
                  </a:cubicBezTo>
                  <a:cubicBezTo>
                    <a:pt x="436" y="1454"/>
                    <a:pt x="457" y="1439"/>
                    <a:pt x="457" y="1404"/>
                  </a:cubicBezTo>
                  <a:cubicBezTo>
                    <a:pt x="457" y="978"/>
                    <a:pt x="274" y="522"/>
                    <a:pt x="214" y="66"/>
                  </a:cubicBezTo>
                  <a:cubicBezTo>
                    <a:pt x="202" y="20"/>
                    <a:pt x="168" y="0"/>
                    <a:pt x="131"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99" name="Google Shape;1661;p70">
              <a:extLst>
                <a:ext uri="{FF2B5EF4-FFF2-40B4-BE49-F238E27FC236}">
                  <a16:creationId xmlns:a16="http://schemas.microsoft.com/office/drawing/2014/main" id="{2E91B17C-DDC1-9EC9-81DA-544700D431EC}"/>
                </a:ext>
              </a:extLst>
            </p:cNvPr>
            <p:cNvSpPr/>
            <p:nvPr/>
          </p:nvSpPr>
          <p:spPr>
            <a:xfrm>
              <a:off x="3445940" y="5235956"/>
              <a:ext cx="21324" cy="83703"/>
            </a:xfrm>
            <a:custGeom>
              <a:avLst/>
              <a:gdLst/>
              <a:ahLst/>
              <a:cxnLst/>
              <a:rect l="l" t="t" r="r" b="b"/>
              <a:pathLst>
                <a:path w="335" h="1315" extrusionOk="0">
                  <a:moveTo>
                    <a:pt x="107" y="0"/>
                  </a:moveTo>
                  <a:cubicBezTo>
                    <a:pt x="56" y="0"/>
                    <a:pt x="0" y="40"/>
                    <a:pt x="0" y="114"/>
                  </a:cubicBezTo>
                  <a:cubicBezTo>
                    <a:pt x="61" y="509"/>
                    <a:pt x="92" y="904"/>
                    <a:pt x="213" y="1269"/>
                  </a:cubicBezTo>
                  <a:cubicBezTo>
                    <a:pt x="228" y="1299"/>
                    <a:pt x="259" y="1315"/>
                    <a:pt x="285" y="1315"/>
                  </a:cubicBezTo>
                  <a:cubicBezTo>
                    <a:pt x="312" y="1315"/>
                    <a:pt x="335" y="1299"/>
                    <a:pt x="335" y="1269"/>
                  </a:cubicBezTo>
                  <a:cubicBezTo>
                    <a:pt x="304" y="874"/>
                    <a:pt x="274" y="448"/>
                    <a:pt x="183" y="53"/>
                  </a:cubicBezTo>
                  <a:cubicBezTo>
                    <a:pt x="171" y="17"/>
                    <a:pt x="140" y="0"/>
                    <a:pt x="107" y="0"/>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0" name="Google Shape;1662;p70">
              <a:extLst>
                <a:ext uri="{FF2B5EF4-FFF2-40B4-BE49-F238E27FC236}">
                  <a16:creationId xmlns:a16="http://schemas.microsoft.com/office/drawing/2014/main" id="{3EFAF1A7-F1E7-4D52-9A01-5F98657F02AF}"/>
                </a:ext>
              </a:extLst>
            </p:cNvPr>
            <p:cNvSpPr/>
            <p:nvPr/>
          </p:nvSpPr>
          <p:spPr>
            <a:xfrm>
              <a:off x="3380697" y="5233028"/>
              <a:ext cx="26607" cy="76192"/>
            </a:xfrm>
            <a:custGeom>
              <a:avLst/>
              <a:gdLst/>
              <a:ahLst/>
              <a:cxnLst/>
              <a:rect l="l" t="t" r="r" b="b"/>
              <a:pathLst>
                <a:path w="418" h="1197" extrusionOk="0">
                  <a:moveTo>
                    <a:pt x="121" y="1"/>
                  </a:moveTo>
                  <a:cubicBezTo>
                    <a:pt x="55" y="1"/>
                    <a:pt x="1" y="65"/>
                    <a:pt x="22" y="130"/>
                  </a:cubicBezTo>
                  <a:cubicBezTo>
                    <a:pt x="174" y="464"/>
                    <a:pt x="144" y="829"/>
                    <a:pt x="296" y="1163"/>
                  </a:cubicBezTo>
                  <a:cubicBezTo>
                    <a:pt x="308" y="1186"/>
                    <a:pt x="324" y="1196"/>
                    <a:pt x="339" y="1196"/>
                  </a:cubicBezTo>
                  <a:cubicBezTo>
                    <a:pt x="364" y="1196"/>
                    <a:pt x="387" y="1170"/>
                    <a:pt x="387" y="1133"/>
                  </a:cubicBezTo>
                  <a:cubicBezTo>
                    <a:pt x="296" y="798"/>
                    <a:pt x="418" y="342"/>
                    <a:pt x="205" y="38"/>
                  </a:cubicBezTo>
                  <a:cubicBezTo>
                    <a:pt x="178" y="12"/>
                    <a:pt x="149" y="1"/>
                    <a:pt x="121"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1" name="Google Shape;1663;p70">
              <a:extLst>
                <a:ext uri="{FF2B5EF4-FFF2-40B4-BE49-F238E27FC236}">
                  <a16:creationId xmlns:a16="http://schemas.microsoft.com/office/drawing/2014/main" id="{35AFBF11-CE26-566B-A5C8-666A01DCD9A0}"/>
                </a:ext>
              </a:extLst>
            </p:cNvPr>
            <p:cNvSpPr/>
            <p:nvPr/>
          </p:nvSpPr>
          <p:spPr>
            <a:xfrm>
              <a:off x="3326021" y="5202539"/>
              <a:ext cx="410177" cy="39337"/>
            </a:xfrm>
            <a:custGeom>
              <a:avLst/>
              <a:gdLst/>
              <a:ahLst/>
              <a:cxnLst/>
              <a:rect l="l" t="t" r="r" b="b"/>
              <a:pathLst>
                <a:path w="6444" h="618" extrusionOk="0">
                  <a:moveTo>
                    <a:pt x="6322" y="1"/>
                  </a:moveTo>
                  <a:cubicBezTo>
                    <a:pt x="4975" y="278"/>
                    <a:pt x="3641" y="375"/>
                    <a:pt x="2295" y="375"/>
                  </a:cubicBezTo>
                  <a:cubicBezTo>
                    <a:pt x="1575" y="375"/>
                    <a:pt x="852" y="347"/>
                    <a:pt x="121" y="305"/>
                  </a:cubicBezTo>
                  <a:cubicBezTo>
                    <a:pt x="113" y="303"/>
                    <a:pt x="106" y="302"/>
                    <a:pt x="99" y="302"/>
                  </a:cubicBezTo>
                  <a:cubicBezTo>
                    <a:pt x="0" y="302"/>
                    <a:pt x="8" y="487"/>
                    <a:pt x="121" y="487"/>
                  </a:cubicBezTo>
                  <a:cubicBezTo>
                    <a:pt x="1011" y="552"/>
                    <a:pt x="1923" y="618"/>
                    <a:pt x="2831" y="618"/>
                  </a:cubicBezTo>
                  <a:cubicBezTo>
                    <a:pt x="4033" y="618"/>
                    <a:pt x="5227" y="503"/>
                    <a:pt x="6353" y="122"/>
                  </a:cubicBezTo>
                  <a:cubicBezTo>
                    <a:pt x="6444" y="92"/>
                    <a:pt x="6413" y="1"/>
                    <a:pt x="6322" y="1"/>
                  </a:cubicBezTo>
                  <a:close/>
                </a:path>
              </a:pathLst>
            </a:custGeom>
            <a:solidFill>
              <a:srgbClr val="635BA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2" name="Google Shape;1664;p70">
              <a:extLst>
                <a:ext uri="{FF2B5EF4-FFF2-40B4-BE49-F238E27FC236}">
                  <a16:creationId xmlns:a16="http://schemas.microsoft.com/office/drawing/2014/main" id="{E526E239-C1FB-9FE8-3BFF-9BDB91C528EE}"/>
                </a:ext>
              </a:extLst>
            </p:cNvPr>
            <p:cNvSpPr/>
            <p:nvPr/>
          </p:nvSpPr>
          <p:spPr>
            <a:xfrm>
              <a:off x="3481394" y="5945289"/>
              <a:ext cx="601134" cy="101398"/>
            </a:xfrm>
            <a:custGeom>
              <a:avLst/>
              <a:gdLst/>
              <a:ahLst/>
              <a:cxnLst/>
              <a:rect l="l" t="t" r="r" b="b"/>
              <a:pathLst>
                <a:path w="9444" h="1593" extrusionOk="0">
                  <a:moveTo>
                    <a:pt x="2364" y="0"/>
                  </a:moveTo>
                  <a:cubicBezTo>
                    <a:pt x="1004" y="0"/>
                    <a:pt x="1" y="54"/>
                    <a:pt x="51" y="216"/>
                  </a:cubicBezTo>
                  <a:cubicBezTo>
                    <a:pt x="173" y="733"/>
                    <a:pt x="325" y="1067"/>
                    <a:pt x="325" y="1067"/>
                  </a:cubicBezTo>
                  <a:cubicBezTo>
                    <a:pt x="325" y="1067"/>
                    <a:pt x="1206" y="1250"/>
                    <a:pt x="3091" y="1493"/>
                  </a:cubicBezTo>
                  <a:cubicBezTo>
                    <a:pt x="3645" y="1563"/>
                    <a:pt x="4221" y="1593"/>
                    <a:pt x="4789" y="1593"/>
                  </a:cubicBezTo>
                  <a:cubicBezTo>
                    <a:pt x="6183" y="1593"/>
                    <a:pt x="7520" y="1414"/>
                    <a:pt x="8319" y="1219"/>
                  </a:cubicBezTo>
                  <a:cubicBezTo>
                    <a:pt x="9444" y="946"/>
                    <a:pt x="9231" y="216"/>
                    <a:pt x="9231" y="216"/>
                  </a:cubicBezTo>
                  <a:cubicBezTo>
                    <a:pt x="9231" y="216"/>
                    <a:pt x="5084" y="0"/>
                    <a:pt x="2364"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3" name="Google Shape;1665;p70">
              <a:extLst>
                <a:ext uri="{FF2B5EF4-FFF2-40B4-BE49-F238E27FC236}">
                  <a16:creationId xmlns:a16="http://schemas.microsoft.com/office/drawing/2014/main" id="{374FC8E9-B774-5FFD-CC3C-EAB583142540}"/>
                </a:ext>
              </a:extLst>
            </p:cNvPr>
            <p:cNvSpPr/>
            <p:nvPr/>
          </p:nvSpPr>
          <p:spPr>
            <a:xfrm>
              <a:off x="3865786" y="5870053"/>
              <a:ext cx="216737" cy="150984"/>
            </a:xfrm>
            <a:custGeom>
              <a:avLst/>
              <a:gdLst/>
              <a:ahLst/>
              <a:cxnLst/>
              <a:rect l="l" t="t" r="r" b="b"/>
              <a:pathLst>
                <a:path w="3405" h="2372" extrusionOk="0">
                  <a:moveTo>
                    <a:pt x="851" y="0"/>
                  </a:moveTo>
                  <a:cubicBezTo>
                    <a:pt x="365" y="730"/>
                    <a:pt x="91" y="1520"/>
                    <a:pt x="0" y="2371"/>
                  </a:cubicBezTo>
                  <a:cubicBezTo>
                    <a:pt x="1915" y="2280"/>
                    <a:pt x="3405" y="1946"/>
                    <a:pt x="3192" y="1398"/>
                  </a:cubicBezTo>
                  <a:cubicBezTo>
                    <a:pt x="2949" y="821"/>
                    <a:pt x="1854" y="335"/>
                    <a:pt x="851"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4" name="Google Shape;1666;p70">
              <a:extLst>
                <a:ext uri="{FF2B5EF4-FFF2-40B4-BE49-F238E27FC236}">
                  <a16:creationId xmlns:a16="http://schemas.microsoft.com/office/drawing/2014/main" id="{6546BC9B-0910-58BB-0B3E-AA91E305B837}"/>
                </a:ext>
              </a:extLst>
            </p:cNvPr>
            <p:cNvSpPr/>
            <p:nvPr/>
          </p:nvSpPr>
          <p:spPr>
            <a:xfrm>
              <a:off x="3457525" y="5823587"/>
              <a:ext cx="462499" cy="199041"/>
            </a:xfrm>
            <a:custGeom>
              <a:avLst/>
              <a:gdLst/>
              <a:ahLst/>
              <a:cxnLst/>
              <a:rect l="l" t="t" r="r" b="b"/>
              <a:pathLst>
                <a:path w="7266" h="3127" extrusionOk="0">
                  <a:moveTo>
                    <a:pt x="92" y="1"/>
                  </a:moveTo>
                  <a:lnTo>
                    <a:pt x="92" y="1"/>
                  </a:lnTo>
                  <a:cubicBezTo>
                    <a:pt x="1" y="1095"/>
                    <a:pt x="578" y="2615"/>
                    <a:pt x="578" y="2615"/>
                  </a:cubicBezTo>
                  <a:cubicBezTo>
                    <a:pt x="1792" y="2961"/>
                    <a:pt x="3610" y="3126"/>
                    <a:pt x="5294" y="3126"/>
                  </a:cubicBezTo>
                  <a:cubicBezTo>
                    <a:pt x="5677" y="3126"/>
                    <a:pt x="6054" y="3118"/>
                    <a:pt x="6414" y="3101"/>
                  </a:cubicBezTo>
                  <a:cubicBezTo>
                    <a:pt x="6505" y="2250"/>
                    <a:pt x="6779" y="1460"/>
                    <a:pt x="7265" y="730"/>
                  </a:cubicBezTo>
                  <a:cubicBezTo>
                    <a:pt x="6323" y="426"/>
                    <a:pt x="5472" y="244"/>
                    <a:pt x="5472" y="244"/>
                  </a:cubicBezTo>
                  <a:cubicBezTo>
                    <a:pt x="4699" y="462"/>
                    <a:pt x="3941" y="542"/>
                    <a:pt x="3251" y="542"/>
                  </a:cubicBezTo>
                  <a:cubicBezTo>
                    <a:pt x="1444" y="542"/>
                    <a:pt x="92" y="1"/>
                    <a:pt x="92" y="1"/>
                  </a:cubicBezTo>
                  <a:close/>
                </a:path>
              </a:pathLst>
            </a:custGeom>
            <a:solidFill>
              <a:srgbClr val="73D8E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5" name="Google Shape;1667;p70">
              <a:extLst>
                <a:ext uri="{FF2B5EF4-FFF2-40B4-BE49-F238E27FC236}">
                  <a16:creationId xmlns:a16="http://schemas.microsoft.com/office/drawing/2014/main" id="{104E1FD1-A12F-0BC3-A885-78F0C0A6B8A4}"/>
                </a:ext>
              </a:extLst>
            </p:cNvPr>
            <p:cNvSpPr/>
            <p:nvPr/>
          </p:nvSpPr>
          <p:spPr>
            <a:xfrm>
              <a:off x="3794687" y="5744277"/>
              <a:ext cx="138571" cy="127241"/>
            </a:xfrm>
            <a:custGeom>
              <a:avLst/>
              <a:gdLst/>
              <a:ahLst/>
              <a:cxnLst/>
              <a:rect l="l" t="t" r="r" b="b"/>
              <a:pathLst>
                <a:path w="2177" h="1999" extrusionOk="0">
                  <a:moveTo>
                    <a:pt x="769" y="206"/>
                  </a:moveTo>
                  <a:cubicBezTo>
                    <a:pt x="1013" y="206"/>
                    <a:pt x="840" y="1013"/>
                    <a:pt x="813" y="1095"/>
                  </a:cubicBezTo>
                  <a:cubicBezTo>
                    <a:pt x="765" y="1224"/>
                    <a:pt x="717" y="1353"/>
                    <a:pt x="664" y="1482"/>
                  </a:cubicBezTo>
                  <a:lnTo>
                    <a:pt x="664" y="1482"/>
                  </a:lnTo>
                  <a:cubicBezTo>
                    <a:pt x="638" y="1355"/>
                    <a:pt x="615" y="1229"/>
                    <a:pt x="601" y="1095"/>
                  </a:cubicBezTo>
                  <a:cubicBezTo>
                    <a:pt x="570" y="882"/>
                    <a:pt x="449" y="365"/>
                    <a:pt x="661" y="244"/>
                  </a:cubicBezTo>
                  <a:cubicBezTo>
                    <a:pt x="704" y="217"/>
                    <a:pt x="739" y="206"/>
                    <a:pt x="769" y="206"/>
                  </a:cubicBezTo>
                  <a:close/>
                  <a:moveTo>
                    <a:pt x="1461" y="961"/>
                  </a:moveTo>
                  <a:cubicBezTo>
                    <a:pt x="1602" y="961"/>
                    <a:pt x="1682" y="1115"/>
                    <a:pt x="1604" y="1247"/>
                  </a:cubicBezTo>
                  <a:cubicBezTo>
                    <a:pt x="1478" y="1549"/>
                    <a:pt x="1122" y="1684"/>
                    <a:pt x="796" y="1774"/>
                  </a:cubicBezTo>
                  <a:lnTo>
                    <a:pt x="796" y="1774"/>
                  </a:lnTo>
                  <a:cubicBezTo>
                    <a:pt x="885" y="1591"/>
                    <a:pt x="967" y="1391"/>
                    <a:pt x="1087" y="1247"/>
                  </a:cubicBezTo>
                  <a:cubicBezTo>
                    <a:pt x="1178" y="1156"/>
                    <a:pt x="1269" y="1004"/>
                    <a:pt x="1391" y="973"/>
                  </a:cubicBezTo>
                  <a:cubicBezTo>
                    <a:pt x="1416" y="965"/>
                    <a:pt x="1439" y="961"/>
                    <a:pt x="1461" y="961"/>
                  </a:cubicBezTo>
                  <a:close/>
                  <a:moveTo>
                    <a:pt x="700" y="0"/>
                  </a:moveTo>
                  <a:cubicBezTo>
                    <a:pt x="1" y="0"/>
                    <a:pt x="389" y="1464"/>
                    <a:pt x="479" y="1885"/>
                  </a:cubicBezTo>
                  <a:cubicBezTo>
                    <a:pt x="509" y="1961"/>
                    <a:pt x="585" y="1999"/>
                    <a:pt x="650" y="1999"/>
                  </a:cubicBezTo>
                  <a:cubicBezTo>
                    <a:pt x="707" y="1999"/>
                    <a:pt x="756" y="1969"/>
                    <a:pt x="755" y="1909"/>
                  </a:cubicBezTo>
                  <a:lnTo>
                    <a:pt x="755" y="1909"/>
                  </a:lnTo>
                  <a:cubicBezTo>
                    <a:pt x="1261" y="1863"/>
                    <a:pt x="2177" y="1554"/>
                    <a:pt x="1786" y="912"/>
                  </a:cubicBezTo>
                  <a:cubicBezTo>
                    <a:pt x="1719" y="795"/>
                    <a:pt x="1596" y="752"/>
                    <a:pt x="1474" y="752"/>
                  </a:cubicBezTo>
                  <a:cubicBezTo>
                    <a:pt x="1375" y="752"/>
                    <a:pt x="1277" y="780"/>
                    <a:pt x="1208" y="821"/>
                  </a:cubicBezTo>
                  <a:cubicBezTo>
                    <a:pt x="1172" y="848"/>
                    <a:pt x="1137" y="876"/>
                    <a:pt x="1103" y="906"/>
                  </a:cubicBezTo>
                  <a:lnTo>
                    <a:pt x="1103" y="906"/>
                  </a:lnTo>
                  <a:cubicBezTo>
                    <a:pt x="1210" y="459"/>
                    <a:pt x="1188" y="32"/>
                    <a:pt x="722" y="0"/>
                  </a:cubicBezTo>
                  <a:cubicBezTo>
                    <a:pt x="715" y="0"/>
                    <a:pt x="708" y="0"/>
                    <a:pt x="700"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6" name="Google Shape;1668;p70">
              <a:extLst>
                <a:ext uri="{FF2B5EF4-FFF2-40B4-BE49-F238E27FC236}">
                  <a16:creationId xmlns:a16="http://schemas.microsoft.com/office/drawing/2014/main" id="{20681A00-DEBB-857A-01ED-E718918D139A}"/>
                </a:ext>
              </a:extLst>
            </p:cNvPr>
            <p:cNvSpPr/>
            <p:nvPr/>
          </p:nvSpPr>
          <p:spPr>
            <a:xfrm>
              <a:off x="2639157" y="3087907"/>
              <a:ext cx="1062233" cy="1801302"/>
            </a:xfrm>
            <a:custGeom>
              <a:avLst/>
              <a:gdLst/>
              <a:ahLst/>
              <a:cxnLst/>
              <a:rect l="l" t="t" r="r" b="b"/>
              <a:pathLst>
                <a:path w="16688" h="28299" extrusionOk="0">
                  <a:moveTo>
                    <a:pt x="9697" y="0"/>
                  </a:moveTo>
                  <a:lnTo>
                    <a:pt x="9697" y="5593"/>
                  </a:lnTo>
                  <a:lnTo>
                    <a:pt x="5137" y="5532"/>
                  </a:lnTo>
                  <a:lnTo>
                    <a:pt x="4347" y="821"/>
                  </a:lnTo>
                  <a:lnTo>
                    <a:pt x="2675" y="699"/>
                  </a:lnTo>
                  <a:lnTo>
                    <a:pt x="2675" y="699"/>
                  </a:lnTo>
                  <a:cubicBezTo>
                    <a:pt x="2675" y="700"/>
                    <a:pt x="4043" y="9514"/>
                    <a:pt x="274" y="11946"/>
                  </a:cubicBezTo>
                  <a:cubicBezTo>
                    <a:pt x="274" y="11946"/>
                    <a:pt x="152" y="14165"/>
                    <a:pt x="0" y="16961"/>
                  </a:cubicBezTo>
                  <a:cubicBezTo>
                    <a:pt x="4256" y="21156"/>
                    <a:pt x="8937" y="25107"/>
                    <a:pt x="13982" y="28299"/>
                  </a:cubicBezTo>
                  <a:cubicBezTo>
                    <a:pt x="14773" y="28177"/>
                    <a:pt x="15563" y="28025"/>
                    <a:pt x="16323" y="27843"/>
                  </a:cubicBezTo>
                  <a:cubicBezTo>
                    <a:pt x="16444" y="27812"/>
                    <a:pt x="16566" y="27782"/>
                    <a:pt x="16688" y="27752"/>
                  </a:cubicBezTo>
                  <a:cubicBezTo>
                    <a:pt x="15016" y="16779"/>
                    <a:pt x="14560" y="15137"/>
                    <a:pt x="14134" y="11581"/>
                  </a:cubicBezTo>
                  <a:cubicBezTo>
                    <a:pt x="14134" y="11581"/>
                    <a:pt x="12037" y="8724"/>
                    <a:pt x="11764" y="5897"/>
                  </a:cubicBezTo>
                  <a:cubicBezTo>
                    <a:pt x="11490" y="3070"/>
                    <a:pt x="11490" y="0"/>
                    <a:pt x="11490"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7" name="Google Shape;1669;p70">
              <a:extLst>
                <a:ext uri="{FF2B5EF4-FFF2-40B4-BE49-F238E27FC236}">
                  <a16:creationId xmlns:a16="http://schemas.microsoft.com/office/drawing/2014/main" id="{563EA9CF-ECE7-F04B-7586-E24552E3A321}"/>
                </a:ext>
              </a:extLst>
            </p:cNvPr>
            <p:cNvSpPr/>
            <p:nvPr/>
          </p:nvSpPr>
          <p:spPr>
            <a:xfrm>
              <a:off x="2608222" y="4167501"/>
              <a:ext cx="920988" cy="747217"/>
            </a:xfrm>
            <a:custGeom>
              <a:avLst/>
              <a:gdLst/>
              <a:ahLst/>
              <a:cxnLst/>
              <a:rect l="l" t="t" r="r" b="b"/>
              <a:pathLst>
                <a:path w="14469" h="11739" extrusionOk="0">
                  <a:moveTo>
                    <a:pt x="486" y="0"/>
                  </a:moveTo>
                  <a:cubicBezTo>
                    <a:pt x="274" y="4225"/>
                    <a:pt x="0" y="9757"/>
                    <a:pt x="182" y="10942"/>
                  </a:cubicBezTo>
                  <a:cubicBezTo>
                    <a:pt x="182" y="10942"/>
                    <a:pt x="4227" y="11738"/>
                    <a:pt x="9109" y="11738"/>
                  </a:cubicBezTo>
                  <a:cubicBezTo>
                    <a:pt x="10838" y="11738"/>
                    <a:pt x="12672" y="11638"/>
                    <a:pt x="14468" y="11368"/>
                  </a:cubicBezTo>
                  <a:cubicBezTo>
                    <a:pt x="9423" y="8146"/>
                    <a:pt x="4742" y="4195"/>
                    <a:pt x="4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8" name="Google Shape;1670;p70">
              <a:extLst>
                <a:ext uri="{FF2B5EF4-FFF2-40B4-BE49-F238E27FC236}">
                  <a16:creationId xmlns:a16="http://schemas.microsoft.com/office/drawing/2014/main" id="{8F8F388F-ADB7-91BF-B123-DFF8FCC02218}"/>
                </a:ext>
              </a:extLst>
            </p:cNvPr>
            <p:cNvSpPr/>
            <p:nvPr/>
          </p:nvSpPr>
          <p:spPr>
            <a:xfrm>
              <a:off x="2952577" y="3571595"/>
              <a:ext cx="338631" cy="317435"/>
            </a:xfrm>
            <a:custGeom>
              <a:avLst/>
              <a:gdLst/>
              <a:ahLst/>
              <a:cxnLst/>
              <a:rect l="l" t="t" r="r" b="b"/>
              <a:pathLst>
                <a:path w="5320" h="4987" extrusionOk="0">
                  <a:moveTo>
                    <a:pt x="1" y="0"/>
                  </a:moveTo>
                  <a:lnTo>
                    <a:pt x="1" y="3009"/>
                  </a:lnTo>
                  <a:cubicBezTo>
                    <a:pt x="1" y="3009"/>
                    <a:pt x="2214" y="4986"/>
                    <a:pt x="3151" y="4986"/>
                  </a:cubicBezTo>
                  <a:cubicBezTo>
                    <a:pt x="3165" y="4986"/>
                    <a:pt x="3179" y="4986"/>
                    <a:pt x="3192" y="4985"/>
                  </a:cubicBezTo>
                  <a:cubicBezTo>
                    <a:pt x="3922" y="4924"/>
                    <a:pt x="5320" y="3101"/>
                    <a:pt x="5320" y="3101"/>
                  </a:cubicBezTo>
                  <a:lnTo>
                    <a:pt x="5320" y="0"/>
                  </a:ln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09" name="Google Shape;1671;p70">
              <a:extLst>
                <a:ext uri="{FF2B5EF4-FFF2-40B4-BE49-F238E27FC236}">
                  <a16:creationId xmlns:a16="http://schemas.microsoft.com/office/drawing/2014/main" id="{178B6AEA-2FD9-D9D1-F713-53EDFCFFB83F}"/>
                </a:ext>
              </a:extLst>
            </p:cNvPr>
            <p:cNvSpPr/>
            <p:nvPr/>
          </p:nvSpPr>
          <p:spPr>
            <a:xfrm>
              <a:off x="2344270" y="1816785"/>
              <a:ext cx="319281" cy="600752"/>
            </a:xfrm>
            <a:custGeom>
              <a:avLst/>
              <a:gdLst/>
              <a:ahLst/>
              <a:cxnLst/>
              <a:rect l="l" t="t" r="r" b="b"/>
              <a:pathLst>
                <a:path w="5016" h="9438" extrusionOk="0">
                  <a:moveTo>
                    <a:pt x="5016" y="0"/>
                  </a:moveTo>
                  <a:cubicBezTo>
                    <a:pt x="3101" y="700"/>
                    <a:pt x="1551" y="2128"/>
                    <a:pt x="973" y="3557"/>
                  </a:cubicBezTo>
                  <a:cubicBezTo>
                    <a:pt x="1" y="6049"/>
                    <a:pt x="365" y="8937"/>
                    <a:pt x="365" y="8937"/>
                  </a:cubicBezTo>
                  <a:cubicBezTo>
                    <a:pt x="669" y="8998"/>
                    <a:pt x="1612" y="9332"/>
                    <a:pt x="1764" y="9423"/>
                  </a:cubicBezTo>
                  <a:cubicBezTo>
                    <a:pt x="1779" y="9433"/>
                    <a:pt x="1792" y="9437"/>
                    <a:pt x="1802" y="9437"/>
                  </a:cubicBezTo>
                  <a:cubicBezTo>
                    <a:pt x="1952" y="9437"/>
                    <a:pt x="1570" y="8445"/>
                    <a:pt x="1855" y="8359"/>
                  </a:cubicBezTo>
                  <a:cubicBezTo>
                    <a:pt x="2432" y="8207"/>
                    <a:pt x="3040" y="8055"/>
                    <a:pt x="3648" y="7964"/>
                  </a:cubicBezTo>
                  <a:cubicBezTo>
                    <a:pt x="3435" y="5654"/>
                    <a:pt x="3831" y="3374"/>
                    <a:pt x="4621" y="1277"/>
                  </a:cubicBezTo>
                  <a:cubicBezTo>
                    <a:pt x="4742" y="852"/>
                    <a:pt x="4894" y="426"/>
                    <a:pt x="5016"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0" name="Google Shape;1672;p70">
              <a:extLst>
                <a:ext uri="{FF2B5EF4-FFF2-40B4-BE49-F238E27FC236}">
                  <a16:creationId xmlns:a16="http://schemas.microsoft.com/office/drawing/2014/main" id="{1ACB32AC-0391-808C-3BC3-5A56041368FE}"/>
                </a:ext>
              </a:extLst>
            </p:cNvPr>
            <p:cNvSpPr/>
            <p:nvPr/>
          </p:nvSpPr>
          <p:spPr>
            <a:xfrm>
              <a:off x="2559438" y="1793552"/>
              <a:ext cx="191594" cy="530225"/>
            </a:xfrm>
            <a:custGeom>
              <a:avLst/>
              <a:gdLst/>
              <a:ahLst/>
              <a:cxnLst/>
              <a:rect l="l" t="t" r="r" b="b"/>
              <a:pathLst>
                <a:path w="3010" h="8330" extrusionOk="0">
                  <a:moveTo>
                    <a:pt x="3010" y="1"/>
                  </a:moveTo>
                  <a:lnTo>
                    <a:pt x="3010" y="1"/>
                  </a:lnTo>
                  <a:cubicBezTo>
                    <a:pt x="2523" y="62"/>
                    <a:pt x="2037" y="183"/>
                    <a:pt x="1581" y="365"/>
                  </a:cubicBezTo>
                  <a:cubicBezTo>
                    <a:pt x="1459" y="791"/>
                    <a:pt x="1307" y="1217"/>
                    <a:pt x="1186" y="1642"/>
                  </a:cubicBezTo>
                  <a:cubicBezTo>
                    <a:pt x="396" y="3739"/>
                    <a:pt x="0" y="6019"/>
                    <a:pt x="213" y="8329"/>
                  </a:cubicBezTo>
                  <a:cubicBezTo>
                    <a:pt x="1064" y="8177"/>
                    <a:pt x="1946" y="8086"/>
                    <a:pt x="2766" y="8025"/>
                  </a:cubicBezTo>
                  <a:cubicBezTo>
                    <a:pt x="2310" y="5350"/>
                    <a:pt x="2432" y="2645"/>
                    <a:pt x="301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1" name="Google Shape;1673;p70">
              <a:extLst>
                <a:ext uri="{FF2B5EF4-FFF2-40B4-BE49-F238E27FC236}">
                  <a16:creationId xmlns:a16="http://schemas.microsoft.com/office/drawing/2014/main" id="{F9492FCB-177F-D064-0B1D-997C6F8120BD}"/>
                </a:ext>
              </a:extLst>
            </p:cNvPr>
            <p:cNvSpPr/>
            <p:nvPr/>
          </p:nvSpPr>
          <p:spPr>
            <a:xfrm>
              <a:off x="2702999" y="1669750"/>
              <a:ext cx="760393" cy="679172"/>
            </a:xfrm>
            <a:custGeom>
              <a:avLst/>
              <a:gdLst/>
              <a:ahLst/>
              <a:cxnLst/>
              <a:rect l="l" t="t" r="r" b="b"/>
              <a:pathLst>
                <a:path w="11946" h="10670" extrusionOk="0">
                  <a:moveTo>
                    <a:pt x="6140" y="0"/>
                  </a:moveTo>
                  <a:cubicBezTo>
                    <a:pt x="5289" y="0"/>
                    <a:pt x="4833" y="2189"/>
                    <a:pt x="4833" y="2189"/>
                  </a:cubicBezTo>
                  <a:cubicBezTo>
                    <a:pt x="4833" y="2189"/>
                    <a:pt x="4570" y="611"/>
                    <a:pt x="3800" y="611"/>
                  </a:cubicBezTo>
                  <a:cubicBezTo>
                    <a:pt x="3742" y="611"/>
                    <a:pt x="3681" y="620"/>
                    <a:pt x="3618" y="639"/>
                  </a:cubicBezTo>
                  <a:cubicBezTo>
                    <a:pt x="2675" y="943"/>
                    <a:pt x="3922" y="2219"/>
                    <a:pt x="3922" y="2219"/>
                  </a:cubicBezTo>
                  <a:cubicBezTo>
                    <a:pt x="3232" y="1963"/>
                    <a:pt x="2530" y="1847"/>
                    <a:pt x="1831" y="1847"/>
                  </a:cubicBezTo>
                  <a:cubicBezTo>
                    <a:pt x="1452" y="1847"/>
                    <a:pt x="1074" y="1882"/>
                    <a:pt x="700" y="1946"/>
                  </a:cubicBezTo>
                  <a:cubicBezTo>
                    <a:pt x="122" y="4590"/>
                    <a:pt x="0" y="7295"/>
                    <a:pt x="456" y="9970"/>
                  </a:cubicBezTo>
                  <a:cubicBezTo>
                    <a:pt x="1193" y="9928"/>
                    <a:pt x="1905" y="9912"/>
                    <a:pt x="2565" y="9912"/>
                  </a:cubicBezTo>
                  <a:cubicBezTo>
                    <a:pt x="4765" y="9912"/>
                    <a:pt x="6384" y="10092"/>
                    <a:pt x="6384" y="10092"/>
                  </a:cubicBezTo>
                  <a:cubicBezTo>
                    <a:pt x="6384" y="10092"/>
                    <a:pt x="6309" y="7499"/>
                    <a:pt x="6562" y="7499"/>
                  </a:cubicBezTo>
                  <a:cubicBezTo>
                    <a:pt x="6590" y="7499"/>
                    <a:pt x="6621" y="7530"/>
                    <a:pt x="6657" y="7599"/>
                  </a:cubicBezTo>
                  <a:cubicBezTo>
                    <a:pt x="7022" y="8298"/>
                    <a:pt x="7174" y="10183"/>
                    <a:pt x="7174" y="10183"/>
                  </a:cubicBezTo>
                  <a:lnTo>
                    <a:pt x="9666" y="10244"/>
                  </a:lnTo>
                  <a:cubicBezTo>
                    <a:pt x="9818" y="9666"/>
                    <a:pt x="9666" y="6809"/>
                    <a:pt x="9666" y="6809"/>
                  </a:cubicBezTo>
                  <a:lnTo>
                    <a:pt x="9666" y="6809"/>
                  </a:lnTo>
                  <a:cubicBezTo>
                    <a:pt x="10244" y="7751"/>
                    <a:pt x="10730" y="10426"/>
                    <a:pt x="10730" y="10426"/>
                  </a:cubicBezTo>
                  <a:cubicBezTo>
                    <a:pt x="11065" y="10487"/>
                    <a:pt x="11490" y="10578"/>
                    <a:pt x="11946" y="10669"/>
                  </a:cubicBezTo>
                  <a:cubicBezTo>
                    <a:pt x="11429" y="7660"/>
                    <a:pt x="10001" y="4651"/>
                    <a:pt x="8450" y="1885"/>
                  </a:cubicBezTo>
                  <a:cubicBezTo>
                    <a:pt x="6840" y="1885"/>
                    <a:pt x="5532" y="2189"/>
                    <a:pt x="5532" y="2189"/>
                  </a:cubicBezTo>
                  <a:cubicBezTo>
                    <a:pt x="5532" y="2189"/>
                    <a:pt x="6991" y="0"/>
                    <a:pt x="6140" y="0"/>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2" name="Google Shape;1674;p70">
              <a:extLst>
                <a:ext uri="{FF2B5EF4-FFF2-40B4-BE49-F238E27FC236}">
                  <a16:creationId xmlns:a16="http://schemas.microsoft.com/office/drawing/2014/main" id="{339EB7B4-CF59-FF9C-C8A1-B3AE6DDCC6EE}"/>
                </a:ext>
              </a:extLst>
            </p:cNvPr>
            <p:cNvSpPr/>
            <p:nvPr/>
          </p:nvSpPr>
          <p:spPr>
            <a:xfrm>
              <a:off x="3216698" y="1789665"/>
              <a:ext cx="407176" cy="586303"/>
            </a:xfrm>
            <a:custGeom>
              <a:avLst/>
              <a:gdLst/>
              <a:ahLst/>
              <a:cxnLst/>
              <a:rect l="l" t="t" r="r" b="b"/>
              <a:pathLst>
                <a:path w="5746" h="9211" extrusionOk="0">
                  <a:moveTo>
                    <a:pt x="0" y="1"/>
                  </a:moveTo>
                  <a:cubicBezTo>
                    <a:pt x="1551" y="2767"/>
                    <a:pt x="3010" y="5776"/>
                    <a:pt x="3496" y="8785"/>
                  </a:cubicBezTo>
                  <a:cubicBezTo>
                    <a:pt x="4256" y="8937"/>
                    <a:pt x="5077" y="9089"/>
                    <a:pt x="5745" y="9211"/>
                  </a:cubicBezTo>
                  <a:cubicBezTo>
                    <a:pt x="5563" y="6050"/>
                    <a:pt x="4469" y="2889"/>
                    <a:pt x="2615" y="305"/>
                  </a:cubicBezTo>
                  <a:cubicBezTo>
                    <a:pt x="1733" y="92"/>
                    <a:pt x="821" y="1"/>
                    <a:pt x="0" y="1"/>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3" name="Google Shape;1675;p70">
              <a:extLst>
                <a:ext uri="{FF2B5EF4-FFF2-40B4-BE49-F238E27FC236}">
                  <a16:creationId xmlns:a16="http://schemas.microsoft.com/office/drawing/2014/main" id="{E4936B71-6BC0-80A1-F8B0-B9BC19A558FF}"/>
                </a:ext>
              </a:extLst>
            </p:cNvPr>
            <p:cNvSpPr/>
            <p:nvPr/>
          </p:nvSpPr>
          <p:spPr>
            <a:xfrm>
              <a:off x="3385994" y="1809013"/>
              <a:ext cx="319277" cy="598079"/>
            </a:xfrm>
            <a:custGeom>
              <a:avLst/>
              <a:gdLst/>
              <a:ahLst/>
              <a:cxnLst/>
              <a:rect l="l" t="t" r="r" b="b"/>
              <a:pathLst>
                <a:path w="4682" h="9396" extrusionOk="0">
                  <a:moveTo>
                    <a:pt x="1" y="1"/>
                  </a:moveTo>
                  <a:cubicBezTo>
                    <a:pt x="1855" y="2585"/>
                    <a:pt x="2949" y="5746"/>
                    <a:pt x="3131" y="8907"/>
                  </a:cubicBezTo>
                  <a:cubicBezTo>
                    <a:pt x="3314" y="8937"/>
                    <a:pt x="3466" y="8937"/>
                    <a:pt x="3618" y="8968"/>
                  </a:cubicBezTo>
                  <a:cubicBezTo>
                    <a:pt x="4043" y="9028"/>
                    <a:pt x="3526" y="9332"/>
                    <a:pt x="3739" y="9393"/>
                  </a:cubicBezTo>
                  <a:cubicBezTo>
                    <a:pt x="3749" y="9395"/>
                    <a:pt x="3760" y="9395"/>
                    <a:pt x="3772" y="9395"/>
                  </a:cubicBezTo>
                  <a:cubicBezTo>
                    <a:pt x="4006" y="9395"/>
                    <a:pt x="4529" y="9120"/>
                    <a:pt x="4529" y="9120"/>
                  </a:cubicBezTo>
                  <a:cubicBezTo>
                    <a:pt x="4529" y="9120"/>
                    <a:pt x="4681" y="6901"/>
                    <a:pt x="3192" y="2676"/>
                  </a:cubicBezTo>
                  <a:cubicBezTo>
                    <a:pt x="2675" y="1156"/>
                    <a:pt x="1399" y="366"/>
                    <a:pt x="1" y="1"/>
                  </a:cubicBezTo>
                  <a:close/>
                </a:path>
              </a:pathLst>
            </a:custGeom>
            <a:solidFill>
              <a:srgbClr val="3D1926"/>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4" name="Google Shape;1676;p70">
              <a:extLst>
                <a:ext uri="{FF2B5EF4-FFF2-40B4-BE49-F238E27FC236}">
                  <a16:creationId xmlns:a16="http://schemas.microsoft.com/office/drawing/2014/main" id="{75EDF3FB-C1F5-FB7C-B9D4-470BF6AF728F}"/>
                </a:ext>
              </a:extLst>
            </p:cNvPr>
            <p:cNvSpPr/>
            <p:nvPr/>
          </p:nvSpPr>
          <p:spPr>
            <a:xfrm>
              <a:off x="3678077" y="4412559"/>
              <a:ext cx="418006" cy="145764"/>
            </a:xfrm>
            <a:custGeom>
              <a:avLst/>
              <a:gdLst/>
              <a:ahLst/>
              <a:cxnLst/>
              <a:rect l="l" t="t" r="r" b="b"/>
              <a:pathLst>
                <a:path w="6567" h="2290" extrusionOk="0">
                  <a:moveTo>
                    <a:pt x="3323" y="0"/>
                  </a:moveTo>
                  <a:cubicBezTo>
                    <a:pt x="3221" y="0"/>
                    <a:pt x="3117" y="3"/>
                    <a:pt x="3010" y="10"/>
                  </a:cubicBezTo>
                  <a:cubicBezTo>
                    <a:pt x="609" y="193"/>
                    <a:pt x="1" y="2290"/>
                    <a:pt x="1" y="2290"/>
                  </a:cubicBezTo>
                  <a:lnTo>
                    <a:pt x="670" y="2138"/>
                  </a:lnTo>
                  <a:cubicBezTo>
                    <a:pt x="670" y="2138"/>
                    <a:pt x="1186" y="1135"/>
                    <a:pt x="2858" y="922"/>
                  </a:cubicBezTo>
                  <a:cubicBezTo>
                    <a:pt x="3109" y="890"/>
                    <a:pt x="3338" y="876"/>
                    <a:pt x="3547" y="876"/>
                  </a:cubicBezTo>
                  <a:cubicBezTo>
                    <a:pt x="4902" y="876"/>
                    <a:pt x="5381" y="1469"/>
                    <a:pt x="5381" y="1469"/>
                  </a:cubicBezTo>
                  <a:lnTo>
                    <a:pt x="6566" y="1469"/>
                  </a:lnTo>
                  <a:cubicBezTo>
                    <a:pt x="6566" y="1469"/>
                    <a:pt x="5485" y="0"/>
                    <a:pt x="3323"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5" name="Google Shape;1677;p70">
              <a:extLst>
                <a:ext uri="{FF2B5EF4-FFF2-40B4-BE49-F238E27FC236}">
                  <a16:creationId xmlns:a16="http://schemas.microsoft.com/office/drawing/2014/main" id="{705510EE-B849-FE77-7EFB-C2529A71A4F2}"/>
                </a:ext>
              </a:extLst>
            </p:cNvPr>
            <p:cNvSpPr/>
            <p:nvPr/>
          </p:nvSpPr>
          <p:spPr>
            <a:xfrm>
              <a:off x="3465290" y="3513545"/>
              <a:ext cx="524369" cy="1124167"/>
            </a:xfrm>
            <a:custGeom>
              <a:avLst/>
              <a:gdLst/>
              <a:ahLst/>
              <a:cxnLst/>
              <a:rect l="l" t="t" r="r" b="b"/>
              <a:pathLst>
                <a:path w="8238" h="17661" extrusionOk="0">
                  <a:moveTo>
                    <a:pt x="4317" y="0"/>
                  </a:moveTo>
                  <a:cubicBezTo>
                    <a:pt x="2979" y="1155"/>
                    <a:pt x="1733" y="1186"/>
                    <a:pt x="0" y="2402"/>
                  </a:cubicBezTo>
                  <a:cubicBezTo>
                    <a:pt x="882" y="4317"/>
                    <a:pt x="2493" y="7782"/>
                    <a:pt x="2493" y="7782"/>
                  </a:cubicBezTo>
                  <a:lnTo>
                    <a:pt x="4317" y="13952"/>
                  </a:lnTo>
                  <a:cubicBezTo>
                    <a:pt x="4317" y="13952"/>
                    <a:pt x="3222" y="15472"/>
                    <a:pt x="3739" y="15654"/>
                  </a:cubicBezTo>
                  <a:cubicBezTo>
                    <a:pt x="3817" y="15677"/>
                    <a:pt x="3898" y="15687"/>
                    <a:pt x="3978" y="15687"/>
                  </a:cubicBezTo>
                  <a:cubicBezTo>
                    <a:pt x="4426" y="15687"/>
                    <a:pt x="4864" y="15381"/>
                    <a:pt x="4864" y="15381"/>
                  </a:cubicBezTo>
                  <a:cubicBezTo>
                    <a:pt x="4864" y="15381"/>
                    <a:pt x="4864" y="17447"/>
                    <a:pt x="5441" y="17630"/>
                  </a:cubicBezTo>
                  <a:cubicBezTo>
                    <a:pt x="5466" y="17636"/>
                    <a:pt x="5489" y="17639"/>
                    <a:pt x="5512" y="17639"/>
                  </a:cubicBezTo>
                  <a:cubicBezTo>
                    <a:pt x="6011" y="17639"/>
                    <a:pt x="5928" y="16080"/>
                    <a:pt x="5928" y="16080"/>
                  </a:cubicBezTo>
                  <a:lnTo>
                    <a:pt x="5928" y="16080"/>
                  </a:lnTo>
                  <a:cubicBezTo>
                    <a:pt x="5928" y="16080"/>
                    <a:pt x="6107" y="17661"/>
                    <a:pt x="6583" y="17661"/>
                  </a:cubicBezTo>
                  <a:cubicBezTo>
                    <a:pt x="6587" y="17661"/>
                    <a:pt x="6592" y="17660"/>
                    <a:pt x="6596" y="17660"/>
                  </a:cubicBezTo>
                  <a:cubicBezTo>
                    <a:pt x="7083" y="17630"/>
                    <a:pt x="6900" y="15958"/>
                    <a:pt x="6900" y="15958"/>
                  </a:cubicBezTo>
                  <a:lnTo>
                    <a:pt x="6900" y="15958"/>
                  </a:lnTo>
                  <a:cubicBezTo>
                    <a:pt x="6900" y="15958"/>
                    <a:pt x="7330" y="17273"/>
                    <a:pt x="7729" y="17273"/>
                  </a:cubicBezTo>
                  <a:cubicBezTo>
                    <a:pt x="7767" y="17273"/>
                    <a:pt x="7805" y="17261"/>
                    <a:pt x="7842" y="17235"/>
                  </a:cubicBezTo>
                  <a:cubicBezTo>
                    <a:pt x="8238" y="16961"/>
                    <a:pt x="7721" y="15016"/>
                    <a:pt x="7721" y="15016"/>
                  </a:cubicBezTo>
                  <a:cubicBezTo>
                    <a:pt x="7721" y="15016"/>
                    <a:pt x="5228" y="3222"/>
                    <a:pt x="5228" y="3192"/>
                  </a:cubicBezTo>
                  <a:cubicBezTo>
                    <a:pt x="4955" y="1976"/>
                    <a:pt x="4651" y="943"/>
                    <a:pt x="4317" y="0"/>
                  </a:cubicBezTo>
                  <a:close/>
                </a:path>
              </a:pathLst>
            </a:custGeom>
            <a:solidFill>
              <a:srgbClr val="FDE1C8"/>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6" name="Google Shape;1678;p70">
              <a:extLst>
                <a:ext uri="{FF2B5EF4-FFF2-40B4-BE49-F238E27FC236}">
                  <a16:creationId xmlns:a16="http://schemas.microsoft.com/office/drawing/2014/main" id="{32E67781-09C3-8DB0-1E2C-1FC24AF4021B}"/>
                </a:ext>
              </a:extLst>
            </p:cNvPr>
            <p:cNvSpPr/>
            <p:nvPr/>
          </p:nvSpPr>
          <p:spPr>
            <a:xfrm>
              <a:off x="3471083" y="4465136"/>
              <a:ext cx="1040973" cy="1299657"/>
            </a:xfrm>
            <a:custGeom>
              <a:avLst/>
              <a:gdLst/>
              <a:ahLst/>
              <a:cxnLst/>
              <a:rect l="l" t="t" r="r" b="b"/>
              <a:pathLst>
                <a:path w="16354" h="20418" extrusionOk="0">
                  <a:moveTo>
                    <a:pt x="9271" y="1"/>
                  </a:moveTo>
                  <a:cubicBezTo>
                    <a:pt x="8416" y="1"/>
                    <a:pt x="7344" y="114"/>
                    <a:pt x="5989" y="370"/>
                  </a:cubicBezTo>
                  <a:cubicBezTo>
                    <a:pt x="5989" y="370"/>
                    <a:pt x="1" y="1464"/>
                    <a:pt x="639" y="5081"/>
                  </a:cubicBezTo>
                  <a:cubicBezTo>
                    <a:pt x="1277" y="8698"/>
                    <a:pt x="1612" y="17027"/>
                    <a:pt x="3800" y="19914"/>
                  </a:cubicBezTo>
                  <a:cubicBezTo>
                    <a:pt x="4069" y="20273"/>
                    <a:pt x="4835" y="20418"/>
                    <a:pt x="5844" y="20418"/>
                  </a:cubicBezTo>
                  <a:cubicBezTo>
                    <a:pt x="8253" y="20418"/>
                    <a:pt x="12053" y="19596"/>
                    <a:pt x="13831" y="18911"/>
                  </a:cubicBezTo>
                  <a:cubicBezTo>
                    <a:pt x="16353" y="17938"/>
                    <a:pt x="16232" y="15507"/>
                    <a:pt x="15776" y="13045"/>
                  </a:cubicBezTo>
                  <a:cubicBezTo>
                    <a:pt x="15290" y="10583"/>
                    <a:pt x="14013" y="4777"/>
                    <a:pt x="12949" y="2193"/>
                  </a:cubicBezTo>
                  <a:cubicBezTo>
                    <a:pt x="12428" y="970"/>
                    <a:pt x="11772" y="1"/>
                    <a:pt x="9271" y="1"/>
                  </a:cubicBezTo>
                  <a:close/>
                </a:path>
              </a:pathLst>
            </a:custGeom>
            <a:solidFill>
              <a:srgbClr val="F1583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7" name="Google Shape;1679;p70">
              <a:extLst>
                <a:ext uri="{FF2B5EF4-FFF2-40B4-BE49-F238E27FC236}">
                  <a16:creationId xmlns:a16="http://schemas.microsoft.com/office/drawing/2014/main" id="{B29862D8-EBA5-6D20-581F-D810E4F235E6}"/>
                </a:ext>
              </a:extLst>
            </p:cNvPr>
            <p:cNvSpPr/>
            <p:nvPr/>
          </p:nvSpPr>
          <p:spPr>
            <a:xfrm>
              <a:off x="3513665" y="4460107"/>
              <a:ext cx="1040973" cy="1299211"/>
            </a:xfrm>
            <a:custGeom>
              <a:avLst/>
              <a:gdLst/>
              <a:ahLst/>
              <a:cxnLst/>
              <a:rect l="l" t="t" r="r" b="b"/>
              <a:pathLst>
                <a:path w="16354" h="20411" extrusionOk="0">
                  <a:moveTo>
                    <a:pt x="9314" y="1"/>
                  </a:moveTo>
                  <a:cubicBezTo>
                    <a:pt x="8453" y="1"/>
                    <a:pt x="7369" y="120"/>
                    <a:pt x="5988" y="388"/>
                  </a:cubicBezTo>
                  <a:cubicBezTo>
                    <a:pt x="5988" y="388"/>
                    <a:pt x="0" y="1452"/>
                    <a:pt x="639" y="5069"/>
                  </a:cubicBezTo>
                  <a:cubicBezTo>
                    <a:pt x="1277" y="8686"/>
                    <a:pt x="1611" y="17014"/>
                    <a:pt x="3800" y="19902"/>
                  </a:cubicBezTo>
                  <a:cubicBezTo>
                    <a:pt x="4072" y="20265"/>
                    <a:pt x="4847" y="20411"/>
                    <a:pt x="5870" y="20411"/>
                  </a:cubicBezTo>
                  <a:cubicBezTo>
                    <a:pt x="8273" y="20411"/>
                    <a:pt x="12039" y="19603"/>
                    <a:pt x="13830" y="18899"/>
                  </a:cubicBezTo>
                  <a:cubicBezTo>
                    <a:pt x="16353" y="17926"/>
                    <a:pt x="16232" y="15495"/>
                    <a:pt x="15745" y="13033"/>
                  </a:cubicBezTo>
                  <a:cubicBezTo>
                    <a:pt x="15259" y="10570"/>
                    <a:pt x="14013" y="4765"/>
                    <a:pt x="12918" y="2181"/>
                  </a:cubicBezTo>
                  <a:cubicBezTo>
                    <a:pt x="12401" y="966"/>
                    <a:pt x="11767" y="1"/>
                    <a:pt x="9314" y="1"/>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8" name="Google Shape;1680;p70">
              <a:extLst>
                <a:ext uri="{FF2B5EF4-FFF2-40B4-BE49-F238E27FC236}">
                  <a16:creationId xmlns:a16="http://schemas.microsoft.com/office/drawing/2014/main" id="{3C6586A5-FAC2-2587-485A-06EA627DDBE5}"/>
                </a:ext>
              </a:extLst>
            </p:cNvPr>
            <p:cNvSpPr/>
            <p:nvPr/>
          </p:nvSpPr>
          <p:spPr>
            <a:xfrm>
              <a:off x="3668402" y="5074154"/>
              <a:ext cx="812715" cy="235196"/>
            </a:xfrm>
            <a:custGeom>
              <a:avLst/>
              <a:gdLst/>
              <a:ahLst/>
              <a:cxnLst/>
              <a:rect l="l" t="t" r="r" b="b"/>
              <a:pathLst>
                <a:path w="12768" h="3695" extrusionOk="0">
                  <a:moveTo>
                    <a:pt x="9729" y="1"/>
                  </a:moveTo>
                  <a:cubicBezTo>
                    <a:pt x="8689" y="1"/>
                    <a:pt x="7199" y="151"/>
                    <a:pt x="5016" y="498"/>
                  </a:cubicBezTo>
                  <a:cubicBezTo>
                    <a:pt x="5016" y="498"/>
                    <a:pt x="487" y="1531"/>
                    <a:pt x="1" y="3325"/>
                  </a:cubicBezTo>
                  <a:cubicBezTo>
                    <a:pt x="1327" y="3577"/>
                    <a:pt x="2660" y="3694"/>
                    <a:pt x="3987" y="3694"/>
                  </a:cubicBezTo>
                  <a:cubicBezTo>
                    <a:pt x="6979" y="3694"/>
                    <a:pt x="9946" y="3098"/>
                    <a:pt x="12767" y="2109"/>
                  </a:cubicBezTo>
                  <a:cubicBezTo>
                    <a:pt x="12585" y="1592"/>
                    <a:pt x="12372" y="1136"/>
                    <a:pt x="12159" y="802"/>
                  </a:cubicBezTo>
                  <a:cubicBezTo>
                    <a:pt x="11799" y="316"/>
                    <a:pt x="11237" y="1"/>
                    <a:pt x="9729" y="1"/>
                  </a:cubicBezTo>
                  <a:close/>
                </a:path>
              </a:pathLst>
            </a:custGeom>
            <a:solidFill>
              <a:srgbClr val="FFCC7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19" name="Google Shape;1681;p70">
              <a:extLst>
                <a:ext uri="{FF2B5EF4-FFF2-40B4-BE49-F238E27FC236}">
                  <a16:creationId xmlns:a16="http://schemas.microsoft.com/office/drawing/2014/main" id="{3C0A709F-C807-98EE-C488-B915AF59B494}"/>
                </a:ext>
              </a:extLst>
            </p:cNvPr>
            <p:cNvSpPr/>
            <p:nvPr/>
          </p:nvSpPr>
          <p:spPr>
            <a:xfrm>
              <a:off x="3662610" y="5208331"/>
              <a:ext cx="833975" cy="181601"/>
            </a:xfrm>
            <a:custGeom>
              <a:avLst/>
              <a:gdLst/>
              <a:ahLst/>
              <a:cxnLst/>
              <a:rect l="l" t="t" r="r" b="b"/>
              <a:pathLst>
                <a:path w="13102" h="2853" extrusionOk="0">
                  <a:moveTo>
                    <a:pt x="12858" y="1"/>
                  </a:moveTo>
                  <a:cubicBezTo>
                    <a:pt x="10037" y="990"/>
                    <a:pt x="7070" y="1586"/>
                    <a:pt x="4078" y="1586"/>
                  </a:cubicBezTo>
                  <a:cubicBezTo>
                    <a:pt x="2751" y="1586"/>
                    <a:pt x="1418" y="1469"/>
                    <a:pt x="92" y="1217"/>
                  </a:cubicBezTo>
                  <a:cubicBezTo>
                    <a:pt x="62" y="1308"/>
                    <a:pt x="62" y="1399"/>
                    <a:pt x="62" y="1460"/>
                  </a:cubicBezTo>
                  <a:cubicBezTo>
                    <a:pt x="31" y="1825"/>
                    <a:pt x="1" y="2281"/>
                    <a:pt x="1" y="2767"/>
                  </a:cubicBezTo>
                  <a:cubicBezTo>
                    <a:pt x="731" y="2823"/>
                    <a:pt x="1471" y="2852"/>
                    <a:pt x="2216" y="2852"/>
                  </a:cubicBezTo>
                  <a:cubicBezTo>
                    <a:pt x="5876" y="2852"/>
                    <a:pt x="9667" y="2160"/>
                    <a:pt x="13101" y="670"/>
                  </a:cubicBezTo>
                  <a:cubicBezTo>
                    <a:pt x="13010" y="426"/>
                    <a:pt x="12949" y="214"/>
                    <a:pt x="12858" y="1"/>
                  </a:cubicBezTo>
                  <a:close/>
                </a:path>
              </a:pathLst>
            </a:custGeom>
            <a:solidFill>
              <a:srgbClr val="FCB31D"/>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0" name="Google Shape;1682;p70">
              <a:extLst>
                <a:ext uri="{FF2B5EF4-FFF2-40B4-BE49-F238E27FC236}">
                  <a16:creationId xmlns:a16="http://schemas.microsoft.com/office/drawing/2014/main" id="{75EE653A-29E5-0C7D-C890-BD07466ECB0E}"/>
                </a:ext>
              </a:extLst>
            </p:cNvPr>
            <p:cNvSpPr/>
            <p:nvPr/>
          </p:nvSpPr>
          <p:spPr>
            <a:xfrm>
              <a:off x="3662610" y="5250914"/>
              <a:ext cx="909403" cy="380833"/>
            </a:xfrm>
            <a:custGeom>
              <a:avLst/>
              <a:gdLst/>
              <a:ahLst/>
              <a:cxnLst/>
              <a:rect l="l" t="t" r="r" b="b"/>
              <a:pathLst>
                <a:path w="14287" h="5983" extrusionOk="0">
                  <a:moveTo>
                    <a:pt x="13101" y="1"/>
                  </a:moveTo>
                  <a:cubicBezTo>
                    <a:pt x="9667" y="1491"/>
                    <a:pt x="5876" y="2183"/>
                    <a:pt x="2216" y="2183"/>
                  </a:cubicBezTo>
                  <a:cubicBezTo>
                    <a:pt x="1471" y="2183"/>
                    <a:pt x="731" y="2154"/>
                    <a:pt x="1" y="2098"/>
                  </a:cubicBezTo>
                  <a:cubicBezTo>
                    <a:pt x="1" y="2280"/>
                    <a:pt x="1" y="2493"/>
                    <a:pt x="1" y="2675"/>
                  </a:cubicBezTo>
                  <a:cubicBezTo>
                    <a:pt x="3056" y="5081"/>
                    <a:pt x="6931" y="5983"/>
                    <a:pt x="10810" y="5983"/>
                  </a:cubicBezTo>
                  <a:cubicBezTo>
                    <a:pt x="11832" y="5983"/>
                    <a:pt x="12854" y="5920"/>
                    <a:pt x="13861" y="5806"/>
                  </a:cubicBezTo>
                  <a:cubicBezTo>
                    <a:pt x="14287" y="5198"/>
                    <a:pt x="14226" y="4499"/>
                    <a:pt x="14044" y="3770"/>
                  </a:cubicBezTo>
                  <a:cubicBezTo>
                    <a:pt x="13831" y="2979"/>
                    <a:pt x="13527" y="1368"/>
                    <a:pt x="13101" y="1"/>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1" name="Google Shape;1683;p70">
              <a:extLst>
                <a:ext uri="{FF2B5EF4-FFF2-40B4-BE49-F238E27FC236}">
                  <a16:creationId xmlns:a16="http://schemas.microsoft.com/office/drawing/2014/main" id="{B634FB18-FC40-7827-2297-6EBD73908637}"/>
                </a:ext>
              </a:extLst>
            </p:cNvPr>
            <p:cNvSpPr/>
            <p:nvPr/>
          </p:nvSpPr>
          <p:spPr>
            <a:xfrm>
              <a:off x="3662610" y="5423092"/>
              <a:ext cx="880378" cy="355054"/>
            </a:xfrm>
            <a:custGeom>
              <a:avLst/>
              <a:gdLst/>
              <a:ahLst/>
              <a:cxnLst/>
              <a:rect l="l" t="t" r="r" b="b"/>
              <a:pathLst>
                <a:path w="13831" h="5578" extrusionOk="0">
                  <a:moveTo>
                    <a:pt x="1" y="1"/>
                  </a:moveTo>
                  <a:cubicBezTo>
                    <a:pt x="1" y="1977"/>
                    <a:pt x="274" y="4408"/>
                    <a:pt x="1764" y="5411"/>
                  </a:cubicBezTo>
                  <a:cubicBezTo>
                    <a:pt x="1929" y="5527"/>
                    <a:pt x="2327" y="5577"/>
                    <a:pt x="2879" y="5577"/>
                  </a:cubicBezTo>
                  <a:cubicBezTo>
                    <a:pt x="5074" y="5577"/>
                    <a:pt x="9700" y="4790"/>
                    <a:pt x="11764" y="4256"/>
                  </a:cubicBezTo>
                  <a:cubicBezTo>
                    <a:pt x="12858" y="3983"/>
                    <a:pt x="13496" y="3587"/>
                    <a:pt x="13831" y="3101"/>
                  </a:cubicBezTo>
                  <a:lnTo>
                    <a:pt x="13831" y="3101"/>
                  </a:lnTo>
                  <a:cubicBezTo>
                    <a:pt x="12813" y="3217"/>
                    <a:pt x="11778" y="3281"/>
                    <a:pt x="10743" y="3281"/>
                  </a:cubicBezTo>
                  <a:cubicBezTo>
                    <a:pt x="6896" y="3281"/>
                    <a:pt x="3043" y="2396"/>
                    <a:pt x="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2" name="Google Shape;1684;p70">
              <a:extLst>
                <a:ext uri="{FF2B5EF4-FFF2-40B4-BE49-F238E27FC236}">
                  <a16:creationId xmlns:a16="http://schemas.microsoft.com/office/drawing/2014/main" id="{61CF0AA9-50DC-C45E-9089-8B3988AEB81B}"/>
                </a:ext>
              </a:extLst>
            </p:cNvPr>
            <p:cNvSpPr/>
            <p:nvPr/>
          </p:nvSpPr>
          <p:spPr>
            <a:xfrm>
              <a:off x="3858020" y="4693645"/>
              <a:ext cx="238060" cy="233732"/>
            </a:xfrm>
            <a:custGeom>
              <a:avLst/>
              <a:gdLst/>
              <a:ahLst/>
              <a:cxnLst/>
              <a:rect l="l" t="t" r="r" b="b"/>
              <a:pathLst>
                <a:path w="3740" h="3672" extrusionOk="0">
                  <a:moveTo>
                    <a:pt x="2201" y="1003"/>
                  </a:moveTo>
                  <a:cubicBezTo>
                    <a:pt x="2293" y="1003"/>
                    <a:pt x="2435" y="1327"/>
                    <a:pt x="2493" y="1734"/>
                  </a:cubicBezTo>
                  <a:cubicBezTo>
                    <a:pt x="2554" y="2160"/>
                    <a:pt x="2493" y="2525"/>
                    <a:pt x="2372" y="2555"/>
                  </a:cubicBezTo>
                  <a:cubicBezTo>
                    <a:pt x="2280" y="2555"/>
                    <a:pt x="2128" y="2221"/>
                    <a:pt x="2068" y="1795"/>
                  </a:cubicBezTo>
                  <a:cubicBezTo>
                    <a:pt x="2037" y="1369"/>
                    <a:pt x="2068" y="1005"/>
                    <a:pt x="2189" y="1005"/>
                  </a:cubicBezTo>
                  <a:cubicBezTo>
                    <a:pt x="2193" y="1003"/>
                    <a:pt x="2197" y="1003"/>
                    <a:pt x="2201" y="1003"/>
                  </a:cubicBezTo>
                  <a:close/>
                  <a:moveTo>
                    <a:pt x="1277" y="1248"/>
                  </a:moveTo>
                  <a:cubicBezTo>
                    <a:pt x="1369" y="1248"/>
                    <a:pt x="1520" y="1582"/>
                    <a:pt x="1581" y="2008"/>
                  </a:cubicBezTo>
                  <a:cubicBezTo>
                    <a:pt x="1642" y="2433"/>
                    <a:pt x="1581" y="2798"/>
                    <a:pt x="1460" y="2798"/>
                  </a:cubicBezTo>
                  <a:cubicBezTo>
                    <a:pt x="1455" y="2799"/>
                    <a:pt x="1449" y="2800"/>
                    <a:pt x="1444" y="2800"/>
                  </a:cubicBezTo>
                  <a:cubicBezTo>
                    <a:pt x="1328" y="2800"/>
                    <a:pt x="1214" y="2476"/>
                    <a:pt x="1156" y="2069"/>
                  </a:cubicBezTo>
                  <a:cubicBezTo>
                    <a:pt x="1095" y="1643"/>
                    <a:pt x="1156" y="1278"/>
                    <a:pt x="1277" y="1248"/>
                  </a:cubicBezTo>
                  <a:close/>
                  <a:moveTo>
                    <a:pt x="1588" y="0"/>
                  </a:moveTo>
                  <a:cubicBezTo>
                    <a:pt x="1512" y="0"/>
                    <a:pt x="1427" y="34"/>
                    <a:pt x="1369" y="93"/>
                  </a:cubicBezTo>
                  <a:lnTo>
                    <a:pt x="61" y="2008"/>
                  </a:lnTo>
                  <a:cubicBezTo>
                    <a:pt x="1" y="2129"/>
                    <a:pt x="31" y="2251"/>
                    <a:pt x="122" y="2342"/>
                  </a:cubicBezTo>
                  <a:lnTo>
                    <a:pt x="2037" y="3619"/>
                  </a:lnTo>
                  <a:cubicBezTo>
                    <a:pt x="2073" y="3655"/>
                    <a:pt x="2119" y="3672"/>
                    <a:pt x="2164" y="3672"/>
                  </a:cubicBezTo>
                  <a:cubicBezTo>
                    <a:pt x="2234" y="3672"/>
                    <a:pt x="2304" y="3632"/>
                    <a:pt x="2341" y="3558"/>
                  </a:cubicBezTo>
                  <a:lnTo>
                    <a:pt x="3648" y="1643"/>
                  </a:lnTo>
                  <a:cubicBezTo>
                    <a:pt x="3739" y="1552"/>
                    <a:pt x="3709" y="1400"/>
                    <a:pt x="3587" y="1309"/>
                  </a:cubicBezTo>
                  <a:lnTo>
                    <a:pt x="1703" y="32"/>
                  </a:lnTo>
                  <a:cubicBezTo>
                    <a:pt x="1671" y="11"/>
                    <a:pt x="1631" y="0"/>
                    <a:pt x="1588" y="0"/>
                  </a:cubicBezTo>
                  <a:close/>
                </a:path>
              </a:pathLst>
            </a:custGeom>
            <a:solidFill>
              <a:srgbClr val="F1583A"/>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3" name="Google Shape;1685;p70">
              <a:extLst>
                <a:ext uri="{FF2B5EF4-FFF2-40B4-BE49-F238E27FC236}">
                  <a16:creationId xmlns:a16="http://schemas.microsoft.com/office/drawing/2014/main" id="{69F5CCDA-3E9D-7B7E-90A7-3395BCC4BBF9}"/>
                </a:ext>
              </a:extLst>
            </p:cNvPr>
            <p:cNvSpPr/>
            <p:nvPr/>
          </p:nvSpPr>
          <p:spPr>
            <a:xfrm>
              <a:off x="3863813" y="4683970"/>
              <a:ext cx="238060" cy="233732"/>
            </a:xfrm>
            <a:custGeom>
              <a:avLst/>
              <a:gdLst/>
              <a:ahLst/>
              <a:cxnLst/>
              <a:rect l="l" t="t" r="r" b="b"/>
              <a:pathLst>
                <a:path w="3740" h="3672" extrusionOk="0">
                  <a:moveTo>
                    <a:pt x="2205" y="1003"/>
                  </a:moveTo>
                  <a:cubicBezTo>
                    <a:pt x="2321" y="1003"/>
                    <a:pt x="2435" y="1327"/>
                    <a:pt x="2493" y="1734"/>
                  </a:cubicBezTo>
                  <a:cubicBezTo>
                    <a:pt x="2554" y="2190"/>
                    <a:pt x="2493" y="2525"/>
                    <a:pt x="2372" y="2555"/>
                  </a:cubicBezTo>
                  <a:cubicBezTo>
                    <a:pt x="2281" y="2555"/>
                    <a:pt x="2129" y="2221"/>
                    <a:pt x="2068" y="1795"/>
                  </a:cubicBezTo>
                  <a:cubicBezTo>
                    <a:pt x="2037" y="1370"/>
                    <a:pt x="2068" y="1005"/>
                    <a:pt x="2189" y="1005"/>
                  </a:cubicBezTo>
                  <a:cubicBezTo>
                    <a:pt x="2195" y="1003"/>
                    <a:pt x="2200" y="1003"/>
                    <a:pt x="2205" y="1003"/>
                  </a:cubicBezTo>
                  <a:close/>
                  <a:moveTo>
                    <a:pt x="1293" y="1276"/>
                  </a:moveTo>
                  <a:cubicBezTo>
                    <a:pt x="1409" y="1276"/>
                    <a:pt x="1523" y="1600"/>
                    <a:pt x="1581" y="2008"/>
                  </a:cubicBezTo>
                  <a:cubicBezTo>
                    <a:pt x="1642" y="2433"/>
                    <a:pt x="1581" y="2798"/>
                    <a:pt x="1490" y="2828"/>
                  </a:cubicBezTo>
                  <a:cubicBezTo>
                    <a:pt x="1369" y="2828"/>
                    <a:pt x="1217" y="2494"/>
                    <a:pt x="1186" y="2069"/>
                  </a:cubicBezTo>
                  <a:cubicBezTo>
                    <a:pt x="1126" y="1643"/>
                    <a:pt x="1156" y="1278"/>
                    <a:pt x="1278" y="1278"/>
                  </a:cubicBezTo>
                  <a:cubicBezTo>
                    <a:pt x="1283" y="1277"/>
                    <a:pt x="1288" y="1276"/>
                    <a:pt x="1293" y="1276"/>
                  </a:cubicBezTo>
                  <a:close/>
                  <a:moveTo>
                    <a:pt x="1590" y="0"/>
                  </a:moveTo>
                  <a:cubicBezTo>
                    <a:pt x="1516" y="0"/>
                    <a:pt x="1438" y="34"/>
                    <a:pt x="1399" y="93"/>
                  </a:cubicBezTo>
                  <a:lnTo>
                    <a:pt x="62" y="2008"/>
                  </a:lnTo>
                  <a:cubicBezTo>
                    <a:pt x="1" y="2129"/>
                    <a:pt x="31" y="2251"/>
                    <a:pt x="153" y="2342"/>
                  </a:cubicBezTo>
                  <a:lnTo>
                    <a:pt x="2037" y="3619"/>
                  </a:lnTo>
                  <a:cubicBezTo>
                    <a:pt x="2073" y="3655"/>
                    <a:pt x="2119" y="3672"/>
                    <a:pt x="2164" y="3672"/>
                  </a:cubicBezTo>
                  <a:cubicBezTo>
                    <a:pt x="2234" y="3672"/>
                    <a:pt x="2305" y="3632"/>
                    <a:pt x="2341" y="3558"/>
                  </a:cubicBezTo>
                  <a:lnTo>
                    <a:pt x="3648" y="1643"/>
                  </a:lnTo>
                  <a:cubicBezTo>
                    <a:pt x="3740" y="1552"/>
                    <a:pt x="3709" y="1400"/>
                    <a:pt x="3588" y="1309"/>
                  </a:cubicBezTo>
                  <a:lnTo>
                    <a:pt x="1703" y="32"/>
                  </a:lnTo>
                  <a:cubicBezTo>
                    <a:pt x="1671" y="11"/>
                    <a:pt x="1631" y="0"/>
                    <a:pt x="1590" y="0"/>
                  </a:cubicBezTo>
                  <a:close/>
                </a:path>
              </a:pathLst>
            </a:custGeom>
            <a:solidFill>
              <a:srgbClr val="FFCC72"/>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4" name="Google Shape;1686;p70">
              <a:extLst>
                <a:ext uri="{FF2B5EF4-FFF2-40B4-BE49-F238E27FC236}">
                  <a16:creationId xmlns:a16="http://schemas.microsoft.com/office/drawing/2014/main" id="{0A121AFB-3FA6-5F95-CDE1-EBDBB2B9D5C8}"/>
                </a:ext>
              </a:extLst>
            </p:cNvPr>
            <p:cNvSpPr/>
            <p:nvPr/>
          </p:nvSpPr>
          <p:spPr>
            <a:xfrm>
              <a:off x="2956460" y="3608004"/>
              <a:ext cx="332839" cy="25525"/>
            </a:xfrm>
            <a:custGeom>
              <a:avLst/>
              <a:gdLst/>
              <a:ahLst/>
              <a:cxnLst/>
              <a:rect l="l" t="t" r="r" b="b"/>
              <a:pathLst>
                <a:path w="5229" h="401" extrusionOk="0">
                  <a:moveTo>
                    <a:pt x="1428" y="0"/>
                  </a:moveTo>
                  <a:cubicBezTo>
                    <a:pt x="978" y="0"/>
                    <a:pt x="531" y="12"/>
                    <a:pt x="91" y="36"/>
                  </a:cubicBezTo>
                  <a:cubicBezTo>
                    <a:pt x="0" y="36"/>
                    <a:pt x="0" y="158"/>
                    <a:pt x="61" y="158"/>
                  </a:cubicBezTo>
                  <a:cubicBezTo>
                    <a:pt x="1763" y="158"/>
                    <a:pt x="3435" y="310"/>
                    <a:pt x="5107" y="401"/>
                  </a:cubicBezTo>
                  <a:cubicBezTo>
                    <a:pt x="5198" y="401"/>
                    <a:pt x="5228" y="219"/>
                    <a:pt x="5137" y="219"/>
                  </a:cubicBezTo>
                  <a:cubicBezTo>
                    <a:pt x="3913" y="85"/>
                    <a:pt x="2657" y="0"/>
                    <a:pt x="1428" y="0"/>
                  </a:cubicBezTo>
                  <a:close/>
                </a:path>
              </a:pathLst>
            </a:custGeom>
            <a:solidFill>
              <a:srgbClr val="ED7D31"/>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5" name="Google Shape;1687;p70">
              <a:extLst>
                <a:ext uri="{FF2B5EF4-FFF2-40B4-BE49-F238E27FC236}">
                  <a16:creationId xmlns:a16="http://schemas.microsoft.com/office/drawing/2014/main" id="{81DB7001-6E24-99E7-5650-1A4C4C611BA6}"/>
                </a:ext>
              </a:extLst>
            </p:cNvPr>
            <p:cNvSpPr/>
            <p:nvPr/>
          </p:nvSpPr>
          <p:spPr>
            <a:xfrm>
              <a:off x="2817126" y="3440027"/>
              <a:ext cx="149074" cy="7702"/>
            </a:xfrm>
            <a:custGeom>
              <a:avLst/>
              <a:gdLst/>
              <a:ahLst/>
              <a:cxnLst/>
              <a:rect l="l" t="t" r="r" b="b"/>
              <a:pathLst>
                <a:path w="2342" h="121" extrusionOk="0">
                  <a:moveTo>
                    <a:pt x="2341" y="0"/>
                  </a:moveTo>
                  <a:lnTo>
                    <a:pt x="1" y="61"/>
                  </a:lnTo>
                  <a:cubicBezTo>
                    <a:pt x="106" y="105"/>
                    <a:pt x="311" y="121"/>
                    <a:pt x="559" y="121"/>
                  </a:cubicBezTo>
                  <a:cubicBezTo>
                    <a:pt x="1176" y="121"/>
                    <a:pt x="2060"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6" name="Google Shape;1688;p70">
              <a:extLst>
                <a:ext uri="{FF2B5EF4-FFF2-40B4-BE49-F238E27FC236}">
                  <a16:creationId xmlns:a16="http://schemas.microsoft.com/office/drawing/2014/main" id="{B26FB9D8-85CB-78A4-471E-A87A2BDDEE94}"/>
                </a:ext>
              </a:extLst>
            </p:cNvPr>
            <p:cNvSpPr/>
            <p:nvPr/>
          </p:nvSpPr>
          <p:spPr>
            <a:xfrm>
              <a:off x="2811334" y="3432325"/>
              <a:ext cx="158749" cy="24188"/>
            </a:xfrm>
            <a:custGeom>
              <a:avLst/>
              <a:gdLst/>
              <a:ahLst/>
              <a:cxnLst/>
              <a:rect l="l" t="t" r="r" b="b"/>
              <a:pathLst>
                <a:path w="2494" h="380" extrusionOk="0">
                  <a:moveTo>
                    <a:pt x="2164" y="0"/>
                  </a:moveTo>
                  <a:cubicBezTo>
                    <a:pt x="1891" y="0"/>
                    <a:pt x="1562" y="91"/>
                    <a:pt x="1368" y="91"/>
                  </a:cubicBezTo>
                  <a:cubicBezTo>
                    <a:pt x="1068" y="112"/>
                    <a:pt x="767" y="134"/>
                    <a:pt x="466" y="134"/>
                  </a:cubicBezTo>
                  <a:cubicBezTo>
                    <a:pt x="341" y="134"/>
                    <a:pt x="216" y="130"/>
                    <a:pt x="92" y="121"/>
                  </a:cubicBezTo>
                  <a:cubicBezTo>
                    <a:pt x="31" y="121"/>
                    <a:pt x="1" y="213"/>
                    <a:pt x="61" y="243"/>
                  </a:cubicBezTo>
                  <a:cubicBezTo>
                    <a:pt x="213" y="349"/>
                    <a:pt x="426" y="380"/>
                    <a:pt x="643" y="380"/>
                  </a:cubicBezTo>
                  <a:cubicBezTo>
                    <a:pt x="859" y="380"/>
                    <a:pt x="1080" y="349"/>
                    <a:pt x="1247" y="334"/>
                  </a:cubicBezTo>
                  <a:cubicBezTo>
                    <a:pt x="1551" y="304"/>
                    <a:pt x="2189" y="365"/>
                    <a:pt x="2463" y="182"/>
                  </a:cubicBezTo>
                  <a:cubicBezTo>
                    <a:pt x="2493" y="152"/>
                    <a:pt x="2493" y="91"/>
                    <a:pt x="2463" y="61"/>
                  </a:cubicBezTo>
                  <a:cubicBezTo>
                    <a:pt x="2382" y="16"/>
                    <a:pt x="2278" y="0"/>
                    <a:pt x="216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7" name="Google Shape;1689;p70">
              <a:extLst>
                <a:ext uri="{FF2B5EF4-FFF2-40B4-BE49-F238E27FC236}">
                  <a16:creationId xmlns:a16="http://schemas.microsoft.com/office/drawing/2014/main" id="{B7ABEAF6-76AC-B6AA-7AC4-C067D4057245}"/>
                </a:ext>
              </a:extLst>
            </p:cNvPr>
            <p:cNvSpPr/>
            <p:nvPr/>
          </p:nvSpPr>
          <p:spPr>
            <a:xfrm>
              <a:off x="3244738" y="3440027"/>
              <a:ext cx="149011" cy="7702"/>
            </a:xfrm>
            <a:custGeom>
              <a:avLst/>
              <a:gdLst/>
              <a:ahLst/>
              <a:cxnLst/>
              <a:rect l="l" t="t" r="r" b="b"/>
              <a:pathLst>
                <a:path w="2341" h="121" extrusionOk="0">
                  <a:moveTo>
                    <a:pt x="2341" y="0"/>
                  </a:moveTo>
                  <a:lnTo>
                    <a:pt x="0" y="61"/>
                  </a:lnTo>
                  <a:cubicBezTo>
                    <a:pt x="105" y="105"/>
                    <a:pt x="310" y="121"/>
                    <a:pt x="559" y="121"/>
                  </a:cubicBezTo>
                  <a:cubicBezTo>
                    <a:pt x="1175" y="121"/>
                    <a:pt x="2059" y="22"/>
                    <a:pt x="234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8" name="Google Shape;1690;p70">
              <a:extLst>
                <a:ext uri="{FF2B5EF4-FFF2-40B4-BE49-F238E27FC236}">
                  <a16:creationId xmlns:a16="http://schemas.microsoft.com/office/drawing/2014/main" id="{8402B249-89BA-3336-FD12-94185F17A13A}"/>
                </a:ext>
              </a:extLst>
            </p:cNvPr>
            <p:cNvSpPr/>
            <p:nvPr/>
          </p:nvSpPr>
          <p:spPr>
            <a:xfrm>
              <a:off x="3240855" y="3432325"/>
              <a:ext cx="158686" cy="24188"/>
            </a:xfrm>
            <a:custGeom>
              <a:avLst/>
              <a:gdLst/>
              <a:ahLst/>
              <a:cxnLst/>
              <a:rect l="l" t="t" r="r" b="b"/>
              <a:pathLst>
                <a:path w="2493" h="380" extrusionOk="0">
                  <a:moveTo>
                    <a:pt x="2139" y="0"/>
                  </a:moveTo>
                  <a:cubicBezTo>
                    <a:pt x="1873" y="0"/>
                    <a:pt x="1552" y="91"/>
                    <a:pt x="1338" y="91"/>
                  </a:cubicBezTo>
                  <a:cubicBezTo>
                    <a:pt x="1037" y="112"/>
                    <a:pt x="736" y="134"/>
                    <a:pt x="435" y="134"/>
                  </a:cubicBezTo>
                  <a:cubicBezTo>
                    <a:pt x="311" y="134"/>
                    <a:pt x="186" y="130"/>
                    <a:pt x="61" y="121"/>
                  </a:cubicBezTo>
                  <a:cubicBezTo>
                    <a:pt x="0" y="121"/>
                    <a:pt x="0" y="213"/>
                    <a:pt x="31" y="243"/>
                  </a:cubicBezTo>
                  <a:cubicBezTo>
                    <a:pt x="183" y="349"/>
                    <a:pt x="396" y="380"/>
                    <a:pt x="612" y="380"/>
                  </a:cubicBezTo>
                  <a:cubicBezTo>
                    <a:pt x="829" y="380"/>
                    <a:pt x="1049" y="349"/>
                    <a:pt x="1216" y="334"/>
                  </a:cubicBezTo>
                  <a:cubicBezTo>
                    <a:pt x="1551" y="304"/>
                    <a:pt x="2189" y="365"/>
                    <a:pt x="2432" y="182"/>
                  </a:cubicBezTo>
                  <a:cubicBezTo>
                    <a:pt x="2493" y="152"/>
                    <a:pt x="2493" y="91"/>
                    <a:pt x="2432" y="61"/>
                  </a:cubicBezTo>
                  <a:cubicBezTo>
                    <a:pt x="2352" y="16"/>
                    <a:pt x="2250" y="0"/>
                    <a:pt x="2139" y="0"/>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29" name="Google Shape;1691;p70">
              <a:extLst>
                <a:ext uri="{FF2B5EF4-FFF2-40B4-BE49-F238E27FC236}">
                  <a16:creationId xmlns:a16="http://schemas.microsoft.com/office/drawing/2014/main" id="{BA88F0C5-500C-9E20-639B-5F90861FCC27}"/>
                </a:ext>
              </a:extLst>
            </p:cNvPr>
            <p:cNvSpPr/>
            <p:nvPr/>
          </p:nvSpPr>
          <p:spPr>
            <a:xfrm>
              <a:off x="2851944" y="3476754"/>
              <a:ext cx="81348" cy="77465"/>
            </a:xfrm>
            <a:custGeom>
              <a:avLst/>
              <a:gdLst/>
              <a:ahLst/>
              <a:cxnLst/>
              <a:rect l="l" t="t" r="r" b="b"/>
              <a:pathLst>
                <a:path w="1278" h="1217" extrusionOk="0">
                  <a:moveTo>
                    <a:pt x="639" y="1"/>
                  </a:moveTo>
                  <a:cubicBezTo>
                    <a:pt x="274" y="1"/>
                    <a:pt x="1" y="274"/>
                    <a:pt x="1" y="609"/>
                  </a:cubicBezTo>
                  <a:cubicBezTo>
                    <a:pt x="1" y="943"/>
                    <a:pt x="274" y="1217"/>
                    <a:pt x="639" y="1217"/>
                  </a:cubicBezTo>
                  <a:cubicBezTo>
                    <a:pt x="974" y="1217"/>
                    <a:pt x="1278" y="943"/>
                    <a:pt x="1278" y="609"/>
                  </a:cubicBezTo>
                  <a:cubicBezTo>
                    <a:pt x="1278" y="274"/>
                    <a:pt x="974"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sp>
          <p:nvSpPr>
            <p:cNvPr id="130" name="Google Shape;1692;p70">
              <a:extLst>
                <a:ext uri="{FF2B5EF4-FFF2-40B4-BE49-F238E27FC236}">
                  <a16:creationId xmlns:a16="http://schemas.microsoft.com/office/drawing/2014/main" id="{28EE4C96-1CFF-1CE8-B53D-E3FE0117C7C7}"/>
                </a:ext>
              </a:extLst>
            </p:cNvPr>
            <p:cNvSpPr/>
            <p:nvPr/>
          </p:nvSpPr>
          <p:spPr>
            <a:xfrm>
              <a:off x="3279555" y="3476754"/>
              <a:ext cx="81284" cy="77465"/>
            </a:xfrm>
            <a:custGeom>
              <a:avLst/>
              <a:gdLst/>
              <a:ahLst/>
              <a:cxnLst/>
              <a:rect l="l" t="t" r="r" b="b"/>
              <a:pathLst>
                <a:path w="1277" h="1217" extrusionOk="0">
                  <a:moveTo>
                    <a:pt x="639" y="1"/>
                  </a:moveTo>
                  <a:cubicBezTo>
                    <a:pt x="274" y="1"/>
                    <a:pt x="0" y="274"/>
                    <a:pt x="0" y="609"/>
                  </a:cubicBezTo>
                  <a:cubicBezTo>
                    <a:pt x="0" y="943"/>
                    <a:pt x="274" y="1217"/>
                    <a:pt x="639" y="1217"/>
                  </a:cubicBezTo>
                  <a:cubicBezTo>
                    <a:pt x="973" y="1217"/>
                    <a:pt x="1277" y="943"/>
                    <a:pt x="1277" y="609"/>
                  </a:cubicBezTo>
                  <a:cubicBezTo>
                    <a:pt x="1277" y="274"/>
                    <a:pt x="973" y="1"/>
                    <a:pt x="639"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3905"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UTM Avo"/>
                <a:ea typeface="+mn-ea"/>
                <a:cs typeface="+mn-cs"/>
              </a:endParaRPr>
            </a:p>
          </p:txBody>
        </p:sp>
      </p:grpSp>
      <p:sp>
        <p:nvSpPr>
          <p:cNvPr id="133" name="Rectangle 132"/>
          <p:cNvSpPr/>
          <p:nvPr/>
        </p:nvSpPr>
        <p:spPr>
          <a:xfrm>
            <a:off x="1611573" y="3603065"/>
            <a:ext cx="860977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07384" y="1083189"/>
            <a:ext cx="11326517"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3D0EB2"/>
                </a:solidFill>
                <a:effectLst/>
                <a:uLnTx/>
                <a:uFillTx/>
                <a:latin typeface="+mj-lt"/>
              </a:rPr>
              <a:t>            </a:t>
            </a:r>
            <a:r>
              <a:rPr kumimoji="0" lang="vi-VN" sz="3200" b="1" i="0" u="none" strike="noStrike" kern="1200" cap="none" spc="0" normalizeH="0" baseline="0" noProof="0" dirty="0" smtClean="0">
                <a:ln>
                  <a:noFill/>
                </a:ln>
                <a:solidFill>
                  <a:srgbClr val="3D0EB2"/>
                </a:solidFill>
                <a:effectLst/>
                <a:uLnTx/>
                <a:uFillTx/>
                <a:latin typeface="+mj-lt"/>
              </a:rPr>
              <a:t>Tin-tin</a:t>
            </a:r>
            <a:r>
              <a:rPr kumimoji="0" lang="vi-VN" sz="3200" b="1" i="0" u="none" strike="noStrike" kern="1200" cap="none" spc="0" normalizeH="0" baseline="0" noProof="0" dirty="0">
                <a:ln>
                  <a:noFill/>
                </a:ln>
                <a:solidFill>
                  <a:srgbClr val="3D0EB2"/>
                </a:solidFill>
                <a:effectLst/>
                <a:uLnTx/>
                <a:uFillTx/>
                <a:latin typeface="+mj-lt"/>
              </a:rPr>
              <a:t>, Mi-tin khám phá nhiều thứ quả to dị thường ở Khu vườn kì diệu. Nào là nho to như quả lê, không cầm nổi, phải treo trên đầu cây gậy. Rồi Mi-tin trông thấy em bé đẩy xe đầy những quả táo to như những quả dưa đỏ, nó khiến cậu bật hỏi xem phải là dưa đỏ không. Em bé có dưa đỏ vui vẻ giải thích đó là táo. Chưa hết kinh ngạc vì táo, Mi-tin nom thấy một chiếc xe đẩy chất đầy dưa nhưng quả nào quả nấy to như quả bí đỏ. Mi-tin không phải nghĩ ngợi lâu, cô được em bé có dưa giải thích ngay đây là dưa chứ không phải là bí đỏ.</a:t>
            </a:r>
            <a:endParaRPr kumimoji="0" lang="en-US" sz="3200" b="1" i="0" u="none" strike="noStrike" kern="1200" cap="none" spc="0" normalizeH="0" baseline="0" noProof="0" dirty="0">
              <a:ln>
                <a:noFill/>
              </a:ln>
              <a:solidFill>
                <a:srgbClr val="3D0EB2"/>
              </a:solidFill>
              <a:effectLst/>
              <a:uLnTx/>
              <a:uFillTx/>
              <a:latin typeface="+mj-lt"/>
            </a:endParaRPr>
          </a:p>
        </p:txBody>
      </p:sp>
      <p:sp>
        <p:nvSpPr>
          <p:cNvPr id="131" name="Rectangle 130"/>
          <p:cNvSpPr/>
          <p:nvPr/>
        </p:nvSpPr>
        <p:spPr>
          <a:xfrm>
            <a:off x="407384" y="263123"/>
            <a:ext cx="1387114"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Ví</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dụ</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69079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pSp>
        <p:nvGrpSpPr>
          <p:cNvPr id="5" name="组合 23"/>
          <p:cNvGrpSpPr/>
          <p:nvPr/>
        </p:nvGrpSpPr>
        <p:grpSpPr>
          <a:xfrm>
            <a:off x="2373746" y="-787035"/>
            <a:ext cx="7281866" cy="5915526"/>
            <a:chOff x="3084810" y="-335112"/>
            <a:chExt cx="5809496" cy="5760000"/>
          </a:xfrm>
        </p:grpSpPr>
        <p:grpSp>
          <p:nvGrpSpPr>
            <p:cNvPr id="6" name="组合 16"/>
            <p:cNvGrpSpPr/>
            <p:nvPr/>
          </p:nvGrpSpPr>
          <p:grpSpPr>
            <a:xfrm>
              <a:off x="3297693" y="-335112"/>
              <a:ext cx="5596613" cy="5760000"/>
              <a:chOff x="3297693" y="-335112"/>
              <a:chExt cx="5596613" cy="5760000"/>
            </a:xfrm>
          </p:grpSpPr>
          <p:cxnSp>
            <p:nvCxnSpPr>
              <p:cNvPr id="8" name="直接连接符 15"/>
              <p:cNvCxnSpPr/>
              <p:nvPr/>
            </p:nvCxnSpPr>
            <p:spPr>
              <a:xfrm>
                <a:off x="6154058" y="-335112"/>
                <a:ext cx="0" cy="5760000"/>
              </a:xfrm>
              <a:prstGeom prst="line">
                <a:avLst/>
              </a:prstGeom>
              <a:noFill/>
              <a:ln w="76200" cap="rnd" cmpd="sng" algn="ctr">
                <a:solidFill>
                  <a:srgbClr val="F7E3AD"/>
                </a:solidFill>
                <a:prstDash val="solid"/>
                <a:miter lim="800000"/>
              </a:ln>
              <a:effectLst/>
            </p:spPr>
          </p:cxnSp>
          <p:pic>
            <p:nvPicPr>
              <p:cNvPr id="9"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pic>
        <p:nvPicPr>
          <p:cNvPr id="10" name="Picture 2" descr="在走动的火车 852x480 | Pics, Animation, Trave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03903" y="3140285"/>
            <a:ext cx="8088970" cy="517469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167035" y="2498781"/>
            <a:ext cx="6197286" cy="1283008"/>
          </a:xfrm>
          <a:prstGeom prst="rect">
            <a:avLst/>
          </a:prstGeom>
          <a:noFill/>
        </p:spPr>
        <p:txBody>
          <a:bodyPr wrap="square" lIns="51372" tIns="25700" rIns="51372" bIns="25700">
            <a:spAutoFit/>
            <a:scene3d>
              <a:camera prst="orthographicFront"/>
              <a:lightRig rig="soft" dir="t">
                <a:rot lat="0" lon="0" rev="15600000"/>
              </a:lightRig>
            </a:scene3d>
            <a:sp3d extrusionH="57150" prstMaterial="softEdge">
              <a:bevelT w="25400" h="38100"/>
            </a:sp3d>
          </a:bodyPr>
          <a:lstStyle/>
          <a:p>
            <a:pPr algn="ctr" defTabSz="684848">
              <a:defRPr/>
            </a:pPr>
            <a:r>
              <a:rPr lang="en-US" sz="8000" b="1" dirty="0" err="1">
                <a:solidFill>
                  <a:srgbClr val="FF0000"/>
                </a:solidFill>
                <a:latin typeface="Times New Roman" panose="02020603050405020304" pitchFamily="18" charset="0"/>
                <a:ea typeface="Arial-Rounded" panose="020B0604020202020204" pitchFamily="34" charset="0"/>
                <a:cs typeface="Times New Roman" panose="02020603050405020304" pitchFamily="18" charset="0"/>
              </a:rPr>
              <a:t>Khởi</a:t>
            </a:r>
            <a:r>
              <a:rPr lang="en-US" sz="8000" b="1" dirty="0">
                <a:solidFill>
                  <a:srgbClr val="FF0000"/>
                </a:solidFill>
                <a:latin typeface="Times New Roman" panose="02020603050405020304" pitchFamily="18" charset="0"/>
                <a:ea typeface="Arial-Rounded" panose="020B0604020202020204" pitchFamily="34" charset="0"/>
                <a:cs typeface="Times New Roman" panose="02020603050405020304" pitchFamily="18" charset="0"/>
              </a:rPr>
              <a:t> </a:t>
            </a:r>
            <a:r>
              <a:rPr lang="en-US" sz="8000" b="1" dirty="0" err="1">
                <a:solidFill>
                  <a:srgbClr val="FF0000"/>
                </a:solidFill>
                <a:latin typeface="Times New Roman" panose="02020603050405020304" pitchFamily="18" charset="0"/>
                <a:ea typeface="Arial-Rounded" panose="020B0604020202020204" pitchFamily="34" charset="0"/>
                <a:cs typeface="Times New Roman" panose="02020603050405020304" pitchFamily="18" charset="0"/>
              </a:rPr>
              <a:t>động</a:t>
            </a:r>
            <a:endParaRPr lang="en-US" sz="8000" b="1" dirty="0">
              <a:solidFill>
                <a:srgbClr val="FF0000"/>
              </a:solidFill>
              <a:latin typeface="Times New Roman" panose="02020603050405020304" pitchFamily="18" charset="0"/>
              <a:ea typeface="Arial-Rounded"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111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829642" y="557210"/>
            <a:ext cx="7434745" cy="5376597"/>
          </a:xfrm>
          <a:prstGeom prst="rect">
            <a:avLst/>
          </a:prstGeom>
        </p:spPr>
      </p:pic>
      <p:sp>
        <p:nvSpPr>
          <p:cNvPr id="4" name="Rectangle 3"/>
          <p:cNvSpPr/>
          <p:nvPr/>
        </p:nvSpPr>
        <p:spPr>
          <a:xfrm>
            <a:off x="4555844" y="3245508"/>
            <a:ext cx="4312399" cy="1015663"/>
          </a:xfrm>
          <a:prstGeom prst="rect">
            <a:avLst/>
          </a:prstGeom>
        </p:spPr>
        <p:txBody>
          <a:bodyPr wrap="none">
            <a:spAutoFit/>
          </a:bodyPr>
          <a:lstStyle/>
          <a:p>
            <a:pPr marL="0" marR="0" lvl="0" indent="0" algn="l" defTabSz="121851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VẬN</a:t>
            </a:r>
            <a:r>
              <a:rPr kumimoji="0" lang="en-US" sz="6000" b="1" i="0" u="none" strike="noStrike" kern="1200" cap="none" spc="0" normalizeH="0" noProof="0" dirty="0" smtClean="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DỤNG</a:t>
            </a:r>
            <a:endParaRPr kumimoji="0" lang="en-US" sz="6000" b="1" i="0" u="none" strike="noStrike" kern="1200" cap="none" spc="0" normalizeH="0" baseline="0" noProof="0" dirty="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spTree>
    <p:extLst>
      <p:ext uri="{BB962C8B-B14F-4D97-AF65-F5344CB8AC3E}">
        <p14:creationId xmlns:p14="http://schemas.microsoft.com/office/powerpoint/2010/main" val="1016799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3CBFE7-EF87-4057-B8A2-4DBCBA5604AD}"/>
              </a:ext>
            </a:extLst>
          </p:cNvPr>
          <p:cNvGrpSpPr/>
          <p:nvPr/>
        </p:nvGrpSpPr>
        <p:grpSpPr>
          <a:xfrm>
            <a:off x="323850" y="-336058"/>
            <a:ext cx="11047833" cy="8614778"/>
            <a:chOff x="1312097" y="-336058"/>
            <a:chExt cx="10059586" cy="8614778"/>
          </a:xfrm>
        </p:grpSpPr>
        <p:pic>
          <p:nvPicPr>
            <p:cNvPr id="9" name="图片 17" descr="bd66326eaffb0a71b40a5d8bdbabb03d">
              <a:extLst>
                <a:ext uri="{FF2B5EF4-FFF2-40B4-BE49-F238E27FC236}">
                  <a16:creationId xmlns:a16="http://schemas.microsoft.com/office/drawing/2014/main" id="{8C2BC8BC-7775-4E32-9181-7EA7198EAB0F}"/>
                </a:ext>
              </a:extLst>
            </p:cNvPr>
            <p:cNvPicPr>
              <a:picLocks noChangeAspect="1"/>
            </p:cNvPicPr>
            <p:nvPr/>
          </p:nvPicPr>
          <p:blipFill>
            <a:blip r:embed="rId2"/>
            <a:stretch>
              <a:fillRect/>
            </a:stretch>
          </p:blipFill>
          <p:spPr>
            <a:xfrm>
              <a:off x="1312097" y="381000"/>
              <a:ext cx="10059586" cy="7897720"/>
            </a:xfrm>
            <a:prstGeom prst="rect">
              <a:avLst/>
            </a:prstGeom>
          </p:spPr>
        </p:pic>
        <p:pic>
          <p:nvPicPr>
            <p:cNvPr id="3" name="淘宝网chenying0907出品 14" descr="未标题-1">
              <a:extLst>
                <a:ext uri="{FF2B5EF4-FFF2-40B4-BE49-F238E27FC236}">
                  <a16:creationId xmlns:a16="http://schemas.microsoft.com/office/drawing/2014/main" id="{10170557-7969-4AD5-B425-73B6D230237D}"/>
                </a:ext>
              </a:extLst>
            </p:cNvPr>
            <p:cNvPicPr>
              <a:picLocks noChangeAspect="1"/>
            </p:cNvPicPr>
            <p:nvPr/>
          </p:nvPicPr>
          <p:blipFill>
            <a:blip r:embed="rId3"/>
            <a:srcRect l="20073" t="34299" r="76093" b="55541"/>
            <a:stretch>
              <a:fillRect/>
            </a:stretch>
          </p:blipFill>
          <p:spPr>
            <a:xfrm>
              <a:off x="2461685" y="-336058"/>
              <a:ext cx="2181329" cy="2831832"/>
            </a:xfrm>
            <a:prstGeom prst="rect">
              <a:avLst/>
            </a:prstGeom>
          </p:spPr>
        </p:pic>
        <p:pic>
          <p:nvPicPr>
            <p:cNvPr id="4" name="淘宝网chenying0907出品 14" descr="未标题-1">
              <a:extLst>
                <a:ext uri="{FF2B5EF4-FFF2-40B4-BE49-F238E27FC236}">
                  <a16:creationId xmlns:a16="http://schemas.microsoft.com/office/drawing/2014/main" id="{B6EAE454-CDA2-4701-9440-10962FD47629}"/>
                </a:ext>
              </a:extLst>
            </p:cNvPr>
            <p:cNvPicPr>
              <a:picLocks noChangeAspect="1"/>
            </p:cNvPicPr>
            <p:nvPr/>
          </p:nvPicPr>
          <p:blipFill>
            <a:blip r:embed="rId3"/>
            <a:srcRect l="20073" t="34299" r="76093" b="55541"/>
            <a:stretch>
              <a:fillRect/>
            </a:stretch>
          </p:blipFill>
          <p:spPr>
            <a:xfrm>
              <a:off x="7766998" y="-336058"/>
              <a:ext cx="2181329" cy="2831832"/>
            </a:xfrm>
            <a:prstGeom prst="rect">
              <a:avLst/>
            </a:prstGeom>
          </p:spPr>
        </p:pic>
        <p:sp>
          <p:nvSpPr>
            <p:cNvPr id="2" name="TextBox 1">
              <a:extLst>
                <a:ext uri="{FF2B5EF4-FFF2-40B4-BE49-F238E27FC236}">
                  <a16:creationId xmlns:a16="http://schemas.microsoft.com/office/drawing/2014/main" id="{D3A39657-54F9-4668-A160-F3EF4B3F3C6B}"/>
                </a:ext>
              </a:extLst>
            </p:cNvPr>
            <p:cNvSpPr txBox="1"/>
            <p:nvPr/>
          </p:nvSpPr>
          <p:spPr>
            <a:xfrm>
              <a:off x="4036714" y="3312769"/>
              <a:ext cx="461035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A007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DẶN </a:t>
              </a:r>
              <a:r>
                <a:rPr kumimoji="0" lang="en-US" sz="6600" b="1" i="0" u="none" strike="noStrike" kern="1200" cap="none" spc="0" normalizeH="0" baseline="0" noProof="0" dirty="0" smtClean="0">
                  <a:ln>
                    <a:noFill/>
                  </a:ln>
                  <a:solidFill>
                    <a:srgbClr val="FA007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DÒ</a:t>
              </a:r>
              <a:endParaRPr kumimoji="0" lang="en-US" sz="6000" b="1" i="0" u="none" strike="noStrike" kern="1200" cap="none" spc="0" normalizeH="0" baseline="0" noProof="0" dirty="0">
                <a:ln>
                  <a:noFill/>
                </a:ln>
                <a:solidFill>
                  <a:srgbClr val="FA007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403298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3CBFE7-EF87-4057-B8A2-4DBCBA5604AD}"/>
              </a:ext>
            </a:extLst>
          </p:cNvPr>
          <p:cNvGrpSpPr/>
          <p:nvPr/>
        </p:nvGrpSpPr>
        <p:grpSpPr>
          <a:xfrm>
            <a:off x="731072" y="-336058"/>
            <a:ext cx="11460928" cy="8576678"/>
            <a:chOff x="731072" y="-336058"/>
            <a:chExt cx="10059586" cy="8576678"/>
          </a:xfrm>
        </p:grpSpPr>
        <p:pic>
          <p:nvPicPr>
            <p:cNvPr id="9" name="图片 17" descr="bd66326eaffb0a71b40a5d8bdbabb03d">
              <a:extLst>
                <a:ext uri="{FF2B5EF4-FFF2-40B4-BE49-F238E27FC236}">
                  <a16:creationId xmlns:a16="http://schemas.microsoft.com/office/drawing/2014/main" id="{8C2BC8BC-7775-4E32-9181-7EA7198EAB0F}"/>
                </a:ext>
              </a:extLst>
            </p:cNvPr>
            <p:cNvPicPr>
              <a:picLocks noChangeAspect="1"/>
            </p:cNvPicPr>
            <p:nvPr/>
          </p:nvPicPr>
          <p:blipFill>
            <a:blip r:embed="rId2"/>
            <a:stretch>
              <a:fillRect/>
            </a:stretch>
          </p:blipFill>
          <p:spPr>
            <a:xfrm>
              <a:off x="731072" y="342900"/>
              <a:ext cx="10059586" cy="7897720"/>
            </a:xfrm>
            <a:prstGeom prst="rect">
              <a:avLst/>
            </a:prstGeom>
          </p:spPr>
        </p:pic>
        <p:pic>
          <p:nvPicPr>
            <p:cNvPr id="3" name="淘宝网chenying0907出品 14" descr="未标题-1">
              <a:extLst>
                <a:ext uri="{FF2B5EF4-FFF2-40B4-BE49-F238E27FC236}">
                  <a16:creationId xmlns:a16="http://schemas.microsoft.com/office/drawing/2014/main" id="{10170557-7969-4AD5-B425-73B6D230237D}"/>
                </a:ext>
              </a:extLst>
            </p:cNvPr>
            <p:cNvPicPr>
              <a:picLocks noChangeAspect="1"/>
            </p:cNvPicPr>
            <p:nvPr/>
          </p:nvPicPr>
          <p:blipFill>
            <a:blip r:embed="rId3"/>
            <a:srcRect l="20073" t="34299" r="76093" b="55541"/>
            <a:stretch>
              <a:fillRect/>
            </a:stretch>
          </p:blipFill>
          <p:spPr>
            <a:xfrm>
              <a:off x="2461685" y="-336058"/>
              <a:ext cx="2181329" cy="2831832"/>
            </a:xfrm>
            <a:prstGeom prst="rect">
              <a:avLst/>
            </a:prstGeom>
          </p:spPr>
        </p:pic>
        <p:pic>
          <p:nvPicPr>
            <p:cNvPr id="4" name="淘宝网chenying0907出品 14" descr="未标题-1">
              <a:extLst>
                <a:ext uri="{FF2B5EF4-FFF2-40B4-BE49-F238E27FC236}">
                  <a16:creationId xmlns:a16="http://schemas.microsoft.com/office/drawing/2014/main" id="{B6EAE454-CDA2-4701-9440-10962FD47629}"/>
                </a:ext>
              </a:extLst>
            </p:cNvPr>
            <p:cNvPicPr>
              <a:picLocks noChangeAspect="1"/>
            </p:cNvPicPr>
            <p:nvPr/>
          </p:nvPicPr>
          <p:blipFill>
            <a:blip r:embed="rId3"/>
            <a:srcRect l="20073" t="34299" r="76093" b="55541"/>
            <a:stretch>
              <a:fillRect/>
            </a:stretch>
          </p:blipFill>
          <p:spPr>
            <a:xfrm>
              <a:off x="7766998" y="-336058"/>
              <a:ext cx="2181329" cy="2831832"/>
            </a:xfrm>
            <a:prstGeom prst="rect">
              <a:avLst/>
            </a:prstGeom>
          </p:spPr>
        </p:pic>
        <p:sp>
          <p:nvSpPr>
            <p:cNvPr id="2" name="TextBox 1">
              <a:extLst>
                <a:ext uri="{FF2B5EF4-FFF2-40B4-BE49-F238E27FC236}">
                  <a16:creationId xmlns:a16="http://schemas.microsoft.com/office/drawing/2014/main" id="{D3A39657-54F9-4668-A160-F3EF4B3F3C6B}"/>
                </a:ext>
              </a:extLst>
            </p:cNvPr>
            <p:cNvSpPr txBox="1"/>
            <p:nvPr/>
          </p:nvSpPr>
          <p:spPr>
            <a:xfrm>
              <a:off x="2538949" y="3454929"/>
              <a:ext cx="64438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smtClean="0">
                  <a:ln>
                    <a:noFill/>
                  </a:ln>
                  <a:solidFill>
                    <a:srgbClr val="FA007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CHÚC</a:t>
              </a:r>
              <a:r>
                <a:rPr kumimoji="0" lang="en-US" sz="4400" b="1" i="1" u="none" strike="noStrike" kern="1200" cap="none" spc="0" normalizeH="0" noProof="0" dirty="0" smtClean="0">
                  <a:ln>
                    <a:noFill/>
                  </a:ln>
                  <a:solidFill>
                    <a:srgbClr val="FA007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CÁC EM HỌC TỐT!</a:t>
              </a:r>
              <a:endParaRPr kumimoji="0" lang="en-US" sz="4000" b="0" i="1" u="none" strike="noStrike" kern="1200" cap="none" spc="0" normalizeH="0" baseline="0" noProof="0" dirty="0">
                <a:ln>
                  <a:noFill/>
                </a:ln>
                <a:solidFill>
                  <a:srgbClr val="231CA8"/>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83491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giấc mơ thần tiên hát mẫu">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67855"/>
            <a:ext cx="12192000" cy="6225309"/>
          </a:xfrm>
          <a:prstGeom prst="rect">
            <a:avLst/>
          </a:prstGeom>
        </p:spPr>
      </p:pic>
    </p:spTree>
    <p:extLst>
      <p:ext uri="{BB962C8B-B14F-4D97-AF65-F5344CB8AC3E}">
        <p14:creationId xmlns:p14="http://schemas.microsoft.com/office/powerpoint/2010/main" val="3406597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A144B1-BC48-4FB5-81A0-5EEE0F41D92F}"/>
              </a:ext>
            </a:extLst>
          </p:cNvPr>
          <p:cNvSpPr/>
          <p:nvPr/>
        </p:nvSpPr>
        <p:spPr>
          <a:xfrm>
            <a:off x="161636" y="1983654"/>
            <a:ext cx="11831781" cy="2308324"/>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BÀI VIẾT 3:</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VIẾT ĐOẠN VĂN TƯỞNG TƯỢNG</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a:t>
            </a:r>
            <a:r>
              <a:rPr kumimoji="0" lang="en-US" sz="4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ấu</a:t>
            </a: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tạo</a:t>
            </a: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đoạn</a:t>
            </a: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2946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325826" y="452670"/>
            <a:ext cx="8020404" cy="5376597"/>
          </a:xfrm>
          <a:prstGeom prst="rect">
            <a:avLst/>
          </a:prstGeom>
        </p:spPr>
      </p:pic>
      <p:sp>
        <p:nvSpPr>
          <p:cNvPr id="4" name="Rectangle 3"/>
          <p:cNvSpPr/>
          <p:nvPr/>
        </p:nvSpPr>
        <p:spPr>
          <a:xfrm>
            <a:off x="3878044" y="2948948"/>
            <a:ext cx="5535464" cy="1323439"/>
          </a:xfrm>
          <a:prstGeom prst="rect">
            <a:avLst/>
          </a:prstGeom>
        </p:spPr>
        <p:txBody>
          <a:bodyPr wrap="square">
            <a:spAutoFit/>
          </a:bodyPr>
          <a:lstStyle/>
          <a:p>
            <a:pPr marL="0" marR="0" lvl="0" indent="0" algn="l" defTabSz="1218510" rtl="0" eaLnBrk="1" fontAlgn="auto" latinLnBrk="0" hangingPunct="1">
              <a:lnSpc>
                <a:spcPct val="100000"/>
              </a:lnSpc>
              <a:spcBef>
                <a:spcPts val="0"/>
              </a:spcBef>
              <a:spcAft>
                <a:spcPts val="0"/>
              </a:spcAft>
              <a:buClrTx/>
              <a:buSzTx/>
              <a:buFontTx/>
              <a:buNone/>
              <a:tabLst/>
              <a:defRPr/>
            </a:pPr>
            <a:r>
              <a:rPr lang="en-US" sz="8000" b="1" dirty="0" err="1" smtClean="0">
                <a:solidFill>
                  <a:srgbClr val="3D0EB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Khám</a:t>
            </a:r>
            <a:r>
              <a:rPr lang="en-US" sz="8000" b="1" dirty="0" smtClean="0">
                <a:solidFill>
                  <a:srgbClr val="3D0EB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smtClean="0">
                <a:solidFill>
                  <a:srgbClr val="3D0EB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a:t>
            </a:r>
            <a:endParaRPr kumimoji="0" lang="en-US" sz="8000" b="1" i="0" u="none" strike="noStrike" kern="1200" cap="none" spc="0" normalizeH="0" baseline="0" noProof="0" dirty="0">
              <a:ln>
                <a:noFill/>
              </a:ln>
              <a:solidFill>
                <a:srgbClr val="3D0EB2"/>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spTree>
    <p:extLst>
      <p:ext uri="{BB962C8B-B14F-4D97-AF65-F5344CB8AC3E}">
        <p14:creationId xmlns:p14="http://schemas.microsoft.com/office/powerpoint/2010/main" val="14075606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1791" y="0"/>
            <a:ext cx="11941663" cy="6678751"/>
          </a:xfrm>
          <a:prstGeom prst="rect">
            <a:avLst/>
          </a:prstGeom>
        </p:spPr>
        <p:txBody>
          <a:bodyPr wrap="square">
            <a:spAutoFit/>
          </a:bodyPr>
          <a:lstStyle/>
          <a:p>
            <a:pPr algn="just"/>
            <a:r>
              <a:rPr lang="en-US" sz="3600" b="1" dirty="0" smtClean="0">
                <a:solidFill>
                  <a:srgbClr val="2888E1"/>
                </a:solidFill>
                <a:latin typeface="Times New Roman" panose="02020603050405020304" pitchFamily="18" charset="0"/>
                <a:cs typeface="Times New Roman" panose="02020603050405020304" pitchFamily="18" charset="0"/>
              </a:rPr>
              <a:t>I. </a:t>
            </a:r>
            <a:r>
              <a:rPr lang="vi-VN" sz="3600" b="1" dirty="0" smtClean="0">
                <a:solidFill>
                  <a:srgbClr val="2888E1"/>
                </a:solidFill>
                <a:latin typeface="Times New Roman" panose="02020603050405020304" pitchFamily="18" charset="0"/>
                <a:cs typeface="Times New Roman" panose="02020603050405020304" pitchFamily="18" charset="0"/>
              </a:rPr>
              <a:t>Nhận </a:t>
            </a:r>
            <a:r>
              <a:rPr lang="vi-VN" sz="3600" b="1" dirty="0">
                <a:solidFill>
                  <a:srgbClr val="2888E1"/>
                </a:solidFill>
                <a:latin typeface="Times New Roman" panose="02020603050405020304" pitchFamily="18" charset="0"/>
                <a:cs typeface="Times New Roman" panose="02020603050405020304" pitchFamily="18" charset="0"/>
              </a:rPr>
              <a:t>xét</a:t>
            </a:r>
            <a:endParaRPr lang="vi-VN" sz="3600" dirty="0">
              <a:solidFill>
                <a:srgbClr val="000000"/>
              </a:solidFill>
              <a:latin typeface="Times New Roman" panose="02020603050405020304" pitchFamily="18" charset="0"/>
              <a:cs typeface="Times New Roman" panose="02020603050405020304" pitchFamily="18" charset="0"/>
            </a:endParaRPr>
          </a:p>
          <a:p>
            <a:pPr algn="just"/>
            <a:r>
              <a:rPr lang="vi-VN" sz="2800" b="1" dirty="0">
                <a:solidFill>
                  <a:srgbClr val="000000"/>
                </a:solidFill>
                <a:latin typeface="+mj-lt"/>
              </a:rPr>
              <a:t>Đọc đoạn văn dưới đây và trả lời câu hỏi:</a:t>
            </a:r>
            <a:endParaRPr lang="vi-VN" sz="2800" dirty="0">
              <a:solidFill>
                <a:srgbClr val="000000"/>
              </a:solidFill>
              <a:latin typeface="+mj-lt"/>
            </a:endParaRPr>
          </a:p>
          <a:p>
            <a:pPr algn="just"/>
            <a:r>
              <a:rPr lang="vi-VN" sz="2800" dirty="0">
                <a:solidFill>
                  <a:srgbClr val="000000"/>
                </a:solidFill>
                <a:latin typeface="+mj-lt"/>
              </a:rPr>
              <a:t>     Tin-tin và Mi-tin đứng lại trước một cánh cửa rất lớn. Hai anh em chưa biết mở bằng cách nào thì cánh cửa đỏ từ từ mở ra. Một luồng ánh sáng mát dịu lan toả. Tin-tin nhìn quanh. Cậu chưa bao giờ được thấy một gian phòng rộng lớn và đẹp lộng lẫy đến như vậy. Những bức tường được ghép từ những viên đá trắng muốt, điểm những viên hồng ngọc lấp lánh. Một mái vòm ngọc bích toả ánh sáng xanh dịu xuống những bông hoa khổng lồ, đủ màu sắc, đang xoè nở hết cỡ. Trên mỗi bông hoa là một em bé tí hon xinh đẹp đang mải mê làm việc. Mi-tin nhìn thấy một em bé tóc nâu đang chăm chú lắp ghép đôi cánh màu xanh biếc. Ở bông hoa bên cạnh, một bé gái tóc vàng ngắm nghía những chiếc bình pha lê chứa đầy chất lỏng màu hồng. Mi-tin giật tay anh: “Mình qua đó hỏi chuyện các bạn nhỏ đi!".</a:t>
            </a:r>
          </a:p>
          <a:p>
            <a:pPr algn="just"/>
            <a:r>
              <a:rPr lang="vi-VN" sz="2800" dirty="0">
                <a:solidFill>
                  <a:srgbClr val="000000"/>
                </a:solidFill>
                <a:latin typeface="+mj-lt"/>
              </a:rPr>
              <a:t>a) Câu mở đoạn có tác dụng gì?</a:t>
            </a:r>
          </a:p>
          <a:p>
            <a:pPr algn="just"/>
            <a:r>
              <a:rPr lang="vi-VN" sz="2800" dirty="0">
                <a:solidFill>
                  <a:srgbClr val="000000"/>
                </a:solidFill>
                <a:latin typeface="+mj-lt"/>
              </a:rPr>
              <a:t>b) Các câu tiếp theo phát triển những ý nào của câu mở đoạn?</a:t>
            </a:r>
          </a:p>
          <a:p>
            <a:pPr algn="just"/>
            <a:r>
              <a:rPr lang="vi-VN" sz="2800" dirty="0">
                <a:solidFill>
                  <a:srgbClr val="000000"/>
                </a:solidFill>
                <a:latin typeface="+mj-lt"/>
              </a:rPr>
              <a:t>c) Tìm trong đoạn văn những chỉ tiết hoàn toàn do người viết tưởng tượng ra.</a:t>
            </a:r>
            <a:endParaRPr lang="vi-VN" sz="2800" b="0" i="0" dirty="0">
              <a:solidFill>
                <a:srgbClr val="000000"/>
              </a:solidFill>
              <a:effectLst/>
              <a:latin typeface="+mj-lt"/>
            </a:endParaRPr>
          </a:p>
        </p:txBody>
      </p:sp>
    </p:spTree>
    <p:extLst>
      <p:ext uri="{BB962C8B-B14F-4D97-AF65-F5344CB8AC3E}">
        <p14:creationId xmlns:p14="http://schemas.microsoft.com/office/powerpoint/2010/main" val="2419571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05" y="0"/>
            <a:ext cx="12420600" cy="6986588"/>
          </a:xfrm>
          <a:prstGeom prst="rect">
            <a:avLst/>
          </a:prstGeom>
        </p:spPr>
      </p:pic>
      <p:sp>
        <p:nvSpPr>
          <p:cNvPr id="4" name="Text Box 19"/>
          <p:cNvSpPr txBox="1">
            <a:spLocks noGrp="1" noChangeArrowheads="1"/>
          </p:cNvSpPr>
          <p:nvPr>
            <p:ph type="title"/>
          </p:nvPr>
        </p:nvSpPr>
        <p:spPr bwMode="auto">
          <a:xfrm>
            <a:off x="2310583" y="1337560"/>
            <a:ext cx="686291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6000" b="1" dirty="0" err="1" smtClean="0">
                <a:solidFill>
                  <a:srgbClr val="FF0000"/>
                </a:solidFill>
                <a:latin typeface="Times New Roman" panose="02020603050405020304" pitchFamily="18" charset="0"/>
                <a:cs typeface="Times New Roman" panose="02020603050405020304" pitchFamily="18" charset="0"/>
              </a:rPr>
              <a:t>Thảo</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luận</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nhóm</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pic>
        <p:nvPicPr>
          <p:cNvPr id="6" name="Picture 10" descr="Thao luan nhon"/>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flipH="1">
            <a:off x="78657" y="2703871"/>
            <a:ext cx="11972877" cy="4282717"/>
          </a:xfrm>
        </p:spPr>
      </p:pic>
      <p:sp>
        <p:nvSpPr>
          <p:cNvPr id="3" name="Cloud 2"/>
          <p:cNvSpPr/>
          <p:nvPr/>
        </p:nvSpPr>
        <p:spPr>
          <a:xfrm>
            <a:off x="8937524" y="200333"/>
            <a:ext cx="3114011" cy="129109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5</a:t>
            </a:r>
            <a:r>
              <a:rPr kumimoji="0" lang="en-US" sz="48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phút</a:t>
            </a:r>
            <a:endParaRPr kumimoji="0" 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87397231"/>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4A7E3D0-A50F-47B0-B115-3B9EDC4CF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10" name="图片 9">
            <a:extLst>
              <a:ext uri="{FF2B5EF4-FFF2-40B4-BE49-F238E27FC236}">
                <a16:creationId xmlns:a16="http://schemas.microsoft.com/office/drawing/2014/main" id="{4F127FF4-11CD-4768-A3E5-929E07DC3E07}"/>
              </a:ext>
            </a:extLst>
          </p:cNvPr>
          <p:cNvPicPr>
            <a:picLocks noChangeAspect="1"/>
          </p:cNvPicPr>
          <p:nvPr/>
        </p:nvPicPr>
        <p:blipFill rotWithShape="1">
          <a:blip r:embed="rId3">
            <a:extLst>
              <a:ext uri="{28A0092B-C50C-407E-A947-70E740481C1C}">
                <a14:useLocalDpi xmlns:a14="http://schemas.microsoft.com/office/drawing/2010/main" val="0"/>
              </a:ext>
            </a:extLst>
          </a:blip>
          <a:srcRect l="11947" r="11947"/>
          <a:stretch/>
        </p:blipFill>
        <p:spPr>
          <a:xfrm rot="16200000">
            <a:off x="2666999" y="-2667001"/>
            <a:ext cx="6858002" cy="12191999"/>
          </a:xfrm>
          <a:prstGeom prst="rect">
            <a:avLst/>
          </a:prstGeom>
        </p:spPr>
      </p:pic>
      <p:sp>
        <p:nvSpPr>
          <p:cNvPr id="18" name="矩形: 圆角 17">
            <a:extLst>
              <a:ext uri="{FF2B5EF4-FFF2-40B4-BE49-F238E27FC236}">
                <a16:creationId xmlns:a16="http://schemas.microsoft.com/office/drawing/2014/main" id="{A0C9F036-4D57-42E1-934C-1C45254ABCEC}"/>
              </a:ext>
            </a:extLst>
          </p:cNvPr>
          <p:cNvSpPr/>
          <p:nvPr/>
        </p:nvSpPr>
        <p:spPr>
          <a:xfrm>
            <a:off x="1622358" y="963001"/>
            <a:ext cx="8947283" cy="5109028"/>
          </a:xfrm>
          <a:prstGeom prst="roundRect">
            <a:avLst>
              <a:gd name="adj" fmla="val 22758"/>
            </a:avLst>
          </a:prstGeom>
          <a:solidFill>
            <a:schemeClr val="bg1"/>
          </a:solidFill>
          <a:ln w="57150">
            <a:solidFill>
              <a:srgbClr val="F3EA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4DA9FD"/>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7" name="图形 6">
            <a:extLst>
              <a:ext uri="{FF2B5EF4-FFF2-40B4-BE49-F238E27FC236}">
                <a16:creationId xmlns:a16="http://schemas.microsoft.com/office/drawing/2014/main" id="{275C8628-6A92-4D28-A5BD-4227EDC3555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27417" y="4318341"/>
            <a:ext cx="2264774" cy="2411282"/>
          </a:xfrm>
          <a:prstGeom prst="rect">
            <a:avLst/>
          </a:prstGeom>
        </p:spPr>
      </p:pic>
      <p:pic>
        <p:nvPicPr>
          <p:cNvPr id="24" name="图片 23">
            <a:extLst>
              <a:ext uri="{FF2B5EF4-FFF2-40B4-BE49-F238E27FC236}">
                <a16:creationId xmlns:a16="http://schemas.microsoft.com/office/drawing/2014/main" id="{FA64CE83-78BD-4A5B-A2B8-4EE14973571F}"/>
              </a:ext>
            </a:extLst>
          </p:cNvPr>
          <p:cNvPicPr>
            <a:picLocks noChangeAspect="1"/>
          </p:cNvPicPr>
          <p:nvPr/>
        </p:nvPicPr>
        <p:blipFill rotWithShape="1">
          <a:blip r:embed="rId6">
            <a:extLst>
              <a:ext uri="{28A0092B-C50C-407E-A947-70E740481C1C}">
                <a14:useLocalDpi xmlns:a14="http://schemas.microsoft.com/office/drawing/2010/main" val="0"/>
              </a:ext>
            </a:extLst>
          </a:blip>
          <a:srcRect t="28777" r="81075" b="39287"/>
          <a:stretch/>
        </p:blipFill>
        <p:spPr>
          <a:xfrm>
            <a:off x="520746" y="1358900"/>
            <a:ext cx="894774" cy="850900"/>
          </a:xfrm>
          <a:prstGeom prst="rect">
            <a:avLst/>
          </a:prstGeom>
        </p:spPr>
      </p:pic>
      <p:pic>
        <p:nvPicPr>
          <p:cNvPr id="2" name="图形 1">
            <a:extLst>
              <a:ext uri="{FF2B5EF4-FFF2-40B4-BE49-F238E27FC236}">
                <a16:creationId xmlns:a16="http://schemas.microsoft.com/office/drawing/2014/main" id="{760BD82D-8651-4B41-A696-7051389FC20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045912" y="4645040"/>
            <a:ext cx="3047457" cy="1945447"/>
          </a:xfrm>
          <a:prstGeom prst="rect">
            <a:avLst/>
          </a:prstGeom>
        </p:spPr>
      </p:pic>
      <p:sp>
        <p:nvSpPr>
          <p:cNvPr id="3" name="TextBox 2">
            <a:extLst>
              <a:ext uri="{FF2B5EF4-FFF2-40B4-BE49-F238E27FC236}">
                <a16:creationId xmlns:a16="http://schemas.microsoft.com/office/drawing/2014/main" id="{E7DD346D-2051-4853-9D4B-D7BFB09A6F9A}"/>
              </a:ext>
            </a:extLst>
          </p:cNvPr>
          <p:cNvSpPr txBox="1"/>
          <p:nvPr/>
        </p:nvSpPr>
        <p:spPr>
          <a:xfrm>
            <a:off x="4138691" y="898544"/>
            <a:ext cx="51597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2F64"/>
                </a:solidFill>
                <a:effectLst/>
                <a:uLnTx/>
                <a:uFillTx/>
                <a:latin typeface="SVN-Cookies" panose="02040603050506020204" pitchFamily="18" charset="0"/>
                <a:ea typeface="+mn-ea"/>
                <a:cs typeface="+mn-cs"/>
              </a:rPr>
              <a:t>CHIA SẺ</a:t>
            </a:r>
          </a:p>
        </p:txBody>
      </p:sp>
      <p:pic>
        <p:nvPicPr>
          <p:cNvPr id="40" name="图片 21">
            <a:extLst>
              <a:ext uri="{FF2B5EF4-FFF2-40B4-BE49-F238E27FC236}">
                <a16:creationId xmlns:a16="http://schemas.microsoft.com/office/drawing/2014/main" id="{2F570575-2D55-40E5-91BE-F0B2EDEC25AD}"/>
              </a:ext>
            </a:extLst>
          </p:cNvPr>
          <p:cNvPicPr>
            <a:picLocks noChangeAspect="1"/>
          </p:cNvPicPr>
          <p:nvPr/>
        </p:nvPicPr>
        <p:blipFill rotWithShape="1">
          <a:blip r:embed="rId9">
            <a:extLst>
              <a:ext uri="{28A0092B-C50C-407E-A947-70E740481C1C}">
                <a14:useLocalDpi xmlns:a14="http://schemas.microsoft.com/office/drawing/2010/main" val="0"/>
              </a:ext>
            </a:extLst>
          </a:blip>
          <a:srcRect t="50365" r="68033"/>
          <a:stretch/>
        </p:blipFill>
        <p:spPr>
          <a:xfrm>
            <a:off x="3451675" y="5562980"/>
            <a:ext cx="855258" cy="1226000"/>
          </a:xfrm>
          <a:prstGeom prst="rect">
            <a:avLst/>
          </a:prstGeom>
        </p:spPr>
      </p:pic>
      <p:pic>
        <p:nvPicPr>
          <p:cNvPr id="41" name="图片 24">
            <a:extLst>
              <a:ext uri="{FF2B5EF4-FFF2-40B4-BE49-F238E27FC236}">
                <a16:creationId xmlns:a16="http://schemas.microsoft.com/office/drawing/2014/main" id="{E6DC480A-00E4-498C-B9A0-9E58F6F605E7}"/>
              </a:ext>
            </a:extLst>
          </p:cNvPr>
          <p:cNvPicPr>
            <a:picLocks noChangeAspect="1"/>
          </p:cNvPicPr>
          <p:nvPr/>
        </p:nvPicPr>
        <p:blipFill rotWithShape="1">
          <a:blip r:embed="rId6">
            <a:extLst>
              <a:ext uri="{28A0092B-C50C-407E-A947-70E740481C1C}">
                <a14:useLocalDpi xmlns:a14="http://schemas.microsoft.com/office/drawing/2010/main" val="0"/>
              </a:ext>
            </a:extLst>
          </a:blip>
          <a:srcRect l="82887" t="-2375" r="-1812" b="67013"/>
          <a:stretch/>
        </p:blipFill>
        <p:spPr>
          <a:xfrm>
            <a:off x="7607476" y="5720130"/>
            <a:ext cx="894774" cy="942163"/>
          </a:xfrm>
          <a:prstGeom prst="rect">
            <a:avLst/>
          </a:prstGeom>
        </p:spPr>
      </p:pic>
      <p:pic>
        <p:nvPicPr>
          <p:cNvPr id="1026" name="Picture 2" descr="Cute Kids Thai Students Uniform Vector Stock Vector (Royalty Free)  1650159838">
            <a:extLst>
              <a:ext uri="{FF2B5EF4-FFF2-40B4-BE49-F238E27FC236}">
                <a16:creationId xmlns:a16="http://schemas.microsoft.com/office/drawing/2014/main" id="{E248EFD2-F1BF-40C7-BC55-E1C06AA4A3C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944" t="9527" r="72387" b="54833"/>
          <a:stretch/>
        </p:blipFill>
        <p:spPr bwMode="auto">
          <a:xfrm>
            <a:off x="4322510" y="269045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te Kids Thai Students Uniform Vector Stock Vector (Royalty Free)  1650159838">
            <a:extLst>
              <a:ext uri="{FF2B5EF4-FFF2-40B4-BE49-F238E27FC236}">
                <a16:creationId xmlns:a16="http://schemas.microsoft.com/office/drawing/2014/main" id="{0B7D93F6-3C44-430B-A047-CBE42CB2AB4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73825" t="9130" r="11472" b="54406"/>
          <a:stretch/>
        </p:blipFill>
        <p:spPr bwMode="auto">
          <a:xfrm>
            <a:off x="6432473" y="2690452"/>
            <a:ext cx="1318014"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9">
            <a:extLst>
              <a:ext uri="{FF2B5EF4-FFF2-40B4-BE49-F238E27FC236}">
                <a16:creationId xmlns:a16="http://schemas.microsoft.com/office/drawing/2014/main" id="{51E83817-DB5A-463E-B2B0-B582FC1BA86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66534" y="5652461"/>
            <a:ext cx="1180023" cy="1208945"/>
          </a:xfrm>
          <a:prstGeom prst="rect">
            <a:avLst/>
          </a:prstGeom>
        </p:spPr>
      </p:pic>
      <p:grpSp>
        <p:nvGrpSpPr>
          <p:cNvPr id="9" name="Group 8">
            <a:extLst>
              <a:ext uri="{FF2B5EF4-FFF2-40B4-BE49-F238E27FC236}">
                <a16:creationId xmlns:a16="http://schemas.microsoft.com/office/drawing/2014/main" id="{5B0D2368-1FFC-439D-8D6E-87F7EB170F9D}"/>
              </a:ext>
            </a:extLst>
          </p:cNvPr>
          <p:cNvGrpSpPr/>
          <p:nvPr/>
        </p:nvGrpSpPr>
        <p:grpSpPr>
          <a:xfrm>
            <a:off x="7607476" y="1417002"/>
            <a:ext cx="3259446" cy="1671847"/>
            <a:chOff x="7686151" y="1417318"/>
            <a:chExt cx="2369415" cy="2011680"/>
          </a:xfrm>
        </p:grpSpPr>
        <p:pic>
          <p:nvPicPr>
            <p:cNvPr id="5" name="Picture 4" descr="Shape&#10;&#10;Description automatically generated">
              <a:extLst>
                <a:ext uri="{FF2B5EF4-FFF2-40B4-BE49-F238E27FC236}">
                  <a16:creationId xmlns:a16="http://schemas.microsoft.com/office/drawing/2014/main" id="{8357A283-E31F-4C8B-97F8-34EA9FA6A049}"/>
                </a:ext>
              </a:extLst>
            </p:cNvPr>
            <p:cNvPicPr>
              <a:picLocks noChangeAspect="1"/>
            </p:cNvPicPr>
            <p:nvPr/>
          </p:nvPicPr>
          <p:blipFill rotWithShape="1">
            <a:blip r:embed="rId13">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8" name="TextBox 7">
              <a:extLst>
                <a:ext uri="{FF2B5EF4-FFF2-40B4-BE49-F238E27FC236}">
                  <a16:creationId xmlns:a16="http://schemas.microsoft.com/office/drawing/2014/main" id="{02913112-03AB-48E4-960B-F01EF8ACF78B}"/>
                </a:ext>
              </a:extLst>
            </p:cNvPr>
            <p:cNvSpPr txBox="1"/>
            <p:nvPr/>
          </p:nvSpPr>
          <p:spPr>
            <a:xfrm>
              <a:off x="7951517" y="1846746"/>
              <a:ext cx="1904931" cy="1569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Nhận</a:t>
              </a:r>
              <a:r>
                <a:rPr kumimoji="0" lang="en-US" sz="48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xét</a:t>
              </a:r>
              <a:endParaRPr kumimoji="0" lang="en-US" sz="48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endParaRPr>
            </a:p>
          </p:txBody>
        </p:sp>
      </p:grpSp>
      <p:grpSp>
        <p:nvGrpSpPr>
          <p:cNvPr id="15" name="Group 14">
            <a:extLst>
              <a:ext uri="{FF2B5EF4-FFF2-40B4-BE49-F238E27FC236}">
                <a16:creationId xmlns:a16="http://schemas.microsoft.com/office/drawing/2014/main" id="{2F6AEE63-6D03-46AB-AA94-D809985CC801}"/>
              </a:ext>
            </a:extLst>
          </p:cNvPr>
          <p:cNvGrpSpPr/>
          <p:nvPr/>
        </p:nvGrpSpPr>
        <p:grpSpPr>
          <a:xfrm>
            <a:off x="1127308" y="1474408"/>
            <a:ext cx="3206665" cy="2094291"/>
            <a:chOff x="1263318" y="1295399"/>
            <a:chExt cx="3206665" cy="2094291"/>
          </a:xfrm>
        </p:grpSpPr>
        <p:pic>
          <p:nvPicPr>
            <p:cNvPr id="12" name="Picture 11" descr="Shape&#10;&#10;Description automatically generated">
              <a:extLst>
                <a:ext uri="{FF2B5EF4-FFF2-40B4-BE49-F238E27FC236}">
                  <a16:creationId xmlns:a16="http://schemas.microsoft.com/office/drawing/2014/main" id="{7F57189D-7E7D-4197-8D36-FE5029C607F2}"/>
                </a:ext>
              </a:extLst>
            </p:cNvPr>
            <p:cNvPicPr>
              <a:picLocks noChangeAspect="1"/>
            </p:cNvPicPr>
            <p:nvPr/>
          </p:nvPicPr>
          <p:blipFill rotWithShape="1">
            <a:blip r:embed="rId13">
              <a:extLst>
                <a:ext uri="{28A0092B-C50C-407E-A947-70E740481C1C}">
                  <a14:useLocalDpi xmlns:a14="http://schemas.microsoft.com/office/drawing/2010/main" val="0"/>
                </a:ext>
              </a:extLst>
            </a:blip>
            <a:srcRect l="5617" t="4453" r="44334" b="69376"/>
            <a:stretch/>
          </p:blipFill>
          <p:spPr>
            <a:xfrm flipH="1">
              <a:off x="1263318" y="1295399"/>
              <a:ext cx="3206665" cy="2094291"/>
            </a:xfrm>
            <a:prstGeom prst="rect">
              <a:avLst/>
            </a:prstGeom>
          </p:spPr>
        </p:pic>
        <p:sp>
          <p:nvSpPr>
            <p:cNvPr id="21" name="TextBox 20">
              <a:extLst>
                <a:ext uri="{FF2B5EF4-FFF2-40B4-BE49-F238E27FC236}">
                  <a16:creationId xmlns:a16="http://schemas.microsoft.com/office/drawing/2014/main" id="{E11F4710-3861-439D-99FB-F056CB531876}"/>
                </a:ext>
              </a:extLst>
            </p:cNvPr>
            <p:cNvSpPr txBox="1"/>
            <p:nvPr/>
          </p:nvSpPr>
          <p:spPr>
            <a:xfrm>
              <a:off x="1263318" y="1849672"/>
              <a:ext cx="27116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Trình</a:t>
              </a:r>
              <a:r>
                <a:rPr kumimoji="0" lang="en-US" sz="48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bày</a:t>
              </a:r>
              <a:endParaRPr kumimoji="0" lang="en-US" sz="48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61052793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750"/>
                                        <p:tgtEl>
                                          <p:spTgt spid="1026"/>
                                        </p:tgtEl>
                                      </p:cBhvr>
                                    </p:animEffect>
                                  </p:childTnLst>
                                </p:cTn>
                              </p:par>
                              <p:par>
                                <p:cTn id="18" presetID="6"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750"/>
                                        <p:tgtEl>
                                          <p:spTgt spid="15"/>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750"/>
                                        <p:tgtEl>
                                          <p:spTgt spid="13"/>
                                        </p:tgtEl>
                                      </p:cBhvr>
                                    </p:animEffect>
                                  </p:childTnLst>
                                </p:cTn>
                              </p:par>
                              <p:par>
                                <p:cTn id="24" presetID="6"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9309" y="5319963"/>
            <a:ext cx="11545455" cy="1200329"/>
          </a:xfrm>
          <a:prstGeom prst="rect">
            <a:avLst/>
          </a:prstGeom>
        </p:spPr>
        <p:txBody>
          <a:bodyPr wrap="square">
            <a:spAutoFit/>
          </a:bodyPr>
          <a:lstStyle/>
          <a:p>
            <a:pPr algn="just"/>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smtClean="0">
                <a:solidFill>
                  <a:srgbClr val="002060"/>
                </a:solidFill>
                <a:latin typeface="Times New Roman" panose="02020603050405020304" pitchFamily="18" charset="0"/>
                <a:cs typeface="Times New Roman" panose="02020603050405020304" pitchFamily="18" charset="0"/>
              </a:rPr>
              <a:t>         </a:t>
            </a:r>
            <a:r>
              <a:rPr lang="vi-VN" sz="3600" b="1" dirty="0" smtClean="0">
                <a:solidFill>
                  <a:srgbClr val="002060"/>
                </a:solidFill>
                <a:latin typeface="Times New Roman" panose="02020603050405020304" pitchFamily="18" charset="0"/>
                <a:cs typeface="Times New Roman" panose="02020603050405020304" pitchFamily="18" charset="0"/>
              </a:rPr>
              <a:t>Câu </a:t>
            </a:r>
            <a:r>
              <a:rPr lang="vi-VN" sz="3600" b="1" dirty="0">
                <a:solidFill>
                  <a:srgbClr val="002060"/>
                </a:solidFill>
                <a:latin typeface="Times New Roman" panose="02020603050405020304" pitchFamily="18" charset="0"/>
                <a:cs typeface="Times New Roman" panose="02020603050405020304" pitchFamily="18" charset="0"/>
              </a:rPr>
              <a:t>mở đoạn giới thiệu về sự </a:t>
            </a:r>
            <a:r>
              <a:rPr lang="en-US" sz="3600" b="1" dirty="0" err="1" smtClean="0">
                <a:solidFill>
                  <a:srgbClr val="002060"/>
                </a:solidFill>
                <a:latin typeface="Times New Roman" panose="02020603050405020304" pitchFamily="18" charset="0"/>
                <a:cs typeface="Times New Roman" panose="02020603050405020304" pitchFamily="18" charset="0"/>
              </a:rPr>
              <a:t>việc</a:t>
            </a:r>
            <a:r>
              <a:rPr lang="en-US" sz="3600" b="1" dirty="0" smtClean="0">
                <a:solidFill>
                  <a:srgbClr val="002060"/>
                </a:solidFill>
                <a:latin typeface="Times New Roman" panose="02020603050405020304" pitchFamily="18" charset="0"/>
                <a:cs typeface="Times New Roman" panose="02020603050405020304" pitchFamily="18" charset="0"/>
              </a:rPr>
              <a:t>: Tin – tin </a:t>
            </a:r>
            <a:r>
              <a:rPr lang="en-US" sz="3600" b="1" dirty="0" err="1" smtClean="0">
                <a:solidFill>
                  <a:srgbClr val="002060"/>
                </a:solidFill>
                <a:latin typeface="Times New Roman" panose="02020603050405020304" pitchFamily="18" charset="0"/>
                <a:cs typeface="Times New Roman" panose="02020603050405020304" pitchFamily="18" charset="0"/>
              </a:rPr>
              <a:t>và</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Mi</a:t>
            </a:r>
            <a:r>
              <a:rPr lang="en-US" sz="3600" b="1" dirty="0" smtClean="0">
                <a:solidFill>
                  <a:srgbClr val="002060"/>
                </a:solidFill>
                <a:latin typeface="Times New Roman" panose="02020603050405020304" pitchFamily="18" charset="0"/>
                <a:cs typeface="Times New Roman" panose="02020603050405020304" pitchFamily="18" charset="0"/>
              </a:rPr>
              <a:t> – tin </a:t>
            </a:r>
            <a:r>
              <a:rPr lang="en-US" sz="3600" b="1" dirty="0" err="1" smtClean="0">
                <a:solidFill>
                  <a:srgbClr val="002060"/>
                </a:solidFill>
                <a:latin typeface="Times New Roman" panose="02020603050405020304" pitchFamily="18" charset="0"/>
                <a:cs typeface="Times New Roman" panose="02020603050405020304" pitchFamily="18" charset="0"/>
              </a:rPr>
              <a:t>đến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một</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căn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phòng</a:t>
            </a:r>
            <a:r>
              <a:rPr lang="en-US" sz="3600" b="1" dirty="0" smtClean="0">
                <a:solidFill>
                  <a:srgbClr val="002060"/>
                </a:solidFill>
                <a:latin typeface="Times New Roman" panose="02020603050405020304" pitchFamily="18" charset="0"/>
                <a:cs typeface="Times New Roman" panose="02020603050405020304" pitchFamily="18" charset="0"/>
              </a:rPr>
              <a:t> ở </a:t>
            </a:r>
            <a:r>
              <a:rPr lang="en-US" sz="3600" b="1" dirty="0" err="1" smtClean="0">
                <a:solidFill>
                  <a:srgbClr val="002060"/>
                </a:solidFill>
                <a:latin typeface="Times New Roman" panose="02020603050405020304" pitchFamily="18" charset="0"/>
                <a:cs typeface="Times New Roman" panose="02020603050405020304" pitchFamily="18" charset="0"/>
              </a:rPr>
              <a:t>Vương</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quốc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Tương</a:t>
            </a:r>
            <a:r>
              <a:rPr lang="en-US" sz="3600" b="1" dirty="0" smtClean="0">
                <a:solidFill>
                  <a:srgbClr val="002060"/>
                </a:solidFill>
                <a:latin typeface="Times New Roman" panose="02020603050405020304" pitchFamily="18" charset="0"/>
                <a:cs typeface="Times New Roman" panose="02020603050405020304" pitchFamily="18" charset="0"/>
              </a:rPr>
              <a:t> Lai.</a:t>
            </a:r>
            <a:endParaRPr lang="vi-VN" sz="36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29309" y="0"/>
            <a:ext cx="12062691" cy="5447645"/>
          </a:xfrm>
          <a:prstGeom prst="rect">
            <a:avLst/>
          </a:prstGeom>
        </p:spPr>
        <p:txBody>
          <a:bodyPr wrap="square">
            <a:spAutoFit/>
          </a:bodyPr>
          <a:lstStyle/>
          <a:p>
            <a:pPr lvl="0" algn="just"/>
            <a:r>
              <a:rPr lang="en-US" sz="3600" b="1" dirty="0" smtClean="0">
                <a:solidFill>
                  <a:srgbClr val="0070C0"/>
                </a:solidFill>
                <a:latin typeface="Times New Roman" panose="02020603050405020304" pitchFamily="18" charset="0"/>
              </a:rPr>
              <a:t>I. </a:t>
            </a:r>
            <a:r>
              <a:rPr lang="en-US" sz="3600" b="1" dirty="0" err="1" smtClean="0">
                <a:solidFill>
                  <a:srgbClr val="0070C0"/>
                </a:solidFill>
                <a:latin typeface="Times New Roman" panose="02020603050405020304" pitchFamily="18" charset="0"/>
              </a:rPr>
              <a:t>Nhận</a:t>
            </a:r>
            <a:r>
              <a:rPr lang="en-US" sz="3600" b="1" dirty="0" smtClean="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xét</a:t>
            </a:r>
            <a:endParaRPr lang="en-US" sz="3600" b="1" dirty="0" smtClean="0">
              <a:solidFill>
                <a:srgbClr val="0070C0"/>
              </a:solidFill>
              <a:latin typeface="Times New Roman" panose="02020603050405020304" pitchFamily="18" charset="0"/>
            </a:endParaRPr>
          </a:p>
          <a:p>
            <a:pPr lvl="0" algn="just"/>
            <a:r>
              <a:rPr lang="vi-VN" sz="2800" dirty="0">
                <a:solidFill>
                  <a:srgbClr val="000000"/>
                </a:solidFill>
                <a:latin typeface="Times New Roman" panose="02020603050405020304" pitchFamily="18" charset="0"/>
              </a:rPr>
              <a:t>     Tin-tin và Mi-tin đứng lại trước một cánh cửa rất lớn. Hai anh em chưa biết mở bằng cách nào thì cánh cửa đỏ từ từ mở ra. Một luồng ánh sáng mát dịu lan toả. Tin-tin nhìn quanh. Cậu chưa bao giờ được thấy một gian phòng rộng lớn và đẹp lộng lẫy đến như vậy. Những bức tường được ghép từ những viên đá trắng muốt, điểm những viên hồng ngọc lấp lánh. Một mái vòm ngọc bích toả ánh sáng xanh dịu xuống những bông hoa khổng lồ, đủ màu sắc, đang xoè nở hết cỡ. Trên mỗi bông hoa là một em bé tí hon xinh đẹp đang mải mê làm việc. Mi-tin nhìn thấy một em bé tóc nâu đang chăm chú lắp ghép đôi cánh màu xanh biếc. Ở bông hoa bên cạnh, một bé gái tóc vàng ngắm nghía những chiếc bình pha lê chứa đầy chất lỏng màu hồng. Mi-tin giật tay anh: “Mình qua đó hỏi chuyện các bạn nhỏ đi!".</a:t>
            </a:r>
          </a:p>
          <a:p>
            <a:pPr lvl="0" algn="just"/>
            <a:r>
              <a:rPr lang="vi-VN" sz="2800" b="1" dirty="0">
                <a:solidFill>
                  <a:srgbClr val="C00000"/>
                </a:solidFill>
                <a:latin typeface="Times New Roman" panose="02020603050405020304" pitchFamily="18" charset="0"/>
              </a:rPr>
              <a:t>a) Câu mở đoạn có tác dụng gì?</a:t>
            </a:r>
          </a:p>
        </p:txBody>
      </p:sp>
      <p:cxnSp>
        <p:nvCxnSpPr>
          <p:cNvPr id="12" name="Straight Connector 11"/>
          <p:cNvCxnSpPr/>
          <p:nvPr/>
        </p:nvCxnSpPr>
        <p:spPr>
          <a:xfrm flipV="1">
            <a:off x="748145" y="979055"/>
            <a:ext cx="7564582" cy="923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489527" y="5587999"/>
            <a:ext cx="517235" cy="314037"/>
          </a:xfrm>
          <a:prstGeom prst="rightArrow">
            <a:avLst>
              <a:gd name="adj1" fmla="val 50000"/>
              <a:gd name="adj2" fmla="val 62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40171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自定义 1994">
      <a:dk1>
        <a:sysClr val="windowText" lastClr="000000"/>
      </a:dk1>
      <a:lt1>
        <a:sysClr val="window" lastClr="FFFFFF"/>
      </a:lt1>
      <a:dk2>
        <a:srgbClr val="44546A"/>
      </a:dk2>
      <a:lt2>
        <a:srgbClr val="E7E6E6"/>
      </a:lt2>
      <a:accent1>
        <a:srgbClr val="A3DEFF"/>
      </a:accent1>
      <a:accent2>
        <a:srgbClr val="5299DB"/>
      </a:accent2>
      <a:accent3>
        <a:srgbClr val="A3DEFF"/>
      </a:accent3>
      <a:accent4>
        <a:srgbClr val="5299DB"/>
      </a:accent4>
      <a:accent5>
        <a:srgbClr val="A3DEFF"/>
      </a:accent5>
      <a:accent6>
        <a:srgbClr val="5299DB"/>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1129</TotalTime>
  <Words>1594</Words>
  <PresentationFormat>Widescreen</PresentationFormat>
  <Paragraphs>53</Paragraphs>
  <Slides>22</Slides>
  <Notes>0</Notes>
  <HiddenSlides>0</HiddenSlides>
  <MMClips>1</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22</vt:i4>
      </vt:variant>
    </vt:vector>
  </HeadingPairs>
  <TitlesOfParts>
    <vt:vector size="38" baseType="lpstr">
      <vt:lpstr>Arial</vt:lpstr>
      <vt:lpstr>Arial-Rounded</vt:lpstr>
      <vt:lpstr>Calibri</vt:lpstr>
      <vt:lpstr>Calibri Light</vt:lpstr>
      <vt:lpstr>等线</vt:lpstr>
      <vt:lpstr>等线 Light</vt:lpstr>
      <vt:lpstr>iekie tongquti</vt:lpstr>
      <vt:lpstr>inherit</vt:lpstr>
      <vt:lpstr>SVN-Cookies</vt:lpstr>
      <vt:lpstr>Times New Roman</vt:lpstr>
      <vt:lpstr>UTM Avo</vt:lpstr>
      <vt:lpstr>字魂17号-萌趣果冻体</vt:lpstr>
      <vt:lpstr>Office Theme</vt:lpstr>
      <vt:lpstr>4_Office Theme</vt:lpstr>
      <vt:lpstr>5_Office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Thảo luận nhóm</vt:lpstr>
      <vt:lpstr>PowerPoint Presentation</vt:lpstr>
      <vt:lpstr>PowerPoint Presentation</vt:lpstr>
      <vt:lpstr>PowerPoint Presentation</vt:lpstr>
      <vt:lpstr>PowerPoint Presentation</vt:lpstr>
      <vt:lpstr>PowerPoint Presentation</vt:lpstr>
      <vt:lpstr>PowerPoint Presentation</vt:lpstr>
      <vt:lpstr>1. Viết đoạn văn tưởng tượng là kể về những điều chưa xảy ra hoặc không có thật, do người viết tưởng tượng ra.</vt:lpstr>
      <vt:lpstr>PowerPoint Presentation</vt:lpstr>
      <vt:lpstr>PowerPoint Presentation</vt:lpstr>
      <vt:lpstr>Thảo luận nhóm 2</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2023-08-24T02:45:50Z</dcterms:created>
  <dcterms:modified xsi:type="dcterms:W3CDTF">2023-08-28T10:25:46Z</dcterms:modified>
</cp:coreProperties>
</file>