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69" r:id="rId3"/>
    <p:sldId id="256" r:id="rId4"/>
    <p:sldId id="25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70" r:id="rId15"/>
    <p:sldId id="27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3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4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6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4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4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1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1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0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13.xml"/><Relationship Id="rId7" Type="http://schemas.openxmlformats.org/officeDocument/2006/relationships/audio" Target="../media/audio6.wav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9393" y="2078755"/>
            <a:ext cx="38531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Pac-man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151" y="2345859"/>
            <a:ext cx="905341" cy="905341"/>
          </a:xfrm>
          <a:prstGeom prst="rect">
            <a:avLst/>
          </a:prstGeom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3485353" y="3439184"/>
            <a:ext cx="2173299" cy="73437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/>
              <a:t>PLAY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1283" y="4462309"/>
            <a:ext cx="500143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DESIGN BY TRO GIANG</a:t>
            </a:r>
          </a:p>
          <a:p>
            <a:pPr algn="ctr"/>
            <a:r>
              <a:rPr lang="en-US" sz="2800" b="1">
                <a:ln w="1016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youtube.com/trogiang</a:t>
            </a:r>
          </a:p>
        </p:txBody>
      </p:sp>
      <p:pic>
        <p:nvPicPr>
          <p:cNvPr id="8" name="Mr_T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78924 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00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3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4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5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5814"/>
            <a:ext cx="7886700" cy="1325563"/>
          </a:xfrm>
        </p:spPr>
        <p:txBody>
          <a:bodyPr>
            <a:no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BYE !</a:t>
            </a:r>
          </a:p>
        </p:txBody>
      </p:sp>
    </p:spTree>
    <p:extLst>
      <p:ext uri="{BB962C8B-B14F-4D97-AF65-F5344CB8AC3E}">
        <p14:creationId xmlns:p14="http://schemas.microsoft.com/office/powerpoint/2010/main" val="26758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9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4445"/>
          <a:stretch/>
        </p:blipFill>
        <p:spPr>
          <a:xfrm>
            <a:off x="188682" y="226281"/>
            <a:ext cx="8752114" cy="6405441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Heart 4">
            <a:hlinkClick r:id="rId9" action="ppaction://hlinksldjump"/>
          </p:cNvPr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Heart 10">
            <a:hlinkClick r:id="rId10" action="ppaction://hlinksldjump"/>
          </p:cNvPr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Heart 14">
            <a:hlinkClick r:id="rId11" action="ppaction://hlinksldjump"/>
          </p:cNvPr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eart 18">
            <a:hlinkClick r:id="rId12" action="ppaction://hlinksldjump"/>
          </p:cNvPr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Heart 22">
            <a:hlinkClick r:id="rId13" action="ppaction://hlinksldjump"/>
          </p:cNvPr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Heart 74"/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Heart 77">
            <a:hlinkClick r:id="rId14" action="ppaction://hlinksldjump"/>
          </p:cNvPr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Heart 78"/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Heart 80">
            <a:hlinkClick r:id="rId15" action="ppaction://hlinksldjump"/>
          </p:cNvPr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Heart 81"/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Heart 83">
            <a:hlinkClick r:id="rId16" action="ppaction://hlinksldjump"/>
          </p:cNvPr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Heart 84"/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Heart 86">
            <a:hlinkClick r:id="rId17" action="ppaction://hlinksldjump"/>
          </p:cNvPr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Heart 87"/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Heart 89">
            <a:hlinkClick r:id="rId18" action="ppaction://hlinksldjump"/>
          </p:cNvPr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1744032"/>
            <a:ext cx="1059544" cy="1161143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5146519"/>
            <a:ext cx="1059544" cy="1161143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10" y="651855"/>
            <a:ext cx="613088" cy="613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2" y="651855"/>
            <a:ext cx="613088" cy="613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110" y="2336841"/>
            <a:ext cx="613088" cy="613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72" y="2336841"/>
            <a:ext cx="613088" cy="61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372" y="322773"/>
            <a:ext cx="613088" cy="613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72" y="322773"/>
            <a:ext cx="613088" cy="61308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10" y="4200597"/>
            <a:ext cx="613088" cy="6130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4200597"/>
            <a:ext cx="613088" cy="6130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2810" y="5885583"/>
            <a:ext cx="613088" cy="6130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72" y="5885583"/>
            <a:ext cx="613088" cy="6130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0072" y="3871515"/>
            <a:ext cx="613088" cy="61308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2" y="3871515"/>
            <a:ext cx="613088" cy="613088"/>
          </a:xfrm>
          <a:prstGeom prst="rect">
            <a:avLst/>
          </a:prstGeom>
        </p:spPr>
      </p:pic>
      <p:sp>
        <p:nvSpPr>
          <p:cNvPr id="124" name="Freeform 123"/>
          <p:cNvSpPr/>
          <p:nvPr/>
        </p:nvSpPr>
        <p:spPr>
          <a:xfrm>
            <a:off x="-29029" y="3276040"/>
            <a:ext cx="9202058" cy="527940"/>
          </a:xfrm>
          <a:custGeom>
            <a:avLst/>
            <a:gdLst>
              <a:gd name="connsiteX0" fmla="*/ 0 w 9202058"/>
              <a:gd name="connsiteY0" fmla="*/ 381560 h 527940"/>
              <a:gd name="connsiteX1" fmla="*/ 1393372 w 9202058"/>
              <a:gd name="connsiteY1" fmla="*/ 526703 h 527940"/>
              <a:gd name="connsiteX2" fmla="*/ 2423886 w 9202058"/>
              <a:gd name="connsiteY2" fmla="*/ 308989 h 527940"/>
              <a:gd name="connsiteX3" fmla="*/ 3454400 w 9202058"/>
              <a:gd name="connsiteY3" fmla="*/ 192874 h 527940"/>
              <a:gd name="connsiteX4" fmla="*/ 4528458 w 9202058"/>
              <a:gd name="connsiteY4" fmla="*/ 105789 h 527940"/>
              <a:gd name="connsiteX5" fmla="*/ 5849258 w 9202058"/>
              <a:gd name="connsiteY5" fmla="*/ 105789 h 527940"/>
              <a:gd name="connsiteX6" fmla="*/ 7112000 w 9202058"/>
              <a:gd name="connsiteY6" fmla="*/ 33217 h 527940"/>
              <a:gd name="connsiteX7" fmla="*/ 8128000 w 9202058"/>
              <a:gd name="connsiteY7" fmla="*/ 47731 h 527940"/>
              <a:gd name="connsiteX8" fmla="*/ 8940800 w 9202058"/>
              <a:gd name="connsiteY8" fmla="*/ 4189 h 527940"/>
              <a:gd name="connsiteX9" fmla="*/ 9202058 w 9202058"/>
              <a:gd name="connsiteY9" fmla="*/ 4189 h 52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2058" h="527940">
                <a:moveTo>
                  <a:pt x="0" y="381560"/>
                </a:moveTo>
                <a:cubicBezTo>
                  <a:pt x="494695" y="460179"/>
                  <a:pt x="989391" y="538798"/>
                  <a:pt x="1393372" y="526703"/>
                </a:cubicBezTo>
                <a:cubicBezTo>
                  <a:pt x="1797353" y="514608"/>
                  <a:pt x="2080381" y="364627"/>
                  <a:pt x="2423886" y="308989"/>
                </a:cubicBezTo>
                <a:cubicBezTo>
                  <a:pt x="2767391" y="253351"/>
                  <a:pt x="3103638" y="226741"/>
                  <a:pt x="3454400" y="192874"/>
                </a:cubicBezTo>
                <a:cubicBezTo>
                  <a:pt x="3805162" y="159007"/>
                  <a:pt x="4129315" y="120303"/>
                  <a:pt x="4528458" y="105789"/>
                </a:cubicBezTo>
                <a:cubicBezTo>
                  <a:pt x="4927601" y="91275"/>
                  <a:pt x="5418668" y="117884"/>
                  <a:pt x="5849258" y="105789"/>
                </a:cubicBezTo>
                <a:cubicBezTo>
                  <a:pt x="6279848" y="93694"/>
                  <a:pt x="6732210" y="42893"/>
                  <a:pt x="7112000" y="33217"/>
                </a:cubicBezTo>
                <a:cubicBezTo>
                  <a:pt x="7491790" y="23541"/>
                  <a:pt x="7823200" y="52569"/>
                  <a:pt x="8128000" y="47731"/>
                </a:cubicBezTo>
                <a:cubicBezTo>
                  <a:pt x="8432800" y="42893"/>
                  <a:pt x="8761790" y="11446"/>
                  <a:pt x="8940800" y="4189"/>
                </a:cubicBezTo>
                <a:cubicBezTo>
                  <a:pt x="9119810" y="-3068"/>
                  <a:pt x="9160934" y="560"/>
                  <a:pt x="9202058" y="4189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21740" y="221714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21740" y="526103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27" name="Oval 126">
            <a:hlinkClick r:id="rId21" action="ppaction://hlinksldjump"/>
          </p:cNvPr>
          <p:cNvSpPr/>
          <p:nvPr/>
        </p:nvSpPr>
        <p:spPr>
          <a:xfrm>
            <a:off x="3100222" y="1544831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606014" y="2037001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742894" y="635270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  <p:sp>
        <p:nvSpPr>
          <p:cNvPr id="130" name="Oval 129"/>
          <p:cNvSpPr/>
          <p:nvPr/>
        </p:nvSpPr>
        <p:spPr>
          <a:xfrm>
            <a:off x="8595335" y="5412859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732215" y="4011128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</p:spTree>
    <p:extLst>
      <p:ext uri="{BB962C8B-B14F-4D97-AF65-F5344CB8AC3E}">
        <p14:creationId xmlns:p14="http://schemas.microsoft.com/office/powerpoint/2010/main" val="1334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58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39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5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422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5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375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5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75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250"/>
                            </p:stCondLst>
                            <p:childTnLst>
                              <p:par>
                                <p:cTn id="2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301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5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25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092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"/>
                            </p:stCondLst>
                            <p:childTnLst>
                              <p:par>
                                <p:cTn id="2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250"/>
                            </p:stCondLst>
                            <p:childTnLst>
                              <p:par>
                                <p:cTn id="3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3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75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250"/>
                            </p:stCondLst>
                            <p:childTnLst>
                              <p:par>
                                <p:cTn id="3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50"/>
                            </p:stCondLst>
                            <p:childTnLst>
                              <p:par>
                                <p:cTn id="3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583 " pathEditMode="relative" rAng="0" ptsTypes="AA">
                                      <p:cBhvr>
                                        <p:cTn id="3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75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250"/>
                            </p:stCondLst>
                            <p:childTnLst>
                              <p:par>
                                <p:cTn id="3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398 " pathEditMode="relative" rAng="0" ptsTypes="AA">
                                      <p:cBhvr>
                                        <p:cTn id="3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750"/>
                            </p:stCondLst>
                            <p:childTnLst>
                              <p:par>
                                <p:cTn id="3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250"/>
                            </p:stCondLst>
                            <p:childTnLst>
                              <p:par>
                                <p:cTn id="3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750"/>
                            </p:stCondLst>
                            <p:childTnLst>
                              <p:par>
                                <p:cTn id="4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750"/>
                            </p:stCondLst>
                            <p:childTnLst>
                              <p:par>
                                <p:cTn id="4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250"/>
                            </p:stCondLst>
                            <p:childTnLst>
                              <p:par>
                                <p:cTn id="4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1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7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250"/>
                            </p:stCondLst>
                            <p:childTnLst>
                              <p:par>
                                <p:cTn id="4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750"/>
                            </p:stCondLst>
                            <p:childTnLst>
                              <p:par>
                                <p:cTn id="4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422 " pathEditMode="relative" rAng="0" ptsTypes="AA">
                                      <p:cBhvr>
                                        <p:cTn id="4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250"/>
                            </p:stCondLst>
                            <p:childTnLst>
                              <p:par>
                                <p:cTn id="4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375 " pathEditMode="relative" rAng="0" ptsTypes="AA">
                                      <p:cBhvr>
                                        <p:cTn id="4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000"/>
                            </p:stCondLst>
                            <p:childTnLst>
                              <p:par>
                                <p:cTn id="47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250"/>
                            </p:stCondLst>
                            <p:childTnLst>
                              <p:par>
                                <p:cTn id="4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50"/>
                            </p:stCondLst>
                            <p:childTnLst>
                              <p:par>
                                <p:cTn id="5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750"/>
                            </p:stCondLst>
                            <p:childTnLst>
                              <p:par>
                                <p:cTn id="5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2250"/>
                            </p:stCondLst>
                            <p:childTnLst>
                              <p:par>
                                <p:cTn id="5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524 0.00324 " pathEditMode="relative" rAng="0" ptsTypes="AA">
                                      <p:cBhvr>
                                        <p:cTn id="5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50"/>
                            </p:stCondLst>
                            <p:childTnLst>
                              <p:par>
                                <p:cTn id="5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2250"/>
                            </p:stCondLst>
                            <p:childTnLst>
                              <p:par>
                                <p:cTn id="5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073 0.00162 " pathEditMode="relative" rAng="0" ptsTypes="AA">
                                      <p:cBhvr>
                                        <p:cTn id="5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00"/>
                            </p:stCondLst>
                            <p:childTnLst>
                              <p:par>
                                <p:cTn id="5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000"/>
                            </p:stCondLst>
                            <p:childTnLst>
                              <p:par>
                                <p:cTn id="5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500"/>
                            </p:stCondLst>
                            <p:childTnLst>
                              <p:par>
                                <p:cTn id="5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000"/>
                            </p:stCondLst>
                            <p:childTnLst>
                              <p:par>
                                <p:cTn id="5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500"/>
                            </p:stCondLst>
                            <p:childTnLst>
                              <p:par>
                                <p:cTn id="5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500"/>
                            </p:stCondLst>
                            <p:childTnLst>
                              <p:par>
                                <p:cTn id="6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"/>
                            </p:stCondLst>
                            <p:childTnLst>
                              <p:par>
                                <p:cTn id="6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5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500"/>
                            </p:stCondLst>
                            <p:childTnLst>
                              <p:par>
                                <p:cTn id="6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500"/>
                            </p:stCondLst>
                            <p:childTnLst>
                              <p:par>
                                <p:cTn id="6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000"/>
                            </p:stCondLst>
                            <p:childTnLst>
                              <p:par>
                                <p:cTn id="6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500"/>
                            </p:stCondLst>
                            <p:childTnLst>
                              <p:par>
                                <p:cTn id="6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00"/>
                            </p:stCondLst>
                            <p:childTnLst>
                              <p:par>
                                <p:cTn id="6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"/>
                            </p:stCondLst>
                            <p:childTnLst>
                              <p:par>
                                <p:cTn id="6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500"/>
                            </p:stCondLst>
                            <p:childTnLst>
                              <p:par>
                                <p:cTn id="6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500"/>
                            </p:stCondLst>
                            <p:childTnLst>
                              <p:par>
                                <p:cTn id="6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9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500"/>
                            </p:stCondLst>
                            <p:childTnLst>
                              <p:par>
                                <p:cTn id="7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9" grpId="0" animBg="1"/>
      <p:bldP spid="9" grpId="1" animBg="1"/>
      <p:bldP spid="9" grpId="2" animBg="1"/>
      <p:bldP spid="11" grpId="0" animBg="1"/>
      <p:bldP spid="13" grpId="0" animBg="1"/>
      <p:bldP spid="13" grpId="1" animBg="1"/>
      <p:bldP spid="13" grpId="2" animBg="1"/>
      <p:bldP spid="15" grpId="0" animBg="1"/>
      <p:bldP spid="17" grpId="0" animBg="1"/>
      <p:bldP spid="17" grpId="1" animBg="1"/>
      <p:bldP spid="17" grpId="2" animBg="1"/>
      <p:bldP spid="19" grpId="0" animBg="1"/>
      <p:bldP spid="21" grpId="0" animBg="1"/>
      <p:bldP spid="21" grpId="1" animBg="1"/>
      <p:bldP spid="21" grpId="2" animBg="1"/>
      <p:bldP spid="23" grpId="0" animBg="1"/>
      <p:bldP spid="75" grpId="0" animBg="1"/>
      <p:bldP spid="75" grpId="1" animBg="1"/>
      <p:bldP spid="75" grpId="2" animBg="1"/>
      <p:bldP spid="78" grpId="0" animBg="1"/>
      <p:bldP spid="79" grpId="0" animBg="1"/>
      <p:bldP spid="79" grpId="1" animBg="1"/>
      <p:bldP spid="79" grpId="2" animBg="1"/>
      <p:bldP spid="81" grpId="0" animBg="1"/>
      <p:bldP spid="82" grpId="0" animBg="1"/>
      <p:bldP spid="82" grpId="1" animBg="1"/>
      <p:bldP spid="82" grpId="2" animBg="1"/>
      <p:bldP spid="84" grpId="0" animBg="1"/>
      <p:bldP spid="85" grpId="0" animBg="1"/>
      <p:bldP spid="85" grpId="1" animBg="1"/>
      <p:bldP spid="85" grpId="2" animBg="1"/>
      <p:bldP spid="87" grpId="0" animBg="1"/>
      <p:bldP spid="88" grpId="0" animBg="1"/>
      <p:bldP spid="88" grpId="1" animBg="1"/>
      <p:bldP spid="88" grpId="2" animBg="1"/>
      <p:bldP spid="90" grpId="0" animBg="1"/>
      <p:bldP spid="108" grpId="0"/>
      <p:bldP spid="108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4" grpId="0" animBg="1"/>
      <p:bldP spid="125" grpId="0"/>
      <p:bldP spid="126" grpId="0"/>
      <p:bldP spid="128" grpId="0" animBg="1"/>
      <p:bldP spid="129" grpId="0"/>
      <p:bldP spid="130" grpId="0" animBg="1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1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89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2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3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4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5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1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2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79</Words>
  <Application>Microsoft Office PowerPoint</Application>
  <PresentationFormat>On-screen Show (4:3)</PresentationFormat>
  <Paragraphs>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Times New Roman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BYE 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34</cp:revision>
  <dcterms:created xsi:type="dcterms:W3CDTF">2018-03-29T02:06:14Z</dcterms:created>
  <dcterms:modified xsi:type="dcterms:W3CDTF">2019-04-01T14:16:51Z</dcterms:modified>
</cp:coreProperties>
</file>