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258" r:id="rId4"/>
    <p:sldId id="257" r:id="rId5"/>
    <p:sldId id="277" r:id="rId6"/>
    <p:sldId id="259" r:id="rId7"/>
    <p:sldId id="260" r:id="rId8"/>
    <p:sldId id="278" r:id="rId9"/>
    <p:sldId id="262" r:id="rId10"/>
    <p:sldId id="279" r:id="rId11"/>
    <p:sldId id="264" r:id="rId12"/>
    <p:sldId id="27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713"/>
    <a:srgbClr val="308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6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3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29.svg"/><Relationship Id="rId4" Type="http://schemas.openxmlformats.org/officeDocument/2006/relationships/image" Target="../media/image125.svg"/><Relationship Id="rId9" Type="http://schemas.openxmlformats.org/officeDocument/2006/relationships/image" Target="../media/image5.png"/><Relationship Id="rId14" Type="http://schemas.openxmlformats.org/officeDocument/2006/relationships/image" Target="../media/image9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5" Type="http://schemas.openxmlformats.org/officeDocument/2006/relationships/image" Target="../media/image40.png"/><Relationship Id="rId10" Type="http://schemas.openxmlformats.org/officeDocument/2006/relationships/image" Target="../media/image68.svg"/><Relationship Id="rId4" Type="http://schemas.openxmlformats.org/officeDocument/2006/relationships/image" Target="../media/image79.svg"/><Relationship Id="rId9" Type="http://schemas.openxmlformats.org/officeDocument/2006/relationships/image" Target="../media/image31.png"/><Relationship Id="rId1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13" Type="http://schemas.openxmlformats.org/officeDocument/2006/relationships/image" Target="../media/image46.png"/><Relationship Id="rId18" Type="http://schemas.openxmlformats.org/officeDocument/2006/relationships/image" Target="../media/image15.sv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89.sv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45.png"/><Relationship Id="rId5" Type="http://schemas.openxmlformats.org/officeDocument/2006/relationships/image" Target="../media/image25.png"/><Relationship Id="rId15" Type="http://schemas.openxmlformats.org/officeDocument/2006/relationships/image" Target="../media/image15.png"/><Relationship Id="rId10" Type="http://schemas.openxmlformats.org/officeDocument/2006/relationships/image" Target="../media/image87.svg"/><Relationship Id="rId4" Type="http://schemas.openxmlformats.org/officeDocument/2006/relationships/image" Target="../media/image83.svg"/><Relationship Id="rId9" Type="http://schemas.openxmlformats.org/officeDocument/2006/relationships/image" Target="../media/image44.png"/><Relationship Id="rId14" Type="http://schemas.openxmlformats.org/officeDocument/2006/relationships/image" Target="../media/image9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31.svg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129.svg"/><Relationship Id="rId4" Type="http://schemas.openxmlformats.org/officeDocument/2006/relationships/image" Target="../media/image125.svg"/><Relationship Id="rId9" Type="http://schemas.openxmlformats.org/officeDocument/2006/relationships/image" Target="../media/image5.png"/><Relationship Id="rId14" Type="http://schemas.openxmlformats.org/officeDocument/2006/relationships/image" Target="../media/image9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18" Type="http://schemas.openxmlformats.org/officeDocument/2006/relationships/image" Target="../media/image17.svg"/><Relationship Id="rId3" Type="http://schemas.openxmlformats.org/officeDocument/2006/relationships/image" Target="../media/image10.png"/><Relationship Id="rId21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11.sv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4.png"/><Relationship Id="rId24" Type="http://schemas.openxmlformats.org/officeDocument/2006/relationships/image" Target="../media/image23.sv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svg"/><Relationship Id="rId3" Type="http://schemas.openxmlformats.org/officeDocument/2006/relationships/image" Target="../media/image20.pn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27" Type="http://schemas.openxmlformats.org/officeDocument/2006/relationships/image" Target="../media/image15.png"/><Relationship Id="rId30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8" Type="http://schemas.openxmlformats.org/officeDocument/2006/relationships/image" Target="../media/image17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31.svg"/><Relationship Id="rId19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8" Type="http://schemas.openxmlformats.org/officeDocument/2006/relationships/image" Target="../media/image17.svg"/><Relationship Id="rId3" Type="http://schemas.openxmlformats.org/officeDocument/2006/relationships/image" Target="../media/image22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4.png"/><Relationship Id="rId18" Type="http://schemas.openxmlformats.org/officeDocument/2006/relationships/image" Target="../media/image72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70.svg"/><Relationship Id="rId17" Type="http://schemas.openxmlformats.org/officeDocument/2006/relationships/image" Target="../media/image33.png"/><Relationship Id="rId2" Type="http://schemas.openxmlformats.org/officeDocument/2006/relationships/image" Target="../media/image27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15.png"/><Relationship Id="rId10" Type="http://schemas.openxmlformats.org/officeDocument/2006/relationships/image" Target="../media/image68.svg"/><Relationship Id="rId19" Type="http://schemas.openxmlformats.org/officeDocument/2006/relationships/image" Target="../media/image34.jpg"/><Relationship Id="rId4" Type="http://schemas.openxmlformats.org/officeDocument/2006/relationships/image" Target="../media/image62.svg"/><Relationship Id="rId9" Type="http://schemas.openxmlformats.org/officeDocument/2006/relationships/image" Target="../media/image31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svg"/><Relationship Id="rId18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7.sv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15" Type="http://schemas.openxmlformats.org/officeDocument/2006/relationships/image" Target="../media/image36.png"/><Relationship Id="rId10" Type="http://schemas.openxmlformats.org/officeDocument/2006/relationships/image" Target="../media/image14.png"/><Relationship Id="rId9" Type="http://schemas.openxmlformats.org/officeDocument/2006/relationships/image" Target="../media/image11.sv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svg"/><Relationship Id="rId18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7.sv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7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svg"/><Relationship Id="rId15" Type="http://schemas.openxmlformats.org/officeDocument/2006/relationships/image" Target="../media/image36.png"/><Relationship Id="rId10" Type="http://schemas.openxmlformats.org/officeDocument/2006/relationships/image" Target="../media/image14.png"/><Relationship Id="rId9" Type="http://schemas.openxmlformats.org/officeDocument/2006/relationships/image" Target="../media/image11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image" Target="../media/image1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5" Type="http://schemas.openxmlformats.org/officeDocument/2006/relationships/image" Target="../media/image40.png"/><Relationship Id="rId10" Type="http://schemas.openxmlformats.org/officeDocument/2006/relationships/image" Target="../media/image68.svg"/><Relationship Id="rId4" Type="http://schemas.openxmlformats.org/officeDocument/2006/relationships/image" Target="../media/image79.svg"/><Relationship Id="rId9" Type="http://schemas.openxmlformats.org/officeDocument/2006/relationships/image" Target="../media/image31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04055" y="3335154"/>
            <a:ext cx="13679889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87864">
            <a:off x="14704823" y="-2412882"/>
            <a:ext cx="5869462" cy="68831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884917" y="7257984"/>
            <a:ext cx="4518167" cy="40006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4885">
            <a:off x="285405" y="831698"/>
            <a:ext cx="3554409" cy="35366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605244" y="5636475"/>
            <a:ext cx="6449522" cy="60625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318081" y="6469547"/>
            <a:ext cx="3150023" cy="31500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02327" y="-781050"/>
            <a:ext cx="2483346" cy="24833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665679" y="2015325"/>
            <a:ext cx="389841" cy="3742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619517" y="7091836"/>
            <a:ext cx="389841" cy="3742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068317" y="7257984"/>
            <a:ext cx="389841" cy="374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-5118" y="-186954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-1203790" y="-389256"/>
            <a:ext cx="4562467" cy="42887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16387" y="467617"/>
            <a:ext cx="6934201" cy="1475483"/>
            <a:chOff x="0" y="0"/>
            <a:chExt cx="3828930" cy="1286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0200" cy="1286832"/>
            </a:xfrm>
            <a:custGeom>
              <a:avLst/>
              <a:gdLst/>
              <a:ahLst/>
              <a:cxnLst/>
              <a:rect l="l" t="t" r="r" b="b"/>
              <a:pathLst>
                <a:path w="3830200" h="1286832">
                  <a:moveTo>
                    <a:pt x="3276480" y="1286832"/>
                  </a:moveTo>
                  <a:lnTo>
                    <a:pt x="553720" y="1286832"/>
                  </a:lnTo>
                  <a:cubicBezTo>
                    <a:pt x="247650" y="1286832"/>
                    <a:pt x="0" y="998761"/>
                    <a:pt x="0" y="644172"/>
                  </a:cubicBezTo>
                  <a:cubicBezTo>
                    <a:pt x="0" y="288104"/>
                    <a:pt x="247650" y="0"/>
                    <a:pt x="553720" y="0"/>
                  </a:cubicBezTo>
                  <a:lnTo>
                    <a:pt x="3276480" y="0"/>
                  </a:lnTo>
                  <a:cubicBezTo>
                    <a:pt x="3582550" y="0"/>
                    <a:pt x="3830200" y="288104"/>
                    <a:pt x="3830200" y="644172"/>
                  </a:cubicBezTo>
                  <a:cubicBezTo>
                    <a:pt x="3828930" y="998761"/>
                    <a:pt x="3581280" y="1286832"/>
                    <a:pt x="3276480" y="1286832"/>
                  </a:cubicBezTo>
                  <a:close/>
                </a:path>
              </a:pathLst>
            </a:custGeom>
            <a:solidFill>
              <a:srgbClr val="FBE6E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61563" y="768580"/>
            <a:ext cx="900246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4929323" y="-376207"/>
            <a:ext cx="4562467" cy="42887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701276" y="9334500"/>
            <a:ext cx="19734210" cy="50834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629400" y="6516005"/>
            <a:ext cx="4765819" cy="56369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895702" y="7734673"/>
            <a:ext cx="389488" cy="3739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67346" y="3505257"/>
            <a:ext cx="389488" cy="3739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981200" y="8116353"/>
            <a:ext cx="389488" cy="3739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276575" y="3849382"/>
            <a:ext cx="389488" cy="373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6962" y="2476724"/>
            <a:ext cx="432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0343" y="3899845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Sương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lanh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294654" y="6506595"/>
            <a:ext cx="20877308" cy="75608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1775">
            <a:off x="15067095" y="3212805"/>
            <a:ext cx="2515471" cy="25154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65825" y="6858415"/>
            <a:ext cx="2973516" cy="2973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800000">
            <a:off x="-806148" y="-1546914"/>
            <a:ext cx="7117462" cy="66904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18568" y="964730"/>
            <a:ext cx="7915417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6400" b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326457" y="5754260"/>
            <a:ext cx="4899640" cy="61245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544582" y="8009860"/>
            <a:ext cx="1780248" cy="16133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981898" y="4100612"/>
            <a:ext cx="770685" cy="7398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5424012" y="1600257"/>
            <a:ext cx="695841" cy="668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105762" y="330257"/>
            <a:ext cx="502856" cy="4827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534762" y="6489757"/>
            <a:ext cx="502856" cy="48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04055" y="3335154"/>
            <a:ext cx="13679889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ts val="13000"/>
              </a:lnSpc>
            </a:pPr>
            <a:r>
              <a:rPr lang="en-US" sz="7200" b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8887864">
            <a:off x="14704823" y="-2412882"/>
            <a:ext cx="5869462" cy="68831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884917" y="7257984"/>
            <a:ext cx="4518167" cy="40006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4885">
            <a:off x="285405" y="831698"/>
            <a:ext cx="3554409" cy="35366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605244" y="5636475"/>
            <a:ext cx="6449522" cy="60625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318081" y="6469547"/>
            <a:ext cx="3150023" cy="31500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902327" y="-781050"/>
            <a:ext cx="2483346" cy="24833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665679" y="2015325"/>
            <a:ext cx="389841" cy="3742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619517" y="7091836"/>
            <a:ext cx="389841" cy="3742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068317" y="7257984"/>
            <a:ext cx="389841" cy="3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61029"/>
          <a:stretch>
            <a:fillRect/>
          </a:stretch>
        </p:blipFill>
        <p:spPr>
          <a:xfrm>
            <a:off x="1066800" y="1790700"/>
            <a:ext cx="16514358" cy="6705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1285023" y="7409266"/>
            <a:ext cx="4262854" cy="49990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800000">
            <a:off x="13076952" y="-3608218"/>
            <a:ext cx="3916541" cy="6172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491636">
            <a:off x="5787945" y="-285413"/>
            <a:ext cx="2766130" cy="27522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66800" y="2891499"/>
            <a:ext cx="15926693" cy="4662942"/>
            <a:chOff x="-3216592" y="-1739017"/>
            <a:chExt cx="21235591" cy="6217255"/>
          </a:xfrm>
        </p:grpSpPr>
        <p:sp>
          <p:nvSpPr>
            <p:cNvPr id="9" name="TextBox 9"/>
            <p:cNvSpPr txBox="1"/>
            <p:nvPr/>
          </p:nvSpPr>
          <p:spPr>
            <a:xfrm>
              <a:off x="-3216592" y="1831360"/>
              <a:ext cx="21235591" cy="26468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600" b="1" dirty="0" smtClean="0">
                  <a:solidFill>
                    <a:srgbClr val="2E2C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MÙA LÚA CHÍN – CHỮ HOA S</a:t>
              </a:r>
              <a:endParaRPr lang="en-US" sz="8600" b="1" dirty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263791" y="-1739017"/>
              <a:ext cx="8000693" cy="741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7200" dirty="0" smtClean="0">
                  <a:solidFill>
                    <a:srgbClr val="2E2C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22</a:t>
              </a:r>
              <a:endParaRPr lang="en-US" sz="7200" dirty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5624468">
            <a:off x="47822" y="-3210610"/>
            <a:ext cx="3820738" cy="61988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955662" y="8775558"/>
            <a:ext cx="502856" cy="4827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727828" y="1637582"/>
            <a:ext cx="502856" cy="4827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3224851" y="8303192"/>
            <a:ext cx="502856" cy="4827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610141" y="3159651"/>
            <a:ext cx="502856" cy="4827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388533" y="3647320"/>
            <a:ext cx="2238008" cy="14526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8552606" y="7884412"/>
            <a:ext cx="2584605" cy="22292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3124698">
            <a:off x="15586690" y="3701400"/>
            <a:ext cx="3027443" cy="640212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5985025" y="4471341"/>
            <a:ext cx="6000520" cy="53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64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740977">
            <a:off x="13110358" y="5671775"/>
            <a:ext cx="7529839" cy="665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2209800" y="-1995592"/>
            <a:ext cx="5565048" cy="389729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58966" y="1117150"/>
            <a:ext cx="1337006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3979667" y="6540168"/>
            <a:ext cx="4562467" cy="428871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6232325" y="1257300"/>
            <a:ext cx="502856" cy="482742"/>
          </a:xfrm>
          <a:prstGeom prst="rect">
            <a:avLst/>
          </a:prstGeom>
        </p:spPr>
      </p:pic>
      <p:pic>
        <p:nvPicPr>
          <p:cNvPr id="36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693481" y="1901701"/>
            <a:ext cx="502856" cy="4827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93829" y="2471102"/>
            <a:ext cx="54864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 smtClean="0"/>
              <a:t>Vây quanh làng</a:t>
            </a:r>
          </a:p>
          <a:p>
            <a:pPr>
              <a:lnSpc>
                <a:spcPct val="150000"/>
              </a:lnSpc>
            </a:pPr>
            <a:r>
              <a:rPr lang="vi-VN" sz="3800" dirty="0" smtClean="0"/>
              <a:t>Một biển vàng</a:t>
            </a:r>
          </a:p>
          <a:p>
            <a:pPr>
              <a:lnSpc>
                <a:spcPct val="150000"/>
              </a:lnSpc>
            </a:pPr>
            <a:r>
              <a:rPr lang="vi-VN" sz="3800" dirty="0" smtClean="0"/>
              <a:t>Như tơ kén...</a:t>
            </a:r>
          </a:p>
          <a:p>
            <a:pPr>
              <a:lnSpc>
                <a:spcPct val="150000"/>
              </a:lnSpc>
            </a:pPr>
            <a:r>
              <a:rPr lang="vi-VN" sz="3800" dirty="0" smtClean="0"/>
              <a:t>Hương lúa chín</a:t>
            </a:r>
          </a:p>
          <a:p>
            <a:pPr>
              <a:lnSpc>
                <a:spcPct val="150000"/>
              </a:lnSpc>
            </a:pPr>
            <a:r>
              <a:rPr lang="vi-VN" sz="3800" dirty="0" smtClean="0"/>
              <a:t>Thoang thoảng bay</a:t>
            </a:r>
          </a:p>
          <a:p>
            <a:pPr>
              <a:lnSpc>
                <a:spcPct val="150000"/>
              </a:lnSpc>
            </a:pPr>
            <a:r>
              <a:rPr lang="vi-VN" sz="3800" dirty="0" smtClean="0"/>
              <a:t>Làm say </a:t>
            </a:r>
          </a:p>
          <a:p>
            <a:pPr>
              <a:lnSpc>
                <a:spcPct val="150000"/>
              </a:lnSpc>
            </a:pPr>
            <a:r>
              <a:rPr lang="vi-VN" sz="3800" dirty="0" smtClean="0"/>
              <a:t>Đàn ri đá.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058400" y="2473591"/>
            <a:ext cx="422927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800" dirty="0"/>
              <a:t>Lúa biết đi</a:t>
            </a:r>
          </a:p>
          <a:p>
            <a:pPr>
              <a:lnSpc>
                <a:spcPct val="150000"/>
              </a:lnSpc>
            </a:pPr>
            <a:r>
              <a:rPr lang="vi-VN" sz="3800" dirty="0"/>
              <a:t>Chuyện rằm rì</a:t>
            </a:r>
          </a:p>
          <a:p>
            <a:pPr>
              <a:lnSpc>
                <a:spcPct val="150000"/>
              </a:lnSpc>
            </a:pPr>
            <a:r>
              <a:rPr lang="vi-VN" sz="3800" dirty="0"/>
              <a:t>Rung rinh sóng</a:t>
            </a:r>
          </a:p>
          <a:p>
            <a:pPr>
              <a:lnSpc>
                <a:spcPct val="150000"/>
              </a:lnSpc>
            </a:pPr>
            <a:r>
              <a:rPr lang="vi-VN" sz="3800" dirty="0"/>
              <a:t>Làm xáo động</a:t>
            </a:r>
          </a:p>
          <a:p>
            <a:pPr>
              <a:lnSpc>
                <a:spcPct val="150000"/>
              </a:lnSpc>
            </a:pPr>
            <a:r>
              <a:rPr lang="vi-VN" sz="3800" dirty="0"/>
              <a:t>Cả rặng cây</a:t>
            </a:r>
          </a:p>
          <a:p>
            <a:pPr>
              <a:lnSpc>
                <a:spcPct val="150000"/>
              </a:lnSpc>
            </a:pPr>
            <a:r>
              <a:rPr lang="vi-VN" sz="3800" dirty="0"/>
              <a:t>Làm lung lay</a:t>
            </a:r>
          </a:p>
          <a:p>
            <a:pPr>
              <a:lnSpc>
                <a:spcPct val="150000"/>
              </a:lnSpc>
            </a:pPr>
            <a:r>
              <a:rPr lang="vi-VN" sz="3800" dirty="0"/>
              <a:t>Hàng cột điện...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819946" y="-535360"/>
            <a:ext cx="3158625" cy="31586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723105" y="9258300"/>
            <a:ext cx="19734210" cy="57311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954734" y="6818093"/>
            <a:ext cx="4131595" cy="36583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37780" y="1145725"/>
            <a:ext cx="2298860" cy="2298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265262" y="5735595"/>
            <a:ext cx="502856" cy="4827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70226" y="3793645"/>
            <a:ext cx="502856" cy="4827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36826" y="8254880"/>
            <a:ext cx="502856" cy="48274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575471" y="3046193"/>
            <a:ext cx="913705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EF1"/>
                </a:solidFill>
                <a:latin typeface="Montserrat"/>
              </a:rPr>
              <a:t>Presentations are communication tools</a:t>
            </a:r>
          </a:p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EF1"/>
                </a:solidFill>
                <a:latin typeface="Montserrat"/>
              </a:rPr>
              <a:t>that can be used as lectures.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2458966" y="1117150"/>
            <a:ext cx="1337006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ts val="8000"/>
              </a:lnSpc>
            </a:pP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639640"/>
            <a:ext cx="9071408" cy="492530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72400" y="4547946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3085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SỒI</a:t>
            </a:r>
            <a:endParaRPr lang="en-US" sz="4200" b="1" dirty="0">
              <a:solidFill>
                <a:srgbClr val="3085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50150" y="-780033"/>
            <a:ext cx="3158625" cy="31586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363251" y="7963434"/>
            <a:ext cx="2924749" cy="258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37780" y="1145725"/>
            <a:ext cx="2298860" cy="2298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868719" y="1664918"/>
            <a:ext cx="502856" cy="4827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439682" y="2563451"/>
            <a:ext cx="502856" cy="4827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36826" y="8254880"/>
            <a:ext cx="502856" cy="48274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575471" y="3046193"/>
            <a:ext cx="913705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EF1"/>
                </a:solidFill>
                <a:latin typeface="Montserrat"/>
              </a:rPr>
              <a:t>Presentations are communication tools</a:t>
            </a:r>
          </a:p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EF1"/>
                </a:solidFill>
                <a:latin typeface="Montserrat"/>
              </a:rPr>
              <a:t>that can be used as lectures.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2498652" y="324809"/>
            <a:ext cx="1337006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0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ts val="8000"/>
              </a:lnSpc>
            </a:pP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3728" y="3402575"/>
            <a:ext cx="144526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>
              <a:lnSpc>
                <a:spcPct val="20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ắm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e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ể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ành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sồi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27049" y="3848100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4991081"/>
            <a:ext cx="990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4200" y="4986338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47795" y="6135692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63251" y="7327891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27048" y="3848100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44200" y="4998127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7794" y="6135692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363250" y="7327891"/>
            <a:ext cx="73285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66999" y="4991081"/>
            <a:ext cx="99060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34200" y="4986338"/>
            <a:ext cx="1104900" cy="562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4199" y="5000910"/>
            <a:ext cx="110490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68038" y="-3841750"/>
            <a:ext cx="14779171" cy="8461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5101343" y="-1528638"/>
            <a:ext cx="8085315" cy="13646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245587" y="6760167"/>
            <a:ext cx="3013713" cy="30137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52400" y="6286500"/>
            <a:ext cx="5369940" cy="6351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77762" y="4783095"/>
            <a:ext cx="502856" cy="4827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678167" y="2299381"/>
            <a:ext cx="502856" cy="4827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473345" y="2758695"/>
            <a:ext cx="502856" cy="4827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020232">
            <a:off x="931098" y="158750"/>
            <a:ext cx="4034645" cy="347988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94294" y="2109865"/>
            <a:ext cx="459694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5600" b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03" y="3366388"/>
            <a:ext cx="6505777" cy="3889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65376" y="7655704"/>
            <a:ext cx="7757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Sồi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dẻ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10154" y="7000979"/>
            <a:ext cx="3621204" cy="424661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086664" y="758766"/>
            <a:ext cx="10914732" cy="1787702"/>
            <a:chOff x="0" y="0"/>
            <a:chExt cx="3828930" cy="12868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30200" cy="1286832"/>
            </a:xfrm>
            <a:custGeom>
              <a:avLst/>
              <a:gdLst/>
              <a:ahLst/>
              <a:cxnLst/>
              <a:rect l="l" t="t" r="r" b="b"/>
              <a:pathLst>
                <a:path w="3830200" h="1286832">
                  <a:moveTo>
                    <a:pt x="3276480" y="1286832"/>
                  </a:moveTo>
                  <a:lnTo>
                    <a:pt x="553720" y="1286832"/>
                  </a:lnTo>
                  <a:cubicBezTo>
                    <a:pt x="247650" y="1286832"/>
                    <a:pt x="0" y="998761"/>
                    <a:pt x="0" y="644172"/>
                  </a:cubicBezTo>
                  <a:cubicBezTo>
                    <a:pt x="0" y="288104"/>
                    <a:pt x="247650" y="0"/>
                    <a:pt x="553720" y="0"/>
                  </a:cubicBezTo>
                  <a:lnTo>
                    <a:pt x="3276480" y="0"/>
                  </a:lnTo>
                  <a:cubicBezTo>
                    <a:pt x="3582550" y="0"/>
                    <a:pt x="3830200" y="288104"/>
                    <a:pt x="3830200" y="644172"/>
                  </a:cubicBezTo>
                  <a:cubicBezTo>
                    <a:pt x="3828930" y="998761"/>
                    <a:pt x="3581280" y="1286832"/>
                    <a:pt x="3276480" y="1286832"/>
                  </a:cubicBezTo>
                  <a:close/>
                </a:path>
              </a:pathLst>
            </a:custGeom>
            <a:solidFill>
              <a:srgbClr val="FBE6E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005063" y="1371129"/>
            <a:ext cx="702078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86595">
            <a:off x="14694611" y="-403552"/>
            <a:ext cx="3828809" cy="38096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65862" y="8915457"/>
            <a:ext cx="443242" cy="4255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99011" y="2043112"/>
            <a:ext cx="489638" cy="4700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3332" y="7163251"/>
            <a:ext cx="442053" cy="4243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0" y="2643952"/>
            <a:ext cx="500345" cy="4803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402859" y="3723378"/>
            <a:ext cx="412312" cy="3958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777515">
            <a:off x="-763304" y="8338354"/>
            <a:ext cx="6428524" cy="38972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24328" y="623779"/>
            <a:ext cx="2238008" cy="14526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75966" y="2635193"/>
            <a:ext cx="11815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0" y="4404836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8154" y="5614381"/>
            <a:ext cx="2077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5515" y="6916213"/>
            <a:ext cx="2589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ieo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2892" y="7573668"/>
            <a:ext cx="3254106" cy="38161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086664" y="758766"/>
            <a:ext cx="10914732" cy="1787702"/>
            <a:chOff x="0" y="0"/>
            <a:chExt cx="3828930" cy="12868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30200" cy="1286832"/>
            </a:xfrm>
            <a:custGeom>
              <a:avLst/>
              <a:gdLst/>
              <a:ahLst/>
              <a:cxnLst/>
              <a:rect l="l" t="t" r="r" b="b"/>
              <a:pathLst>
                <a:path w="3830200" h="1286832">
                  <a:moveTo>
                    <a:pt x="3276480" y="1286832"/>
                  </a:moveTo>
                  <a:lnTo>
                    <a:pt x="553720" y="1286832"/>
                  </a:lnTo>
                  <a:cubicBezTo>
                    <a:pt x="247650" y="1286832"/>
                    <a:pt x="0" y="998761"/>
                    <a:pt x="0" y="644172"/>
                  </a:cubicBezTo>
                  <a:cubicBezTo>
                    <a:pt x="0" y="288104"/>
                    <a:pt x="247650" y="0"/>
                    <a:pt x="553720" y="0"/>
                  </a:cubicBezTo>
                  <a:lnTo>
                    <a:pt x="3276480" y="0"/>
                  </a:lnTo>
                  <a:cubicBezTo>
                    <a:pt x="3582550" y="0"/>
                    <a:pt x="3830200" y="288104"/>
                    <a:pt x="3830200" y="644172"/>
                  </a:cubicBezTo>
                  <a:cubicBezTo>
                    <a:pt x="3828930" y="998761"/>
                    <a:pt x="3581280" y="1286832"/>
                    <a:pt x="3276480" y="1286832"/>
                  </a:cubicBezTo>
                  <a:close/>
                </a:path>
              </a:pathLst>
            </a:custGeom>
            <a:solidFill>
              <a:srgbClr val="FBE6E3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005063" y="1371129"/>
            <a:ext cx="7020785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786595">
            <a:off x="14694611" y="-403552"/>
            <a:ext cx="3828809" cy="38096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65862" y="8915457"/>
            <a:ext cx="443242" cy="4255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99011" y="2043112"/>
            <a:ext cx="489638" cy="4700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43332" y="7163251"/>
            <a:ext cx="442053" cy="42437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478000" y="2643952"/>
            <a:ext cx="500345" cy="4803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402859" y="3723378"/>
            <a:ext cx="412312" cy="3958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777515">
            <a:off x="-763304" y="8338354"/>
            <a:ext cx="6428524" cy="38972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424328" y="623779"/>
            <a:ext cx="2238008" cy="14526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18188" y="2627541"/>
            <a:ext cx="131736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25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2567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87483" y="4334659"/>
            <a:ext cx="1138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iả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87482" y="5606729"/>
            <a:ext cx="2737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20800" y="6848958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ẻm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-5118" y="-186954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 flipV="1">
            <a:off x="-1203790" y="-389256"/>
            <a:ext cx="4562467" cy="42887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16387" y="467617"/>
            <a:ext cx="6934201" cy="1475483"/>
            <a:chOff x="0" y="0"/>
            <a:chExt cx="3828930" cy="1286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0200" cy="1286832"/>
            </a:xfrm>
            <a:custGeom>
              <a:avLst/>
              <a:gdLst/>
              <a:ahLst/>
              <a:cxnLst/>
              <a:rect l="l" t="t" r="r" b="b"/>
              <a:pathLst>
                <a:path w="3830200" h="1286832">
                  <a:moveTo>
                    <a:pt x="3276480" y="1286832"/>
                  </a:moveTo>
                  <a:lnTo>
                    <a:pt x="553720" y="1286832"/>
                  </a:lnTo>
                  <a:cubicBezTo>
                    <a:pt x="247650" y="1286832"/>
                    <a:pt x="0" y="998761"/>
                    <a:pt x="0" y="644172"/>
                  </a:cubicBezTo>
                  <a:cubicBezTo>
                    <a:pt x="0" y="288104"/>
                    <a:pt x="247650" y="0"/>
                    <a:pt x="553720" y="0"/>
                  </a:cubicBezTo>
                  <a:lnTo>
                    <a:pt x="3276480" y="0"/>
                  </a:lnTo>
                  <a:cubicBezTo>
                    <a:pt x="3582550" y="0"/>
                    <a:pt x="3830200" y="288104"/>
                    <a:pt x="3830200" y="644172"/>
                  </a:cubicBezTo>
                  <a:cubicBezTo>
                    <a:pt x="3828930" y="998761"/>
                    <a:pt x="3581280" y="1286832"/>
                    <a:pt x="3276480" y="1286832"/>
                  </a:cubicBezTo>
                  <a:close/>
                </a:path>
              </a:pathLst>
            </a:custGeom>
            <a:solidFill>
              <a:srgbClr val="FBE6E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961563" y="768580"/>
            <a:ext cx="900246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E2C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800" b="1" i="1" dirty="0">
              <a:solidFill>
                <a:srgbClr val="2E2C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4929323" y="-376207"/>
            <a:ext cx="4562467" cy="42887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701276" y="9334500"/>
            <a:ext cx="19734210" cy="50834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761090" y="7471202"/>
            <a:ext cx="4765819" cy="56369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895702" y="7734673"/>
            <a:ext cx="389488" cy="37390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867346" y="3505257"/>
            <a:ext cx="389488" cy="3739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981200" y="8116353"/>
            <a:ext cx="389488" cy="3739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7276575" y="3849382"/>
            <a:ext cx="389488" cy="3739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56962" y="2066628"/>
            <a:ext cx="4321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18" y="3337199"/>
            <a:ext cx="4396453" cy="43361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615878" y="3255369"/>
            <a:ext cx="982206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Đặt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bút trên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kẻ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 viết nét cong dưới lượn lên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kẻ 6.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 hướng bút lượn sang trái viết tiếp nét móc ngược trái tạo vòng xoắn to, cuối nét móc lượn vào trong. Dừng bút trên 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kẻ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391</Words>
  <Application>Microsoft Office PowerPoint</Application>
  <PresentationFormat>Custom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14</cp:revision>
  <dcterms:created xsi:type="dcterms:W3CDTF">2006-08-16T00:00:00Z</dcterms:created>
  <dcterms:modified xsi:type="dcterms:W3CDTF">2021-10-23T04:30:15Z</dcterms:modified>
  <dc:identifier>DAEtaqAS4dU</dc:identifier>
</cp:coreProperties>
</file>